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9"/>
  </p:notesMasterIdLst>
  <p:sldIdLst>
    <p:sldId id="272" r:id="rId4"/>
    <p:sldId id="276" r:id="rId5"/>
    <p:sldId id="273" r:id="rId6"/>
    <p:sldId id="274" r:id="rId7"/>
    <p:sldId id="277" r:id="rId8"/>
  </p:sldIdLst>
  <p:sldSz cx="12192000" cy="6858000"/>
  <p:notesSz cx="6858000" cy="9144000"/>
  <p:embeddedFontLst>
    <p:embeddedFont>
      <p:font typeface="Calibri Light" pitchFamily="34" charset="0"/>
      <p:regular r:id="rId10"/>
      <p:italic r:id="rId11"/>
    </p:embeddedFont>
    <p:embeddedFont>
      <p:font typeface="Trebuchet MS" pitchFamily="34" charset="0"/>
      <p:regular r:id="rId12"/>
      <p:bold r:id="rId13"/>
      <p:italic r:id="rId14"/>
      <p:boldItalic r:id="rId15"/>
    </p:embeddedFont>
    <p:embeddedFont>
      <p:font typeface="OfficinaSanITCMedium" pitchFamily="2" charset="0"/>
      <p:regular r:id="rId16"/>
    </p:embeddedFont>
    <p:embeddedFont>
      <p:font typeface="Agency FB" charset="0"/>
      <p:regular r:id="rId17"/>
      <p:bold r:id="rId18"/>
    </p:embeddedFont>
    <p:embeddedFont>
      <p:font typeface="OfficinaSanITCBold" pitchFamily="2" charset="0"/>
      <p:bold r:id="rId19"/>
    </p:embeddedFont>
    <p:embeddedFont>
      <p:font typeface="Calibri"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1717"/>
    <a:srgbClr val="FFD8B9"/>
    <a:srgbClr val="052569"/>
    <a:srgbClr val="8A0505"/>
    <a:srgbClr val="3F5F29"/>
    <a:srgbClr val="000000"/>
    <a:srgbClr val="C9E812"/>
    <a:srgbClr val="843C0C"/>
    <a:srgbClr val="CCCC00"/>
    <a:srgbClr val="7F6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8271" autoAdjust="0"/>
  </p:normalViewPr>
  <p:slideViewPr>
    <p:cSldViewPr snapToGrid="0">
      <p:cViewPr>
        <p:scale>
          <a:sx n="90" d="100"/>
          <a:sy n="90" d="100"/>
        </p:scale>
        <p:origin x="-16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12.fntdata"/><Relationship Id="rId7" Type="http://schemas.openxmlformats.org/officeDocument/2006/relationships/slide" Target="slides/slide4.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font" Target="fonts/font6.fntdata"/><Relationship Id="rId23" Type="http://schemas.openxmlformats.org/officeDocument/2006/relationships/font" Target="fonts/font14.fntdata"/><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EBE11B-89DA-4E53-B342-BC545FA150C4}" type="datetimeFigureOut">
              <a:rPr lang="en-US" smtClean="0"/>
              <a:t>5/9/2020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59C136-296F-4271-965B-F261CFB258EA}" type="slidenum">
              <a:rPr lang="en-US" smtClean="0"/>
              <a:t>‹#›</a:t>
            </a:fld>
            <a:endParaRPr lang="en-US"/>
          </a:p>
        </p:txBody>
      </p:sp>
    </p:spTree>
    <p:extLst>
      <p:ext uri="{BB962C8B-B14F-4D97-AF65-F5344CB8AC3E}">
        <p14:creationId xmlns:p14="http://schemas.microsoft.com/office/powerpoint/2010/main" val="1600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59C136-296F-4271-965B-F261CFB258E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605177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59C136-296F-4271-965B-F261CFB258EA}" type="slidenum">
              <a:rPr lang="en-US" smtClean="0"/>
              <a:t>4</a:t>
            </a:fld>
            <a:endParaRPr lang="en-US"/>
          </a:p>
        </p:txBody>
      </p:sp>
    </p:spTree>
    <p:extLst>
      <p:ext uri="{BB962C8B-B14F-4D97-AF65-F5344CB8AC3E}">
        <p14:creationId xmlns:p14="http://schemas.microsoft.com/office/powerpoint/2010/main" val="3689687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671207-F434-4CD9-93C1-215871A5C7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340B97AE-E710-476A-A759-3B92FCEC9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27E65408-59A3-4CD6-B89C-015789B6F391}"/>
              </a:ext>
            </a:extLst>
          </p:cNvPr>
          <p:cNvSpPr>
            <a:spLocks noGrp="1"/>
          </p:cNvSpPr>
          <p:nvPr>
            <p:ph type="dt" sz="half" idx="10"/>
          </p:nvPr>
        </p:nvSpPr>
        <p:spPr/>
        <p:txBody>
          <a:bodyPr/>
          <a:lstStyle/>
          <a:p>
            <a:fld id="{D2056222-2245-4401-AF48-775D5F03A4CA}" type="datetimeFigureOut">
              <a:rPr lang="en-GB" smtClean="0"/>
              <a:t>09/05/2020</a:t>
            </a:fld>
            <a:endParaRPr lang="en-GB"/>
          </a:p>
        </p:txBody>
      </p:sp>
      <p:sp>
        <p:nvSpPr>
          <p:cNvPr id="5" name="Footer Placeholder 4">
            <a:extLst>
              <a:ext uri="{FF2B5EF4-FFF2-40B4-BE49-F238E27FC236}">
                <a16:creationId xmlns:a16="http://schemas.microsoft.com/office/drawing/2014/main" xmlns="" id="{7887E5EC-81EA-482B-BAA5-3CF136A506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C300B0F-F8E0-4C70-A6E3-58DA02561B9B}"/>
              </a:ext>
            </a:extLst>
          </p:cNvPr>
          <p:cNvSpPr>
            <a:spLocks noGrp="1"/>
          </p:cNvSpPr>
          <p:nvPr>
            <p:ph type="sldNum" sz="quarter" idx="12"/>
          </p:nvPr>
        </p:nvSpPr>
        <p:spPr/>
        <p:txBody>
          <a:bodyPr/>
          <a:lstStyle/>
          <a:p>
            <a:fld id="{7F9EF1E3-F5BB-4882-92C4-54227682A4D9}" type="slidenum">
              <a:rPr lang="en-GB" smtClean="0"/>
              <a:t>‹#›</a:t>
            </a:fld>
            <a:endParaRPr lang="en-GB"/>
          </a:p>
        </p:txBody>
      </p:sp>
    </p:spTree>
    <p:extLst>
      <p:ext uri="{BB962C8B-B14F-4D97-AF65-F5344CB8AC3E}">
        <p14:creationId xmlns:p14="http://schemas.microsoft.com/office/powerpoint/2010/main" val="167357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9CEB06-830E-410B-9A77-D83D80CC12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B2BA16BB-F67F-48D7-8AA0-5BC741B30F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0B62404-B750-4414-818E-9DA0AB42ED61}"/>
              </a:ext>
            </a:extLst>
          </p:cNvPr>
          <p:cNvSpPr>
            <a:spLocks noGrp="1"/>
          </p:cNvSpPr>
          <p:nvPr>
            <p:ph type="dt" sz="half" idx="10"/>
          </p:nvPr>
        </p:nvSpPr>
        <p:spPr/>
        <p:txBody>
          <a:bodyPr/>
          <a:lstStyle/>
          <a:p>
            <a:fld id="{D2056222-2245-4401-AF48-775D5F03A4CA}" type="datetimeFigureOut">
              <a:rPr lang="en-GB" smtClean="0"/>
              <a:t>09/05/2020</a:t>
            </a:fld>
            <a:endParaRPr lang="en-GB"/>
          </a:p>
        </p:txBody>
      </p:sp>
      <p:sp>
        <p:nvSpPr>
          <p:cNvPr id="5" name="Footer Placeholder 4">
            <a:extLst>
              <a:ext uri="{FF2B5EF4-FFF2-40B4-BE49-F238E27FC236}">
                <a16:creationId xmlns:a16="http://schemas.microsoft.com/office/drawing/2014/main" xmlns="" id="{AAA00B32-934A-49C8-BCBF-7ADCC0CA8F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8868067-3288-4D1E-A4D7-FF660D12A5C0}"/>
              </a:ext>
            </a:extLst>
          </p:cNvPr>
          <p:cNvSpPr>
            <a:spLocks noGrp="1"/>
          </p:cNvSpPr>
          <p:nvPr>
            <p:ph type="sldNum" sz="quarter" idx="12"/>
          </p:nvPr>
        </p:nvSpPr>
        <p:spPr/>
        <p:txBody>
          <a:bodyPr/>
          <a:lstStyle/>
          <a:p>
            <a:fld id="{7F9EF1E3-F5BB-4882-92C4-54227682A4D9}" type="slidenum">
              <a:rPr lang="en-GB" smtClean="0"/>
              <a:t>‹#›</a:t>
            </a:fld>
            <a:endParaRPr lang="en-GB"/>
          </a:p>
        </p:txBody>
      </p:sp>
    </p:spTree>
    <p:extLst>
      <p:ext uri="{BB962C8B-B14F-4D97-AF65-F5344CB8AC3E}">
        <p14:creationId xmlns:p14="http://schemas.microsoft.com/office/powerpoint/2010/main" val="49911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5468D5E-3063-4A34-A0A9-7C063C3BF3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CE1FB494-4A1E-4320-9484-7C8314D2E4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9485DD9-3F05-426A-80EC-DF936C690B2E}"/>
              </a:ext>
            </a:extLst>
          </p:cNvPr>
          <p:cNvSpPr>
            <a:spLocks noGrp="1"/>
          </p:cNvSpPr>
          <p:nvPr>
            <p:ph type="dt" sz="half" idx="10"/>
          </p:nvPr>
        </p:nvSpPr>
        <p:spPr/>
        <p:txBody>
          <a:bodyPr/>
          <a:lstStyle/>
          <a:p>
            <a:fld id="{D2056222-2245-4401-AF48-775D5F03A4CA}" type="datetimeFigureOut">
              <a:rPr lang="en-GB" smtClean="0"/>
              <a:t>09/05/2020</a:t>
            </a:fld>
            <a:endParaRPr lang="en-GB"/>
          </a:p>
        </p:txBody>
      </p:sp>
      <p:sp>
        <p:nvSpPr>
          <p:cNvPr id="5" name="Footer Placeholder 4">
            <a:extLst>
              <a:ext uri="{FF2B5EF4-FFF2-40B4-BE49-F238E27FC236}">
                <a16:creationId xmlns:a16="http://schemas.microsoft.com/office/drawing/2014/main" xmlns="" id="{7E1B8651-677C-44A9-A11C-402C7D5345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DC9D90A-9589-476A-B6AE-5DEE01A47C50}"/>
              </a:ext>
            </a:extLst>
          </p:cNvPr>
          <p:cNvSpPr>
            <a:spLocks noGrp="1"/>
          </p:cNvSpPr>
          <p:nvPr>
            <p:ph type="sldNum" sz="quarter" idx="12"/>
          </p:nvPr>
        </p:nvSpPr>
        <p:spPr/>
        <p:txBody>
          <a:bodyPr/>
          <a:lstStyle/>
          <a:p>
            <a:fld id="{7F9EF1E3-F5BB-4882-92C4-54227682A4D9}" type="slidenum">
              <a:rPr lang="en-GB" smtClean="0"/>
              <a:t>‹#›</a:t>
            </a:fld>
            <a:endParaRPr lang="en-GB"/>
          </a:p>
        </p:txBody>
      </p:sp>
    </p:spTree>
    <p:extLst>
      <p:ext uri="{BB962C8B-B14F-4D97-AF65-F5344CB8AC3E}">
        <p14:creationId xmlns:p14="http://schemas.microsoft.com/office/powerpoint/2010/main" val="3868234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671207-F434-4CD9-93C1-215871A5C7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340B97AE-E710-476A-A759-3B92FCEC9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27E65408-59A3-4CD6-B89C-015789B6F391}"/>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7887E5EC-81EA-482B-BAA5-3CF136A50671}"/>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5C300B0F-F8E0-4C70-A6E3-58DA02561B9B}"/>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6494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1C369F-15F0-4533-8D66-3FE461100E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83339F4-96DA-49C2-B0C5-303800206B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DD16529-8721-4E2D-8CD1-F1404E2C88C9}"/>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42FE3FBF-927D-4431-AB8A-6F5EB0135C71}"/>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8AAD4054-1038-41E7-84F3-07EA2B8337CF}"/>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6760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4B1B48-8612-4F4E-8BC4-6F55537B94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BE18B14-EE17-45A9-9A48-504306C244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F62DD00-248B-46AD-9C78-F41CC692E9F1}"/>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AA04D490-959C-4D20-9D24-39A9272FEF86}"/>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D182AFF0-6C6D-4ADB-BCB9-715067BACCBD}"/>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7167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818B38-9371-483E-B2D0-7BDCF06227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6DE725F-586A-471E-8549-1687DD1FFF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E141E549-F775-4F89-BD5E-B33E119153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79DD6067-FA40-4237-8693-058B3D138120}"/>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F2B54C67-4DD4-48BE-A819-4E932D416A10}"/>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46AE1D48-E5A7-48AB-AAED-ED3E76733900}"/>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069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4018B-C7EB-430C-8DA1-8A1C452C9F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4A750D6-07C0-4C16-90D9-A062729A14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90DF898-C774-4082-A839-5C2EB302EC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6711038C-4260-416A-8523-F86AA011E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E812B35-BD90-4FBB-BA41-7F80FCF595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73690657-BA07-484E-BE3A-117D1376B6ED}"/>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xmlns="" id="{DB218A2D-6253-46E5-BFF9-1BB0595EBBCB}"/>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xmlns="" id="{37274A82-7AFE-417F-BBE9-F794D5609556}"/>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88482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931F7F-224A-47D1-A073-85DC4E72EA9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944735E3-CA3C-4C6A-8A29-67199008F84E}"/>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xmlns="" id="{3A95115B-D673-41E9-AFD2-479DCCB6DBAB}"/>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xmlns="" id="{83021D60-1F24-44E5-86FC-32E9812221DE}"/>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784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DDD2FCE-0C20-4DF8-8D85-778A2F8F357D}"/>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xmlns="" id="{E9AF66E3-FFC7-4E6D-928D-F4185ADB01ED}"/>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xmlns="" id="{A757EA38-B181-46A0-8245-CBFEB32CBB52}"/>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0544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696F78-5B15-4AF8-9F1D-09140E3F95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2994078-027B-42CC-9689-4215D28455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571A4534-6CBF-4066-A9DB-A4A808159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61041C0-6DF2-4D6E-AAA8-9DFCEEDA3261}"/>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2513D088-558A-4A36-A8D1-C2306E13E568}"/>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DD8F022A-DDC0-460E-B2DF-CE4B497DE45E}"/>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093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1C369F-15F0-4533-8D66-3FE461100E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83339F4-96DA-49C2-B0C5-303800206B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DD16529-8721-4E2D-8CD1-F1404E2C88C9}"/>
              </a:ext>
            </a:extLst>
          </p:cNvPr>
          <p:cNvSpPr>
            <a:spLocks noGrp="1"/>
          </p:cNvSpPr>
          <p:nvPr>
            <p:ph type="dt" sz="half" idx="10"/>
          </p:nvPr>
        </p:nvSpPr>
        <p:spPr/>
        <p:txBody>
          <a:bodyPr/>
          <a:lstStyle/>
          <a:p>
            <a:fld id="{D2056222-2245-4401-AF48-775D5F03A4CA}" type="datetimeFigureOut">
              <a:rPr lang="en-GB" smtClean="0"/>
              <a:t>09/05/2020</a:t>
            </a:fld>
            <a:endParaRPr lang="en-GB"/>
          </a:p>
        </p:txBody>
      </p:sp>
      <p:sp>
        <p:nvSpPr>
          <p:cNvPr id="5" name="Footer Placeholder 4">
            <a:extLst>
              <a:ext uri="{FF2B5EF4-FFF2-40B4-BE49-F238E27FC236}">
                <a16:creationId xmlns:a16="http://schemas.microsoft.com/office/drawing/2014/main" xmlns="" id="{42FE3FBF-927D-4431-AB8A-6F5EB0135C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AAD4054-1038-41E7-84F3-07EA2B8337CF}"/>
              </a:ext>
            </a:extLst>
          </p:cNvPr>
          <p:cNvSpPr>
            <a:spLocks noGrp="1"/>
          </p:cNvSpPr>
          <p:nvPr>
            <p:ph type="sldNum" sz="quarter" idx="12"/>
          </p:nvPr>
        </p:nvSpPr>
        <p:spPr/>
        <p:txBody>
          <a:bodyPr/>
          <a:lstStyle/>
          <a:p>
            <a:fld id="{7F9EF1E3-F5BB-4882-92C4-54227682A4D9}" type="slidenum">
              <a:rPr lang="en-GB" smtClean="0"/>
              <a:t>‹#›</a:t>
            </a:fld>
            <a:endParaRPr lang="en-GB"/>
          </a:p>
        </p:txBody>
      </p:sp>
    </p:spTree>
    <p:extLst>
      <p:ext uri="{BB962C8B-B14F-4D97-AF65-F5344CB8AC3E}">
        <p14:creationId xmlns:p14="http://schemas.microsoft.com/office/powerpoint/2010/main" val="2823886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8443E4-6376-43BE-A2FC-866D4C02E9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FC960129-438B-44C6-AAAE-F998DB6D43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BCB1923D-F23B-48F8-AB94-0908633F1E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4DB5FDB-2D76-4814-88FF-23CFFDDEEDF1}"/>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2F133EC4-ACDE-43E1-824B-DFA742DC9A40}"/>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3F409FEC-03D2-4857-86CA-1A6E582B4660}"/>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8725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9CEB06-830E-410B-9A77-D83D80CC12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B2BA16BB-F67F-48D7-8AA0-5BC741B30F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0B62404-B750-4414-818E-9DA0AB42ED61}"/>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AAA00B32-934A-49C8-BCBF-7ADCC0CA8F2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18868067-3288-4D1E-A4D7-FF660D12A5C0}"/>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288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5468D5E-3063-4A34-A0A9-7C063C3BF3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CE1FB494-4A1E-4320-9484-7C8314D2E4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9485DD9-3F05-426A-80EC-DF936C690B2E}"/>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7E1B8651-677C-44A9-A11C-402C7D534503}"/>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8DC9D90A-9589-476A-B6AE-5DEE01A47C50}"/>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3057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671207-F434-4CD9-93C1-215871A5C7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340B97AE-E710-476A-A759-3B92FCEC9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27E65408-59A3-4CD6-B89C-015789B6F391}"/>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7887E5EC-81EA-482B-BAA5-3CF136A50671}"/>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5C300B0F-F8E0-4C70-A6E3-58DA02561B9B}"/>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2039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1C369F-15F0-4533-8D66-3FE461100E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83339F4-96DA-49C2-B0C5-303800206B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DD16529-8721-4E2D-8CD1-F1404E2C88C9}"/>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42FE3FBF-927D-4431-AB8A-6F5EB0135C71}"/>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8AAD4054-1038-41E7-84F3-07EA2B8337CF}"/>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39362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4B1B48-8612-4F4E-8BC4-6F55537B94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BE18B14-EE17-45A9-9A48-504306C244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F62DD00-248B-46AD-9C78-F41CC692E9F1}"/>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AA04D490-959C-4D20-9D24-39A9272FEF86}"/>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D182AFF0-6C6D-4ADB-BCB9-715067BACCBD}"/>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19532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818B38-9371-483E-B2D0-7BDCF06227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6DE725F-586A-471E-8549-1687DD1FFF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E141E549-F775-4F89-BD5E-B33E119153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79DD6067-FA40-4237-8693-058B3D138120}"/>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F2B54C67-4DD4-48BE-A819-4E932D416A10}"/>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46AE1D48-E5A7-48AB-AAED-ED3E76733900}"/>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4604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4018B-C7EB-430C-8DA1-8A1C452C9F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4A750D6-07C0-4C16-90D9-A062729A14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90DF898-C774-4082-A839-5C2EB302EC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6711038C-4260-416A-8523-F86AA011E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E812B35-BD90-4FBB-BA41-7F80FCF595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73690657-BA07-484E-BE3A-117D1376B6ED}"/>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xmlns="" id="{DB218A2D-6253-46E5-BFF9-1BB0595EBBCB}"/>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xmlns="" id="{37274A82-7AFE-417F-BBE9-F794D5609556}"/>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28722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931F7F-224A-47D1-A073-85DC4E72EA9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944735E3-CA3C-4C6A-8A29-67199008F84E}"/>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xmlns="" id="{3A95115B-D673-41E9-AFD2-479DCCB6DBAB}"/>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xmlns="" id="{83021D60-1F24-44E5-86FC-32E9812221DE}"/>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02139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DDD2FCE-0C20-4DF8-8D85-778A2F8F357D}"/>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xmlns="" id="{E9AF66E3-FFC7-4E6D-928D-F4185ADB01ED}"/>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xmlns="" id="{A757EA38-B181-46A0-8245-CBFEB32CBB52}"/>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2636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4B1B48-8612-4F4E-8BC4-6F55537B94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BE18B14-EE17-45A9-9A48-504306C244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F62DD00-248B-46AD-9C78-F41CC692E9F1}"/>
              </a:ext>
            </a:extLst>
          </p:cNvPr>
          <p:cNvSpPr>
            <a:spLocks noGrp="1"/>
          </p:cNvSpPr>
          <p:nvPr>
            <p:ph type="dt" sz="half" idx="10"/>
          </p:nvPr>
        </p:nvSpPr>
        <p:spPr/>
        <p:txBody>
          <a:bodyPr/>
          <a:lstStyle/>
          <a:p>
            <a:fld id="{D2056222-2245-4401-AF48-775D5F03A4CA}" type="datetimeFigureOut">
              <a:rPr lang="en-GB" smtClean="0"/>
              <a:t>09/05/2020</a:t>
            </a:fld>
            <a:endParaRPr lang="en-GB"/>
          </a:p>
        </p:txBody>
      </p:sp>
      <p:sp>
        <p:nvSpPr>
          <p:cNvPr id="5" name="Footer Placeholder 4">
            <a:extLst>
              <a:ext uri="{FF2B5EF4-FFF2-40B4-BE49-F238E27FC236}">
                <a16:creationId xmlns:a16="http://schemas.microsoft.com/office/drawing/2014/main" xmlns="" id="{AA04D490-959C-4D20-9D24-39A9272FEF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182AFF0-6C6D-4ADB-BCB9-715067BACCBD}"/>
              </a:ext>
            </a:extLst>
          </p:cNvPr>
          <p:cNvSpPr>
            <a:spLocks noGrp="1"/>
          </p:cNvSpPr>
          <p:nvPr>
            <p:ph type="sldNum" sz="quarter" idx="12"/>
          </p:nvPr>
        </p:nvSpPr>
        <p:spPr/>
        <p:txBody>
          <a:bodyPr/>
          <a:lstStyle/>
          <a:p>
            <a:fld id="{7F9EF1E3-F5BB-4882-92C4-54227682A4D9}" type="slidenum">
              <a:rPr lang="en-GB" smtClean="0"/>
              <a:t>‹#›</a:t>
            </a:fld>
            <a:endParaRPr lang="en-GB"/>
          </a:p>
        </p:txBody>
      </p:sp>
    </p:spTree>
    <p:extLst>
      <p:ext uri="{BB962C8B-B14F-4D97-AF65-F5344CB8AC3E}">
        <p14:creationId xmlns:p14="http://schemas.microsoft.com/office/powerpoint/2010/main" val="41932839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696F78-5B15-4AF8-9F1D-09140E3F95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2994078-027B-42CC-9689-4215D28455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571A4534-6CBF-4066-A9DB-A4A808159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61041C0-6DF2-4D6E-AAA8-9DFCEEDA3261}"/>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2513D088-558A-4A36-A8D1-C2306E13E568}"/>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DD8F022A-DDC0-460E-B2DF-CE4B497DE45E}"/>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37488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8443E4-6376-43BE-A2FC-866D4C02E9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FC960129-438B-44C6-AAAE-F998DB6D43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BCB1923D-F23B-48F8-AB94-0908633F1E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4DB5FDB-2D76-4814-88FF-23CFFDDEEDF1}"/>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2F133EC4-ACDE-43E1-824B-DFA742DC9A40}"/>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3F409FEC-03D2-4857-86CA-1A6E582B4660}"/>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88437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9CEB06-830E-410B-9A77-D83D80CC12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B2BA16BB-F67F-48D7-8AA0-5BC741B30F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0B62404-B750-4414-818E-9DA0AB42ED61}"/>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AAA00B32-934A-49C8-BCBF-7ADCC0CA8F2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18868067-3288-4D1E-A4D7-FF660D12A5C0}"/>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18184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5468D5E-3063-4A34-A0A9-7C063C3BF3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CE1FB494-4A1E-4320-9484-7C8314D2E4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9485DD9-3F05-426A-80EC-DF936C690B2E}"/>
              </a:ext>
            </a:extLst>
          </p:cNvPr>
          <p:cNvSpPr>
            <a:spLocks noGrp="1"/>
          </p:cNvSpPr>
          <p:nvPr>
            <p:ph type="dt" sz="half" idx="10"/>
          </p:nvPr>
        </p:nvSpPr>
        <p:spPr/>
        <p:txBody>
          <a:body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7E1B8651-677C-44A9-A11C-402C7D534503}"/>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8DC9D90A-9589-476A-B6AE-5DEE01A47C50}"/>
              </a:ext>
            </a:extLst>
          </p:cNvPr>
          <p:cNvSpPr>
            <a:spLocks noGrp="1"/>
          </p:cNvSpPr>
          <p:nvPr>
            <p:ph type="sldNum" sz="quarter" idx="12"/>
          </p:nvPr>
        </p:nvSpPr>
        <p:spPr/>
        <p:txBody>
          <a:body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1235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818B38-9371-483E-B2D0-7BDCF06227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6DE725F-586A-471E-8549-1687DD1FFF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E141E549-F775-4F89-BD5E-B33E119153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79DD6067-FA40-4237-8693-058B3D138120}"/>
              </a:ext>
            </a:extLst>
          </p:cNvPr>
          <p:cNvSpPr>
            <a:spLocks noGrp="1"/>
          </p:cNvSpPr>
          <p:nvPr>
            <p:ph type="dt" sz="half" idx="10"/>
          </p:nvPr>
        </p:nvSpPr>
        <p:spPr/>
        <p:txBody>
          <a:bodyPr/>
          <a:lstStyle/>
          <a:p>
            <a:fld id="{D2056222-2245-4401-AF48-775D5F03A4CA}" type="datetimeFigureOut">
              <a:rPr lang="en-GB" smtClean="0"/>
              <a:t>09/05/2020</a:t>
            </a:fld>
            <a:endParaRPr lang="en-GB"/>
          </a:p>
        </p:txBody>
      </p:sp>
      <p:sp>
        <p:nvSpPr>
          <p:cNvPr id="6" name="Footer Placeholder 5">
            <a:extLst>
              <a:ext uri="{FF2B5EF4-FFF2-40B4-BE49-F238E27FC236}">
                <a16:creationId xmlns:a16="http://schemas.microsoft.com/office/drawing/2014/main" xmlns="" id="{F2B54C67-4DD4-48BE-A819-4E932D416A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46AE1D48-E5A7-48AB-AAED-ED3E76733900}"/>
              </a:ext>
            </a:extLst>
          </p:cNvPr>
          <p:cNvSpPr>
            <a:spLocks noGrp="1"/>
          </p:cNvSpPr>
          <p:nvPr>
            <p:ph type="sldNum" sz="quarter" idx="12"/>
          </p:nvPr>
        </p:nvSpPr>
        <p:spPr/>
        <p:txBody>
          <a:bodyPr/>
          <a:lstStyle/>
          <a:p>
            <a:fld id="{7F9EF1E3-F5BB-4882-92C4-54227682A4D9}" type="slidenum">
              <a:rPr lang="en-GB" smtClean="0"/>
              <a:t>‹#›</a:t>
            </a:fld>
            <a:endParaRPr lang="en-GB"/>
          </a:p>
        </p:txBody>
      </p:sp>
    </p:spTree>
    <p:extLst>
      <p:ext uri="{BB962C8B-B14F-4D97-AF65-F5344CB8AC3E}">
        <p14:creationId xmlns:p14="http://schemas.microsoft.com/office/powerpoint/2010/main" val="2529679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4018B-C7EB-430C-8DA1-8A1C452C9F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4A750D6-07C0-4C16-90D9-A062729A14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90DF898-C774-4082-A839-5C2EB302EC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6711038C-4260-416A-8523-F86AA011E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E812B35-BD90-4FBB-BA41-7F80FCF595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73690657-BA07-484E-BE3A-117D1376B6ED}"/>
              </a:ext>
            </a:extLst>
          </p:cNvPr>
          <p:cNvSpPr>
            <a:spLocks noGrp="1"/>
          </p:cNvSpPr>
          <p:nvPr>
            <p:ph type="dt" sz="half" idx="10"/>
          </p:nvPr>
        </p:nvSpPr>
        <p:spPr/>
        <p:txBody>
          <a:bodyPr/>
          <a:lstStyle/>
          <a:p>
            <a:fld id="{D2056222-2245-4401-AF48-775D5F03A4CA}" type="datetimeFigureOut">
              <a:rPr lang="en-GB" smtClean="0"/>
              <a:t>09/05/2020</a:t>
            </a:fld>
            <a:endParaRPr lang="en-GB"/>
          </a:p>
        </p:txBody>
      </p:sp>
      <p:sp>
        <p:nvSpPr>
          <p:cNvPr id="8" name="Footer Placeholder 7">
            <a:extLst>
              <a:ext uri="{FF2B5EF4-FFF2-40B4-BE49-F238E27FC236}">
                <a16:creationId xmlns:a16="http://schemas.microsoft.com/office/drawing/2014/main" xmlns="" id="{DB218A2D-6253-46E5-BFF9-1BB0595EBB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37274A82-7AFE-417F-BBE9-F794D5609556}"/>
              </a:ext>
            </a:extLst>
          </p:cNvPr>
          <p:cNvSpPr>
            <a:spLocks noGrp="1"/>
          </p:cNvSpPr>
          <p:nvPr>
            <p:ph type="sldNum" sz="quarter" idx="12"/>
          </p:nvPr>
        </p:nvSpPr>
        <p:spPr/>
        <p:txBody>
          <a:bodyPr/>
          <a:lstStyle/>
          <a:p>
            <a:fld id="{7F9EF1E3-F5BB-4882-92C4-54227682A4D9}" type="slidenum">
              <a:rPr lang="en-GB" smtClean="0"/>
              <a:t>‹#›</a:t>
            </a:fld>
            <a:endParaRPr lang="en-GB"/>
          </a:p>
        </p:txBody>
      </p:sp>
    </p:spTree>
    <p:extLst>
      <p:ext uri="{BB962C8B-B14F-4D97-AF65-F5344CB8AC3E}">
        <p14:creationId xmlns:p14="http://schemas.microsoft.com/office/powerpoint/2010/main" val="189480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931F7F-224A-47D1-A073-85DC4E72EA9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944735E3-CA3C-4C6A-8A29-67199008F84E}"/>
              </a:ext>
            </a:extLst>
          </p:cNvPr>
          <p:cNvSpPr>
            <a:spLocks noGrp="1"/>
          </p:cNvSpPr>
          <p:nvPr>
            <p:ph type="dt" sz="half" idx="10"/>
          </p:nvPr>
        </p:nvSpPr>
        <p:spPr/>
        <p:txBody>
          <a:bodyPr/>
          <a:lstStyle/>
          <a:p>
            <a:fld id="{D2056222-2245-4401-AF48-775D5F03A4CA}" type="datetimeFigureOut">
              <a:rPr lang="en-GB" smtClean="0"/>
              <a:t>09/05/2020</a:t>
            </a:fld>
            <a:endParaRPr lang="en-GB"/>
          </a:p>
        </p:txBody>
      </p:sp>
      <p:sp>
        <p:nvSpPr>
          <p:cNvPr id="4" name="Footer Placeholder 3">
            <a:extLst>
              <a:ext uri="{FF2B5EF4-FFF2-40B4-BE49-F238E27FC236}">
                <a16:creationId xmlns:a16="http://schemas.microsoft.com/office/drawing/2014/main" xmlns="" id="{3A95115B-D673-41E9-AFD2-479DCCB6DBA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83021D60-1F24-44E5-86FC-32E9812221DE}"/>
              </a:ext>
            </a:extLst>
          </p:cNvPr>
          <p:cNvSpPr>
            <a:spLocks noGrp="1"/>
          </p:cNvSpPr>
          <p:nvPr>
            <p:ph type="sldNum" sz="quarter" idx="12"/>
          </p:nvPr>
        </p:nvSpPr>
        <p:spPr/>
        <p:txBody>
          <a:bodyPr/>
          <a:lstStyle/>
          <a:p>
            <a:fld id="{7F9EF1E3-F5BB-4882-92C4-54227682A4D9}" type="slidenum">
              <a:rPr lang="en-GB" smtClean="0"/>
              <a:t>‹#›</a:t>
            </a:fld>
            <a:endParaRPr lang="en-GB"/>
          </a:p>
        </p:txBody>
      </p:sp>
    </p:spTree>
    <p:extLst>
      <p:ext uri="{BB962C8B-B14F-4D97-AF65-F5344CB8AC3E}">
        <p14:creationId xmlns:p14="http://schemas.microsoft.com/office/powerpoint/2010/main" val="536704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DDD2FCE-0C20-4DF8-8D85-778A2F8F357D}"/>
              </a:ext>
            </a:extLst>
          </p:cNvPr>
          <p:cNvSpPr>
            <a:spLocks noGrp="1"/>
          </p:cNvSpPr>
          <p:nvPr>
            <p:ph type="dt" sz="half" idx="10"/>
          </p:nvPr>
        </p:nvSpPr>
        <p:spPr/>
        <p:txBody>
          <a:bodyPr/>
          <a:lstStyle/>
          <a:p>
            <a:fld id="{D2056222-2245-4401-AF48-775D5F03A4CA}" type="datetimeFigureOut">
              <a:rPr lang="en-GB" smtClean="0"/>
              <a:t>09/05/2020</a:t>
            </a:fld>
            <a:endParaRPr lang="en-GB"/>
          </a:p>
        </p:txBody>
      </p:sp>
      <p:sp>
        <p:nvSpPr>
          <p:cNvPr id="3" name="Footer Placeholder 2">
            <a:extLst>
              <a:ext uri="{FF2B5EF4-FFF2-40B4-BE49-F238E27FC236}">
                <a16:creationId xmlns:a16="http://schemas.microsoft.com/office/drawing/2014/main" xmlns="" id="{E9AF66E3-FFC7-4E6D-928D-F4185ADB01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A757EA38-B181-46A0-8245-CBFEB32CBB52}"/>
              </a:ext>
            </a:extLst>
          </p:cNvPr>
          <p:cNvSpPr>
            <a:spLocks noGrp="1"/>
          </p:cNvSpPr>
          <p:nvPr>
            <p:ph type="sldNum" sz="quarter" idx="12"/>
          </p:nvPr>
        </p:nvSpPr>
        <p:spPr/>
        <p:txBody>
          <a:bodyPr/>
          <a:lstStyle/>
          <a:p>
            <a:fld id="{7F9EF1E3-F5BB-4882-92C4-54227682A4D9}" type="slidenum">
              <a:rPr lang="en-GB" smtClean="0"/>
              <a:t>‹#›</a:t>
            </a:fld>
            <a:endParaRPr lang="en-GB"/>
          </a:p>
        </p:txBody>
      </p:sp>
    </p:spTree>
    <p:extLst>
      <p:ext uri="{BB962C8B-B14F-4D97-AF65-F5344CB8AC3E}">
        <p14:creationId xmlns:p14="http://schemas.microsoft.com/office/powerpoint/2010/main" val="276045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696F78-5B15-4AF8-9F1D-09140E3F95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2994078-027B-42CC-9689-4215D28455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571A4534-6CBF-4066-A9DB-A4A808159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61041C0-6DF2-4D6E-AAA8-9DFCEEDA3261}"/>
              </a:ext>
            </a:extLst>
          </p:cNvPr>
          <p:cNvSpPr>
            <a:spLocks noGrp="1"/>
          </p:cNvSpPr>
          <p:nvPr>
            <p:ph type="dt" sz="half" idx="10"/>
          </p:nvPr>
        </p:nvSpPr>
        <p:spPr/>
        <p:txBody>
          <a:bodyPr/>
          <a:lstStyle/>
          <a:p>
            <a:fld id="{D2056222-2245-4401-AF48-775D5F03A4CA}" type="datetimeFigureOut">
              <a:rPr lang="en-GB" smtClean="0"/>
              <a:t>09/05/2020</a:t>
            </a:fld>
            <a:endParaRPr lang="en-GB"/>
          </a:p>
        </p:txBody>
      </p:sp>
      <p:sp>
        <p:nvSpPr>
          <p:cNvPr id="6" name="Footer Placeholder 5">
            <a:extLst>
              <a:ext uri="{FF2B5EF4-FFF2-40B4-BE49-F238E27FC236}">
                <a16:creationId xmlns:a16="http://schemas.microsoft.com/office/drawing/2014/main" xmlns="" id="{2513D088-558A-4A36-A8D1-C2306E13E5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D8F022A-DDC0-460E-B2DF-CE4B497DE45E}"/>
              </a:ext>
            </a:extLst>
          </p:cNvPr>
          <p:cNvSpPr>
            <a:spLocks noGrp="1"/>
          </p:cNvSpPr>
          <p:nvPr>
            <p:ph type="sldNum" sz="quarter" idx="12"/>
          </p:nvPr>
        </p:nvSpPr>
        <p:spPr/>
        <p:txBody>
          <a:bodyPr/>
          <a:lstStyle/>
          <a:p>
            <a:fld id="{7F9EF1E3-F5BB-4882-92C4-54227682A4D9}" type="slidenum">
              <a:rPr lang="en-GB" smtClean="0"/>
              <a:t>‹#›</a:t>
            </a:fld>
            <a:endParaRPr lang="en-GB"/>
          </a:p>
        </p:txBody>
      </p:sp>
    </p:spTree>
    <p:extLst>
      <p:ext uri="{BB962C8B-B14F-4D97-AF65-F5344CB8AC3E}">
        <p14:creationId xmlns:p14="http://schemas.microsoft.com/office/powerpoint/2010/main" val="2580059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8443E4-6376-43BE-A2FC-866D4C02E9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FC960129-438B-44C6-AAAE-F998DB6D43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BCB1923D-F23B-48F8-AB94-0908633F1E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4DB5FDB-2D76-4814-88FF-23CFFDDEEDF1}"/>
              </a:ext>
            </a:extLst>
          </p:cNvPr>
          <p:cNvSpPr>
            <a:spLocks noGrp="1"/>
          </p:cNvSpPr>
          <p:nvPr>
            <p:ph type="dt" sz="half" idx="10"/>
          </p:nvPr>
        </p:nvSpPr>
        <p:spPr/>
        <p:txBody>
          <a:bodyPr/>
          <a:lstStyle/>
          <a:p>
            <a:fld id="{D2056222-2245-4401-AF48-775D5F03A4CA}" type="datetimeFigureOut">
              <a:rPr lang="en-GB" smtClean="0"/>
              <a:t>09/05/2020</a:t>
            </a:fld>
            <a:endParaRPr lang="en-GB"/>
          </a:p>
        </p:txBody>
      </p:sp>
      <p:sp>
        <p:nvSpPr>
          <p:cNvPr id="6" name="Footer Placeholder 5">
            <a:extLst>
              <a:ext uri="{FF2B5EF4-FFF2-40B4-BE49-F238E27FC236}">
                <a16:creationId xmlns:a16="http://schemas.microsoft.com/office/drawing/2014/main" xmlns="" id="{2F133EC4-ACDE-43E1-824B-DFA742DC9A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F409FEC-03D2-4857-86CA-1A6E582B4660}"/>
              </a:ext>
            </a:extLst>
          </p:cNvPr>
          <p:cNvSpPr>
            <a:spLocks noGrp="1"/>
          </p:cNvSpPr>
          <p:nvPr>
            <p:ph type="sldNum" sz="quarter" idx="12"/>
          </p:nvPr>
        </p:nvSpPr>
        <p:spPr/>
        <p:txBody>
          <a:bodyPr/>
          <a:lstStyle/>
          <a:p>
            <a:fld id="{7F9EF1E3-F5BB-4882-92C4-54227682A4D9}" type="slidenum">
              <a:rPr lang="en-GB" smtClean="0"/>
              <a:t>‹#›</a:t>
            </a:fld>
            <a:endParaRPr lang="en-GB"/>
          </a:p>
        </p:txBody>
      </p:sp>
    </p:spTree>
    <p:extLst>
      <p:ext uri="{BB962C8B-B14F-4D97-AF65-F5344CB8AC3E}">
        <p14:creationId xmlns:p14="http://schemas.microsoft.com/office/powerpoint/2010/main" val="78820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655590E-407D-4749-B6B5-C09AA0FE2E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EC9317D-4EFC-4443-940F-F9B9523133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348D272-C22E-4F19-827C-D7C3BB351C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56222-2245-4401-AF48-775D5F03A4CA}" type="datetimeFigureOut">
              <a:rPr lang="en-GB" smtClean="0"/>
              <a:t>09/05/2020</a:t>
            </a:fld>
            <a:endParaRPr lang="en-GB"/>
          </a:p>
        </p:txBody>
      </p:sp>
      <p:sp>
        <p:nvSpPr>
          <p:cNvPr id="5" name="Footer Placeholder 4">
            <a:extLst>
              <a:ext uri="{FF2B5EF4-FFF2-40B4-BE49-F238E27FC236}">
                <a16:creationId xmlns:a16="http://schemas.microsoft.com/office/drawing/2014/main" xmlns="" id="{AF034FDC-F426-4356-A552-4CBF9B6A76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D9CDC68C-9665-46A8-B0BC-27E704C428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EF1E3-F5BB-4882-92C4-54227682A4D9}" type="slidenum">
              <a:rPr lang="en-GB" smtClean="0"/>
              <a:t>‹#›</a:t>
            </a:fld>
            <a:endParaRPr lang="en-GB"/>
          </a:p>
        </p:txBody>
      </p:sp>
    </p:spTree>
    <p:extLst>
      <p:ext uri="{BB962C8B-B14F-4D97-AF65-F5344CB8AC3E}">
        <p14:creationId xmlns:p14="http://schemas.microsoft.com/office/powerpoint/2010/main" val="3326873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655590E-407D-4749-B6B5-C09AA0FE2E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EC9317D-4EFC-4443-940F-F9B9523133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348D272-C22E-4F19-827C-D7C3BB351C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AF034FDC-F426-4356-A552-4CBF9B6A76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D9CDC68C-9665-46A8-B0BC-27E704C428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8559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655590E-407D-4749-B6B5-C09AA0FE2E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EC9317D-4EFC-4443-940F-F9B9523133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348D272-C22E-4F19-827C-D7C3BB351C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56222-2245-4401-AF48-775D5F03A4CA}" type="datetimeFigureOut">
              <a:rPr lang="en-GB" smtClean="0">
                <a:solidFill>
                  <a:prstClr val="black">
                    <a:tint val="75000"/>
                  </a:prstClr>
                </a:solidFill>
              </a:rPr>
              <a:pPr/>
              <a:t>09/05/2020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AF034FDC-F426-4356-A552-4CBF9B6A76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D9CDC68C-9665-46A8-B0BC-27E704C428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EF1E3-F5BB-4882-92C4-54227682A4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205477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26" Type="http://schemas.openxmlformats.org/officeDocument/2006/relationships/image" Target="../media/image23.png"/><Relationship Id="rId21" Type="http://schemas.openxmlformats.org/officeDocument/2006/relationships/image" Target="../media/image18.png"/><Relationship Id="rId42" Type="http://schemas.openxmlformats.org/officeDocument/2006/relationships/image" Target="../media/image39.png"/><Relationship Id="rId47" Type="http://schemas.openxmlformats.org/officeDocument/2006/relationships/image" Target="../media/image44.png"/><Relationship Id="rId63" Type="http://schemas.openxmlformats.org/officeDocument/2006/relationships/image" Target="../media/image56.png"/><Relationship Id="rId68" Type="http://schemas.openxmlformats.org/officeDocument/2006/relationships/image" Target="../media/image60.png"/><Relationship Id="rId84" Type="http://schemas.openxmlformats.org/officeDocument/2006/relationships/image" Target="../media/image68.png"/><Relationship Id="rId16" Type="http://schemas.openxmlformats.org/officeDocument/2006/relationships/image" Target="../media/image13.png"/><Relationship Id="rId11" Type="http://schemas.openxmlformats.org/officeDocument/2006/relationships/image" Target="../media/image8.png"/><Relationship Id="rId32" Type="http://schemas.openxmlformats.org/officeDocument/2006/relationships/image" Target="../media/image29.png"/><Relationship Id="rId37" Type="http://schemas.openxmlformats.org/officeDocument/2006/relationships/image" Target="../media/image34.png"/><Relationship Id="rId53" Type="http://schemas.openxmlformats.org/officeDocument/2006/relationships/image" Target="../media/image50.png"/><Relationship Id="rId74" Type="http://schemas.microsoft.com/office/2007/relationships/hdphoto" Target="../media/hdphoto3.wdp"/><Relationship Id="rId79" Type="http://schemas.openxmlformats.org/officeDocument/2006/relationships/image" Target="../media/image66.png"/><Relationship Id="rId5" Type="http://schemas.openxmlformats.org/officeDocument/2006/relationships/image" Target="../media/image4.png"/><Relationship Id="rId61" Type="http://schemas.openxmlformats.org/officeDocument/2006/relationships/image" Target="../media/image54.png"/><Relationship Id="rId82" Type="http://schemas.openxmlformats.org/officeDocument/2006/relationships/slide" Target="slide4.xml"/><Relationship Id="rId19" Type="http://schemas.openxmlformats.org/officeDocument/2006/relationships/image" Target="../media/image16.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png"/><Relationship Id="rId30" Type="http://schemas.openxmlformats.org/officeDocument/2006/relationships/image" Target="../media/image27.png"/><Relationship Id="rId35" Type="http://schemas.openxmlformats.org/officeDocument/2006/relationships/image" Target="../media/image32.png"/><Relationship Id="rId43" Type="http://schemas.openxmlformats.org/officeDocument/2006/relationships/image" Target="../media/image40.png"/><Relationship Id="rId48" Type="http://schemas.openxmlformats.org/officeDocument/2006/relationships/image" Target="../media/image45.png"/><Relationship Id="rId56" Type="http://schemas.openxmlformats.org/officeDocument/2006/relationships/image" Target="../media/image53.png"/><Relationship Id="rId64" Type="http://schemas.openxmlformats.org/officeDocument/2006/relationships/image" Target="../media/image63.svg"/><Relationship Id="rId69" Type="http://schemas.openxmlformats.org/officeDocument/2006/relationships/image" Target="../media/image61.png"/><Relationship Id="rId77" Type="http://schemas.openxmlformats.org/officeDocument/2006/relationships/image" Target="../media/image65.png"/><Relationship Id="rId8" Type="http://schemas.openxmlformats.org/officeDocument/2006/relationships/image" Target="../media/image8.svg"/><Relationship Id="rId51" Type="http://schemas.openxmlformats.org/officeDocument/2006/relationships/image" Target="../media/image48.png"/><Relationship Id="rId72" Type="http://schemas.microsoft.com/office/2007/relationships/hdphoto" Target="../media/hdphoto2.wdp"/><Relationship Id="rId80" Type="http://schemas.microsoft.com/office/2007/relationships/hdphoto" Target="../media/hdphoto6.wdp"/><Relationship Id="rId3" Type="http://schemas.openxmlformats.org/officeDocument/2006/relationships/image" Target="../media/image2.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33" Type="http://schemas.openxmlformats.org/officeDocument/2006/relationships/image" Target="../media/image30.png"/><Relationship Id="rId38" Type="http://schemas.openxmlformats.org/officeDocument/2006/relationships/image" Target="../media/image35.png"/><Relationship Id="rId46" Type="http://schemas.openxmlformats.org/officeDocument/2006/relationships/image" Target="../media/image43.png"/><Relationship Id="rId67" Type="http://schemas.openxmlformats.org/officeDocument/2006/relationships/image" Target="../media/image59.png"/><Relationship Id="rId20" Type="http://schemas.openxmlformats.org/officeDocument/2006/relationships/image" Target="../media/image17.png"/><Relationship Id="rId41" Type="http://schemas.openxmlformats.org/officeDocument/2006/relationships/image" Target="../media/image38.png"/><Relationship Id="rId54" Type="http://schemas.openxmlformats.org/officeDocument/2006/relationships/image" Target="../media/image51.png"/><Relationship Id="rId62" Type="http://schemas.openxmlformats.org/officeDocument/2006/relationships/image" Target="../media/image55.png"/><Relationship Id="rId70" Type="http://schemas.microsoft.com/office/2007/relationships/hdphoto" Target="../media/hdphoto1.wdp"/><Relationship Id="rId75" Type="http://schemas.openxmlformats.org/officeDocument/2006/relationships/image" Target="../media/image64.png"/><Relationship Id="rId83" Type="http://schemas.openxmlformats.org/officeDocument/2006/relationships/image" Target="../media/image67.png"/><Relationship Id="rId1" Type="http://schemas.openxmlformats.org/officeDocument/2006/relationships/slideLayout" Target="../slideLayouts/slideLayout18.xml"/><Relationship Id="rId6" Type="http://schemas.openxmlformats.org/officeDocument/2006/relationships/image" Target="../media/image6.sv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36" Type="http://schemas.openxmlformats.org/officeDocument/2006/relationships/image" Target="../media/image33.png"/><Relationship Id="rId49" Type="http://schemas.openxmlformats.org/officeDocument/2006/relationships/image" Target="../media/image46.png"/><Relationship Id="rId10" Type="http://schemas.openxmlformats.org/officeDocument/2006/relationships/image" Target="../media/image7.png"/><Relationship Id="rId31" Type="http://schemas.openxmlformats.org/officeDocument/2006/relationships/image" Target="../media/image28.png"/><Relationship Id="rId44" Type="http://schemas.openxmlformats.org/officeDocument/2006/relationships/image" Target="../media/image41.png"/><Relationship Id="rId52" Type="http://schemas.openxmlformats.org/officeDocument/2006/relationships/image" Target="../media/image49.png"/><Relationship Id="rId60" Type="http://schemas.openxmlformats.org/officeDocument/2006/relationships/image" Target="../media/image59.svg"/><Relationship Id="rId65" Type="http://schemas.openxmlformats.org/officeDocument/2006/relationships/image" Target="../media/image57.png"/><Relationship Id="rId73" Type="http://schemas.openxmlformats.org/officeDocument/2006/relationships/image" Target="../media/image63.png"/><Relationship Id="rId78" Type="http://schemas.microsoft.com/office/2007/relationships/hdphoto" Target="../media/hdphoto5.wdp"/><Relationship Id="rId81" Type="http://schemas.openxmlformats.org/officeDocument/2006/relationships/slide" Target="slide3.xml"/><Relationship Id="rId4" Type="http://schemas.openxmlformats.org/officeDocument/2006/relationships/image" Target="../media/image3.png"/><Relationship Id="rId9" Type="http://schemas.openxmlformats.org/officeDocument/2006/relationships/image" Target="../media/image6.png"/><Relationship Id="rId13" Type="http://schemas.openxmlformats.org/officeDocument/2006/relationships/image" Target="../media/image10.png"/><Relationship Id="rId18" Type="http://schemas.openxmlformats.org/officeDocument/2006/relationships/image" Target="../media/image15.png"/><Relationship Id="rId39" Type="http://schemas.openxmlformats.org/officeDocument/2006/relationships/image" Target="../media/image36.png"/><Relationship Id="rId34" Type="http://schemas.openxmlformats.org/officeDocument/2006/relationships/image" Target="../media/image31.png"/><Relationship Id="rId50" Type="http://schemas.openxmlformats.org/officeDocument/2006/relationships/image" Target="../media/image47.png"/><Relationship Id="rId55" Type="http://schemas.openxmlformats.org/officeDocument/2006/relationships/image" Target="../media/image52.png"/><Relationship Id="rId76" Type="http://schemas.microsoft.com/office/2007/relationships/hdphoto" Target="../media/hdphoto4.wdp"/><Relationship Id="rId7" Type="http://schemas.openxmlformats.org/officeDocument/2006/relationships/image" Target="../media/image5.png"/><Relationship Id="rId71" Type="http://schemas.openxmlformats.org/officeDocument/2006/relationships/image" Target="../media/image62.png"/><Relationship Id="rId2" Type="http://schemas.openxmlformats.org/officeDocument/2006/relationships/notesSlide" Target="../notesSlides/notesSlide1.xml"/><Relationship Id="rId29" Type="http://schemas.openxmlformats.org/officeDocument/2006/relationships/image" Target="../media/image26.png"/><Relationship Id="rId24" Type="http://schemas.openxmlformats.org/officeDocument/2006/relationships/image" Target="../media/image21.png"/><Relationship Id="rId40" Type="http://schemas.openxmlformats.org/officeDocument/2006/relationships/image" Target="../media/image37.png"/><Relationship Id="rId45" Type="http://schemas.openxmlformats.org/officeDocument/2006/relationships/image" Target="../media/image42.png"/><Relationship Id="rId66" Type="http://schemas.openxmlformats.org/officeDocument/2006/relationships/image" Target="../media/image58.png"/></Relationships>
</file>

<file path=ppt/slides/_rels/slide3.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78.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7.PNG"/><Relationship Id="rId2" Type="http://schemas.openxmlformats.org/officeDocument/2006/relationships/image" Target="../media/image69.PNG"/><Relationship Id="rId16"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image" Target="../media/image73.png"/><Relationship Id="rId11" Type="http://schemas.microsoft.com/office/2007/relationships/hdphoto" Target="../media/hdphoto7.wdp"/><Relationship Id="rId5" Type="http://schemas.openxmlformats.org/officeDocument/2006/relationships/image" Target="../media/image72.png"/><Relationship Id="rId15" Type="http://schemas.openxmlformats.org/officeDocument/2006/relationships/image" Target="../media/image80.png"/><Relationship Id="rId10" Type="http://schemas.openxmlformats.org/officeDocument/2006/relationships/image" Target="../media/image76.png"/><Relationship Id="rId4" Type="http://schemas.openxmlformats.org/officeDocument/2006/relationships/image" Target="../media/image71.png"/><Relationship Id="rId9" Type="http://schemas.openxmlformats.org/officeDocument/2006/relationships/image" Target="../media/image35.png"/><Relationship Id="rId14" Type="http://schemas.openxmlformats.org/officeDocument/2006/relationships/image" Target="../media/image79.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9.xml"/><Relationship Id="rId4" Type="http://schemas.openxmlformats.org/officeDocument/2006/relationships/image" Target="../media/image8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4957B9DA-AB32-48EB-9341-D07DEC4E19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6" name="Rectangle 35">
            <a:hlinkClick r:id="rId3" action="ppaction://hlinksldjump"/>
            <a:extLst>
              <a:ext uri="{FF2B5EF4-FFF2-40B4-BE49-F238E27FC236}">
                <a16:creationId xmlns:a16="http://schemas.microsoft.com/office/drawing/2014/main" xmlns="" id="{E63D3E2B-1C4C-442D-9057-6D99F05A9C6C}"/>
              </a:ext>
            </a:extLst>
          </p:cNvPr>
          <p:cNvSpPr/>
          <p:nvPr/>
        </p:nvSpPr>
        <p:spPr>
          <a:xfrm>
            <a:off x="2095501" y="2805410"/>
            <a:ext cx="2276474" cy="461665"/>
          </a:xfrm>
          <a:prstGeom prst="rect">
            <a:avLst/>
          </a:prstGeom>
          <a:noFill/>
        </p:spPr>
        <p:txBody>
          <a:bodyPr wrap="square" lIns="91440" tIns="45720" rIns="91440" bIns="45720">
            <a:spAutoFit/>
          </a:bodyPr>
          <a:lstStyle/>
          <a:p>
            <a:pPr algn="ctr"/>
            <a:r>
              <a:rPr lang="en-US" sz="2400" b="1" smtClean="0">
                <a:ln w="12700">
                  <a:solidFill>
                    <a:schemeClr val="bg1"/>
                  </a:solidFill>
                  <a:prstDash val="solid"/>
                </a:ln>
                <a:solidFill>
                  <a:srgbClr val="FF0000"/>
                </a:solidFill>
                <a:effectLst>
                  <a:outerShdw blurRad="12700" dist="38100" dir="2700000" algn="tl" rotWithShape="0">
                    <a:schemeClr val="bg1">
                      <a:lumMod val="50000"/>
                    </a:schemeClr>
                  </a:outerShdw>
                </a:effectLst>
                <a:latin typeface="OfficinaSanITCBold" pitchFamily="2" charset="0"/>
              </a:rPr>
              <a:t>HƯỚNG DẪN</a:t>
            </a:r>
            <a:endParaRPr lang="en-US" sz="2400" b="1" cap="none" spc="0" dirty="0">
              <a:ln w="12700">
                <a:solidFill>
                  <a:schemeClr val="bg1"/>
                </a:solidFill>
                <a:prstDash val="solid"/>
              </a:ln>
              <a:solidFill>
                <a:srgbClr val="FF0000"/>
              </a:solidFill>
              <a:effectLst>
                <a:outerShdw blurRad="12700" dist="38100" dir="2700000" algn="tl" rotWithShape="0">
                  <a:schemeClr val="bg1">
                    <a:lumMod val="50000"/>
                  </a:schemeClr>
                </a:outerShdw>
              </a:effectLst>
              <a:latin typeface="OfficinaSanITCBold" pitchFamily="2" charset="0"/>
            </a:endParaRPr>
          </a:p>
        </p:txBody>
      </p:sp>
      <p:sp>
        <p:nvSpPr>
          <p:cNvPr id="39" name="Rectangle 38">
            <a:hlinkClick r:id="rId4" action="ppaction://hlinksldjump"/>
            <a:extLst>
              <a:ext uri="{FF2B5EF4-FFF2-40B4-BE49-F238E27FC236}">
                <a16:creationId xmlns:a16="http://schemas.microsoft.com/office/drawing/2014/main" xmlns="" id="{9C2D3C37-F5E7-4CD4-A09F-E1C6A00746A3}"/>
              </a:ext>
            </a:extLst>
          </p:cNvPr>
          <p:cNvSpPr/>
          <p:nvPr/>
        </p:nvSpPr>
        <p:spPr>
          <a:xfrm>
            <a:off x="6446228" y="2805410"/>
            <a:ext cx="1623884" cy="461665"/>
          </a:xfrm>
          <a:prstGeom prst="rect">
            <a:avLst/>
          </a:prstGeom>
          <a:noFill/>
        </p:spPr>
        <p:txBody>
          <a:bodyPr wrap="square" lIns="91440" tIns="45720" rIns="91440" bIns="45720">
            <a:spAutoFit/>
          </a:bodyPr>
          <a:lstStyle/>
          <a:p>
            <a:pPr algn="ctr"/>
            <a:r>
              <a:rPr lang="en-US" sz="2400" b="1" smtClean="0">
                <a:ln w="12700">
                  <a:solidFill>
                    <a:schemeClr val="bg1"/>
                  </a:solidFill>
                  <a:prstDash val="solid"/>
                </a:ln>
                <a:solidFill>
                  <a:srgbClr val="FF0000"/>
                </a:solidFill>
                <a:effectLst>
                  <a:outerShdw blurRad="12700" dist="38100" dir="2700000" algn="tl" rotWithShape="0">
                    <a:schemeClr val="bg1">
                      <a:lumMod val="50000"/>
                    </a:schemeClr>
                  </a:outerShdw>
                </a:effectLst>
                <a:latin typeface="OfficinaSanITCBold" pitchFamily="2" charset="0"/>
              </a:rPr>
              <a:t>LUẬT CHƠI</a:t>
            </a:r>
            <a:endParaRPr lang="en-US" sz="2400" b="1" cap="none" spc="0" dirty="0">
              <a:ln w="12700">
                <a:solidFill>
                  <a:schemeClr val="bg1"/>
                </a:solidFill>
                <a:prstDash val="solid"/>
              </a:ln>
              <a:solidFill>
                <a:srgbClr val="FF0000"/>
              </a:solidFill>
              <a:effectLst>
                <a:outerShdw blurRad="12700" dist="38100" dir="2700000" algn="tl" rotWithShape="0">
                  <a:schemeClr val="bg1">
                    <a:lumMod val="50000"/>
                  </a:schemeClr>
                </a:outerShdw>
              </a:effectLst>
              <a:latin typeface="OfficinaSanITCBold" pitchFamily="2" charset="0"/>
            </a:endParaRPr>
          </a:p>
        </p:txBody>
      </p:sp>
      <p:sp>
        <p:nvSpPr>
          <p:cNvPr id="2" name="Rectangle 1">
            <a:extLst>
              <a:ext uri="{FF2B5EF4-FFF2-40B4-BE49-F238E27FC236}">
                <a16:creationId xmlns:a16="http://schemas.microsoft.com/office/drawing/2014/main" xmlns="" id="{823494E1-E2CF-4247-BA3C-BB06B9799170}"/>
              </a:ext>
            </a:extLst>
          </p:cNvPr>
          <p:cNvSpPr/>
          <p:nvPr/>
        </p:nvSpPr>
        <p:spPr>
          <a:xfrm>
            <a:off x="4974672" y="2223084"/>
            <a:ext cx="704675" cy="23582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xmlns="" id="{77434AC3-719E-4E6F-B1CA-B3C25D7F4133}"/>
              </a:ext>
            </a:extLst>
          </p:cNvPr>
          <p:cNvSpPr txBox="1"/>
          <p:nvPr/>
        </p:nvSpPr>
        <p:spPr>
          <a:xfrm>
            <a:off x="2757656" y="1496138"/>
            <a:ext cx="268213" cy="349135"/>
          </a:xfrm>
          <a:prstGeom prst="rect">
            <a:avLst/>
          </a:prstGeom>
          <a:noFill/>
        </p:spPr>
        <p:txBody>
          <a:bodyPr wrap="square" rtlCol="0">
            <a:spAutoFit/>
          </a:bodyPr>
          <a:lstStyle/>
          <a:p>
            <a:pPr algn="ctr">
              <a:lnSpc>
                <a:spcPts val="1000"/>
              </a:lnSpc>
            </a:pPr>
            <a:r>
              <a:rPr lang="en-GB" sz="1100" b="1" dirty="0">
                <a:latin typeface="Trebuchet MS" panose="020B0603020202020204" pitchFamily="34" charset="0"/>
                <a:cs typeface="Aharoni" panose="02010803020104030203" pitchFamily="2" charset="-79"/>
              </a:rPr>
              <a:t>IN</a:t>
            </a:r>
          </a:p>
        </p:txBody>
      </p:sp>
      <p:sp>
        <p:nvSpPr>
          <p:cNvPr id="9" name="TextBox 8">
            <a:extLst>
              <a:ext uri="{FF2B5EF4-FFF2-40B4-BE49-F238E27FC236}">
                <a16:creationId xmlns:a16="http://schemas.microsoft.com/office/drawing/2014/main" xmlns="" id="{11120911-4FAC-46E3-9745-4D276173984A}"/>
              </a:ext>
            </a:extLst>
          </p:cNvPr>
          <p:cNvSpPr txBox="1"/>
          <p:nvPr/>
        </p:nvSpPr>
        <p:spPr>
          <a:xfrm>
            <a:off x="2735452" y="1864118"/>
            <a:ext cx="268213" cy="477375"/>
          </a:xfrm>
          <a:prstGeom prst="rect">
            <a:avLst/>
          </a:prstGeom>
          <a:noFill/>
        </p:spPr>
        <p:txBody>
          <a:bodyPr wrap="square" rtlCol="0">
            <a:spAutoFit/>
          </a:bodyPr>
          <a:lstStyle/>
          <a:p>
            <a:pPr algn="ctr">
              <a:lnSpc>
                <a:spcPts val="1000"/>
              </a:lnSpc>
            </a:pPr>
            <a:r>
              <a:rPr lang="en-GB" sz="1100" b="1" dirty="0">
                <a:latin typeface="Trebuchet MS" panose="020B0603020202020204" pitchFamily="34" charset="0"/>
                <a:cs typeface="Aharoni" panose="02010803020104030203" pitchFamily="2" charset="-79"/>
              </a:rPr>
              <a:t>OUT</a:t>
            </a:r>
          </a:p>
        </p:txBody>
      </p:sp>
      <p:sp>
        <p:nvSpPr>
          <p:cNvPr id="10" name="TextBox 9">
            <a:extLst>
              <a:ext uri="{FF2B5EF4-FFF2-40B4-BE49-F238E27FC236}">
                <a16:creationId xmlns:a16="http://schemas.microsoft.com/office/drawing/2014/main" xmlns="" id="{ADE7980C-7049-43C0-9975-FF51E4C65B29}"/>
              </a:ext>
            </a:extLst>
          </p:cNvPr>
          <p:cNvSpPr txBox="1"/>
          <p:nvPr/>
        </p:nvSpPr>
        <p:spPr>
          <a:xfrm>
            <a:off x="6392931" y="1512916"/>
            <a:ext cx="268213" cy="349135"/>
          </a:xfrm>
          <a:prstGeom prst="rect">
            <a:avLst/>
          </a:prstGeom>
          <a:noFill/>
        </p:spPr>
        <p:txBody>
          <a:bodyPr wrap="square" rtlCol="0">
            <a:spAutoFit/>
          </a:bodyPr>
          <a:lstStyle/>
          <a:p>
            <a:pPr algn="ctr">
              <a:lnSpc>
                <a:spcPts val="1000"/>
              </a:lnSpc>
            </a:pPr>
            <a:r>
              <a:rPr lang="en-GB" sz="1100" b="1" dirty="0">
                <a:latin typeface="Trebuchet MS" panose="020B0603020202020204" pitchFamily="34" charset="0"/>
                <a:cs typeface="Aharoni" panose="02010803020104030203" pitchFamily="2" charset="-79"/>
              </a:rPr>
              <a:t>IN</a:t>
            </a:r>
          </a:p>
        </p:txBody>
      </p:sp>
      <p:sp>
        <p:nvSpPr>
          <p:cNvPr id="11" name="TextBox 10">
            <a:extLst>
              <a:ext uri="{FF2B5EF4-FFF2-40B4-BE49-F238E27FC236}">
                <a16:creationId xmlns:a16="http://schemas.microsoft.com/office/drawing/2014/main" xmlns="" id="{975D18C4-4DA0-4A94-B03B-AA5FB083167E}"/>
              </a:ext>
            </a:extLst>
          </p:cNvPr>
          <p:cNvSpPr txBox="1"/>
          <p:nvPr/>
        </p:nvSpPr>
        <p:spPr>
          <a:xfrm>
            <a:off x="6370727" y="1880896"/>
            <a:ext cx="268213" cy="477375"/>
          </a:xfrm>
          <a:prstGeom prst="rect">
            <a:avLst/>
          </a:prstGeom>
          <a:noFill/>
        </p:spPr>
        <p:txBody>
          <a:bodyPr wrap="square" rtlCol="0">
            <a:spAutoFit/>
          </a:bodyPr>
          <a:lstStyle/>
          <a:p>
            <a:pPr algn="ctr">
              <a:lnSpc>
                <a:spcPts val="1000"/>
              </a:lnSpc>
            </a:pPr>
            <a:r>
              <a:rPr lang="en-GB" sz="1100" b="1" dirty="0">
                <a:latin typeface="Trebuchet MS" panose="020B0603020202020204" pitchFamily="34" charset="0"/>
                <a:cs typeface="Aharoni" panose="02010803020104030203" pitchFamily="2" charset="-79"/>
              </a:rPr>
              <a:t>OUT</a:t>
            </a:r>
          </a:p>
        </p:txBody>
      </p:sp>
      <p:sp>
        <p:nvSpPr>
          <p:cNvPr id="12" name="Rectangle 11">
            <a:hlinkClick r:id="rId5" action="ppaction://hlinksldjump"/>
            <a:extLst>
              <a:ext uri="{FF2B5EF4-FFF2-40B4-BE49-F238E27FC236}">
                <a16:creationId xmlns:a16="http://schemas.microsoft.com/office/drawing/2014/main" xmlns="" id="{E63D3E2B-1C4C-442D-9057-6D99F05A9C6C}"/>
              </a:ext>
            </a:extLst>
          </p:cNvPr>
          <p:cNvSpPr/>
          <p:nvPr/>
        </p:nvSpPr>
        <p:spPr>
          <a:xfrm>
            <a:off x="4450718" y="1276244"/>
            <a:ext cx="1752581" cy="830997"/>
          </a:xfrm>
          <a:prstGeom prst="rect">
            <a:avLst/>
          </a:prstGeom>
          <a:noFill/>
        </p:spPr>
        <p:txBody>
          <a:bodyPr wrap="square" lIns="91440" tIns="45720" rIns="91440" bIns="45720">
            <a:spAutoFit/>
          </a:bodyPr>
          <a:lstStyle/>
          <a:p>
            <a:pPr algn="ctr"/>
            <a:r>
              <a:rPr lang="en-US" sz="4800" b="1" smtClean="0">
                <a:ln w="12700">
                  <a:solidFill>
                    <a:schemeClr val="bg1"/>
                  </a:solidFill>
                  <a:prstDash val="solid"/>
                </a:ln>
                <a:solidFill>
                  <a:srgbClr val="FF0000"/>
                </a:solidFill>
                <a:effectLst>
                  <a:outerShdw blurRad="12700" dist="38100" dir="2700000" algn="tl" rotWithShape="0">
                    <a:schemeClr val="bg1">
                      <a:lumMod val="50000"/>
                    </a:schemeClr>
                  </a:outerShdw>
                </a:effectLst>
                <a:latin typeface="OfficinaSanITCBold" pitchFamily="2" charset="0"/>
              </a:rPr>
              <a:t>CHƠI</a:t>
            </a:r>
            <a:endParaRPr lang="en-US" sz="4800" b="1" cap="none" spc="0" dirty="0">
              <a:ln w="12700">
                <a:solidFill>
                  <a:schemeClr val="bg1"/>
                </a:solidFill>
                <a:prstDash val="solid"/>
              </a:ln>
              <a:solidFill>
                <a:srgbClr val="FF0000"/>
              </a:solidFill>
              <a:effectLst>
                <a:outerShdw blurRad="12700" dist="38100" dir="2700000" algn="tl" rotWithShape="0">
                  <a:schemeClr val="bg1">
                    <a:lumMod val="50000"/>
                  </a:schemeClr>
                </a:outerShdw>
              </a:effectLst>
              <a:latin typeface="OfficinaSanITCBold" pitchFamily="2" charset="0"/>
            </a:endParaRPr>
          </a:p>
        </p:txBody>
      </p:sp>
      <p:sp>
        <p:nvSpPr>
          <p:cNvPr id="13" name="Rectangle 12">
            <a:extLst>
              <a:ext uri="{FF2B5EF4-FFF2-40B4-BE49-F238E27FC236}">
                <a16:creationId xmlns:a16="http://schemas.microsoft.com/office/drawing/2014/main" xmlns="" id="{E63D3E2B-1C4C-442D-9057-6D99F05A9C6C}"/>
              </a:ext>
            </a:extLst>
          </p:cNvPr>
          <p:cNvSpPr/>
          <p:nvPr/>
        </p:nvSpPr>
        <p:spPr>
          <a:xfrm>
            <a:off x="3683885" y="369182"/>
            <a:ext cx="3286247" cy="830997"/>
          </a:xfrm>
          <a:prstGeom prst="rect">
            <a:avLst/>
          </a:prstGeom>
          <a:noFill/>
        </p:spPr>
        <p:txBody>
          <a:bodyPr wrap="square" lIns="91440" tIns="45720" rIns="91440" bIns="45720">
            <a:spAutoFit/>
          </a:bodyPr>
          <a:lstStyle/>
          <a:p>
            <a:pPr algn="ctr"/>
            <a:r>
              <a:rPr lang="en-US" sz="4800" b="1" smtClean="0">
                <a:ln w="12700">
                  <a:solidFill>
                    <a:schemeClr val="bg1"/>
                  </a:solidFill>
                  <a:prstDash val="solid"/>
                </a:ln>
                <a:solidFill>
                  <a:srgbClr val="FF0000"/>
                </a:solidFill>
                <a:effectLst>
                  <a:outerShdw blurRad="12700" dist="38100" dir="2700000" algn="tl" rotWithShape="0">
                    <a:schemeClr val="bg1">
                      <a:lumMod val="50000"/>
                    </a:schemeClr>
                  </a:outerShdw>
                </a:effectLst>
                <a:latin typeface="OfficinaSanITCBold" pitchFamily="2" charset="0"/>
              </a:rPr>
              <a:t>CHÀO MỪNG</a:t>
            </a:r>
            <a:endParaRPr lang="en-US" sz="4800" b="1" cap="none" spc="0" dirty="0">
              <a:ln w="12700">
                <a:solidFill>
                  <a:schemeClr val="bg1"/>
                </a:solidFill>
                <a:prstDash val="solid"/>
              </a:ln>
              <a:solidFill>
                <a:srgbClr val="FF0000"/>
              </a:solidFill>
              <a:effectLst>
                <a:outerShdw blurRad="12700" dist="38100" dir="2700000" algn="tl" rotWithShape="0">
                  <a:schemeClr val="bg1">
                    <a:lumMod val="50000"/>
                  </a:schemeClr>
                </a:outerShdw>
              </a:effectLst>
              <a:latin typeface="OfficinaSanITCBold" pitchFamily="2" charset="0"/>
            </a:endParaRPr>
          </a:p>
        </p:txBody>
      </p:sp>
    </p:spTree>
    <p:extLst>
      <p:ext uri="{BB962C8B-B14F-4D97-AF65-F5344CB8AC3E}">
        <p14:creationId xmlns:p14="http://schemas.microsoft.com/office/powerpoint/2010/main" val="584375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xmlns="" id="{5D1A8642-1243-49BD-8DD2-EA8080C288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0843" y="298609"/>
            <a:ext cx="1335870" cy="1858875"/>
          </a:xfrm>
          <a:prstGeom prst="rect">
            <a:avLst/>
          </a:prstGeom>
          <a:effectLst>
            <a:glow rad="63500">
              <a:schemeClr val="bg1">
                <a:alpha val="40000"/>
              </a:schemeClr>
            </a:glow>
          </a:effectLst>
          <a:scene3d>
            <a:camera prst="orthographicFront"/>
            <a:lightRig rig="threePt" dir="t"/>
          </a:scene3d>
          <a:sp3d>
            <a:bevelT/>
          </a:sp3d>
        </p:spPr>
      </p:pic>
      <p:sp>
        <p:nvSpPr>
          <p:cNvPr id="1368" name="Rectangle: Rounded Corners 1367">
            <a:extLst>
              <a:ext uri="{FF2B5EF4-FFF2-40B4-BE49-F238E27FC236}">
                <a16:creationId xmlns:a16="http://schemas.microsoft.com/office/drawing/2014/main" xmlns="" id="{DE2B2627-C690-4072-A49C-D8C9CE95FC53}"/>
              </a:ext>
            </a:extLst>
          </p:cNvPr>
          <p:cNvSpPr/>
          <p:nvPr/>
        </p:nvSpPr>
        <p:spPr>
          <a:xfrm>
            <a:off x="2770785" y="1472882"/>
            <a:ext cx="1455124" cy="857363"/>
          </a:xfrm>
          <a:prstGeom prst="roundRect">
            <a:avLst>
              <a:gd name="adj" fmla="val 5885"/>
            </a:avLst>
          </a:prstGeom>
          <a:solidFill>
            <a:schemeClr val="accent2">
              <a:lumMod val="40000"/>
              <a:lumOff val="60000"/>
            </a:schemeClr>
          </a:solidFill>
          <a:ln w="76200">
            <a:solidFill>
              <a:schemeClr val="accent6">
                <a:lumMod val="50000"/>
              </a:schemeClr>
            </a:solidFill>
          </a:ln>
          <a:effectLst>
            <a:glow rad="1397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516"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5400000">
            <a:off x="1031840" y="2145692"/>
            <a:ext cx="371797" cy="360000"/>
          </a:xfrm>
          <a:prstGeom prst="rect">
            <a:avLst/>
          </a:prstGeom>
        </p:spPr>
      </p:pic>
      <p:pic>
        <p:nvPicPr>
          <p:cNvPr id="517"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5400000">
            <a:off x="1031840" y="2145692"/>
            <a:ext cx="371797" cy="360000"/>
          </a:xfrm>
          <a:prstGeom prst="rect">
            <a:avLst/>
          </a:prstGeom>
          <a:effectLst>
            <a:glow rad="63500">
              <a:schemeClr val="accent4">
                <a:satMod val="175000"/>
                <a:alpha val="40000"/>
              </a:schemeClr>
            </a:glow>
          </a:effectLst>
        </p:spPr>
      </p:pic>
      <p:grpSp>
        <p:nvGrpSpPr>
          <p:cNvPr id="2" name="Bottom cards Group 1">
            <a:extLst>
              <a:ext uri="{FF2B5EF4-FFF2-40B4-BE49-F238E27FC236}">
                <a16:creationId xmlns:a16="http://schemas.microsoft.com/office/drawing/2014/main" xmlns="" id="{5DC89C46-E149-4403-AD1E-396B9B53362A}"/>
              </a:ext>
            </a:extLst>
          </p:cNvPr>
          <p:cNvGrpSpPr/>
          <p:nvPr/>
        </p:nvGrpSpPr>
        <p:grpSpPr>
          <a:xfrm>
            <a:off x="10647998" y="2512407"/>
            <a:ext cx="1342800" cy="4069227"/>
            <a:chOff x="10647998" y="2512407"/>
            <a:chExt cx="1342800" cy="4069227"/>
          </a:xfrm>
        </p:grpSpPr>
        <p:pic>
          <p:nvPicPr>
            <p:cNvPr id="308" name="Picture 307">
              <a:extLst>
                <a:ext uri="{FF2B5EF4-FFF2-40B4-BE49-F238E27FC236}">
                  <a16:creationId xmlns:a16="http://schemas.microsoft.com/office/drawing/2014/main" xmlns="" id="{50313BB7-BAB7-47C6-8803-2DDC7E58EF2E}"/>
                </a:ext>
              </a:extLst>
            </p:cNvPr>
            <p:cNvPicPr>
              <a:picLocks/>
            </p:cNvPicPr>
            <p:nvPr/>
          </p:nvPicPr>
          <p:blipFill>
            <a:blip r:embed="rId9"/>
            <a:stretch>
              <a:fillRect/>
            </a:stretch>
          </p:blipFill>
          <p:spPr>
            <a:xfrm>
              <a:off x="10647998" y="2512407"/>
              <a:ext cx="1342800" cy="1857600"/>
            </a:xfrm>
            <a:prstGeom prst="rect">
              <a:avLst/>
            </a:prstGeom>
            <a:effectLst>
              <a:glow rad="63500">
                <a:schemeClr val="accent3">
                  <a:satMod val="175000"/>
                  <a:alpha val="40000"/>
                </a:schemeClr>
              </a:glow>
            </a:effectLst>
            <a:scene3d>
              <a:camera prst="orthographicFront"/>
              <a:lightRig rig="threePt" dir="t"/>
            </a:scene3d>
            <a:sp3d>
              <a:bevelT/>
            </a:sp3d>
          </p:spPr>
        </p:pic>
        <p:pic>
          <p:nvPicPr>
            <p:cNvPr id="323" name="Picture 322">
              <a:extLst>
                <a:ext uri="{FF2B5EF4-FFF2-40B4-BE49-F238E27FC236}">
                  <a16:creationId xmlns:a16="http://schemas.microsoft.com/office/drawing/2014/main" xmlns="" id="{254F0E5F-43AC-4C7F-8D67-674199243ECB}"/>
                </a:ext>
              </a:extLst>
            </p:cNvPr>
            <p:cNvPicPr>
              <a:picLocks/>
            </p:cNvPicPr>
            <p:nvPr/>
          </p:nvPicPr>
          <p:blipFill rotWithShape="1">
            <a:blip r:embed="rId10" cstate="screen">
              <a:extLst>
                <a:ext uri="{28A0092B-C50C-407E-A947-70E740481C1C}">
                  <a14:useLocalDpi xmlns:a14="http://schemas.microsoft.com/office/drawing/2010/main"/>
                </a:ext>
              </a:extLst>
            </a:blip>
            <a:srcRect/>
            <a:stretch/>
          </p:blipFill>
          <p:spPr>
            <a:xfrm>
              <a:off x="10647998" y="4724034"/>
              <a:ext cx="1342800" cy="1857600"/>
            </a:xfrm>
            <a:prstGeom prst="rect">
              <a:avLst/>
            </a:prstGeom>
            <a:effectLst>
              <a:glow rad="63500">
                <a:schemeClr val="bg1">
                  <a:alpha val="40000"/>
                </a:schemeClr>
              </a:glow>
            </a:effectLst>
            <a:scene3d>
              <a:camera prst="orthographicFront"/>
              <a:lightRig rig="threePt" dir="t"/>
            </a:scene3d>
            <a:sp3d>
              <a:bevelT/>
            </a:sp3d>
          </p:spPr>
        </p:pic>
      </p:grpSp>
      <p:sp>
        <p:nvSpPr>
          <p:cNvPr id="3" name="B Rectangle 186">
            <a:extLst>
              <a:ext uri="{FF2B5EF4-FFF2-40B4-BE49-F238E27FC236}">
                <a16:creationId xmlns:a16="http://schemas.microsoft.com/office/drawing/2014/main" xmlns="" id="{AAA0F8A6-DCB1-4082-8312-EABE1E62F819}"/>
              </a:ext>
            </a:extLst>
          </p:cNvPr>
          <p:cNvSpPr/>
          <p:nvPr/>
        </p:nvSpPr>
        <p:spPr>
          <a:xfrm rot="10800000">
            <a:off x="204315" y="1231055"/>
            <a:ext cx="87335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R Rectangle 185">
            <a:extLst>
              <a:ext uri="{FF2B5EF4-FFF2-40B4-BE49-F238E27FC236}">
                <a16:creationId xmlns:a16="http://schemas.microsoft.com/office/drawing/2014/main" xmlns="" id="{CB479359-6595-47FC-AF1E-8E1E3C3543C5}"/>
              </a:ext>
            </a:extLst>
          </p:cNvPr>
          <p:cNvSpPr/>
          <p:nvPr/>
        </p:nvSpPr>
        <p:spPr>
          <a:xfrm rot="10800000">
            <a:off x="204315" y="1231055"/>
            <a:ext cx="87335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G Rectangle 184">
            <a:extLst>
              <a:ext uri="{FF2B5EF4-FFF2-40B4-BE49-F238E27FC236}">
                <a16:creationId xmlns:a16="http://schemas.microsoft.com/office/drawing/2014/main" xmlns="" id="{AC312BEF-FE79-48C8-9384-8C82DB991E5C}"/>
              </a:ext>
            </a:extLst>
          </p:cNvPr>
          <p:cNvSpPr/>
          <p:nvPr/>
        </p:nvSpPr>
        <p:spPr>
          <a:xfrm rot="10800000">
            <a:off x="204315" y="1231055"/>
            <a:ext cx="87335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 name="P Rectangle 183">
            <a:extLst>
              <a:ext uri="{FF2B5EF4-FFF2-40B4-BE49-F238E27FC236}">
                <a16:creationId xmlns:a16="http://schemas.microsoft.com/office/drawing/2014/main" xmlns="" id="{EF3F4E5B-56D1-45F5-9A39-2FC7D09E4870}"/>
              </a:ext>
            </a:extLst>
          </p:cNvPr>
          <p:cNvSpPr/>
          <p:nvPr/>
        </p:nvSpPr>
        <p:spPr>
          <a:xfrm rot="10800000">
            <a:off x="204315" y="1231055"/>
            <a:ext cx="87335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B Rectangle 186">
            <a:extLst>
              <a:ext uri="{FF2B5EF4-FFF2-40B4-BE49-F238E27FC236}">
                <a16:creationId xmlns:a16="http://schemas.microsoft.com/office/drawing/2014/main" xmlns="" id="{1D7F2718-33C6-4987-A034-F63603F1866B}"/>
              </a:ext>
            </a:extLst>
          </p:cNvPr>
          <p:cNvSpPr/>
          <p:nvPr/>
        </p:nvSpPr>
        <p:spPr>
          <a:xfrm rot="10800000">
            <a:off x="5747266" y="93373"/>
            <a:ext cx="87335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R Rectangle 185">
            <a:extLst>
              <a:ext uri="{FF2B5EF4-FFF2-40B4-BE49-F238E27FC236}">
                <a16:creationId xmlns:a16="http://schemas.microsoft.com/office/drawing/2014/main" xmlns="" id="{D55C7F71-0D80-4594-8FA7-4ED3E9F30D9B}"/>
              </a:ext>
            </a:extLst>
          </p:cNvPr>
          <p:cNvSpPr/>
          <p:nvPr/>
        </p:nvSpPr>
        <p:spPr>
          <a:xfrm rot="10800000">
            <a:off x="5747266" y="93373"/>
            <a:ext cx="87335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G Rectangle 184">
            <a:extLst>
              <a:ext uri="{FF2B5EF4-FFF2-40B4-BE49-F238E27FC236}">
                <a16:creationId xmlns:a16="http://schemas.microsoft.com/office/drawing/2014/main" xmlns="" id="{7DDDC1F7-7359-4374-B5E6-79F22019ADD2}"/>
              </a:ext>
            </a:extLst>
          </p:cNvPr>
          <p:cNvSpPr/>
          <p:nvPr/>
        </p:nvSpPr>
        <p:spPr>
          <a:xfrm rot="10800000">
            <a:off x="5747266" y="93373"/>
            <a:ext cx="87335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 name="P Rectangle 183">
            <a:extLst>
              <a:ext uri="{FF2B5EF4-FFF2-40B4-BE49-F238E27FC236}">
                <a16:creationId xmlns:a16="http://schemas.microsoft.com/office/drawing/2014/main" xmlns="" id="{F884D47E-3426-463F-9F96-E430ADB607EE}"/>
              </a:ext>
            </a:extLst>
          </p:cNvPr>
          <p:cNvSpPr/>
          <p:nvPr/>
        </p:nvSpPr>
        <p:spPr>
          <a:xfrm rot="10800000">
            <a:off x="5747265" y="79206"/>
            <a:ext cx="87335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1" name="B Rectangle 186">
            <a:extLst>
              <a:ext uri="{FF2B5EF4-FFF2-40B4-BE49-F238E27FC236}">
                <a16:creationId xmlns:a16="http://schemas.microsoft.com/office/drawing/2014/main" xmlns="" id="{607BAF67-C87E-4D3C-803B-7A366E516BC3}"/>
              </a:ext>
            </a:extLst>
          </p:cNvPr>
          <p:cNvSpPr/>
          <p:nvPr/>
        </p:nvSpPr>
        <p:spPr>
          <a:xfrm rot="10800000">
            <a:off x="9550473" y="4754310"/>
            <a:ext cx="873351" cy="852127"/>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2" name="R Rectangle 185">
            <a:extLst>
              <a:ext uri="{FF2B5EF4-FFF2-40B4-BE49-F238E27FC236}">
                <a16:creationId xmlns:a16="http://schemas.microsoft.com/office/drawing/2014/main" xmlns="" id="{F85E61E2-0171-40F7-9A17-28FDCE49B3F3}"/>
              </a:ext>
            </a:extLst>
          </p:cNvPr>
          <p:cNvSpPr/>
          <p:nvPr/>
        </p:nvSpPr>
        <p:spPr>
          <a:xfrm rot="10800000">
            <a:off x="9550473" y="4754310"/>
            <a:ext cx="873351" cy="852127"/>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3" name="G Rectangle 184">
            <a:extLst>
              <a:ext uri="{FF2B5EF4-FFF2-40B4-BE49-F238E27FC236}">
                <a16:creationId xmlns:a16="http://schemas.microsoft.com/office/drawing/2014/main" xmlns="" id="{6625B62C-086B-4D80-AC54-3B5B03A570B7}"/>
              </a:ext>
            </a:extLst>
          </p:cNvPr>
          <p:cNvSpPr/>
          <p:nvPr/>
        </p:nvSpPr>
        <p:spPr>
          <a:xfrm rot="10800000">
            <a:off x="9550473" y="4754310"/>
            <a:ext cx="873351" cy="852127"/>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4" name="P Rectangle 183">
            <a:extLst>
              <a:ext uri="{FF2B5EF4-FFF2-40B4-BE49-F238E27FC236}">
                <a16:creationId xmlns:a16="http://schemas.microsoft.com/office/drawing/2014/main" xmlns="" id="{C0D16D4D-059E-46ED-BA6B-7C872FE2BC83}"/>
              </a:ext>
            </a:extLst>
          </p:cNvPr>
          <p:cNvSpPr/>
          <p:nvPr/>
        </p:nvSpPr>
        <p:spPr>
          <a:xfrm rot="10800000">
            <a:off x="9550473" y="4754310"/>
            <a:ext cx="873351" cy="852127"/>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0" name="B Rectangle 186">
            <a:extLst>
              <a:ext uri="{FF2B5EF4-FFF2-40B4-BE49-F238E27FC236}">
                <a16:creationId xmlns:a16="http://schemas.microsoft.com/office/drawing/2014/main" xmlns="" id="{9783A47B-16D7-4E0F-A73E-9B3F906643FB}"/>
              </a:ext>
            </a:extLst>
          </p:cNvPr>
          <p:cNvSpPr/>
          <p:nvPr/>
        </p:nvSpPr>
        <p:spPr>
          <a:xfrm rot="10800000">
            <a:off x="4006415" y="5903994"/>
            <a:ext cx="87335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R Rectangle 185">
            <a:extLst>
              <a:ext uri="{FF2B5EF4-FFF2-40B4-BE49-F238E27FC236}">
                <a16:creationId xmlns:a16="http://schemas.microsoft.com/office/drawing/2014/main" xmlns="" id="{BC4991C6-771F-4C12-8FFE-F8668578D6C3}"/>
              </a:ext>
            </a:extLst>
          </p:cNvPr>
          <p:cNvSpPr/>
          <p:nvPr/>
        </p:nvSpPr>
        <p:spPr>
          <a:xfrm rot="10800000">
            <a:off x="4006415" y="5903994"/>
            <a:ext cx="87335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2" name="G Rectangle 184">
            <a:extLst>
              <a:ext uri="{FF2B5EF4-FFF2-40B4-BE49-F238E27FC236}">
                <a16:creationId xmlns:a16="http://schemas.microsoft.com/office/drawing/2014/main" xmlns="" id="{67D13399-8EC3-48C2-8A46-E4BFF97414CC}"/>
              </a:ext>
            </a:extLst>
          </p:cNvPr>
          <p:cNvSpPr/>
          <p:nvPr/>
        </p:nvSpPr>
        <p:spPr>
          <a:xfrm rot="10800000">
            <a:off x="4006415" y="5903994"/>
            <a:ext cx="87335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3" name="P Rectangle 183">
            <a:extLst>
              <a:ext uri="{FF2B5EF4-FFF2-40B4-BE49-F238E27FC236}">
                <a16:creationId xmlns:a16="http://schemas.microsoft.com/office/drawing/2014/main" xmlns="" id="{72404BD3-58EF-4045-8517-95C707EA1DC9}"/>
              </a:ext>
            </a:extLst>
          </p:cNvPr>
          <p:cNvSpPr/>
          <p:nvPr/>
        </p:nvSpPr>
        <p:spPr>
          <a:xfrm rot="10800000">
            <a:off x="4006415" y="5903994"/>
            <a:ext cx="87335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39" name="Picture 38">
            <a:extLst>
              <a:ext uri="{FF2B5EF4-FFF2-40B4-BE49-F238E27FC236}">
                <a16:creationId xmlns:a16="http://schemas.microsoft.com/office/drawing/2014/main" xmlns="" id="{B32874B7-110E-466B-B345-8B4BEAE4212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51463" y="288463"/>
            <a:ext cx="1335870" cy="1858875"/>
          </a:xfrm>
          <a:prstGeom prst="rect">
            <a:avLst/>
          </a:prstGeom>
          <a:effectLst>
            <a:glow rad="63500">
              <a:schemeClr val="bg1">
                <a:alpha val="40000"/>
              </a:schemeClr>
            </a:glow>
          </a:effectLst>
          <a:scene3d>
            <a:camera prst="orthographicFront"/>
            <a:lightRig rig="threePt" dir="t"/>
          </a:scene3d>
          <a:sp3d>
            <a:bevelT/>
          </a:sp3d>
        </p:spPr>
      </p:pic>
      <p:pic>
        <p:nvPicPr>
          <p:cNvPr id="40" name="Picture 39">
            <a:extLst>
              <a:ext uri="{FF2B5EF4-FFF2-40B4-BE49-F238E27FC236}">
                <a16:creationId xmlns:a16="http://schemas.microsoft.com/office/drawing/2014/main" xmlns="" id="{E7B735B2-4488-4D18-880C-07C9EEAD5D8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40843" y="297403"/>
            <a:ext cx="1335870" cy="1858876"/>
          </a:xfrm>
          <a:prstGeom prst="rect">
            <a:avLst/>
          </a:prstGeom>
          <a:effectLst>
            <a:glow rad="63500">
              <a:schemeClr val="bg1">
                <a:alpha val="40000"/>
              </a:schemeClr>
            </a:glow>
          </a:effectLst>
          <a:scene3d>
            <a:camera prst="orthographicFront"/>
            <a:lightRig rig="threePt" dir="t"/>
          </a:scene3d>
          <a:sp3d>
            <a:bevelT/>
          </a:sp3d>
        </p:spPr>
      </p:pic>
      <p:pic>
        <p:nvPicPr>
          <p:cNvPr id="41" name="Picture 40">
            <a:extLst>
              <a:ext uri="{FF2B5EF4-FFF2-40B4-BE49-F238E27FC236}">
                <a16:creationId xmlns:a16="http://schemas.microsoft.com/office/drawing/2014/main" xmlns="" id="{5CC1EDF8-2D9E-47B9-891D-FA2905FFAC6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40843" y="308846"/>
            <a:ext cx="1335870" cy="1867686"/>
          </a:xfrm>
          <a:prstGeom prst="rect">
            <a:avLst/>
          </a:prstGeom>
          <a:effectLst>
            <a:glow rad="63500">
              <a:schemeClr val="bg1">
                <a:alpha val="40000"/>
              </a:schemeClr>
            </a:glow>
          </a:effectLst>
          <a:scene3d>
            <a:camera prst="orthographicFront"/>
            <a:lightRig rig="threePt" dir="t"/>
          </a:scene3d>
          <a:sp3d>
            <a:bevelT/>
          </a:sp3d>
        </p:spPr>
      </p:pic>
      <p:pic>
        <p:nvPicPr>
          <p:cNvPr id="42" name="Picture 41">
            <a:extLst>
              <a:ext uri="{FF2B5EF4-FFF2-40B4-BE49-F238E27FC236}">
                <a16:creationId xmlns:a16="http://schemas.microsoft.com/office/drawing/2014/main" xmlns="" id="{43B6471F-08F2-4DEE-BD90-647BD09B4AF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40843" y="313108"/>
            <a:ext cx="1335870" cy="1867686"/>
          </a:xfrm>
          <a:prstGeom prst="rect">
            <a:avLst/>
          </a:prstGeom>
          <a:effectLst>
            <a:glow rad="63500">
              <a:schemeClr val="bg1">
                <a:alpha val="40000"/>
              </a:schemeClr>
            </a:glow>
          </a:effectLst>
          <a:scene3d>
            <a:camera prst="orthographicFront"/>
            <a:lightRig rig="threePt" dir="t"/>
          </a:scene3d>
          <a:sp3d>
            <a:bevelT/>
          </a:sp3d>
        </p:spPr>
      </p:pic>
      <p:pic>
        <p:nvPicPr>
          <p:cNvPr id="43" name="Picture 42">
            <a:extLst>
              <a:ext uri="{FF2B5EF4-FFF2-40B4-BE49-F238E27FC236}">
                <a16:creationId xmlns:a16="http://schemas.microsoft.com/office/drawing/2014/main" xmlns="" id="{28EB9EE1-E0F1-4E81-9DCE-6170E3FB7EC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651463" y="313108"/>
            <a:ext cx="1335870" cy="1867686"/>
          </a:xfrm>
          <a:prstGeom prst="rect">
            <a:avLst/>
          </a:prstGeom>
          <a:effectLst>
            <a:glow rad="63500">
              <a:schemeClr val="bg1">
                <a:alpha val="40000"/>
              </a:schemeClr>
            </a:glow>
          </a:effectLst>
          <a:scene3d>
            <a:camera prst="orthographicFront"/>
            <a:lightRig rig="threePt" dir="t"/>
          </a:scene3d>
          <a:sp3d>
            <a:bevelT/>
          </a:sp3d>
        </p:spPr>
      </p:pic>
      <p:pic>
        <p:nvPicPr>
          <p:cNvPr id="44" name="Picture 43">
            <a:extLst>
              <a:ext uri="{FF2B5EF4-FFF2-40B4-BE49-F238E27FC236}">
                <a16:creationId xmlns:a16="http://schemas.microsoft.com/office/drawing/2014/main" xmlns="" id="{1FD3B122-F043-4FA7-A236-87B0BE15077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646212" y="319479"/>
            <a:ext cx="1325132" cy="1852672"/>
          </a:xfrm>
          <a:prstGeom prst="rect">
            <a:avLst/>
          </a:prstGeom>
          <a:effectLst>
            <a:glow rad="63500">
              <a:schemeClr val="bg1">
                <a:alpha val="40000"/>
              </a:schemeClr>
            </a:glow>
          </a:effectLst>
          <a:scene3d>
            <a:camera prst="orthographicFront"/>
            <a:lightRig rig="threePt" dir="t"/>
          </a:scene3d>
          <a:sp3d>
            <a:bevelT/>
          </a:sp3d>
        </p:spPr>
      </p:pic>
      <p:pic>
        <p:nvPicPr>
          <p:cNvPr id="45" name="Picture 44">
            <a:extLst>
              <a:ext uri="{FF2B5EF4-FFF2-40B4-BE49-F238E27FC236}">
                <a16:creationId xmlns:a16="http://schemas.microsoft.com/office/drawing/2014/main" xmlns="" id="{6F97B6F4-E74A-4A0E-A325-0DA1E42D4BB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646212" y="316353"/>
            <a:ext cx="1325132" cy="1852672"/>
          </a:xfrm>
          <a:prstGeom prst="rect">
            <a:avLst/>
          </a:prstGeom>
          <a:effectLst>
            <a:glow rad="63500">
              <a:schemeClr val="bg1">
                <a:alpha val="40000"/>
              </a:schemeClr>
            </a:glow>
          </a:effectLst>
          <a:scene3d>
            <a:camera prst="orthographicFront"/>
            <a:lightRig rig="threePt" dir="t"/>
          </a:scene3d>
          <a:sp3d>
            <a:bevelT/>
          </a:sp3d>
        </p:spPr>
      </p:pic>
      <p:pic>
        <p:nvPicPr>
          <p:cNvPr id="46" name="Picture 45">
            <a:extLst>
              <a:ext uri="{FF2B5EF4-FFF2-40B4-BE49-F238E27FC236}">
                <a16:creationId xmlns:a16="http://schemas.microsoft.com/office/drawing/2014/main" xmlns="" id="{255EB858-0C02-4553-A5E0-FEE89E4CBA2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644415" y="326084"/>
            <a:ext cx="1326929" cy="1846433"/>
          </a:xfrm>
          <a:prstGeom prst="rect">
            <a:avLst/>
          </a:prstGeom>
          <a:effectLst>
            <a:glow rad="63500">
              <a:schemeClr val="bg1">
                <a:alpha val="40000"/>
              </a:schemeClr>
            </a:glow>
          </a:effectLst>
          <a:scene3d>
            <a:camera prst="orthographicFront"/>
            <a:lightRig rig="threePt" dir="t"/>
          </a:scene3d>
          <a:sp3d>
            <a:bevelT/>
          </a:sp3d>
        </p:spPr>
      </p:pic>
      <p:pic>
        <p:nvPicPr>
          <p:cNvPr id="47" name="Picture 46">
            <a:extLst>
              <a:ext uri="{FF2B5EF4-FFF2-40B4-BE49-F238E27FC236}">
                <a16:creationId xmlns:a16="http://schemas.microsoft.com/office/drawing/2014/main" xmlns="" id="{135F81A3-B348-41ED-AC9C-03A66EBC818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644415" y="322592"/>
            <a:ext cx="1326929" cy="1846433"/>
          </a:xfrm>
          <a:prstGeom prst="rect">
            <a:avLst/>
          </a:prstGeom>
          <a:effectLst>
            <a:glow rad="63500">
              <a:schemeClr val="bg1">
                <a:alpha val="40000"/>
              </a:schemeClr>
            </a:glow>
          </a:effectLst>
          <a:scene3d>
            <a:camera prst="orthographicFront"/>
            <a:lightRig rig="threePt" dir="t"/>
          </a:scene3d>
          <a:sp3d>
            <a:bevelT/>
          </a:sp3d>
        </p:spPr>
      </p:pic>
      <p:pic>
        <p:nvPicPr>
          <p:cNvPr id="48" name="Picture 47">
            <a:extLst>
              <a:ext uri="{FF2B5EF4-FFF2-40B4-BE49-F238E27FC236}">
                <a16:creationId xmlns:a16="http://schemas.microsoft.com/office/drawing/2014/main" xmlns="" id="{14FA0303-D46F-447E-B30C-1EF0A38DE0B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644415" y="319566"/>
            <a:ext cx="1326929" cy="1846433"/>
          </a:xfrm>
          <a:prstGeom prst="rect">
            <a:avLst/>
          </a:prstGeom>
          <a:effectLst>
            <a:glow rad="63500">
              <a:schemeClr val="bg1">
                <a:alpha val="40000"/>
              </a:schemeClr>
            </a:glow>
          </a:effectLst>
          <a:scene3d>
            <a:camera prst="orthographicFront"/>
            <a:lightRig rig="threePt" dir="t"/>
          </a:scene3d>
          <a:sp3d>
            <a:bevelT/>
          </a:sp3d>
        </p:spPr>
      </p:pic>
      <p:pic>
        <p:nvPicPr>
          <p:cNvPr id="49" name="Picture 48">
            <a:extLst>
              <a:ext uri="{FF2B5EF4-FFF2-40B4-BE49-F238E27FC236}">
                <a16:creationId xmlns:a16="http://schemas.microsoft.com/office/drawing/2014/main" xmlns="" id="{87ED2A25-30FD-40F8-9FE5-392E6E80A4B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639916" y="300749"/>
            <a:ext cx="1335925" cy="1858951"/>
          </a:xfrm>
          <a:prstGeom prst="rect">
            <a:avLst/>
          </a:prstGeom>
          <a:effectLst>
            <a:glow rad="63500">
              <a:schemeClr val="bg1">
                <a:alpha val="40000"/>
              </a:schemeClr>
            </a:glow>
          </a:effectLst>
          <a:scene3d>
            <a:camera prst="orthographicFront"/>
            <a:lightRig rig="threePt" dir="t"/>
          </a:scene3d>
          <a:sp3d>
            <a:bevelT/>
          </a:sp3d>
        </p:spPr>
      </p:pic>
      <p:pic>
        <p:nvPicPr>
          <p:cNvPr id="50" name="Picture 49">
            <a:extLst>
              <a:ext uri="{FF2B5EF4-FFF2-40B4-BE49-F238E27FC236}">
                <a16:creationId xmlns:a16="http://schemas.microsoft.com/office/drawing/2014/main" xmlns="" id="{6E1EE2F0-E4A9-4828-80BD-DD5797A78605}"/>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639915" y="318208"/>
            <a:ext cx="1335925" cy="1858951"/>
          </a:xfrm>
          <a:prstGeom prst="rect">
            <a:avLst/>
          </a:prstGeom>
          <a:effectLst>
            <a:glow rad="63500">
              <a:schemeClr val="bg1">
                <a:alpha val="40000"/>
              </a:schemeClr>
            </a:glow>
          </a:effectLst>
          <a:scene3d>
            <a:camera prst="orthographicFront"/>
            <a:lightRig rig="threePt" dir="t"/>
          </a:scene3d>
          <a:sp3d>
            <a:bevelT/>
          </a:sp3d>
        </p:spPr>
      </p:pic>
      <p:pic>
        <p:nvPicPr>
          <p:cNvPr id="51" name="Picture 50">
            <a:extLst>
              <a:ext uri="{FF2B5EF4-FFF2-40B4-BE49-F238E27FC236}">
                <a16:creationId xmlns:a16="http://schemas.microsoft.com/office/drawing/2014/main" xmlns="" id="{4593D964-B30B-480F-9BF6-982D2FE29B89}"/>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639914" y="299844"/>
            <a:ext cx="1335925" cy="1858951"/>
          </a:xfrm>
          <a:prstGeom prst="rect">
            <a:avLst/>
          </a:prstGeom>
          <a:effectLst>
            <a:glow rad="63500">
              <a:schemeClr val="bg1">
                <a:alpha val="40000"/>
              </a:schemeClr>
            </a:glow>
          </a:effectLst>
          <a:scene3d>
            <a:camera prst="orthographicFront"/>
            <a:lightRig rig="threePt" dir="t"/>
          </a:scene3d>
          <a:sp3d>
            <a:bevelT/>
          </a:sp3d>
        </p:spPr>
      </p:pic>
      <p:pic>
        <p:nvPicPr>
          <p:cNvPr id="52" name="Picture 51">
            <a:extLst>
              <a:ext uri="{FF2B5EF4-FFF2-40B4-BE49-F238E27FC236}">
                <a16:creationId xmlns:a16="http://schemas.microsoft.com/office/drawing/2014/main" xmlns="" id="{0ED1EB90-DEF1-41CB-B768-C3D2DC916004}"/>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647144" y="319134"/>
            <a:ext cx="1335925" cy="1858951"/>
          </a:xfrm>
          <a:prstGeom prst="rect">
            <a:avLst/>
          </a:prstGeom>
          <a:effectLst>
            <a:glow rad="63500">
              <a:schemeClr val="bg1">
                <a:alpha val="40000"/>
              </a:schemeClr>
            </a:glow>
          </a:effectLst>
          <a:scene3d>
            <a:camera prst="orthographicFront"/>
            <a:lightRig rig="threePt" dir="t"/>
          </a:scene3d>
          <a:sp3d>
            <a:bevelT/>
          </a:sp3d>
        </p:spPr>
      </p:pic>
      <p:pic>
        <p:nvPicPr>
          <p:cNvPr id="53" name="Picture 52">
            <a:extLst>
              <a:ext uri="{FF2B5EF4-FFF2-40B4-BE49-F238E27FC236}">
                <a16:creationId xmlns:a16="http://schemas.microsoft.com/office/drawing/2014/main" xmlns="" id="{B4CAED39-5006-41FB-AE71-DC32A8F93BE5}"/>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0639916" y="307878"/>
            <a:ext cx="1335925" cy="1858951"/>
          </a:xfrm>
          <a:prstGeom prst="rect">
            <a:avLst/>
          </a:prstGeom>
          <a:effectLst>
            <a:glow rad="63500">
              <a:schemeClr val="bg1">
                <a:alpha val="40000"/>
              </a:schemeClr>
            </a:glow>
          </a:effectLst>
          <a:scene3d>
            <a:camera prst="orthographicFront"/>
            <a:lightRig rig="threePt" dir="t"/>
          </a:scene3d>
          <a:sp3d>
            <a:bevelT/>
          </a:sp3d>
        </p:spPr>
      </p:pic>
      <p:pic>
        <p:nvPicPr>
          <p:cNvPr id="54" name="Picture 53">
            <a:extLst>
              <a:ext uri="{FF2B5EF4-FFF2-40B4-BE49-F238E27FC236}">
                <a16:creationId xmlns:a16="http://schemas.microsoft.com/office/drawing/2014/main" xmlns="" id="{ABB83134-C603-48DC-8340-83A122A7E918}"/>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646217" y="308846"/>
            <a:ext cx="1329624" cy="1858952"/>
          </a:xfrm>
          <a:prstGeom prst="rect">
            <a:avLst/>
          </a:prstGeom>
          <a:effectLst>
            <a:glow rad="63500">
              <a:schemeClr val="bg1">
                <a:alpha val="40000"/>
              </a:schemeClr>
            </a:glow>
          </a:effectLst>
          <a:scene3d>
            <a:camera prst="orthographicFront"/>
            <a:lightRig rig="threePt" dir="t"/>
          </a:scene3d>
          <a:sp3d>
            <a:bevelT/>
          </a:sp3d>
        </p:spPr>
      </p:pic>
      <p:pic>
        <p:nvPicPr>
          <p:cNvPr id="55" name="Picture 54">
            <a:extLst>
              <a:ext uri="{FF2B5EF4-FFF2-40B4-BE49-F238E27FC236}">
                <a16:creationId xmlns:a16="http://schemas.microsoft.com/office/drawing/2014/main" xmlns="" id="{E3F9D626-9DAD-4568-BC1C-35D3E716A6B2}"/>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0644415" y="318339"/>
            <a:ext cx="1329624" cy="1858952"/>
          </a:xfrm>
          <a:prstGeom prst="rect">
            <a:avLst/>
          </a:prstGeom>
          <a:effectLst>
            <a:glow rad="63500">
              <a:schemeClr val="bg1">
                <a:alpha val="40000"/>
              </a:schemeClr>
            </a:glow>
          </a:effectLst>
          <a:scene3d>
            <a:camera prst="orthographicFront"/>
            <a:lightRig rig="threePt" dir="t"/>
          </a:scene3d>
          <a:sp3d>
            <a:bevelT/>
          </a:sp3d>
        </p:spPr>
      </p:pic>
      <p:pic>
        <p:nvPicPr>
          <p:cNvPr id="56" name="Picture 55">
            <a:extLst>
              <a:ext uri="{FF2B5EF4-FFF2-40B4-BE49-F238E27FC236}">
                <a16:creationId xmlns:a16="http://schemas.microsoft.com/office/drawing/2014/main" xmlns="" id="{54AEECA8-188D-4302-8B49-73137B1C5126}"/>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650294" y="298609"/>
            <a:ext cx="1329624" cy="1858952"/>
          </a:xfrm>
          <a:prstGeom prst="rect">
            <a:avLst/>
          </a:prstGeom>
          <a:effectLst>
            <a:glow rad="63500">
              <a:schemeClr val="bg1">
                <a:alpha val="40000"/>
              </a:schemeClr>
            </a:glow>
          </a:effectLst>
          <a:scene3d>
            <a:camera prst="orthographicFront"/>
            <a:lightRig rig="threePt" dir="t"/>
          </a:scene3d>
          <a:sp3d>
            <a:bevelT/>
          </a:sp3d>
        </p:spPr>
      </p:pic>
      <p:pic>
        <p:nvPicPr>
          <p:cNvPr id="57" name="Picture 56">
            <a:extLst>
              <a:ext uri="{FF2B5EF4-FFF2-40B4-BE49-F238E27FC236}">
                <a16:creationId xmlns:a16="http://schemas.microsoft.com/office/drawing/2014/main" xmlns="" id="{D8C13C39-E82C-499B-ACF4-503305E5B7E5}"/>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644415" y="307047"/>
            <a:ext cx="1329624" cy="1858952"/>
          </a:xfrm>
          <a:prstGeom prst="rect">
            <a:avLst/>
          </a:prstGeom>
          <a:effectLst>
            <a:glow rad="63500">
              <a:schemeClr val="bg1">
                <a:alpha val="40000"/>
              </a:schemeClr>
            </a:glow>
          </a:effectLst>
          <a:scene3d>
            <a:camera prst="orthographicFront"/>
            <a:lightRig rig="threePt" dir="t"/>
          </a:scene3d>
          <a:sp3d>
            <a:bevelT/>
          </a:sp3d>
        </p:spPr>
      </p:pic>
      <p:pic>
        <p:nvPicPr>
          <p:cNvPr id="68" name="red GOOJ 1st Picture 130">
            <a:extLst>
              <a:ext uri="{FF2B5EF4-FFF2-40B4-BE49-F238E27FC236}">
                <a16:creationId xmlns:a16="http://schemas.microsoft.com/office/drawing/2014/main" xmlns="" id="{1EEC09C8-7F45-481B-BF70-E1F4252BBE8C}"/>
              </a:ext>
            </a:extLst>
          </p:cNvPr>
          <p:cNvPicPr>
            <a:picLocks noChangeAspect="1"/>
          </p:cNvPicPr>
          <p:nvPr/>
        </p:nvPicPr>
        <p:blipFill>
          <a:blip r:embed="rId30">
            <a:alphaModFix/>
            <a:duotone>
              <a:prstClr val="black"/>
              <a:srgbClr val="FF0000">
                <a:tint val="45000"/>
                <a:satMod val="400000"/>
              </a:srgbClr>
            </a:duotone>
          </a:blip>
          <a:stretch>
            <a:fillRect/>
          </a:stretch>
        </p:blipFill>
        <p:spPr>
          <a:xfrm>
            <a:off x="2189370" y="5178633"/>
            <a:ext cx="287248" cy="305627"/>
          </a:xfrm>
          <a:prstGeom prst="rect">
            <a:avLst/>
          </a:prstGeom>
        </p:spPr>
      </p:pic>
      <p:pic>
        <p:nvPicPr>
          <p:cNvPr id="80" name="purp GOOJ 1st Picture 130">
            <a:extLst>
              <a:ext uri="{FF2B5EF4-FFF2-40B4-BE49-F238E27FC236}">
                <a16:creationId xmlns:a16="http://schemas.microsoft.com/office/drawing/2014/main" xmlns="" id="{AD9E9DED-0272-4C2B-8906-D045FB2DA9FE}"/>
              </a:ext>
            </a:extLst>
          </p:cNvPr>
          <p:cNvPicPr>
            <a:picLocks noChangeAspect="1"/>
          </p:cNvPicPr>
          <p:nvPr/>
        </p:nvPicPr>
        <p:blipFill>
          <a:blip r:embed="rId30">
            <a:alphaModFix/>
            <a:duotone>
              <a:prstClr val="black"/>
              <a:srgbClr val="7030A0">
                <a:tint val="45000"/>
                <a:satMod val="400000"/>
              </a:srgbClr>
            </a:duotone>
          </a:blip>
          <a:stretch>
            <a:fillRect/>
          </a:stretch>
        </p:blipFill>
        <p:spPr>
          <a:xfrm>
            <a:off x="8755588" y="5178633"/>
            <a:ext cx="287248" cy="305627"/>
          </a:xfrm>
          <a:prstGeom prst="rect">
            <a:avLst/>
          </a:prstGeom>
        </p:spPr>
      </p:pic>
      <p:sp>
        <p:nvSpPr>
          <p:cNvPr id="95" name="B Rectangle 186">
            <a:extLst>
              <a:ext uri="{FF2B5EF4-FFF2-40B4-BE49-F238E27FC236}">
                <a16:creationId xmlns:a16="http://schemas.microsoft.com/office/drawing/2014/main" xmlns="" id="{64D759CE-3DFE-4B37-83E9-0B5856AE182B}"/>
              </a:ext>
            </a:extLst>
          </p:cNvPr>
          <p:cNvSpPr/>
          <p:nvPr/>
        </p:nvSpPr>
        <p:spPr>
          <a:xfrm rot="10800000">
            <a:off x="198008" y="2991600"/>
            <a:ext cx="117359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6" name="R Rectangle 185">
            <a:extLst>
              <a:ext uri="{FF2B5EF4-FFF2-40B4-BE49-F238E27FC236}">
                <a16:creationId xmlns:a16="http://schemas.microsoft.com/office/drawing/2014/main" xmlns="" id="{9E0219E2-751D-4DAE-9A8B-B70053E58CBD}"/>
              </a:ext>
            </a:extLst>
          </p:cNvPr>
          <p:cNvSpPr/>
          <p:nvPr/>
        </p:nvSpPr>
        <p:spPr>
          <a:xfrm rot="10800000">
            <a:off x="198008" y="2991600"/>
            <a:ext cx="117359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7" name="G Rectangle 184">
            <a:extLst>
              <a:ext uri="{FF2B5EF4-FFF2-40B4-BE49-F238E27FC236}">
                <a16:creationId xmlns:a16="http://schemas.microsoft.com/office/drawing/2014/main" xmlns="" id="{D5F19CAC-9DFE-4457-AACF-BB7827BDCA25}"/>
              </a:ext>
            </a:extLst>
          </p:cNvPr>
          <p:cNvSpPr/>
          <p:nvPr/>
        </p:nvSpPr>
        <p:spPr>
          <a:xfrm rot="10800000">
            <a:off x="198008" y="2991600"/>
            <a:ext cx="117359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8" name="P Rectangle 183">
            <a:extLst>
              <a:ext uri="{FF2B5EF4-FFF2-40B4-BE49-F238E27FC236}">
                <a16:creationId xmlns:a16="http://schemas.microsoft.com/office/drawing/2014/main" xmlns="" id="{28616BD2-6D57-40E2-A2B9-832841DA066D}"/>
              </a:ext>
            </a:extLst>
          </p:cNvPr>
          <p:cNvSpPr/>
          <p:nvPr/>
        </p:nvSpPr>
        <p:spPr>
          <a:xfrm rot="10800000">
            <a:off x="198008" y="2991600"/>
            <a:ext cx="117359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9" name="new B Diamond 160">
            <a:extLst>
              <a:ext uri="{FF2B5EF4-FFF2-40B4-BE49-F238E27FC236}">
                <a16:creationId xmlns:a16="http://schemas.microsoft.com/office/drawing/2014/main" xmlns="" id="{C798BEBF-48A7-47AC-819E-80B33CE859EC}"/>
              </a:ext>
            </a:extLst>
          </p:cNvPr>
          <p:cNvSpPr>
            <a:spLocks noChangeAspect="1"/>
          </p:cNvSpPr>
          <p:nvPr/>
        </p:nvSpPr>
        <p:spPr>
          <a:xfrm rot="16200000">
            <a:off x="1223912" y="3547717"/>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1" name="new R Diamond 162">
            <a:extLst>
              <a:ext uri="{FF2B5EF4-FFF2-40B4-BE49-F238E27FC236}">
                <a16:creationId xmlns:a16="http://schemas.microsoft.com/office/drawing/2014/main" xmlns="" id="{532C4A81-C74E-4D5F-B39D-46AA4291BC20}"/>
              </a:ext>
            </a:extLst>
          </p:cNvPr>
          <p:cNvSpPr>
            <a:spLocks noChangeAspect="1"/>
          </p:cNvSpPr>
          <p:nvPr/>
        </p:nvSpPr>
        <p:spPr>
          <a:xfrm rot="16200000">
            <a:off x="1223912" y="3288806"/>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4" name="B Rectangle 186">
            <a:extLst>
              <a:ext uri="{FF2B5EF4-FFF2-40B4-BE49-F238E27FC236}">
                <a16:creationId xmlns:a16="http://schemas.microsoft.com/office/drawing/2014/main" xmlns="" id="{D884CC98-A884-4571-B0FF-EAAAB0A671EB}"/>
              </a:ext>
            </a:extLst>
          </p:cNvPr>
          <p:cNvSpPr/>
          <p:nvPr/>
        </p:nvSpPr>
        <p:spPr>
          <a:xfrm rot="16200000">
            <a:off x="4733322" y="5781057"/>
            <a:ext cx="1183309" cy="855928"/>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5" name="R Rectangle 185">
            <a:extLst>
              <a:ext uri="{FF2B5EF4-FFF2-40B4-BE49-F238E27FC236}">
                <a16:creationId xmlns:a16="http://schemas.microsoft.com/office/drawing/2014/main" xmlns="" id="{FD5F3597-F55B-45D6-A94F-3F84478B14FB}"/>
              </a:ext>
            </a:extLst>
          </p:cNvPr>
          <p:cNvSpPr/>
          <p:nvPr/>
        </p:nvSpPr>
        <p:spPr>
          <a:xfrm rot="16200000">
            <a:off x="4755603" y="5768040"/>
            <a:ext cx="1146697"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6" name="G Rectangle 184">
            <a:extLst>
              <a:ext uri="{FF2B5EF4-FFF2-40B4-BE49-F238E27FC236}">
                <a16:creationId xmlns:a16="http://schemas.microsoft.com/office/drawing/2014/main" xmlns="" id="{82E1923E-179B-4804-B0CD-D670E9170308}"/>
              </a:ext>
            </a:extLst>
          </p:cNvPr>
          <p:cNvSpPr/>
          <p:nvPr/>
        </p:nvSpPr>
        <p:spPr>
          <a:xfrm rot="16200000">
            <a:off x="4755603" y="5768040"/>
            <a:ext cx="1146697"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7" name="P Rectangle 183">
            <a:extLst>
              <a:ext uri="{FF2B5EF4-FFF2-40B4-BE49-F238E27FC236}">
                <a16:creationId xmlns:a16="http://schemas.microsoft.com/office/drawing/2014/main" xmlns="" id="{C46DF924-43B7-4C83-8C43-DBA41544D1D8}"/>
              </a:ext>
            </a:extLst>
          </p:cNvPr>
          <p:cNvSpPr/>
          <p:nvPr/>
        </p:nvSpPr>
        <p:spPr>
          <a:xfrm rot="16200000">
            <a:off x="4755603" y="5768040"/>
            <a:ext cx="1146697"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2" name="B Rectangle 186">
            <a:extLst>
              <a:ext uri="{FF2B5EF4-FFF2-40B4-BE49-F238E27FC236}">
                <a16:creationId xmlns:a16="http://schemas.microsoft.com/office/drawing/2014/main" xmlns="" id="{4C591743-52A3-4B82-A79D-2FCCC27D9047}"/>
              </a:ext>
            </a:extLst>
          </p:cNvPr>
          <p:cNvSpPr/>
          <p:nvPr/>
        </p:nvSpPr>
        <p:spPr>
          <a:xfrm rot="16200000">
            <a:off x="4727844" y="245408"/>
            <a:ext cx="1146697"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3" name="R Rectangle 185">
            <a:extLst>
              <a:ext uri="{FF2B5EF4-FFF2-40B4-BE49-F238E27FC236}">
                <a16:creationId xmlns:a16="http://schemas.microsoft.com/office/drawing/2014/main" xmlns="" id="{C0C1E460-E76A-4FD2-B8CE-4A79A35821E7}"/>
              </a:ext>
            </a:extLst>
          </p:cNvPr>
          <p:cNvSpPr/>
          <p:nvPr/>
        </p:nvSpPr>
        <p:spPr>
          <a:xfrm rot="16200000">
            <a:off x="4727844" y="245408"/>
            <a:ext cx="1146697"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4" name="G Rectangle 184">
            <a:extLst>
              <a:ext uri="{FF2B5EF4-FFF2-40B4-BE49-F238E27FC236}">
                <a16:creationId xmlns:a16="http://schemas.microsoft.com/office/drawing/2014/main" xmlns="" id="{D0810B69-68CB-41F5-A33E-237B5BC2156F}"/>
              </a:ext>
            </a:extLst>
          </p:cNvPr>
          <p:cNvSpPr/>
          <p:nvPr/>
        </p:nvSpPr>
        <p:spPr>
          <a:xfrm rot="16200000">
            <a:off x="4727844" y="245408"/>
            <a:ext cx="1146697"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5" name="P Rectangle 183">
            <a:extLst>
              <a:ext uri="{FF2B5EF4-FFF2-40B4-BE49-F238E27FC236}">
                <a16:creationId xmlns:a16="http://schemas.microsoft.com/office/drawing/2014/main" xmlns="" id="{90DB1A22-F1E6-4A3C-B165-74F35CB06F3F}"/>
              </a:ext>
            </a:extLst>
          </p:cNvPr>
          <p:cNvSpPr/>
          <p:nvPr/>
        </p:nvSpPr>
        <p:spPr>
          <a:xfrm rot="16200000">
            <a:off x="4727844" y="245408"/>
            <a:ext cx="1146697"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0" name="B Rectangle 186">
            <a:extLst>
              <a:ext uri="{FF2B5EF4-FFF2-40B4-BE49-F238E27FC236}">
                <a16:creationId xmlns:a16="http://schemas.microsoft.com/office/drawing/2014/main" xmlns="" id="{60F2CEB9-6A29-43FB-B964-6E6F304597A5}"/>
              </a:ext>
            </a:extLst>
          </p:cNvPr>
          <p:cNvSpPr/>
          <p:nvPr/>
        </p:nvSpPr>
        <p:spPr>
          <a:xfrm rot="10800000">
            <a:off x="9251575" y="2999829"/>
            <a:ext cx="1173195"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1" name="R Rectangle 185">
            <a:extLst>
              <a:ext uri="{FF2B5EF4-FFF2-40B4-BE49-F238E27FC236}">
                <a16:creationId xmlns:a16="http://schemas.microsoft.com/office/drawing/2014/main" xmlns="" id="{45DB4DA1-5CF1-4677-B94C-C448EA9F3028}"/>
              </a:ext>
            </a:extLst>
          </p:cNvPr>
          <p:cNvSpPr/>
          <p:nvPr/>
        </p:nvSpPr>
        <p:spPr>
          <a:xfrm rot="10800000">
            <a:off x="9251575" y="2999829"/>
            <a:ext cx="1173195"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2" name="G Rectangle 184">
            <a:extLst>
              <a:ext uri="{FF2B5EF4-FFF2-40B4-BE49-F238E27FC236}">
                <a16:creationId xmlns:a16="http://schemas.microsoft.com/office/drawing/2014/main" xmlns="" id="{C3AD63B6-D0E0-4A72-B560-1D8635D7B111}"/>
              </a:ext>
            </a:extLst>
          </p:cNvPr>
          <p:cNvSpPr/>
          <p:nvPr/>
        </p:nvSpPr>
        <p:spPr>
          <a:xfrm rot="10800000">
            <a:off x="9251575" y="2999829"/>
            <a:ext cx="1173195"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3" name="P Rectangle 183">
            <a:extLst>
              <a:ext uri="{FF2B5EF4-FFF2-40B4-BE49-F238E27FC236}">
                <a16:creationId xmlns:a16="http://schemas.microsoft.com/office/drawing/2014/main" xmlns="" id="{DD00B2FD-F903-4155-9EE3-70120A62DCAB}"/>
              </a:ext>
            </a:extLst>
          </p:cNvPr>
          <p:cNvSpPr/>
          <p:nvPr/>
        </p:nvSpPr>
        <p:spPr>
          <a:xfrm rot="10800000">
            <a:off x="9251575" y="2999829"/>
            <a:ext cx="1173195"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5" name="new G Diamond 161">
            <a:extLst>
              <a:ext uri="{FF2B5EF4-FFF2-40B4-BE49-F238E27FC236}">
                <a16:creationId xmlns:a16="http://schemas.microsoft.com/office/drawing/2014/main" xmlns="" id="{3BC8E3CF-99F5-40C8-A6FA-77E1C7CC7674}"/>
              </a:ext>
            </a:extLst>
          </p:cNvPr>
          <p:cNvSpPr>
            <a:spLocks noChangeAspect="1"/>
          </p:cNvSpPr>
          <p:nvPr/>
        </p:nvSpPr>
        <p:spPr>
          <a:xfrm rot="16200000">
            <a:off x="9220232" y="3496312"/>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7" name="new P Diamond">
            <a:extLst>
              <a:ext uri="{FF2B5EF4-FFF2-40B4-BE49-F238E27FC236}">
                <a16:creationId xmlns:a16="http://schemas.microsoft.com/office/drawing/2014/main" xmlns="" id="{893B0524-25F6-4450-9702-0889FE094C80}"/>
              </a:ext>
            </a:extLst>
          </p:cNvPr>
          <p:cNvSpPr>
            <a:spLocks noChangeAspect="1"/>
          </p:cNvSpPr>
          <p:nvPr/>
        </p:nvSpPr>
        <p:spPr>
          <a:xfrm rot="16200000">
            <a:off x="9220232" y="3237401"/>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8" name="B Rectangle 186">
            <a:extLst>
              <a:ext uri="{FF2B5EF4-FFF2-40B4-BE49-F238E27FC236}">
                <a16:creationId xmlns:a16="http://schemas.microsoft.com/office/drawing/2014/main" xmlns="" id="{AA906B0E-53E5-4E1D-8D07-A018A0BE4284}"/>
              </a:ext>
            </a:extLst>
          </p:cNvPr>
          <p:cNvSpPr/>
          <p:nvPr/>
        </p:nvSpPr>
        <p:spPr>
          <a:xfrm rot="10800000">
            <a:off x="3125588" y="5928308"/>
            <a:ext cx="87335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9" name="R Rectangle 185">
            <a:extLst>
              <a:ext uri="{FF2B5EF4-FFF2-40B4-BE49-F238E27FC236}">
                <a16:creationId xmlns:a16="http://schemas.microsoft.com/office/drawing/2014/main" xmlns="" id="{F2C2170F-5A64-440E-BE2C-43B27FD5AB08}"/>
              </a:ext>
            </a:extLst>
          </p:cNvPr>
          <p:cNvSpPr/>
          <p:nvPr/>
        </p:nvSpPr>
        <p:spPr>
          <a:xfrm rot="10800000">
            <a:off x="3125588" y="5928308"/>
            <a:ext cx="87335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0" name="G Rectangle 184">
            <a:extLst>
              <a:ext uri="{FF2B5EF4-FFF2-40B4-BE49-F238E27FC236}">
                <a16:creationId xmlns:a16="http://schemas.microsoft.com/office/drawing/2014/main" xmlns="" id="{A4DEF885-59C0-4B76-B3FF-CBAB79FD714D}"/>
              </a:ext>
            </a:extLst>
          </p:cNvPr>
          <p:cNvSpPr/>
          <p:nvPr/>
        </p:nvSpPr>
        <p:spPr>
          <a:xfrm rot="10800000">
            <a:off x="3125588" y="5928308"/>
            <a:ext cx="87335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1" name="P Rectangle 183">
            <a:extLst>
              <a:ext uri="{FF2B5EF4-FFF2-40B4-BE49-F238E27FC236}">
                <a16:creationId xmlns:a16="http://schemas.microsoft.com/office/drawing/2014/main" xmlns="" id="{B6085255-BD49-4701-892C-3A7C9AD6D042}"/>
              </a:ext>
            </a:extLst>
          </p:cNvPr>
          <p:cNvSpPr/>
          <p:nvPr/>
        </p:nvSpPr>
        <p:spPr>
          <a:xfrm rot="10800000">
            <a:off x="3125588" y="5928308"/>
            <a:ext cx="87335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8" name="B Rectangle 186">
            <a:extLst>
              <a:ext uri="{FF2B5EF4-FFF2-40B4-BE49-F238E27FC236}">
                <a16:creationId xmlns:a16="http://schemas.microsoft.com/office/drawing/2014/main" xmlns="" id="{B1B1CA3D-DCD3-4E95-998A-96F2045378E9}"/>
              </a:ext>
            </a:extLst>
          </p:cNvPr>
          <p:cNvSpPr/>
          <p:nvPr/>
        </p:nvSpPr>
        <p:spPr>
          <a:xfrm rot="10800000">
            <a:off x="1368924" y="5903994"/>
            <a:ext cx="87335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9" name="R Rectangle 185">
            <a:extLst>
              <a:ext uri="{FF2B5EF4-FFF2-40B4-BE49-F238E27FC236}">
                <a16:creationId xmlns:a16="http://schemas.microsoft.com/office/drawing/2014/main" xmlns="" id="{929A358C-E5B9-40DF-858A-8113DE6102FC}"/>
              </a:ext>
            </a:extLst>
          </p:cNvPr>
          <p:cNvSpPr/>
          <p:nvPr/>
        </p:nvSpPr>
        <p:spPr>
          <a:xfrm rot="10800000">
            <a:off x="1368924" y="5903994"/>
            <a:ext cx="87335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0" name="G Rectangle 184">
            <a:extLst>
              <a:ext uri="{FF2B5EF4-FFF2-40B4-BE49-F238E27FC236}">
                <a16:creationId xmlns:a16="http://schemas.microsoft.com/office/drawing/2014/main" xmlns="" id="{68D9C684-4C26-4467-86E2-0BF7D8178667}"/>
              </a:ext>
            </a:extLst>
          </p:cNvPr>
          <p:cNvSpPr/>
          <p:nvPr/>
        </p:nvSpPr>
        <p:spPr>
          <a:xfrm rot="10800000">
            <a:off x="1368924" y="5903994"/>
            <a:ext cx="87335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1" name="P Rectangle 183">
            <a:extLst>
              <a:ext uri="{FF2B5EF4-FFF2-40B4-BE49-F238E27FC236}">
                <a16:creationId xmlns:a16="http://schemas.microsoft.com/office/drawing/2014/main" xmlns="" id="{682F826E-0B58-4A51-94F3-843041649163}"/>
              </a:ext>
            </a:extLst>
          </p:cNvPr>
          <p:cNvSpPr/>
          <p:nvPr/>
        </p:nvSpPr>
        <p:spPr>
          <a:xfrm rot="10800000">
            <a:off x="1368924" y="5903994"/>
            <a:ext cx="87335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6" name="B Rectangle 186">
            <a:extLst>
              <a:ext uri="{FF2B5EF4-FFF2-40B4-BE49-F238E27FC236}">
                <a16:creationId xmlns:a16="http://schemas.microsoft.com/office/drawing/2014/main" xmlns="" id="{28AD333D-D09B-4BB0-9B1C-0EB6FEC51A17}"/>
              </a:ext>
            </a:extLst>
          </p:cNvPr>
          <p:cNvSpPr/>
          <p:nvPr/>
        </p:nvSpPr>
        <p:spPr>
          <a:xfrm rot="10800000">
            <a:off x="5764125" y="5903993"/>
            <a:ext cx="87335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7" name="R Rectangle 185">
            <a:extLst>
              <a:ext uri="{FF2B5EF4-FFF2-40B4-BE49-F238E27FC236}">
                <a16:creationId xmlns:a16="http://schemas.microsoft.com/office/drawing/2014/main" xmlns="" id="{C40F8F5E-21D5-4D41-9198-E29DE7DEFDCC}"/>
              </a:ext>
            </a:extLst>
          </p:cNvPr>
          <p:cNvSpPr/>
          <p:nvPr/>
        </p:nvSpPr>
        <p:spPr>
          <a:xfrm rot="10800000">
            <a:off x="5764125" y="5903993"/>
            <a:ext cx="87335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8" name="G Rectangle 184">
            <a:extLst>
              <a:ext uri="{FF2B5EF4-FFF2-40B4-BE49-F238E27FC236}">
                <a16:creationId xmlns:a16="http://schemas.microsoft.com/office/drawing/2014/main" xmlns="" id="{B3BAB099-11A3-4030-9138-4EA703417F6F}"/>
              </a:ext>
            </a:extLst>
          </p:cNvPr>
          <p:cNvSpPr/>
          <p:nvPr/>
        </p:nvSpPr>
        <p:spPr>
          <a:xfrm rot="10800000">
            <a:off x="5764125" y="5903993"/>
            <a:ext cx="87335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9" name="P Rectangle 183">
            <a:extLst>
              <a:ext uri="{FF2B5EF4-FFF2-40B4-BE49-F238E27FC236}">
                <a16:creationId xmlns:a16="http://schemas.microsoft.com/office/drawing/2014/main" xmlns="" id="{DF6E1AAB-EEDA-4084-AAA0-075D8DC25494}"/>
              </a:ext>
            </a:extLst>
          </p:cNvPr>
          <p:cNvSpPr/>
          <p:nvPr/>
        </p:nvSpPr>
        <p:spPr>
          <a:xfrm rot="10800000">
            <a:off x="5764125" y="5903993"/>
            <a:ext cx="87335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64" name="B Rectangle 186">
            <a:extLst>
              <a:ext uri="{FF2B5EF4-FFF2-40B4-BE49-F238E27FC236}">
                <a16:creationId xmlns:a16="http://schemas.microsoft.com/office/drawing/2014/main" xmlns="" id="{4C627B4C-F45D-43FE-B91F-3C4D486A91A6}"/>
              </a:ext>
            </a:extLst>
          </p:cNvPr>
          <p:cNvSpPr/>
          <p:nvPr/>
        </p:nvSpPr>
        <p:spPr>
          <a:xfrm rot="10800000">
            <a:off x="7531275" y="5903993"/>
            <a:ext cx="87335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65" name="R Rectangle 185">
            <a:extLst>
              <a:ext uri="{FF2B5EF4-FFF2-40B4-BE49-F238E27FC236}">
                <a16:creationId xmlns:a16="http://schemas.microsoft.com/office/drawing/2014/main" xmlns="" id="{14132E5B-1F88-491A-A746-52BF8B4EEADA}"/>
              </a:ext>
            </a:extLst>
          </p:cNvPr>
          <p:cNvSpPr/>
          <p:nvPr/>
        </p:nvSpPr>
        <p:spPr>
          <a:xfrm rot="10800000">
            <a:off x="7531275" y="5903993"/>
            <a:ext cx="87335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66" name="G Rectangle 184">
            <a:extLst>
              <a:ext uri="{FF2B5EF4-FFF2-40B4-BE49-F238E27FC236}">
                <a16:creationId xmlns:a16="http://schemas.microsoft.com/office/drawing/2014/main" xmlns="" id="{1B857F23-3B85-4791-A76D-775F582784D8}"/>
              </a:ext>
            </a:extLst>
          </p:cNvPr>
          <p:cNvSpPr/>
          <p:nvPr/>
        </p:nvSpPr>
        <p:spPr>
          <a:xfrm rot="10800000">
            <a:off x="7531275" y="5903993"/>
            <a:ext cx="87335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67" name="P Rectangle 183">
            <a:extLst>
              <a:ext uri="{FF2B5EF4-FFF2-40B4-BE49-F238E27FC236}">
                <a16:creationId xmlns:a16="http://schemas.microsoft.com/office/drawing/2014/main" xmlns="" id="{BE70B715-991E-465E-BBEB-EF4C7CD206BB}"/>
              </a:ext>
            </a:extLst>
          </p:cNvPr>
          <p:cNvSpPr/>
          <p:nvPr/>
        </p:nvSpPr>
        <p:spPr>
          <a:xfrm rot="10800000">
            <a:off x="7531275" y="5903993"/>
            <a:ext cx="87335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72" name="B Rectangle 186">
            <a:extLst>
              <a:ext uri="{FF2B5EF4-FFF2-40B4-BE49-F238E27FC236}">
                <a16:creationId xmlns:a16="http://schemas.microsoft.com/office/drawing/2014/main" xmlns="" id="{8D19326F-262D-4CDC-8DD1-F12333323F67}"/>
              </a:ext>
            </a:extLst>
          </p:cNvPr>
          <p:cNvSpPr/>
          <p:nvPr/>
        </p:nvSpPr>
        <p:spPr>
          <a:xfrm rot="10800000">
            <a:off x="8387901" y="5903993"/>
            <a:ext cx="87335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73" name="R Rectangle 185">
            <a:extLst>
              <a:ext uri="{FF2B5EF4-FFF2-40B4-BE49-F238E27FC236}">
                <a16:creationId xmlns:a16="http://schemas.microsoft.com/office/drawing/2014/main" xmlns="" id="{D7B78F72-A0C5-49FF-88A4-3EB99C8C88A7}"/>
              </a:ext>
            </a:extLst>
          </p:cNvPr>
          <p:cNvSpPr/>
          <p:nvPr/>
        </p:nvSpPr>
        <p:spPr>
          <a:xfrm rot="10800000">
            <a:off x="8387901" y="5903993"/>
            <a:ext cx="87335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74" name="G Rectangle 184">
            <a:extLst>
              <a:ext uri="{FF2B5EF4-FFF2-40B4-BE49-F238E27FC236}">
                <a16:creationId xmlns:a16="http://schemas.microsoft.com/office/drawing/2014/main" xmlns="" id="{BBD64D2B-2BC8-45FF-B92F-B47AA71D0C09}"/>
              </a:ext>
            </a:extLst>
          </p:cNvPr>
          <p:cNvSpPr/>
          <p:nvPr/>
        </p:nvSpPr>
        <p:spPr>
          <a:xfrm rot="10800000">
            <a:off x="8387901" y="5903993"/>
            <a:ext cx="87335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75" name="P Rectangle 183">
            <a:extLst>
              <a:ext uri="{FF2B5EF4-FFF2-40B4-BE49-F238E27FC236}">
                <a16:creationId xmlns:a16="http://schemas.microsoft.com/office/drawing/2014/main" xmlns="" id="{D564F8B5-722E-42BE-838F-2A8C2BBE55CE}"/>
              </a:ext>
            </a:extLst>
          </p:cNvPr>
          <p:cNvSpPr/>
          <p:nvPr/>
        </p:nvSpPr>
        <p:spPr>
          <a:xfrm rot="10800000">
            <a:off x="8387901" y="5903993"/>
            <a:ext cx="87335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80" name="B Rectangle 186">
            <a:extLst>
              <a:ext uri="{FF2B5EF4-FFF2-40B4-BE49-F238E27FC236}">
                <a16:creationId xmlns:a16="http://schemas.microsoft.com/office/drawing/2014/main" xmlns="" id="{BC4EE5C0-28CE-437D-B267-71FBEBE9DF0E}"/>
              </a:ext>
            </a:extLst>
          </p:cNvPr>
          <p:cNvSpPr/>
          <p:nvPr/>
        </p:nvSpPr>
        <p:spPr>
          <a:xfrm rot="10800000">
            <a:off x="204315" y="2097221"/>
            <a:ext cx="87335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81" name="R Rectangle 185">
            <a:extLst>
              <a:ext uri="{FF2B5EF4-FFF2-40B4-BE49-F238E27FC236}">
                <a16:creationId xmlns:a16="http://schemas.microsoft.com/office/drawing/2014/main" xmlns="" id="{1306C5D1-E3E3-45C4-B84C-84F48C3EF6B8}"/>
              </a:ext>
            </a:extLst>
          </p:cNvPr>
          <p:cNvSpPr/>
          <p:nvPr/>
        </p:nvSpPr>
        <p:spPr>
          <a:xfrm rot="10800000">
            <a:off x="204315" y="2097221"/>
            <a:ext cx="87335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82" name="G Rectangle 184">
            <a:extLst>
              <a:ext uri="{FF2B5EF4-FFF2-40B4-BE49-F238E27FC236}">
                <a16:creationId xmlns:a16="http://schemas.microsoft.com/office/drawing/2014/main" xmlns="" id="{FE266DC1-4749-4095-BC45-6F5480DBF73D}"/>
              </a:ext>
            </a:extLst>
          </p:cNvPr>
          <p:cNvSpPr/>
          <p:nvPr/>
        </p:nvSpPr>
        <p:spPr>
          <a:xfrm rot="10800000">
            <a:off x="204315" y="2097221"/>
            <a:ext cx="87335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83" name="P Rectangle 183">
            <a:extLst>
              <a:ext uri="{FF2B5EF4-FFF2-40B4-BE49-F238E27FC236}">
                <a16:creationId xmlns:a16="http://schemas.microsoft.com/office/drawing/2014/main" xmlns="" id="{D0107AB9-87D6-4C0B-AA78-06C52BB0C238}"/>
              </a:ext>
            </a:extLst>
          </p:cNvPr>
          <p:cNvSpPr/>
          <p:nvPr/>
        </p:nvSpPr>
        <p:spPr>
          <a:xfrm rot="10800000">
            <a:off x="204315" y="2097221"/>
            <a:ext cx="87335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88" name="B Rectangle 186">
            <a:extLst>
              <a:ext uri="{FF2B5EF4-FFF2-40B4-BE49-F238E27FC236}">
                <a16:creationId xmlns:a16="http://schemas.microsoft.com/office/drawing/2014/main" xmlns="" id="{DF94B924-F55A-49C7-ABE5-334D459E7808}"/>
              </a:ext>
            </a:extLst>
          </p:cNvPr>
          <p:cNvSpPr/>
          <p:nvPr/>
        </p:nvSpPr>
        <p:spPr>
          <a:xfrm rot="10800000">
            <a:off x="198008" y="3858846"/>
            <a:ext cx="87335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89" name="R Rectangle 185">
            <a:extLst>
              <a:ext uri="{FF2B5EF4-FFF2-40B4-BE49-F238E27FC236}">
                <a16:creationId xmlns:a16="http://schemas.microsoft.com/office/drawing/2014/main" xmlns="" id="{44AD2C78-E08B-4BCF-8683-4A5AC59446DC}"/>
              </a:ext>
            </a:extLst>
          </p:cNvPr>
          <p:cNvSpPr/>
          <p:nvPr/>
        </p:nvSpPr>
        <p:spPr>
          <a:xfrm rot="10800000">
            <a:off x="198008" y="3858846"/>
            <a:ext cx="87335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90" name="G Rectangle 184">
            <a:extLst>
              <a:ext uri="{FF2B5EF4-FFF2-40B4-BE49-F238E27FC236}">
                <a16:creationId xmlns:a16="http://schemas.microsoft.com/office/drawing/2014/main" xmlns="" id="{A69CB8F7-794D-4AD9-8C4A-E4F7724B9E9A}"/>
              </a:ext>
            </a:extLst>
          </p:cNvPr>
          <p:cNvSpPr/>
          <p:nvPr/>
        </p:nvSpPr>
        <p:spPr>
          <a:xfrm rot="10800000">
            <a:off x="198008" y="3858846"/>
            <a:ext cx="87335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91" name="P Rectangle 183">
            <a:extLst>
              <a:ext uri="{FF2B5EF4-FFF2-40B4-BE49-F238E27FC236}">
                <a16:creationId xmlns:a16="http://schemas.microsoft.com/office/drawing/2014/main" xmlns="" id="{22EB9305-2E86-4712-A84B-18B69B1D748B}"/>
              </a:ext>
            </a:extLst>
          </p:cNvPr>
          <p:cNvSpPr/>
          <p:nvPr/>
        </p:nvSpPr>
        <p:spPr>
          <a:xfrm rot="10800000">
            <a:off x="198008" y="3858846"/>
            <a:ext cx="87335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96" name="B Rectangle 186">
            <a:extLst>
              <a:ext uri="{FF2B5EF4-FFF2-40B4-BE49-F238E27FC236}">
                <a16:creationId xmlns:a16="http://schemas.microsoft.com/office/drawing/2014/main" xmlns="" id="{D66B22C6-1288-4CD5-B873-6564C54BA610}"/>
              </a:ext>
            </a:extLst>
          </p:cNvPr>
          <p:cNvSpPr/>
          <p:nvPr/>
        </p:nvSpPr>
        <p:spPr>
          <a:xfrm rot="10800000">
            <a:off x="197296" y="4711090"/>
            <a:ext cx="87335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97" name="R Rectangle 185">
            <a:extLst>
              <a:ext uri="{FF2B5EF4-FFF2-40B4-BE49-F238E27FC236}">
                <a16:creationId xmlns:a16="http://schemas.microsoft.com/office/drawing/2014/main" xmlns="" id="{6236E9C7-EA77-48F8-8686-EAE6A16C1595}"/>
              </a:ext>
            </a:extLst>
          </p:cNvPr>
          <p:cNvSpPr/>
          <p:nvPr/>
        </p:nvSpPr>
        <p:spPr>
          <a:xfrm rot="10800000">
            <a:off x="197296" y="4711090"/>
            <a:ext cx="87335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98" name="G Rectangle 184">
            <a:extLst>
              <a:ext uri="{FF2B5EF4-FFF2-40B4-BE49-F238E27FC236}">
                <a16:creationId xmlns:a16="http://schemas.microsoft.com/office/drawing/2014/main" xmlns="" id="{5A1C843B-39BD-4221-B5FF-1D2574D94B5B}"/>
              </a:ext>
            </a:extLst>
          </p:cNvPr>
          <p:cNvSpPr/>
          <p:nvPr/>
        </p:nvSpPr>
        <p:spPr>
          <a:xfrm rot="10800000">
            <a:off x="197296" y="4711090"/>
            <a:ext cx="87335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99" name="P Rectangle 183">
            <a:extLst>
              <a:ext uri="{FF2B5EF4-FFF2-40B4-BE49-F238E27FC236}">
                <a16:creationId xmlns:a16="http://schemas.microsoft.com/office/drawing/2014/main" xmlns="" id="{32A22CE5-B859-4154-94B5-EAEAE218516B}"/>
              </a:ext>
            </a:extLst>
          </p:cNvPr>
          <p:cNvSpPr/>
          <p:nvPr/>
        </p:nvSpPr>
        <p:spPr>
          <a:xfrm rot="10800000">
            <a:off x="197296" y="4711090"/>
            <a:ext cx="87335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25" name="B Rectangle 186">
            <a:extLst>
              <a:ext uri="{FF2B5EF4-FFF2-40B4-BE49-F238E27FC236}">
                <a16:creationId xmlns:a16="http://schemas.microsoft.com/office/drawing/2014/main" xmlns="" id="{93CB0359-815B-4981-930A-4E8667D7600E}"/>
              </a:ext>
            </a:extLst>
          </p:cNvPr>
          <p:cNvSpPr/>
          <p:nvPr/>
        </p:nvSpPr>
        <p:spPr>
          <a:xfrm rot="10800000">
            <a:off x="6612994" y="86785"/>
            <a:ext cx="87335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26" name="R Rectangle 185">
            <a:extLst>
              <a:ext uri="{FF2B5EF4-FFF2-40B4-BE49-F238E27FC236}">
                <a16:creationId xmlns:a16="http://schemas.microsoft.com/office/drawing/2014/main" xmlns="" id="{CE28563C-B571-4C02-9182-C9B3A9A1CE2D}"/>
              </a:ext>
            </a:extLst>
          </p:cNvPr>
          <p:cNvSpPr/>
          <p:nvPr/>
        </p:nvSpPr>
        <p:spPr>
          <a:xfrm rot="10800000">
            <a:off x="6612994" y="86785"/>
            <a:ext cx="87335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27" name="G Rectangle 184">
            <a:extLst>
              <a:ext uri="{FF2B5EF4-FFF2-40B4-BE49-F238E27FC236}">
                <a16:creationId xmlns:a16="http://schemas.microsoft.com/office/drawing/2014/main" xmlns="" id="{94285616-E438-432A-B5A6-63198D9C2BB6}"/>
              </a:ext>
            </a:extLst>
          </p:cNvPr>
          <p:cNvSpPr/>
          <p:nvPr/>
        </p:nvSpPr>
        <p:spPr>
          <a:xfrm rot="10800000">
            <a:off x="6612994" y="86785"/>
            <a:ext cx="87335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28" name="P Rectangle 183">
            <a:extLst>
              <a:ext uri="{FF2B5EF4-FFF2-40B4-BE49-F238E27FC236}">
                <a16:creationId xmlns:a16="http://schemas.microsoft.com/office/drawing/2014/main" xmlns="" id="{9D98EACF-3ED3-4A11-B7EA-F2CC72BCEAD8}"/>
              </a:ext>
            </a:extLst>
          </p:cNvPr>
          <p:cNvSpPr/>
          <p:nvPr/>
        </p:nvSpPr>
        <p:spPr>
          <a:xfrm rot="10800000">
            <a:off x="6612993" y="72618"/>
            <a:ext cx="87335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33" name="B Rectangle 186">
            <a:extLst>
              <a:ext uri="{FF2B5EF4-FFF2-40B4-BE49-F238E27FC236}">
                <a16:creationId xmlns:a16="http://schemas.microsoft.com/office/drawing/2014/main" xmlns="" id="{6C6BB870-1BD1-4DB5-8FAA-B65E1963A65D}"/>
              </a:ext>
            </a:extLst>
          </p:cNvPr>
          <p:cNvSpPr/>
          <p:nvPr/>
        </p:nvSpPr>
        <p:spPr>
          <a:xfrm rot="10800000">
            <a:off x="8366070" y="93373"/>
            <a:ext cx="87335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34" name="R Rectangle 185">
            <a:extLst>
              <a:ext uri="{FF2B5EF4-FFF2-40B4-BE49-F238E27FC236}">
                <a16:creationId xmlns:a16="http://schemas.microsoft.com/office/drawing/2014/main" xmlns="" id="{636310A1-D2B5-4092-B5AE-A34AAFCEEB42}"/>
              </a:ext>
            </a:extLst>
          </p:cNvPr>
          <p:cNvSpPr/>
          <p:nvPr/>
        </p:nvSpPr>
        <p:spPr>
          <a:xfrm rot="10800000">
            <a:off x="8366070" y="93373"/>
            <a:ext cx="87335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35" name="G Rectangle 184">
            <a:extLst>
              <a:ext uri="{FF2B5EF4-FFF2-40B4-BE49-F238E27FC236}">
                <a16:creationId xmlns:a16="http://schemas.microsoft.com/office/drawing/2014/main" xmlns="" id="{C4170D1B-BE16-4EE3-BBE4-00BE4C591117}"/>
              </a:ext>
            </a:extLst>
          </p:cNvPr>
          <p:cNvSpPr/>
          <p:nvPr/>
        </p:nvSpPr>
        <p:spPr>
          <a:xfrm rot="10800000">
            <a:off x="8366070" y="93373"/>
            <a:ext cx="87335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36" name="P Rectangle 183">
            <a:extLst>
              <a:ext uri="{FF2B5EF4-FFF2-40B4-BE49-F238E27FC236}">
                <a16:creationId xmlns:a16="http://schemas.microsoft.com/office/drawing/2014/main" xmlns="" id="{32EE2A2E-9FDD-4301-BF03-4425A6AF4D8C}"/>
              </a:ext>
            </a:extLst>
          </p:cNvPr>
          <p:cNvSpPr/>
          <p:nvPr/>
        </p:nvSpPr>
        <p:spPr>
          <a:xfrm rot="10800000">
            <a:off x="8366069" y="79206"/>
            <a:ext cx="87335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41" name="B Rectangle 186">
            <a:extLst>
              <a:ext uri="{FF2B5EF4-FFF2-40B4-BE49-F238E27FC236}">
                <a16:creationId xmlns:a16="http://schemas.microsoft.com/office/drawing/2014/main" xmlns="" id="{1D2D6265-E0E7-4C3E-8921-C71914F9E3EA}"/>
              </a:ext>
            </a:extLst>
          </p:cNvPr>
          <p:cNvSpPr/>
          <p:nvPr/>
        </p:nvSpPr>
        <p:spPr>
          <a:xfrm rot="10800000">
            <a:off x="3976535" y="97908"/>
            <a:ext cx="87335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42" name="R Rectangle 185">
            <a:extLst>
              <a:ext uri="{FF2B5EF4-FFF2-40B4-BE49-F238E27FC236}">
                <a16:creationId xmlns:a16="http://schemas.microsoft.com/office/drawing/2014/main" xmlns="" id="{A47D4CAA-2435-446C-B589-1334215F1C23}"/>
              </a:ext>
            </a:extLst>
          </p:cNvPr>
          <p:cNvSpPr/>
          <p:nvPr/>
        </p:nvSpPr>
        <p:spPr>
          <a:xfrm rot="10800000">
            <a:off x="3976535" y="97908"/>
            <a:ext cx="87335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43" name="G Rectangle 184">
            <a:extLst>
              <a:ext uri="{FF2B5EF4-FFF2-40B4-BE49-F238E27FC236}">
                <a16:creationId xmlns:a16="http://schemas.microsoft.com/office/drawing/2014/main" xmlns="" id="{09DE2F4E-9B93-4670-AC5A-44AEED74DE4B}"/>
              </a:ext>
            </a:extLst>
          </p:cNvPr>
          <p:cNvSpPr/>
          <p:nvPr/>
        </p:nvSpPr>
        <p:spPr>
          <a:xfrm rot="10800000">
            <a:off x="3976535" y="97908"/>
            <a:ext cx="87335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44" name="P Rectangle 183">
            <a:extLst>
              <a:ext uri="{FF2B5EF4-FFF2-40B4-BE49-F238E27FC236}">
                <a16:creationId xmlns:a16="http://schemas.microsoft.com/office/drawing/2014/main" xmlns="" id="{1439D9F7-A3DA-4F04-95B0-AAA68435EBFC}"/>
              </a:ext>
            </a:extLst>
          </p:cNvPr>
          <p:cNvSpPr/>
          <p:nvPr/>
        </p:nvSpPr>
        <p:spPr>
          <a:xfrm rot="10800000">
            <a:off x="3976534" y="83741"/>
            <a:ext cx="87335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49" name="B Rectangle 186">
            <a:extLst>
              <a:ext uri="{FF2B5EF4-FFF2-40B4-BE49-F238E27FC236}">
                <a16:creationId xmlns:a16="http://schemas.microsoft.com/office/drawing/2014/main" xmlns="" id="{C76DF9EF-10C1-43FC-8612-84357DAC8434}"/>
              </a:ext>
            </a:extLst>
          </p:cNvPr>
          <p:cNvSpPr/>
          <p:nvPr/>
        </p:nvSpPr>
        <p:spPr>
          <a:xfrm rot="10800000">
            <a:off x="2250813" y="101434"/>
            <a:ext cx="87335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50" name="R Rectangle 185">
            <a:extLst>
              <a:ext uri="{FF2B5EF4-FFF2-40B4-BE49-F238E27FC236}">
                <a16:creationId xmlns:a16="http://schemas.microsoft.com/office/drawing/2014/main" xmlns="" id="{5483A802-A186-42A2-9E16-397667A65D46}"/>
              </a:ext>
            </a:extLst>
          </p:cNvPr>
          <p:cNvSpPr/>
          <p:nvPr/>
        </p:nvSpPr>
        <p:spPr>
          <a:xfrm rot="10800000">
            <a:off x="2250813" y="101434"/>
            <a:ext cx="87335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51" name="G Rectangle 184">
            <a:extLst>
              <a:ext uri="{FF2B5EF4-FFF2-40B4-BE49-F238E27FC236}">
                <a16:creationId xmlns:a16="http://schemas.microsoft.com/office/drawing/2014/main" xmlns="" id="{83FB2624-FF13-43EB-9FD0-5CC6123E5C8D}"/>
              </a:ext>
            </a:extLst>
          </p:cNvPr>
          <p:cNvSpPr/>
          <p:nvPr/>
        </p:nvSpPr>
        <p:spPr>
          <a:xfrm rot="10800000">
            <a:off x="2250813" y="101434"/>
            <a:ext cx="87335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52" name="P Rectangle 183">
            <a:extLst>
              <a:ext uri="{FF2B5EF4-FFF2-40B4-BE49-F238E27FC236}">
                <a16:creationId xmlns:a16="http://schemas.microsoft.com/office/drawing/2014/main" xmlns="" id="{C6FFAE4E-5308-44A3-B438-288EE0E25006}"/>
              </a:ext>
            </a:extLst>
          </p:cNvPr>
          <p:cNvSpPr/>
          <p:nvPr/>
        </p:nvSpPr>
        <p:spPr>
          <a:xfrm rot="10800000">
            <a:off x="2250812" y="87267"/>
            <a:ext cx="87335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57" name="B Rectangle 186">
            <a:extLst>
              <a:ext uri="{FF2B5EF4-FFF2-40B4-BE49-F238E27FC236}">
                <a16:creationId xmlns:a16="http://schemas.microsoft.com/office/drawing/2014/main" xmlns="" id="{6AE68795-A898-4FCB-B998-3FE5B415B101}"/>
              </a:ext>
            </a:extLst>
          </p:cNvPr>
          <p:cNvSpPr/>
          <p:nvPr/>
        </p:nvSpPr>
        <p:spPr>
          <a:xfrm rot="10800000">
            <a:off x="1368998" y="104300"/>
            <a:ext cx="873351" cy="874800"/>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58" name="R Rectangle 185">
            <a:extLst>
              <a:ext uri="{FF2B5EF4-FFF2-40B4-BE49-F238E27FC236}">
                <a16:creationId xmlns:a16="http://schemas.microsoft.com/office/drawing/2014/main" xmlns="" id="{3AA452AD-5FE5-4030-8A26-25E598CDAAE6}"/>
              </a:ext>
            </a:extLst>
          </p:cNvPr>
          <p:cNvSpPr/>
          <p:nvPr/>
        </p:nvSpPr>
        <p:spPr>
          <a:xfrm rot="10800000">
            <a:off x="1368998" y="104300"/>
            <a:ext cx="873351" cy="874800"/>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59" name="G Rectangle 184">
            <a:extLst>
              <a:ext uri="{FF2B5EF4-FFF2-40B4-BE49-F238E27FC236}">
                <a16:creationId xmlns:a16="http://schemas.microsoft.com/office/drawing/2014/main" xmlns="" id="{A07C2711-F085-4337-924D-C3598E45999C}"/>
              </a:ext>
            </a:extLst>
          </p:cNvPr>
          <p:cNvSpPr/>
          <p:nvPr/>
        </p:nvSpPr>
        <p:spPr>
          <a:xfrm rot="10800000">
            <a:off x="1368998" y="104300"/>
            <a:ext cx="873351" cy="874800"/>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60" name="P Rectangle 183">
            <a:extLst>
              <a:ext uri="{FF2B5EF4-FFF2-40B4-BE49-F238E27FC236}">
                <a16:creationId xmlns:a16="http://schemas.microsoft.com/office/drawing/2014/main" xmlns="" id="{3EFAB4AE-A72C-4851-8922-9EE5819662BD}"/>
              </a:ext>
            </a:extLst>
          </p:cNvPr>
          <p:cNvSpPr/>
          <p:nvPr/>
        </p:nvSpPr>
        <p:spPr>
          <a:xfrm rot="10800000">
            <a:off x="1373457" y="90133"/>
            <a:ext cx="873351" cy="874800"/>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65" name="B Rectangle 186">
            <a:extLst>
              <a:ext uri="{FF2B5EF4-FFF2-40B4-BE49-F238E27FC236}">
                <a16:creationId xmlns:a16="http://schemas.microsoft.com/office/drawing/2014/main" xmlns="" id="{463DE808-7E92-4DA7-A07E-66D36FB58C9D}"/>
              </a:ext>
            </a:extLst>
          </p:cNvPr>
          <p:cNvSpPr/>
          <p:nvPr/>
        </p:nvSpPr>
        <p:spPr>
          <a:xfrm rot="10800000">
            <a:off x="9552151" y="3866400"/>
            <a:ext cx="873351" cy="852127"/>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66" name="R Rectangle 185">
            <a:extLst>
              <a:ext uri="{FF2B5EF4-FFF2-40B4-BE49-F238E27FC236}">
                <a16:creationId xmlns:a16="http://schemas.microsoft.com/office/drawing/2014/main" xmlns="" id="{222F76DA-0BB0-4611-979E-5A2B33AB5EE4}"/>
              </a:ext>
            </a:extLst>
          </p:cNvPr>
          <p:cNvSpPr/>
          <p:nvPr/>
        </p:nvSpPr>
        <p:spPr>
          <a:xfrm rot="10800000">
            <a:off x="9552151" y="3866400"/>
            <a:ext cx="873351" cy="852127"/>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67" name="G Rectangle 184">
            <a:extLst>
              <a:ext uri="{FF2B5EF4-FFF2-40B4-BE49-F238E27FC236}">
                <a16:creationId xmlns:a16="http://schemas.microsoft.com/office/drawing/2014/main" xmlns="" id="{07699A59-B720-486D-A29C-AC6875CF6DC1}"/>
              </a:ext>
            </a:extLst>
          </p:cNvPr>
          <p:cNvSpPr/>
          <p:nvPr/>
        </p:nvSpPr>
        <p:spPr>
          <a:xfrm rot="10800000">
            <a:off x="9552151" y="3866400"/>
            <a:ext cx="873351" cy="852127"/>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68" name="P Rectangle 183">
            <a:extLst>
              <a:ext uri="{FF2B5EF4-FFF2-40B4-BE49-F238E27FC236}">
                <a16:creationId xmlns:a16="http://schemas.microsoft.com/office/drawing/2014/main" xmlns="" id="{CAD5C95D-7677-428D-880A-7234ACD692AC}"/>
              </a:ext>
            </a:extLst>
          </p:cNvPr>
          <p:cNvSpPr/>
          <p:nvPr/>
        </p:nvSpPr>
        <p:spPr>
          <a:xfrm rot="10800000">
            <a:off x="9552151" y="3866400"/>
            <a:ext cx="873351" cy="852127"/>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73" name="B Rectangle 186">
            <a:extLst>
              <a:ext uri="{FF2B5EF4-FFF2-40B4-BE49-F238E27FC236}">
                <a16:creationId xmlns:a16="http://schemas.microsoft.com/office/drawing/2014/main" xmlns="" id="{57CAACEC-FE71-48A7-A7C8-66625129194D}"/>
              </a:ext>
            </a:extLst>
          </p:cNvPr>
          <p:cNvSpPr/>
          <p:nvPr/>
        </p:nvSpPr>
        <p:spPr>
          <a:xfrm rot="10800000">
            <a:off x="9552717" y="2131216"/>
            <a:ext cx="873351" cy="852127"/>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74" name="R Rectangle 185">
            <a:extLst>
              <a:ext uri="{FF2B5EF4-FFF2-40B4-BE49-F238E27FC236}">
                <a16:creationId xmlns:a16="http://schemas.microsoft.com/office/drawing/2014/main" xmlns="" id="{09A2782A-0193-4C41-A866-3547E100EB60}"/>
              </a:ext>
            </a:extLst>
          </p:cNvPr>
          <p:cNvSpPr/>
          <p:nvPr/>
        </p:nvSpPr>
        <p:spPr>
          <a:xfrm rot="10800000">
            <a:off x="9552717" y="2131216"/>
            <a:ext cx="873351" cy="852127"/>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75" name="G Rectangle 184">
            <a:extLst>
              <a:ext uri="{FF2B5EF4-FFF2-40B4-BE49-F238E27FC236}">
                <a16:creationId xmlns:a16="http://schemas.microsoft.com/office/drawing/2014/main" xmlns="" id="{D12F54F7-181A-4383-A069-6D8CCCDE8150}"/>
              </a:ext>
            </a:extLst>
          </p:cNvPr>
          <p:cNvSpPr/>
          <p:nvPr/>
        </p:nvSpPr>
        <p:spPr>
          <a:xfrm rot="10800000">
            <a:off x="9552717" y="2131216"/>
            <a:ext cx="873351" cy="852127"/>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76" name="P Rectangle 183">
            <a:extLst>
              <a:ext uri="{FF2B5EF4-FFF2-40B4-BE49-F238E27FC236}">
                <a16:creationId xmlns:a16="http://schemas.microsoft.com/office/drawing/2014/main" xmlns="" id="{194B5808-469F-4932-9157-761BBFB54430}"/>
              </a:ext>
            </a:extLst>
          </p:cNvPr>
          <p:cNvSpPr/>
          <p:nvPr/>
        </p:nvSpPr>
        <p:spPr>
          <a:xfrm rot="10800000">
            <a:off x="9552717" y="2131216"/>
            <a:ext cx="873351" cy="852127"/>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81" name="B Rectangle 186">
            <a:extLst>
              <a:ext uri="{FF2B5EF4-FFF2-40B4-BE49-F238E27FC236}">
                <a16:creationId xmlns:a16="http://schemas.microsoft.com/office/drawing/2014/main" xmlns="" id="{3EB7EC0E-475D-4B36-B422-E3CBE968BCF7}"/>
              </a:ext>
            </a:extLst>
          </p:cNvPr>
          <p:cNvSpPr/>
          <p:nvPr/>
        </p:nvSpPr>
        <p:spPr>
          <a:xfrm rot="10800000">
            <a:off x="9550473" y="1248945"/>
            <a:ext cx="873351" cy="852127"/>
          </a:xfrm>
          <a:prstGeom prst="rect">
            <a:avLst/>
          </a:prstGeom>
          <a:gradFill flip="none" rotWithShape="1">
            <a:gsLst>
              <a:gs pos="96000">
                <a:srgbClr val="002060"/>
              </a:gs>
              <a:gs pos="57000">
                <a:srgbClr val="00206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82" name="R Rectangle 185">
            <a:extLst>
              <a:ext uri="{FF2B5EF4-FFF2-40B4-BE49-F238E27FC236}">
                <a16:creationId xmlns:a16="http://schemas.microsoft.com/office/drawing/2014/main" xmlns="" id="{9704F77B-B761-4B29-870C-B79E2B0449B1}"/>
              </a:ext>
            </a:extLst>
          </p:cNvPr>
          <p:cNvSpPr/>
          <p:nvPr/>
        </p:nvSpPr>
        <p:spPr>
          <a:xfrm rot="10800000">
            <a:off x="9550473" y="1248945"/>
            <a:ext cx="873351" cy="852127"/>
          </a:xfrm>
          <a:prstGeom prst="rect">
            <a:avLst/>
          </a:prstGeom>
          <a:gradFill flip="none" rotWithShape="1">
            <a:gsLst>
              <a:gs pos="96000">
                <a:srgbClr val="800000"/>
              </a:gs>
              <a:gs pos="59000">
                <a:srgbClr val="C0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83" name="G Rectangle 184">
            <a:extLst>
              <a:ext uri="{FF2B5EF4-FFF2-40B4-BE49-F238E27FC236}">
                <a16:creationId xmlns:a16="http://schemas.microsoft.com/office/drawing/2014/main" xmlns="" id="{354C2F6F-7945-4D9C-85D2-EFFEEED4CCE8}"/>
              </a:ext>
            </a:extLst>
          </p:cNvPr>
          <p:cNvSpPr/>
          <p:nvPr/>
        </p:nvSpPr>
        <p:spPr>
          <a:xfrm rot="10800000">
            <a:off x="9550473" y="1248945"/>
            <a:ext cx="873351" cy="852127"/>
          </a:xfrm>
          <a:prstGeom prst="rect">
            <a:avLst/>
          </a:prstGeom>
          <a:gradFill flip="none" rotWithShape="1">
            <a:gsLst>
              <a:gs pos="96000">
                <a:schemeClr val="accent6">
                  <a:lumMod val="50000"/>
                </a:schemeClr>
              </a:gs>
              <a:gs pos="57000">
                <a:schemeClr val="accent6">
                  <a:lumMod val="75000"/>
                  <a:alpha val="3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84" name="P Rectangle 183">
            <a:extLst>
              <a:ext uri="{FF2B5EF4-FFF2-40B4-BE49-F238E27FC236}">
                <a16:creationId xmlns:a16="http://schemas.microsoft.com/office/drawing/2014/main" xmlns="" id="{8330DFA1-8FE6-40BE-BF83-171D2CDB7C5D}"/>
              </a:ext>
            </a:extLst>
          </p:cNvPr>
          <p:cNvSpPr/>
          <p:nvPr/>
        </p:nvSpPr>
        <p:spPr>
          <a:xfrm rot="10800000">
            <a:off x="9550473" y="1248945"/>
            <a:ext cx="873351" cy="852127"/>
          </a:xfrm>
          <a:prstGeom prst="rect">
            <a:avLst/>
          </a:prstGeom>
          <a:gradFill flip="none" rotWithShape="1">
            <a:gsLst>
              <a:gs pos="100000">
                <a:srgbClr val="7030A0">
                  <a:shade val="30000"/>
                  <a:satMod val="115000"/>
                </a:srgbClr>
              </a:gs>
              <a:gs pos="56000">
                <a:srgbClr val="7030A0">
                  <a:shade val="100000"/>
                  <a:satMod val="115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296" name="Picture 295">
            <a:extLst>
              <a:ext uri="{FF2B5EF4-FFF2-40B4-BE49-F238E27FC236}">
                <a16:creationId xmlns:a16="http://schemas.microsoft.com/office/drawing/2014/main" xmlns="" id="{EF72DAF8-7FB3-4713-B3E4-7E7B764648FE}"/>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626861" y="286935"/>
            <a:ext cx="1377426" cy="1925784"/>
          </a:xfrm>
          <a:prstGeom prst="rect">
            <a:avLst/>
          </a:prstGeom>
          <a:effectLst>
            <a:glow rad="63500">
              <a:schemeClr val="bg1">
                <a:alpha val="40000"/>
              </a:schemeClr>
            </a:glow>
          </a:effectLst>
          <a:scene3d>
            <a:camera prst="orthographicFront"/>
            <a:lightRig rig="threePt" dir="t"/>
          </a:scene3d>
          <a:sp3d>
            <a:bevelT/>
          </a:sp3d>
        </p:spPr>
      </p:pic>
      <p:sp>
        <p:nvSpPr>
          <p:cNvPr id="298" name="Mac PPT Tri 130">
            <a:extLst>
              <a:ext uri="{FF2B5EF4-FFF2-40B4-BE49-F238E27FC236}">
                <a16:creationId xmlns:a16="http://schemas.microsoft.com/office/drawing/2014/main" xmlns="" id="{A7F2EBB0-6C22-477C-85C5-7731595F24A7}"/>
              </a:ext>
            </a:extLst>
          </p:cNvPr>
          <p:cNvSpPr/>
          <p:nvPr/>
        </p:nvSpPr>
        <p:spPr>
          <a:xfrm rot="10800000">
            <a:off x="1071661" y="2981299"/>
            <a:ext cx="303985" cy="161462"/>
          </a:xfrm>
          <a:prstGeom prst="rtTriangle">
            <a:avLst/>
          </a:prstGeom>
          <a:solidFill>
            <a:srgbClr val="CC4624"/>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sp>
        <p:nvSpPr>
          <p:cNvPr id="301" name="2007 PPT Tri 130">
            <a:extLst>
              <a:ext uri="{FF2B5EF4-FFF2-40B4-BE49-F238E27FC236}">
                <a16:creationId xmlns:a16="http://schemas.microsoft.com/office/drawing/2014/main" xmlns="" id="{CF00373C-52D7-457D-BA0A-8FBCE0F8B015}"/>
              </a:ext>
            </a:extLst>
          </p:cNvPr>
          <p:cNvSpPr/>
          <p:nvPr/>
        </p:nvSpPr>
        <p:spPr>
          <a:xfrm>
            <a:off x="9260585" y="3681837"/>
            <a:ext cx="348354" cy="161462"/>
          </a:xfrm>
          <a:prstGeom prst="rtTriangle">
            <a:avLst/>
          </a:prstGeom>
          <a:solidFill>
            <a:srgbClr val="CC4624"/>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sp>
        <p:nvSpPr>
          <p:cNvPr id="302" name="2016 PPT 130">
            <a:extLst>
              <a:ext uri="{FF2B5EF4-FFF2-40B4-BE49-F238E27FC236}">
                <a16:creationId xmlns:a16="http://schemas.microsoft.com/office/drawing/2014/main" xmlns="" id="{9511491D-2DA5-43CE-914E-056F00BD4392}"/>
              </a:ext>
            </a:extLst>
          </p:cNvPr>
          <p:cNvSpPr/>
          <p:nvPr/>
        </p:nvSpPr>
        <p:spPr>
          <a:xfrm flipH="1">
            <a:off x="5401352" y="1075892"/>
            <a:ext cx="348354" cy="161462"/>
          </a:xfrm>
          <a:prstGeom prst="rtTriangle">
            <a:avLst/>
          </a:prstGeom>
          <a:solidFill>
            <a:srgbClr val="CC4624"/>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sp>
        <p:nvSpPr>
          <p:cNvPr id="303" name="2010 PPT Tri 130">
            <a:extLst>
              <a:ext uri="{FF2B5EF4-FFF2-40B4-BE49-F238E27FC236}">
                <a16:creationId xmlns:a16="http://schemas.microsoft.com/office/drawing/2014/main" xmlns="" id="{6C0CFB70-A97F-4D4D-B40E-64AAAD551D50}"/>
              </a:ext>
            </a:extLst>
          </p:cNvPr>
          <p:cNvSpPr/>
          <p:nvPr/>
        </p:nvSpPr>
        <p:spPr>
          <a:xfrm>
            <a:off x="4936652" y="6605657"/>
            <a:ext cx="348354" cy="161462"/>
          </a:xfrm>
          <a:prstGeom prst="rtTriangle">
            <a:avLst/>
          </a:prstGeom>
          <a:solidFill>
            <a:srgbClr val="CC4624"/>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pic>
        <p:nvPicPr>
          <p:cNvPr id="305" name="Picture 304">
            <a:extLst>
              <a:ext uri="{FF2B5EF4-FFF2-40B4-BE49-F238E27FC236}">
                <a16:creationId xmlns:a16="http://schemas.microsoft.com/office/drawing/2014/main" xmlns="" id="{A97070CC-F091-4EDB-AB26-BAA8BFCF880D}"/>
              </a:ext>
            </a:extLst>
          </p:cNvPr>
          <p:cNvPicPr>
            <a:picLocks noChangeAspect="1"/>
          </p:cNvPicPr>
          <p:nvPr/>
        </p:nvPicPr>
        <p:blipFill rotWithShape="1">
          <a:blip r:embed="rId32"/>
          <a:srcRect r="7440"/>
          <a:stretch/>
        </p:blipFill>
        <p:spPr>
          <a:xfrm>
            <a:off x="2152994" y="5035382"/>
            <a:ext cx="360000" cy="479168"/>
          </a:xfrm>
          <a:prstGeom prst="rect">
            <a:avLst/>
          </a:prstGeom>
        </p:spPr>
      </p:pic>
      <p:pic>
        <p:nvPicPr>
          <p:cNvPr id="307" name="Picture 306">
            <a:extLst>
              <a:ext uri="{FF2B5EF4-FFF2-40B4-BE49-F238E27FC236}">
                <a16:creationId xmlns:a16="http://schemas.microsoft.com/office/drawing/2014/main" xmlns="" id="{AEAC7403-B5BA-40FF-B97D-9873846E1115}"/>
              </a:ext>
            </a:extLst>
          </p:cNvPr>
          <p:cNvPicPr>
            <a:picLocks/>
          </p:cNvPicPr>
          <p:nvPr/>
        </p:nvPicPr>
        <p:blipFill rotWithShape="1">
          <a:blip r:embed="rId33"/>
          <a:srcRect r="6483"/>
          <a:stretch/>
        </p:blipFill>
        <p:spPr>
          <a:xfrm>
            <a:off x="8719212" y="5035382"/>
            <a:ext cx="360000" cy="478800"/>
          </a:xfrm>
          <a:prstGeom prst="rect">
            <a:avLst/>
          </a:prstGeom>
        </p:spPr>
      </p:pic>
      <p:pic>
        <p:nvPicPr>
          <p:cNvPr id="309" name="?B12 Picture 308">
            <a:extLst>
              <a:ext uri="{FF2B5EF4-FFF2-40B4-BE49-F238E27FC236}">
                <a16:creationId xmlns:a16="http://schemas.microsoft.com/office/drawing/2014/main" xmlns="" id="{853D7E0A-DB2C-4476-B605-9D190FF93C95}"/>
              </a:ext>
            </a:extLst>
          </p:cNvPr>
          <p:cNvPicPr>
            <a:picLocks/>
          </p:cNvPicPr>
          <p:nvPr/>
        </p:nvPicPr>
        <p:blipFill>
          <a:blip r:embed="rId34">
            <a:extLst>
              <a:ext uri="{28A0092B-C50C-407E-A947-70E740481C1C}">
                <a14:useLocalDpi xmlns:a14="http://schemas.microsoft.com/office/drawing/2010/main" val="0"/>
              </a:ext>
            </a:extLst>
          </a:blip>
          <a:stretch>
            <a:fillRect/>
          </a:stretch>
        </p:blipFill>
        <p:spPr>
          <a:xfrm>
            <a:off x="10647998" y="2514486"/>
            <a:ext cx="1342800" cy="1853442"/>
          </a:xfrm>
          <a:prstGeom prst="rect">
            <a:avLst/>
          </a:prstGeom>
          <a:effectLst>
            <a:glow rad="63500">
              <a:schemeClr val="accent3">
                <a:satMod val="175000"/>
                <a:alpha val="40000"/>
              </a:schemeClr>
            </a:glow>
          </a:effectLst>
          <a:scene3d>
            <a:camera prst="orthographicFront"/>
            <a:lightRig rig="threePt" dir="t"/>
          </a:scene3d>
          <a:sp3d>
            <a:bevelT/>
          </a:sp3d>
        </p:spPr>
      </p:pic>
      <p:pic>
        <p:nvPicPr>
          <p:cNvPr id="310" name="?B11 Picture 309">
            <a:extLst>
              <a:ext uri="{FF2B5EF4-FFF2-40B4-BE49-F238E27FC236}">
                <a16:creationId xmlns:a16="http://schemas.microsoft.com/office/drawing/2014/main" xmlns="" id="{C497BE6E-3D88-4AEA-B1BD-F899EDCBB251}"/>
              </a:ext>
            </a:extLst>
          </p:cNvPr>
          <p:cNvPicPr>
            <a:picLocks/>
          </p:cNvPicPr>
          <p:nvPr/>
        </p:nvPicPr>
        <p:blipFill>
          <a:blip r:embed="rId35">
            <a:extLst>
              <a:ext uri="{28A0092B-C50C-407E-A947-70E740481C1C}">
                <a14:useLocalDpi xmlns:a14="http://schemas.microsoft.com/office/drawing/2010/main" val="0"/>
              </a:ext>
            </a:extLst>
          </a:blip>
          <a:stretch>
            <a:fillRect/>
          </a:stretch>
        </p:blipFill>
        <p:spPr>
          <a:xfrm>
            <a:off x="10647587" y="2510507"/>
            <a:ext cx="1342799" cy="1853442"/>
          </a:xfrm>
          <a:prstGeom prst="rect">
            <a:avLst/>
          </a:prstGeom>
          <a:effectLst>
            <a:glow rad="63500">
              <a:schemeClr val="accent3">
                <a:satMod val="175000"/>
                <a:alpha val="40000"/>
              </a:schemeClr>
            </a:glow>
          </a:effectLst>
          <a:scene3d>
            <a:camera prst="orthographicFront"/>
            <a:lightRig rig="threePt" dir="t"/>
          </a:scene3d>
          <a:sp3d>
            <a:bevelT/>
          </a:sp3d>
        </p:spPr>
      </p:pic>
      <p:pic>
        <p:nvPicPr>
          <p:cNvPr id="311" name="?B10 Picture 310">
            <a:extLst>
              <a:ext uri="{FF2B5EF4-FFF2-40B4-BE49-F238E27FC236}">
                <a16:creationId xmlns:a16="http://schemas.microsoft.com/office/drawing/2014/main" xmlns="" id="{A195F1BE-D5B4-4A01-9FD2-5C7AAF821BEC}"/>
              </a:ext>
            </a:extLst>
          </p:cNvPr>
          <p:cNvPicPr>
            <a:picLocks/>
          </p:cNvPicPr>
          <p:nvPr/>
        </p:nvPicPr>
        <p:blipFill>
          <a:blip r:embed="rId36">
            <a:extLst>
              <a:ext uri="{28A0092B-C50C-407E-A947-70E740481C1C}">
                <a14:useLocalDpi xmlns:a14="http://schemas.microsoft.com/office/drawing/2010/main" val="0"/>
              </a:ext>
            </a:extLst>
          </a:blip>
          <a:stretch>
            <a:fillRect/>
          </a:stretch>
        </p:blipFill>
        <p:spPr>
          <a:xfrm>
            <a:off x="10661487" y="2515196"/>
            <a:ext cx="1342800" cy="1853442"/>
          </a:xfrm>
          <a:prstGeom prst="rect">
            <a:avLst/>
          </a:prstGeom>
          <a:effectLst>
            <a:glow rad="63500">
              <a:schemeClr val="accent3">
                <a:satMod val="175000"/>
                <a:alpha val="40000"/>
              </a:schemeClr>
            </a:glow>
          </a:effectLst>
          <a:scene3d>
            <a:camera prst="orthographicFront"/>
            <a:lightRig rig="threePt" dir="t"/>
          </a:scene3d>
          <a:sp3d>
            <a:bevelT/>
          </a:sp3d>
        </p:spPr>
      </p:pic>
      <p:pic>
        <p:nvPicPr>
          <p:cNvPr id="312" name="?B9 Picture 311">
            <a:extLst>
              <a:ext uri="{FF2B5EF4-FFF2-40B4-BE49-F238E27FC236}">
                <a16:creationId xmlns:a16="http://schemas.microsoft.com/office/drawing/2014/main" xmlns="" id="{D606AA92-B1E0-4A14-AAC8-F3CB35229E11}"/>
              </a:ext>
            </a:extLst>
          </p:cNvPr>
          <p:cNvPicPr>
            <a:picLocks/>
          </p:cNvPicPr>
          <p:nvPr/>
        </p:nvPicPr>
        <p:blipFill>
          <a:blip r:embed="rId37">
            <a:extLst>
              <a:ext uri="{28A0092B-C50C-407E-A947-70E740481C1C}">
                <a14:useLocalDpi xmlns:a14="http://schemas.microsoft.com/office/drawing/2010/main" val="0"/>
              </a:ext>
            </a:extLst>
          </a:blip>
          <a:stretch>
            <a:fillRect/>
          </a:stretch>
        </p:blipFill>
        <p:spPr>
          <a:xfrm>
            <a:off x="10648869" y="2493618"/>
            <a:ext cx="1333409" cy="1840481"/>
          </a:xfrm>
          <a:prstGeom prst="rect">
            <a:avLst/>
          </a:prstGeom>
          <a:effectLst>
            <a:glow rad="63500">
              <a:schemeClr val="accent3">
                <a:satMod val="175000"/>
                <a:alpha val="40000"/>
              </a:schemeClr>
            </a:glow>
          </a:effectLst>
          <a:scene3d>
            <a:camera prst="orthographicFront"/>
            <a:lightRig rig="threePt" dir="t"/>
          </a:scene3d>
          <a:sp3d>
            <a:bevelT/>
          </a:sp3d>
        </p:spPr>
      </p:pic>
      <p:pic>
        <p:nvPicPr>
          <p:cNvPr id="313" name="?B8 Picture 312">
            <a:extLst>
              <a:ext uri="{FF2B5EF4-FFF2-40B4-BE49-F238E27FC236}">
                <a16:creationId xmlns:a16="http://schemas.microsoft.com/office/drawing/2014/main" xmlns="" id="{389F3F16-B3A4-47CE-85BB-45E870936A35}"/>
              </a:ext>
            </a:extLst>
          </p:cNvPr>
          <p:cNvPicPr>
            <a:picLocks/>
          </p:cNvPicPr>
          <p:nvPr/>
        </p:nvPicPr>
        <p:blipFill>
          <a:blip r:embed="rId38">
            <a:extLst>
              <a:ext uri="{28A0092B-C50C-407E-A947-70E740481C1C}">
                <a14:useLocalDpi xmlns:a14="http://schemas.microsoft.com/office/drawing/2010/main" val="0"/>
              </a:ext>
            </a:extLst>
          </a:blip>
          <a:stretch>
            <a:fillRect/>
          </a:stretch>
        </p:blipFill>
        <p:spPr>
          <a:xfrm>
            <a:off x="10661487" y="2502262"/>
            <a:ext cx="1342800" cy="1853442"/>
          </a:xfrm>
          <a:prstGeom prst="rect">
            <a:avLst/>
          </a:prstGeom>
          <a:effectLst>
            <a:glow rad="63500">
              <a:schemeClr val="accent3">
                <a:satMod val="175000"/>
                <a:alpha val="40000"/>
              </a:schemeClr>
            </a:glow>
          </a:effectLst>
          <a:scene3d>
            <a:camera prst="orthographicFront"/>
            <a:lightRig rig="threePt" dir="t"/>
          </a:scene3d>
          <a:sp3d>
            <a:bevelT/>
          </a:sp3d>
        </p:spPr>
      </p:pic>
      <p:pic>
        <p:nvPicPr>
          <p:cNvPr id="314" name="?B7 Picture 313">
            <a:extLst>
              <a:ext uri="{FF2B5EF4-FFF2-40B4-BE49-F238E27FC236}">
                <a16:creationId xmlns:a16="http://schemas.microsoft.com/office/drawing/2014/main" xmlns="" id="{FADAEB8C-0836-4EBF-8914-895565A0C582}"/>
              </a:ext>
            </a:extLst>
          </p:cNvPr>
          <p:cNvPicPr>
            <a:picLocks/>
          </p:cNvPicPr>
          <p:nvPr/>
        </p:nvPicPr>
        <p:blipFill>
          <a:blip r:embed="rId39">
            <a:extLst>
              <a:ext uri="{28A0092B-C50C-407E-A947-70E740481C1C}">
                <a14:useLocalDpi xmlns:a14="http://schemas.microsoft.com/office/drawing/2010/main" val="0"/>
              </a:ext>
            </a:extLst>
          </a:blip>
          <a:stretch>
            <a:fillRect/>
          </a:stretch>
        </p:blipFill>
        <p:spPr>
          <a:xfrm>
            <a:off x="10660925" y="2502279"/>
            <a:ext cx="1342800" cy="1853442"/>
          </a:xfrm>
          <a:prstGeom prst="rect">
            <a:avLst/>
          </a:prstGeom>
          <a:effectLst>
            <a:glow rad="63500">
              <a:schemeClr val="accent3">
                <a:satMod val="175000"/>
                <a:alpha val="40000"/>
              </a:schemeClr>
            </a:glow>
          </a:effectLst>
          <a:scene3d>
            <a:camera prst="orthographicFront"/>
            <a:lightRig rig="threePt" dir="t"/>
          </a:scene3d>
          <a:sp3d>
            <a:bevelT/>
          </a:sp3d>
        </p:spPr>
      </p:pic>
      <p:pic>
        <p:nvPicPr>
          <p:cNvPr id="315" name="?B6 Picture 314">
            <a:extLst>
              <a:ext uri="{FF2B5EF4-FFF2-40B4-BE49-F238E27FC236}">
                <a16:creationId xmlns:a16="http://schemas.microsoft.com/office/drawing/2014/main" xmlns="" id="{1A047A78-029B-4E15-AD32-70D93880DAA5}"/>
              </a:ext>
            </a:extLst>
          </p:cNvPr>
          <p:cNvPicPr>
            <a:picLocks/>
          </p:cNvPicPr>
          <p:nvPr/>
        </p:nvPicPr>
        <p:blipFill>
          <a:blip r:embed="rId40">
            <a:extLst>
              <a:ext uri="{28A0092B-C50C-407E-A947-70E740481C1C}">
                <a14:useLocalDpi xmlns:a14="http://schemas.microsoft.com/office/drawing/2010/main" val="0"/>
              </a:ext>
            </a:extLst>
          </a:blip>
          <a:stretch>
            <a:fillRect/>
          </a:stretch>
        </p:blipFill>
        <p:spPr>
          <a:xfrm>
            <a:off x="10660514" y="2514486"/>
            <a:ext cx="1342799" cy="1853442"/>
          </a:xfrm>
          <a:prstGeom prst="rect">
            <a:avLst/>
          </a:prstGeom>
          <a:effectLst>
            <a:glow rad="63500">
              <a:schemeClr val="accent3">
                <a:satMod val="175000"/>
                <a:alpha val="40000"/>
              </a:schemeClr>
            </a:glow>
          </a:effectLst>
          <a:scene3d>
            <a:camera prst="orthographicFront"/>
            <a:lightRig rig="threePt" dir="t"/>
          </a:scene3d>
          <a:sp3d>
            <a:bevelT/>
          </a:sp3d>
        </p:spPr>
      </p:pic>
      <p:pic>
        <p:nvPicPr>
          <p:cNvPr id="316" name="?B5 Picture 315">
            <a:extLst>
              <a:ext uri="{FF2B5EF4-FFF2-40B4-BE49-F238E27FC236}">
                <a16:creationId xmlns:a16="http://schemas.microsoft.com/office/drawing/2014/main" xmlns="" id="{AC3F2E7B-87F4-45F8-83B9-A979E36763F5}"/>
              </a:ext>
            </a:extLst>
          </p:cNvPr>
          <p:cNvPicPr>
            <a:picLocks/>
          </p:cNvPicPr>
          <p:nvPr/>
        </p:nvPicPr>
        <p:blipFill>
          <a:blip r:embed="rId41">
            <a:extLst>
              <a:ext uri="{28A0092B-C50C-407E-A947-70E740481C1C}">
                <a14:useLocalDpi xmlns:a14="http://schemas.microsoft.com/office/drawing/2010/main" val="0"/>
              </a:ext>
            </a:extLst>
          </a:blip>
          <a:stretch>
            <a:fillRect/>
          </a:stretch>
        </p:blipFill>
        <p:spPr>
          <a:xfrm>
            <a:off x="10648869" y="2493618"/>
            <a:ext cx="1342799" cy="1853442"/>
          </a:xfrm>
          <a:prstGeom prst="rect">
            <a:avLst/>
          </a:prstGeom>
          <a:effectLst>
            <a:glow rad="63500">
              <a:schemeClr val="accent3">
                <a:satMod val="175000"/>
                <a:alpha val="40000"/>
              </a:schemeClr>
            </a:glow>
          </a:effectLst>
          <a:scene3d>
            <a:camera prst="orthographicFront"/>
            <a:lightRig rig="threePt" dir="t"/>
          </a:scene3d>
          <a:sp3d>
            <a:bevelT/>
          </a:sp3d>
        </p:spPr>
      </p:pic>
      <p:pic>
        <p:nvPicPr>
          <p:cNvPr id="317" name="?B4 Picture 316">
            <a:extLst>
              <a:ext uri="{FF2B5EF4-FFF2-40B4-BE49-F238E27FC236}">
                <a16:creationId xmlns:a16="http://schemas.microsoft.com/office/drawing/2014/main" xmlns="" id="{1A0CADF3-5BFD-44A7-A876-1371628E1E5B}"/>
              </a:ext>
            </a:extLst>
          </p:cNvPr>
          <p:cNvPicPr>
            <a:picLocks/>
          </p:cNvPicPr>
          <p:nvPr/>
        </p:nvPicPr>
        <p:blipFill>
          <a:blip r:embed="rId42">
            <a:extLst>
              <a:ext uri="{28A0092B-C50C-407E-A947-70E740481C1C}">
                <a14:useLocalDpi xmlns:a14="http://schemas.microsoft.com/office/drawing/2010/main" val="0"/>
              </a:ext>
            </a:extLst>
          </a:blip>
          <a:stretch>
            <a:fillRect/>
          </a:stretch>
        </p:blipFill>
        <p:spPr>
          <a:xfrm>
            <a:off x="10661487" y="2493618"/>
            <a:ext cx="1342800" cy="1853442"/>
          </a:xfrm>
          <a:prstGeom prst="rect">
            <a:avLst/>
          </a:prstGeom>
          <a:effectLst>
            <a:glow rad="63500">
              <a:schemeClr val="accent3">
                <a:satMod val="175000"/>
                <a:alpha val="40000"/>
              </a:schemeClr>
            </a:glow>
          </a:effectLst>
          <a:scene3d>
            <a:camera prst="orthographicFront"/>
            <a:lightRig rig="threePt" dir="t"/>
          </a:scene3d>
          <a:sp3d>
            <a:bevelT/>
          </a:sp3d>
        </p:spPr>
      </p:pic>
      <p:pic>
        <p:nvPicPr>
          <p:cNvPr id="318" name="?B3 Picture 317">
            <a:extLst>
              <a:ext uri="{FF2B5EF4-FFF2-40B4-BE49-F238E27FC236}">
                <a16:creationId xmlns:a16="http://schemas.microsoft.com/office/drawing/2014/main" xmlns="" id="{D4F52544-D42B-41AC-8412-4AF174305469}"/>
              </a:ext>
            </a:extLst>
          </p:cNvPr>
          <p:cNvPicPr>
            <a:picLocks/>
          </p:cNvPicPr>
          <p:nvPr/>
        </p:nvPicPr>
        <p:blipFill>
          <a:blip r:embed="rId43">
            <a:extLst>
              <a:ext uri="{28A0092B-C50C-407E-A947-70E740481C1C}">
                <a14:useLocalDpi xmlns:a14="http://schemas.microsoft.com/office/drawing/2010/main" val="0"/>
              </a:ext>
            </a:extLst>
          </a:blip>
          <a:stretch>
            <a:fillRect/>
          </a:stretch>
        </p:blipFill>
        <p:spPr>
          <a:xfrm>
            <a:off x="10648410" y="2514486"/>
            <a:ext cx="1342800" cy="1853442"/>
          </a:xfrm>
          <a:prstGeom prst="rect">
            <a:avLst/>
          </a:prstGeom>
          <a:effectLst>
            <a:glow rad="63500">
              <a:schemeClr val="accent3">
                <a:satMod val="175000"/>
                <a:alpha val="40000"/>
              </a:schemeClr>
            </a:glow>
          </a:effectLst>
          <a:scene3d>
            <a:camera prst="orthographicFront"/>
            <a:lightRig rig="threePt" dir="t"/>
          </a:scene3d>
          <a:sp3d>
            <a:bevelT/>
          </a:sp3d>
        </p:spPr>
      </p:pic>
      <p:pic>
        <p:nvPicPr>
          <p:cNvPr id="319" name="?B2 Picture 318">
            <a:extLst>
              <a:ext uri="{FF2B5EF4-FFF2-40B4-BE49-F238E27FC236}">
                <a16:creationId xmlns:a16="http://schemas.microsoft.com/office/drawing/2014/main" xmlns="" id="{454F34CA-BA67-418E-81D8-FD564B1BAC0B}"/>
              </a:ext>
            </a:extLst>
          </p:cNvPr>
          <p:cNvPicPr>
            <a:picLocks/>
          </p:cNvPicPr>
          <p:nvPr/>
        </p:nvPicPr>
        <p:blipFill>
          <a:blip r:embed="rId44">
            <a:extLst>
              <a:ext uri="{28A0092B-C50C-407E-A947-70E740481C1C}">
                <a14:useLocalDpi xmlns:a14="http://schemas.microsoft.com/office/drawing/2010/main" val="0"/>
              </a:ext>
            </a:extLst>
          </a:blip>
          <a:stretch>
            <a:fillRect/>
          </a:stretch>
        </p:blipFill>
        <p:spPr>
          <a:xfrm>
            <a:off x="10657497" y="2510507"/>
            <a:ext cx="1342800" cy="1853442"/>
          </a:xfrm>
          <a:prstGeom prst="rect">
            <a:avLst/>
          </a:prstGeom>
          <a:effectLst>
            <a:glow rad="63500">
              <a:schemeClr val="accent3">
                <a:satMod val="175000"/>
                <a:alpha val="40000"/>
              </a:schemeClr>
            </a:glow>
          </a:effectLst>
          <a:scene3d>
            <a:camera prst="orthographicFront"/>
            <a:lightRig rig="threePt" dir="t"/>
          </a:scene3d>
          <a:sp3d>
            <a:bevelT/>
          </a:sp3d>
        </p:spPr>
      </p:pic>
      <p:pic>
        <p:nvPicPr>
          <p:cNvPr id="320" name="?B1 Picture 319">
            <a:extLst>
              <a:ext uri="{FF2B5EF4-FFF2-40B4-BE49-F238E27FC236}">
                <a16:creationId xmlns:a16="http://schemas.microsoft.com/office/drawing/2014/main" xmlns="" id="{8FD2A1D9-44C9-40A0-A60F-A10963C49704}"/>
              </a:ext>
            </a:extLst>
          </p:cNvPr>
          <p:cNvPicPr>
            <a:picLocks/>
          </p:cNvPicPr>
          <p:nvPr/>
        </p:nvPicPr>
        <p:blipFill>
          <a:blip r:embed="rId45">
            <a:extLst>
              <a:ext uri="{28A0092B-C50C-407E-A947-70E740481C1C}">
                <a14:useLocalDpi xmlns:a14="http://schemas.microsoft.com/office/drawing/2010/main" val="0"/>
              </a:ext>
            </a:extLst>
          </a:blip>
          <a:stretch>
            <a:fillRect/>
          </a:stretch>
        </p:blipFill>
        <p:spPr>
          <a:xfrm>
            <a:off x="10661487" y="2515196"/>
            <a:ext cx="1342800" cy="1853442"/>
          </a:xfrm>
          <a:prstGeom prst="rect">
            <a:avLst/>
          </a:prstGeom>
          <a:effectLst>
            <a:glow rad="63500">
              <a:schemeClr val="accent3">
                <a:satMod val="175000"/>
                <a:alpha val="40000"/>
              </a:schemeClr>
            </a:glow>
          </a:effectLst>
          <a:scene3d>
            <a:camera prst="orthographicFront"/>
            <a:lightRig rig="threePt" dir="t"/>
          </a:scene3d>
          <a:sp3d>
            <a:bevelT/>
          </a:sp3d>
        </p:spPr>
      </p:pic>
      <p:pic>
        <p:nvPicPr>
          <p:cNvPr id="324" name="? Y12 Picture 323">
            <a:extLst>
              <a:ext uri="{FF2B5EF4-FFF2-40B4-BE49-F238E27FC236}">
                <a16:creationId xmlns:a16="http://schemas.microsoft.com/office/drawing/2014/main" xmlns="" id="{2D508D87-07DB-4135-BB00-FEF614261878}"/>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10647587" y="4725545"/>
            <a:ext cx="1343623" cy="1854578"/>
          </a:xfrm>
          <a:prstGeom prst="rect">
            <a:avLst/>
          </a:prstGeom>
          <a:effectLst>
            <a:glow rad="63500">
              <a:schemeClr val="bg1">
                <a:alpha val="40000"/>
              </a:schemeClr>
            </a:glow>
          </a:effectLst>
          <a:scene3d>
            <a:camera prst="orthographicFront"/>
            <a:lightRig rig="threePt" dir="t"/>
          </a:scene3d>
          <a:sp3d>
            <a:bevelT/>
          </a:sp3d>
        </p:spPr>
      </p:pic>
      <p:pic>
        <p:nvPicPr>
          <p:cNvPr id="325" name="?Y11 Picture 324">
            <a:extLst>
              <a:ext uri="{FF2B5EF4-FFF2-40B4-BE49-F238E27FC236}">
                <a16:creationId xmlns:a16="http://schemas.microsoft.com/office/drawing/2014/main" xmlns="" id="{4A9935CC-2769-4E89-B1CB-92278F5DB867}"/>
              </a:ext>
            </a:extLst>
          </p:cNvPr>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10647587" y="4730312"/>
            <a:ext cx="1343623" cy="1845115"/>
          </a:xfrm>
          <a:prstGeom prst="rect">
            <a:avLst/>
          </a:prstGeom>
          <a:effectLst>
            <a:glow rad="63500">
              <a:schemeClr val="bg1">
                <a:alpha val="40000"/>
              </a:schemeClr>
            </a:glow>
          </a:effectLst>
          <a:scene3d>
            <a:camera prst="orthographicFront"/>
            <a:lightRig rig="threePt" dir="t"/>
          </a:scene3d>
          <a:sp3d>
            <a:bevelT/>
          </a:sp3d>
        </p:spPr>
      </p:pic>
      <p:pic>
        <p:nvPicPr>
          <p:cNvPr id="326" name="?Y10 Picture 325">
            <a:extLst>
              <a:ext uri="{FF2B5EF4-FFF2-40B4-BE49-F238E27FC236}">
                <a16:creationId xmlns:a16="http://schemas.microsoft.com/office/drawing/2014/main" xmlns="" id="{42D19B7F-4085-4AA8-A44B-0C9716A5F7E7}"/>
              </a:ext>
            </a:extLst>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10660665" y="4718528"/>
            <a:ext cx="1343622" cy="1845115"/>
          </a:xfrm>
          <a:prstGeom prst="rect">
            <a:avLst/>
          </a:prstGeom>
          <a:effectLst>
            <a:glow rad="63500">
              <a:schemeClr val="bg1">
                <a:alpha val="40000"/>
              </a:schemeClr>
            </a:glow>
          </a:effectLst>
          <a:scene3d>
            <a:camera prst="orthographicFront"/>
            <a:lightRig rig="threePt" dir="t"/>
          </a:scene3d>
          <a:sp3d>
            <a:bevelT/>
          </a:sp3d>
        </p:spPr>
      </p:pic>
      <p:pic>
        <p:nvPicPr>
          <p:cNvPr id="327" name="?Y9 Picture 326">
            <a:extLst>
              <a:ext uri="{FF2B5EF4-FFF2-40B4-BE49-F238E27FC236}">
                <a16:creationId xmlns:a16="http://schemas.microsoft.com/office/drawing/2014/main" xmlns="" id="{5EB80E7B-EAE0-4C88-A1C2-5BE19FDF6434}"/>
              </a:ext>
            </a:extLst>
          </p:cNvPr>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10660665" y="4750672"/>
            <a:ext cx="1343622" cy="1845115"/>
          </a:xfrm>
          <a:prstGeom prst="rect">
            <a:avLst/>
          </a:prstGeom>
          <a:effectLst>
            <a:glow rad="63500">
              <a:schemeClr val="bg1">
                <a:alpha val="40000"/>
              </a:schemeClr>
            </a:glow>
          </a:effectLst>
          <a:scene3d>
            <a:camera prst="orthographicFront"/>
            <a:lightRig rig="threePt" dir="t"/>
          </a:scene3d>
          <a:sp3d>
            <a:bevelT/>
          </a:sp3d>
        </p:spPr>
      </p:pic>
      <p:pic>
        <p:nvPicPr>
          <p:cNvPr id="328" name="?Y8 Picture 327">
            <a:extLst>
              <a:ext uri="{FF2B5EF4-FFF2-40B4-BE49-F238E27FC236}">
                <a16:creationId xmlns:a16="http://schemas.microsoft.com/office/drawing/2014/main" xmlns="" id="{7B67862A-D0B4-4C7D-89C2-35791D1E6026}"/>
              </a:ext>
            </a:extLst>
          </p:cNvPr>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10634619" y="4741996"/>
            <a:ext cx="1352714" cy="1857600"/>
          </a:xfrm>
          <a:prstGeom prst="rect">
            <a:avLst/>
          </a:prstGeom>
          <a:effectLst>
            <a:glow rad="63500">
              <a:schemeClr val="bg1">
                <a:alpha val="40000"/>
              </a:schemeClr>
            </a:glow>
          </a:effectLst>
          <a:scene3d>
            <a:camera prst="orthographicFront"/>
            <a:lightRig rig="threePt" dir="t"/>
          </a:scene3d>
          <a:sp3d>
            <a:bevelT/>
          </a:sp3d>
        </p:spPr>
      </p:pic>
      <p:pic>
        <p:nvPicPr>
          <p:cNvPr id="329" name="?Y7 Picture 328">
            <a:extLst>
              <a:ext uri="{FF2B5EF4-FFF2-40B4-BE49-F238E27FC236}">
                <a16:creationId xmlns:a16="http://schemas.microsoft.com/office/drawing/2014/main" xmlns="" id="{C9771EC5-A45C-42F1-B780-993F43087BF3}"/>
              </a:ext>
            </a:extLst>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10660665" y="4718527"/>
            <a:ext cx="1343622" cy="1845115"/>
          </a:xfrm>
          <a:prstGeom prst="rect">
            <a:avLst/>
          </a:prstGeom>
          <a:effectLst>
            <a:glow rad="63500">
              <a:schemeClr val="bg1">
                <a:alpha val="40000"/>
              </a:schemeClr>
            </a:glow>
          </a:effectLst>
          <a:scene3d>
            <a:camera prst="orthographicFront"/>
            <a:lightRig rig="threePt" dir="t"/>
          </a:scene3d>
          <a:sp3d>
            <a:bevelT/>
          </a:sp3d>
        </p:spPr>
      </p:pic>
      <p:pic>
        <p:nvPicPr>
          <p:cNvPr id="330" name="?Y6 Picture 329">
            <a:extLst>
              <a:ext uri="{FF2B5EF4-FFF2-40B4-BE49-F238E27FC236}">
                <a16:creationId xmlns:a16="http://schemas.microsoft.com/office/drawing/2014/main" xmlns="" id="{63A7F252-EE5B-42BF-B849-38E61AAA0057}"/>
              </a:ext>
            </a:extLst>
          </p:cNvPr>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10660514" y="4720674"/>
            <a:ext cx="1343623" cy="1845115"/>
          </a:xfrm>
          <a:prstGeom prst="rect">
            <a:avLst/>
          </a:prstGeom>
          <a:effectLst>
            <a:glow rad="63500">
              <a:schemeClr val="bg1">
                <a:alpha val="40000"/>
              </a:schemeClr>
            </a:glow>
          </a:effectLst>
          <a:scene3d>
            <a:camera prst="orthographicFront"/>
            <a:lightRig rig="threePt" dir="t"/>
          </a:scene3d>
          <a:sp3d>
            <a:bevelT/>
          </a:sp3d>
        </p:spPr>
      </p:pic>
      <p:pic>
        <p:nvPicPr>
          <p:cNvPr id="331" name="?Y5Picture 330">
            <a:extLst>
              <a:ext uri="{FF2B5EF4-FFF2-40B4-BE49-F238E27FC236}">
                <a16:creationId xmlns:a16="http://schemas.microsoft.com/office/drawing/2014/main" xmlns="" id="{3CC1C390-6269-4529-9579-064E864C8F10}"/>
              </a:ext>
            </a:extLst>
          </p:cNvPr>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10657086" y="4761495"/>
            <a:ext cx="1343622" cy="1845115"/>
          </a:xfrm>
          <a:prstGeom prst="rect">
            <a:avLst/>
          </a:prstGeom>
          <a:effectLst>
            <a:glow rad="63500">
              <a:schemeClr val="bg1">
                <a:alpha val="40000"/>
              </a:schemeClr>
            </a:glow>
          </a:effectLst>
          <a:scene3d>
            <a:camera prst="orthographicFront"/>
            <a:lightRig rig="threePt" dir="t"/>
          </a:scene3d>
          <a:sp3d>
            <a:bevelT/>
          </a:sp3d>
        </p:spPr>
      </p:pic>
      <p:pic>
        <p:nvPicPr>
          <p:cNvPr id="332" name="?Y4 Picture 331">
            <a:extLst>
              <a:ext uri="{FF2B5EF4-FFF2-40B4-BE49-F238E27FC236}">
                <a16:creationId xmlns:a16="http://schemas.microsoft.com/office/drawing/2014/main" xmlns="" id="{34747980-5BA9-447A-BE4F-1F39000A5E6E}"/>
              </a:ext>
            </a:extLst>
          </p:cNvPr>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10650294" y="4746217"/>
            <a:ext cx="1343622" cy="1845115"/>
          </a:xfrm>
          <a:prstGeom prst="rect">
            <a:avLst/>
          </a:prstGeom>
          <a:effectLst>
            <a:glow rad="63500">
              <a:schemeClr val="bg1">
                <a:alpha val="40000"/>
              </a:schemeClr>
            </a:glow>
          </a:effectLst>
          <a:scene3d>
            <a:camera prst="orthographicFront"/>
            <a:lightRig rig="threePt" dir="t"/>
          </a:scene3d>
          <a:sp3d>
            <a:bevelT/>
          </a:sp3d>
        </p:spPr>
      </p:pic>
      <p:pic>
        <p:nvPicPr>
          <p:cNvPr id="333" name="?Y3 Picture 332">
            <a:extLst>
              <a:ext uri="{FF2B5EF4-FFF2-40B4-BE49-F238E27FC236}">
                <a16:creationId xmlns:a16="http://schemas.microsoft.com/office/drawing/2014/main" xmlns="" id="{C92D3265-8DDD-4913-B5AF-11F2A3BD6DD3}"/>
              </a:ext>
            </a:extLst>
          </p:cNvPr>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10660664" y="4706953"/>
            <a:ext cx="1343623" cy="1845115"/>
          </a:xfrm>
          <a:prstGeom prst="rect">
            <a:avLst/>
          </a:prstGeom>
          <a:effectLst>
            <a:glow rad="63500">
              <a:schemeClr val="bg1">
                <a:alpha val="40000"/>
              </a:schemeClr>
            </a:glow>
          </a:effectLst>
          <a:scene3d>
            <a:camera prst="orthographicFront"/>
            <a:lightRig rig="threePt" dir="t"/>
          </a:scene3d>
          <a:sp3d>
            <a:bevelT/>
          </a:sp3d>
        </p:spPr>
      </p:pic>
      <p:pic>
        <p:nvPicPr>
          <p:cNvPr id="334" name="?Y2 Picture 333">
            <a:extLst>
              <a:ext uri="{FF2B5EF4-FFF2-40B4-BE49-F238E27FC236}">
                <a16:creationId xmlns:a16="http://schemas.microsoft.com/office/drawing/2014/main" xmlns="" id="{FA176F32-EC98-4A3C-9845-DE767683F88F}"/>
              </a:ext>
            </a:extLst>
          </p:cNvPr>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10660514" y="4728533"/>
            <a:ext cx="1336767" cy="1845116"/>
          </a:xfrm>
          <a:prstGeom prst="rect">
            <a:avLst/>
          </a:prstGeom>
          <a:effectLst>
            <a:glow rad="63500">
              <a:schemeClr val="bg1">
                <a:alpha val="40000"/>
              </a:schemeClr>
            </a:glow>
          </a:effectLst>
          <a:scene3d>
            <a:camera prst="orthographicFront"/>
            <a:lightRig rig="threePt" dir="t"/>
          </a:scene3d>
          <a:sp3d>
            <a:bevelT/>
          </a:sp3d>
        </p:spPr>
      </p:pic>
      <p:pic>
        <p:nvPicPr>
          <p:cNvPr id="335" name="?Y1 Picture 334">
            <a:extLst>
              <a:ext uri="{FF2B5EF4-FFF2-40B4-BE49-F238E27FC236}">
                <a16:creationId xmlns:a16="http://schemas.microsoft.com/office/drawing/2014/main" xmlns="" id="{05E812EF-1244-4BCD-AEB1-337086CF9779}"/>
              </a:ext>
            </a:extLst>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10650294" y="4739775"/>
            <a:ext cx="1343623" cy="1845115"/>
          </a:xfrm>
          <a:prstGeom prst="rect">
            <a:avLst/>
          </a:prstGeom>
          <a:effectLst>
            <a:glow rad="63500">
              <a:schemeClr val="bg1">
                <a:alpha val="40000"/>
              </a:schemeClr>
            </a:glow>
          </a:effectLst>
          <a:scene3d>
            <a:camera prst="orthographicFront"/>
            <a:lightRig rig="threePt" dir="t"/>
          </a:scene3d>
          <a:sp3d>
            <a:bevelT/>
          </a:sp3d>
        </p:spPr>
      </p:pic>
      <p:sp>
        <p:nvSpPr>
          <p:cNvPr id="11" name="TextBox 10"/>
          <p:cNvSpPr txBox="1"/>
          <p:nvPr/>
        </p:nvSpPr>
        <p:spPr>
          <a:xfrm>
            <a:off x="10724624" y="4134141"/>
            <a:ext cx="1189547" cy="246221"/>
          </a:xfrm>
          <a:prstGeom prst="rect">
            <a:avLst/>
          </a:prstGeom>
          <a:noFill/>
        </p:spPr>
        <p:txBody>
          <a:bodyPr wrap="square" rtlCol="0">
            <a:spAutoFit/>
          </a:bodyPr>
          <a:lstStyle/>
          <a:p>
            <a:pPr algn="ctr"/>
            <a:r>
              <a:rPr lang="en-GB" sz="1000" dirty="0" err="1" smtClean="0">
                <a:solidFill>
                  <a:srgbClr val="FFC000">
                    <a:lumMod val="50000"/>
                  </a:srgbClr>
                </a:solidFill>
                <a:latin typeface="Trebuchet MS" panose="020B0603020202020204" pitchFamily="34" charset="0"/>
              </a:rPr>
              <a:t>Nhấn</a:t>
            </a:r>
            <a:r>
              <a:rPr lang="en-GB" sz="1000" smtClean="0">
                <a:solidFill>
                  <a:srgbClr val="FFC000">
                    <a:lumMod val="50000"/>
                  </a:srgbClr>
                </a:solidFill>
                <a:latin typeface="Trebuchet MS" panose="020B0603020202020204" pitchFamily="34" charset="0"/>
              </a:rPr>
              <a:t> vào để xóa</a:t>
            </a:r>
            <a:endParaRPr lang="en-GB" sz="1000" dirty="0">
              <a:solidFill>
                <a:srgbClr val="FFC000">
                  <a:lumMod val="50000"/>
                </a:srgbClr>
              </a:solidFill>
              <a:latin typeface="Trebuchet MS" panose="020B0603020202020204" pitchFamily="34" charset="0"/>
            </a:endParaRPr>
          </a:p>
        </p:txBody>
      </p:sp>
      <p:sp>
        <p:nvSpPr>
          <p:cNvPr id="295" name="TextBox 294"/>
          <p:cNvSpPr txBox="1"/>
          <p:nvPr/>
        </p:nvSpPr>
        <p:spPr>
          <a:xfrm>
            <a:off x="10724624" y="6352521"/>
            <a:ext cx="1189547" cy="246221"/>
          </a:xfrm>
          <a:prstGeom prst="rect">
            <a:avLst/>
          </a:prstGeom>
          <a:noFill/>
        </p:spPr>
        <p:txBody>
          <a:bodyPr wrap="square" rtlCol="0">
            <a:spAutoFit/>
          </a:bodyPr>
          <a:lstStyle/>
          <a:p>
            <a:pPr algn="ctr"/>
            <a:r>
              <a:rPr lang="en-GB" sz="1000" smtClean="0">
                <a:solidFill>
                  <a:srgbClr val="FFC000">
                    <a:lumMod val="50000"/>
                  </a:srgbClr>
                </a:solidFill>
                <a:latin typeface="Trebuchet MS" panose="020B0603020202020204" pitchFamily="34" charset="0"/>
              </a:rPr>
              <a:t>Nhấn vào để xóa</a:t>
            </a:r>
            <a:endParaRPr lang="en-GB" sz="1000" dirty="0">
              <a:solidFill>
                <a:srgbClr val="FFC000">
                  <a:lumMod val="50000"/>
                </a:srgbClr>
              </a:solidFill>
              <a:latin typeface="Trebuchet MS" panose="020B0603020202020204" pitchFamily="34" charset="0"/>
            </a:endParaRPr>
          </a:p>
        </p:txBody>
      </p:sp>
      <p:pic>
        <p:nvPicPr>
          <p:cNvPr id="438"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a:off x="2480258" y="927629"/>
            <a:ext cx="432000" cy="324000"/>
          </a:xfrm>
          <a:prstGeom prst="rect">
            <a:avLst/>
          </a:prstGeom>
        </p:spPr>
      </p:pic>
      <p:pic>
        <p:nvPicPr>
          <p:cNvPr id="441"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719838" y="913574"/>
            <a:ext cx="358759" cy="360000"/>
          </a:xfrm>
          <a:prstGeom prst="rect">
            <a:avLst/>
          </a:prstGeom>
        </p:spPr>
      </p:pic>
      <p:pic>
        <p:nvPicPr>
          <p:cNvPr id="440"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276701" y="913574"/>
            <a:ext cx="371797" cy="360000"/>
          </a:xfrm>
          <a:prstGeom prst="rect">
            <a:avLst/>
          </a:prstGeom>
        </p:spPr>
      </p:pic>
      <p:pic>
        <p:nvPicPr>
          <p:cNvPr id="436"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276701" y="913574"/>
            <a:ext cx="371797" cy="360000"/>
          </a:xfrm>
          <a:prstGeom prst="rect">
            <a:avLst/>
          </a:prstGeom>
          <a:effectLst>
            <a:glow rad="63500">
              <a:schemeClr val="accent4">
                <a:satMod val="175000"/>
                <a:alpha val="40000"/>
              </a:schemeClr>
            </a:glow>
          </a:effectLst>
        </p:spPr>
      </p:pic>
      <p:pic>
        <p:nvPicPr>
          <p:cNvPr id="437"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719838" y="913574"/>
            <a:ext cx="358759" cy="360000"/>
          </a:xfrm>
          <a:prstGeom prst="rect">
            <a:avLst/>
          </a:prstGeom>
          <a:effectLst>
            <a:glow rad="63500">
              <a:schemeClr val="accent4">
                <a:satMod val="175000"/>
                <a:alpha val="40000"/>
              </a:schemeClr>
            </a:glow>
          </a:effectLst>
        </p:spPr>
      </p:pic>
      <p:pic>
        <p:nvPicPr>
          <p:cNvPr id="439"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a:off x="2480258" y="927629"/>
            <a:ext cx="432000" cy="324000"/>
          </a:xfrm>
          <a:prstGeom prst="rect">
            <a:avLst/>
          </a:prstGeom>
          <a:effectLst>
            <a:glow rad="63500">
              <a:schemeClr val="accent4">
                <a:satMod val="175000"/>
                <a:alpha val="40000"/>
              </a:schemeClr>
            </a:glow>
          </a:effectLst>
        </p:spPr>
      </p:pic>
      <p:pic>
        <p:nvPicPr>
          <p:cNvPr id="359"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a:off x="1599954" y="935518"/>
            <a:ext cx="432000" cy="324000"/>
          </a:xfrm>
          <a:prstGeom prst="rect">
            <a:avLst/>
          </a:prstGeom>
        </p:spPr>
      </p:pic>
      <p:pic>
        <p:nvPicPr>
          <p:cNvPr id="360"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839534" y="921463"/>
            <a:ext cx="358759" cy="360000"/>
          </a:xfrm>
          <a:prstGeom prst="rect">
            <a:avLst/>
          </a:prstGeom>
        </p:spPr>
      </p:pic>
      <p:pic>
        <p:nvPicPr>
          <p:cNvPr id="361"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396397" y="921463"/>
            <a:ext cx="371797" cy="360000"/>
          </a:xfrm>
          <a:prstGeom prst="rect">
            <a:avLst/>
          </a:prstGeom>
        </p:spPr>
      </p:pic>
      <p:pic>
        <p:nvPicPr>
          <p:cNvPr id="362"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396397" y="921463"/>
            <a:ext cx="371797" cy="360000"/>
          </a:xfrm>
          <a:prstGeom prst="rect">
            <a:avLst/>
          </a:prstGeom>
          <a:effectLst>
            <a:glow rad="63500">
              <a:schemeClr val="accent4">
                <a:satMod val="175000"/>
                <a:alpha val="40000"/>
              </a:schemeClr>
            </a:glow>
          </a:effectLst>
        </p:spPr>
      </p:pic>
      <p:pic>
        <p:nvPicPr>
          <p:cNvPr id="363"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839534" y="921463"/>
            <a:ext cx="358759" cy="360000"/>
          </a:xfrm>
          <a:prstGeom prst="rect">
            <a:avLst/>
          </a:prstGeom>
          <a:effectLst>
            <a:glow rad="63500">
              <a:schemeClr val="accent4">
                <a:satMod val="175000"/>
                <a:alpha val="40000"/>
              </a:schemeClr>
            </a:glow>
          </a:effectLst>
        </p:spPr>
      </p:pic>
      <p:pic>
        <p:nvPicPr>
          <p:cNvPr id="364"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a:off x="1599954" y="935518"/>
            <a:ext cx="432000" cy="324000"/>
          </a:xfrm>
          <a:prstGeom prst="rect">
            <a:avLst/>
          </a:prstGeom>
          <a:effectLst>
            <a:glow rad="63500">
              <a:schemeClr val="accent4">
                <a:satMod val="175000"/>
                <a:alpha val="40000"/>
              </a:schemeClr>
            </a:glow>
          </a:effectLst>
        </p:spPr>
      </p:pic>
      <p:pic>
        <p:nvPicPr>
          <p:cNvPr id="365"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a:off x="6866449" y="941684"/>
            <a:ext cx="432000" cy="324000"/>
          </a:xfrm>
          <a:prstGeom prst="rect">
            <a:avLst/>
          </a:prstGeom>
        </p:spPr>
      </p:pic>
      <p:pic>
        <p:nvPicPr>
          <p:cNvPr id="366"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106029" y="927629"/>
            <a:ext cx="358759" cy="360000"/>
          </a:xfrm>
          <a:prstGeom prst="rect">
            <a:avLst/>
          </a:prstGeom>
        </p:spPr>
      </p:pic>
      <p:pic>
        <p:nvPicPr>
          <p:cNvPr id="430"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662892" y="927629"/>
            <a:ext cx="371797" cy="360000"/>
          </a:xfrm>
          <a:prstGeom prst="rect">
            <a:avLst/>
          </a:prstGeom>
        </p:spPr>
      </p:pic>
      <p:pic>
        <p:nvPicPr>
          <p:cNvPr id="431"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662892" y="927629"/>
            <a:ext cx="371797" cy="360000"/>
          </a:xfrm>
          <a:prstGeom prst="rect">
            <a:avLst/>
          </a:prstGeom>
          <a:effectLst>
            <a:glow rad="63500">
              <a:schemeClr val="accent4">
                <a:satMod val="175000"/>
                <a:alpha val="40000"/>
              </a:schemeClr>
            </a:glow>
          </a:effectLst>
        </p:spPr>
      </p:pic>
      <p:pic>
        <p:nvPicPr>
          <p:cNvPr id="432"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106029" y="927629"/>
            <a:ext cx="358759" cy="360000"/>
          </a:xfrm>
          <a:prstGeom prst="rect">
            <a:avLst/>
          </a:prstGeom>
          <a:effectLst>
            <a:glow rad="63500">
              <a:schemeClr val="accent4">
                <a:satMod val="175000"/>
                <a:alpha val="40000"/>
              </a:schemeClr>
            </a:glow>
          </a:effectLst>
        </p:spPr>
      </p:pic>
      <p:pic>
        <p:nvPicPr>
          <p:cNvPr id="433"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a:off x="6866449" y="941684"/>
            <a:ext cx="432000" cy="324000"/>
          </a:xfrm>
          <a:prstGeom prst="rect">
            <a:avLst/>
          </a:prstGeom>
          <a:effectLst>
            <a:glow rad="63500">
              <a:schemeClr val="accent4">
                <a:satMod val="175000"/>
                <a:alpha val="40000"/>
              </a:schemeClr>
            </a:glow>
          </a:effectLst>
        </p:spPr>
      </p:pic>
      <p:pic>
        <p:nvPicPr>
          <p:cNvPr id="434"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a:off x="5986145" y="949573"/>
            <a:ext cx="432000" cy="324000"/>
          </a:xfrm>
          <a:prstGeom prst="rect">
            <a:avLst/>
          </a:prstGeom>
        </p:spPr>
      </p:pic>
      <p:pic>
        <p:nvPicPr>
          <p:cNvPr id="435"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225725" y="935518"/>
            <a:ext cx="358759" cy="360000"/>
          </a:xfrm>
          <a:prstGeom prst="rect">
            <a:avLst/>
          </a:prstGeom>
        </p:spPr>
      </p:pic>
      <p:pic>
        <p:nvPicPr>
          <p:cNvPr id="442"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782588" y="935518"/>
            <a:ext cx="371797" cy="360000"/>
          </a:xfrm>
          <a:prstGeom prst="rect">
            <a:avLst/>
          </a:prstGeom>
        </p:spPr>
      </p:pic>
      <p:pic>
        <p:nvPicPr>
          <p:cNvPr id="443"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782588" y="935518"/>
            <a:ext cx="371797" cy="360000"/>
          </a:xfrm>
          <a:prstGeom prst="rect">
            <a:avLst/>
          </a:prstGeom>
          <a:effectLst>
            <a:glow rad="63500">
              <a:schemeClr val="accent4">
                <a:satMod val="175000"/>
                <a:alpha val="40000"/>
              </a:schemeClr>
            </a:glow>
          </a:effectLst>
        </p:spPr>
      </p:pic>
      <p:pic>
        <p:nvPicPr>
          <p:cNvPr id="444"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225725" y="935518"/>
            <a:ext cx="358759" cy="360000"/>
          </a:xfrm>
          <a:prstGeom prst="rect">
            <a:avLst/>
          </a:prstGeom>
          <a:effectLst>
            <a:glow rad="63500">
              <a:schemeClr val="accent4">
                <a:satMod val="175000"/>
                <a:alpha val="40000"/>
              </a:schemeClr>
            </a:glow>
          </a:effectLst>
        </p:spPr>
      </p:pic>
      <p:pic>
        <p:nvPicPr>
          <p:cNvPr id="445"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a:off x="5986145" y="949573"/>
            <a:ext cx="432000" cy="324000"/>
          </a:xfrm>
          <a:prstGeom prst="rect">
            <a:avLst/>
          </a:prstGeom>
          <a:effectLst>
            <a:glow rad="63500">
              <a:schemeClr val="accent4">
                <a:satMod val="175000"/>
                <a:alpha val="40000"/>
              </a:schemeClr>
            </a:glow>
          </a:effectLst>
        </p:spPr>
      </p:pic>
      <p:pic>
        <p:nvPicPr>
          <p:cNvPr id="446"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a:off x="4233748" y="5582363"/>
            <a:ext cx="432000" cy="324000"/>
          </a:xfrm>
          <a:prstGeom prst="rect">
            <a:avLst/>
          </a:prstGeom>
        </p:spPr>
      </p:pic>
      <p:pic>
        <p:nvPicPr>
          <p:cNvPr id="447"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473328" y="5568308"/>
            <a:ext cx="358759" cy="360000"/>
          </a:xfrm>
          <a:prstGeom prst="rect">
            <a:avLst/>
          </a:prstGeom>
        </p:spPr>
      </p:pic>
      <p:pic>
        <p:nvPicPr>
          <p:cNvPr id="448"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030191" y="5568308"/>
            <a:ext cx="371797" cy="360000"/>
          </a:xfrm>
          <a:prstGeom prst="rect">
            <a:avLst/>
          </a:prstGeom>
        </p:spPr>
      </p:pic>
      <p:pic>
        <p:nvPicPr>
          <p:cNvPr id="449"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030191" y="5568308"/>
            <a:ext cx="371797" cy="360000"/>
          </a:xfrm>
          <a:prstGeom prst="rect">
            <a:avLst/>
          </a:prstGeom>
          <a:effectLst>
            <a:glow rad="63500">
              <a:schemeClr val="accent4">
                <a:satMod val="175000"/>
                <a:alpha val="40000"/>
              </a:schemeClr>
            </a:glow>
          </a:effectLst>
        </p:spPr>
      </p:pic>
      <p:pic>
        <p:nvPicPr>
          <p:cNvPr id="450"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473328" y="5568308"/>
            <a:ext cx="358759" cy="360000"/>
          </a:xfrm>
          <a:prstGeom prst="rect">
            <a:avLst/>
          </a:prstGeom>
          <a:effectLst>
            <a:glow rad="63500">
              <a:schemeClr val="accent4">
                <a:satMod val="175000"/>
                <a:alpha val="40000"/>
              </a:schemeClr>
            </a:glow>
          </a:effectLst>
        </p:spPr>
      </p:pic>
      <p:pic>
        <p:nvPicPr>
          <p:cNvPr id="451"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a:off x="4233748" y="5582363"/>
            <a:ext cx="432000" cy="324000"/>
          </a:xfrm>
          <a:prstGeom prst="rect">
            <a:avLst/>
          </a:prstGeom>
          <a:effectLst>
            <a:glow rad="63500">
              <a:schemeClr val="accent4">
                <a:satMod val="175000"/>
                <a:alpha val="40000"/>
              </a:schemeClr>
            </a:glow>
          </a:effectLst>
        </p:spPr>
      </p:pic>
      <p:pic>
        <p:nvPicPr>
          <p:cNvPr id="452"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a:off x="3353444" y="5590252"/>
            <a:ext cx="432000" cy="324000"/>
          </a:xfrm>
          <a:prstGeom prst="rect">
            <a:avLst/>
          </a:prstGeom>
        </p:spPr>
      </p:pic>
      <p:pic>
        <p:nvPicPr>
          <p:cNvPr id="453"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593024" y="5576197"/>
            <a:ext cx="358759" cy="360000"/>
          </a:xfrm>
          <a:prstGeom prst="rect">
            <a:avLst/>
          </a:prstGeom>
        </p:spPr>
      </p:pic>
      <p:pic>
        <p:nvPicPr>
          <p:cNvPr id="454"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149887" y="5576197"/>
            <a:ext cx="371797" cy="360000"/>
          </a:xfrm>
          <a:prstGeom prst="rect">
            <a:avLst/>
          </a:prstGeom>
        </p:spPr>
      </p:pic>
      <p:pic>
        <p:nvPicPr>
          <p:cNvPr id="455"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149887" y="5576197"/>
            <a:ext cx="371797" cy="360000"/>
          </a:xfrm>
          <a:prstGeom prst="rect">
            <a:avLst/>
          </a:prstGeom>
          <a:effectLst>
            <a:glow rad="63500">
              <a:schemeClr val="accent4">
                <a:satMod val="175000"/>
                <a:alpha val="40000"/>
              </a:schemeClr>
            </a:glow>
          </a:effectLst>
        </p:spPr>
      </p:pic>
      <p:pic>
        <p:nvPicPr>
          <p:cNvPr id="456"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593024" y="5576197"/>
            <a:ext cx="358759" cy="360000"/>
          </a:xfrm>
          <a:prstGeom prst="rect">
            <a:avLst/>
          </a:prstGeom>
          <a:effectLst>
            <a:glow rad="63500">
              <a:schemeClr val="accent4">
                <a:satMod val="175000"/>
                <a:alpha val="40000"/>
              </a:schemeClr>
            </a:glow>
          </a:effectLst>
        </p:spPr>
      </p:pic>
      <p:pic>
        <p:nvPicPr>
          <p:cNvPr id="457"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a:off x="3353444" y="5590252"/>
            <a:ext cx="432000" cy="324000"/>
          </a:xfrm>
          <a:prstGeom prst="rect">
            <a:avLst/>
          </a:prstGeom>
          <a:effectLst>
            <a:glow rad="63500">
              <a:schemeClr val="accent4">
                <a:satMod val="175000"/>
                <a:alpha val="40000"/>
              </a:schemeClr>
            </a:glow>
          </a:effectLst>
        </p:spPr>
      </p:pic>
      <p:pic>
        <p:nvPicPr>
          <p:cNvPr id="458"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a:off x="8612033" y="5596418"/>
            <a:ext cx="432000" cy="324000"/>
          </a:xfrm>
          <a:prstGeom prst="rect">
            <a:avLst/>
          </a:prstGeom>
        </p:spPr>
      </p:pic>
      <p:pic>
        <p:nvPicPr>
          <p:cNvPr id="459"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851613" y="5582363"/>
            <a:ext cx="358759" cy="360000"/>
          </a:xfrm>
          <a:prstGeom prst="rect">
            <a:avLst/>
          </a:prstGeom>
        </p:spPr>
      </p:pic>
      <p:pic>
        <p:nvPicPr>
          <p:cNvPr id="460"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408476" y="5582363"/>
            <a:ext cx="371797" cy="360000"/>
          </a:xfrm>
          <a:prstGeom prst="rect">
            <a:avLst/>
          </a:prstGeom>
        </p:spPr>
      </p:pic>
      <p:pic>
        <p:nvPicPr>
          <p:cNvPr id="461"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408476" y="5582363"/>
            <a:ext cx="371797" cy="360000"/>
          </a:xfrm>
          <a:prstGeom prst="rect">
            <a:avLst/>
          </a:prstGeom>
          <a:effectLst>
            <a:glow rad="63500">
              <a:schemeClr val="accent4">
                <a:satMod val="175000"/>
                <a:alpha val="40000"/>
              </a:schemeClr>
            </a:glow>
          </a:effectLst>
        </p:spPr>
      </p:pic>
      <p:pic>
        <p:nvPicPr>
          <p:cNvPr id="462"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851613" y="5582363"/>
            <a:ext cx="358759" cy="360000"/>
          </a:xfrm>
          <a:prstGeom prst="rect">
            <a:avLst/>
          </a:prstGeom>
          <a:effectLst>
            <a:glow rad="63500">
              <a:schemeClr val="accent4">
                <a:satMod val="175000"/>
                <a:alpha val="40000"/>
              </a:schemeClr>
            </a:glow>
          </a:effectLst>
        </p:spPr>
      </p:pic>
      <p:pic>
        <p:nvPicPr>
          <p:cNvPr id="463"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a:off x="8612033" y="5596418"/>
            <a:ext cx="432000" cy="324000"/>
          </a:xfrm>
          <a:prstGeom prst="rect">
            <a:avLst/>
          </a:prstGeom>
          <a:effectLst>
            <a:glow rad="63500">
              <a:schemeClr val="accent4">
                <a:satMod val="175000"/>
                <a:alpha val="40000"/>
              </a:schemeClr>
            </a:glow>
          </a:effectLst>
        </p:spPr>
      </p:pic>
      <p:pic>
        <p:nvPicPr>
          <p:cNvPr id="464"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a:off x="7731729" y="5604307"/>
            <a:ext cx="432000" cy="324000"/>
          </a:xfrm>
          <a:prstGeom prst="rect">
            <a:avLst/>
          </a:prstGeom>
        </p:spPr>
      </p:pic>
      <p:pic>
        <p:nvPicPr>
          <p:cNvPr id="465"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971309" y="5590252"/>
            <a:ext cx="358759" cy="360000"/>
          </a:xfrm>
          <a:prstGeom prst="rect">
            <a:avLst/>
          </a:prstGeom>
        </p:spPr>
      </p:pic>
      <p:pic>
        <p:nvPicPr>
          <p:cNvPr id="466"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528172" y="5590252"/>
            <a:ext cx="371797" cy="360000"/>
          </a:xfrm>
          <a:prstGeom prst="rect">
            <a:avLst/>
          </a:prstGeom>
        </p:spPr>
      </p:pic>
      <p:pic>
        <p:nvPicPr>
          <p:cNvPr id="467"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528172" y="5590252"/>
            <a:ext cx="371797" cy="360000"/>
          </a:xfrm>
          <a:prstGeom prst="rect">
            <a:avLst/>
          </a:prstGeom>
          <a:effectLst>
            <a:glow rad="63500">
              <a:schemeClr val="accent4">
                <a:satMod val="175000"/>
                <a:alpha val="40000"/>
              </a:schemeClr>
            </a:glow>
          </a:effectLst>
        </p:spPr>
      </p:pic>
      <p:pic>
        <p:nvPicPr>
          <p:cNvPr id="468"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971309" y="5590252"/>
            <a:ext cx="358759" cy="360000"/>
          </a:xfrm>
          <a:prstGeom prst="rect">
            <a:avLst/>
          </a:prstGeom>
          <a:effectLst>
            <a:glow rad="63500">
              <a:schemeClr val="accent4">
                <a:satMod val="175000"/>
                <a:alpha val="40000"/>
              </a:schemeClr>
            </a:glow>
          </a:effectLst>
        </p:spPr>
      </p:pic>
      <p:pic>
        <p:nvPicPr>
          <p:cNvPr id="469"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a:off x="7731729" y="5604307"/>
            <a:ext cx="432000" cy="324000"/>
          </a:xfrm>
          <a:prstGeom prst="rect">
            <a:avLst/>
          </a:prstGeom>
          <a:effectLst>
            <a:glow rad="63500">
              <a:schemeClr val="accent4">
                <a:satMod val="175000"/>
                <a:alpha val="40000"/>
              </a:schemeClr>
            </a:glow>
          </a:effectLst>
        </p:spPr>
      </p:pic>
      <p:pic>
        <p:nvPicPr>
          <p:cNvPr id="470"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a:off x="8629651" y="946844"/>
            <a:ext cx="432000" cy="324000"/>
          </a:xfrm>
          <a:prstGeom prst="rect">
            <a:avLst/>
          </a:prstGeom>
        </p:spPr>
      </p:pic>
      <p:pic>
        <p:nvPicPr>
          <p:cNvPr id="471"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869231" y="932789"/>
            <a:ext cx="358759" cy="360000"/>
          </a:xfrm>
          <a:prstGeom prst="rect">
            <a:avLst/>
          </a:prstGeom>
        </p:spPr>
      </p:pic>
      <p:pic>
        <p:nvPicPr>
          <p:cNvPr id="472"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426094" y="932789"/>
            <a:ext cx="371797" cy="360000"/>
          </a:xfrm>
          <a:prstGeom prst="rect">
            <a:avLst/>
          </a:prstGeom>
        </p:spPr>
      </p:pic>
      <p:pic>
        <p:nvPicPr>
          <p:cNvPr id="473"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426094" y="932789"/>
            <a:ext cx="371797" cy="360000"/>
          </a:xfrm>
          <a:prstGeom prst="rect">
            <a:avLst/>
          </a:prstGeom>
          <a:effectLst>
            <a:glow rad="63500">
              <a:schemeClr val="accent4">
                <a:satMod val="175000"/>
                <a:alpha val="40000"/>
              </a:schemeClr>
            </a:glow>
          </a:effectLst>
        </p:spPr>
      </p:pic>
      <p:pic>
        <p:nvPicPr>
          <p:cNvPr id="474"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869231" y="932789"/>
            <a:ext cx="358759" cy="360000"/>
          </a:xfrm>
          <a:prstGeom prst="rect">
            <a:avLst/>
          </a:prstGeom>
          <a:effectLst>
            <a:glow rad="63500">
              <a:schemeClr val="accent4">
                <a:satMod val="175000"/>
                <a:alpha val="40000"/>
              </a:schemeClr>
            </a:glow>
          </a:effectLst>
        </p:spPr>
      </p:pic>
      <p:pic>
        <p:nvPicPr>
          <p:cNvPr id="475"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a:off x="8629651" y="946844"/>
            <a:ext cx="432000" cy="324000"/>
          </a:xfrm>
          <a:prstGeom prst="rect">
            <a:avLst/>
          </a:prstGeom>
          <a:effectLst>
            <a:glow rad="63500">
              <a:schemeClr val="accent4">
                <a:satMod val="175000"/>
                <a:alpha val="40000"/>
              </a:schemeClr>
            </a:glow>
          </a:effectLst>
        </p:spPr>
      </p:pic>
      <p:pic>
        <p:nvPicPr>
          <p:cNvPr id="476"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a:off x="4227934" y="923684"/>
            <a:ext cx="432000" cy="324000"/>
          </a:xfrm>
          <a:prstGeom prst="rect">
            <a:avLst/>
          </a:prstGeom>
        </p:spPr>
      </p:pic>
      <p:pic>
        <p:nvPicPr>
          <p:cNvPr id="477"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467514" y="909629"/>
            <a:ext cx="358759" cy="360000"/>
          </a:xfrm>
          <a:prstGeom prst="rect">
            <a:avLst/>
          </a:prstGeom>
        </p:spPr>
      </p:pic>
      <p:pic>
        <p:nvPicPr>
          <p:cNvPr id="478"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024377" y="909629"/>
            <a:ext cx="371797" cy="360000"/>
          </a:xfrm>
          <a:prstGeom prst="rect">
            <a:avLst/>
          </a:prstGeom>
        </p:spPr>
      </p:pic>
      <p:pic>
        <p:nvPicPr>
          <p:cNvPr id="479"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024377" y="909629"/>
            <a:ext cx="371797" cy="360000"/>
          </a:xfrm>
          <a:prstGeom prst="rect">
            <a:avLst/>
          </a:prstGeom>
          <a:effectLst>
            <a:glow rad="63500">
              <a:schemeClr val="accent4">
                <a:satMod val="175000"/>
                <a:alpha val="40000"/>
              </a:schemeClr>
            </a:glow>
          </a:effectLst>
        </p:spPr>
      </p:pic>
      <p:pic>
        <p:nvPicPr>
          <p:cNvPr id="480"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467514" y="909629"/>
            <a:ext cx="358759" cy="360000"/>
          </a:xfrm>
          <a:prstGeom prst="rect">
            <a:avLst/>
          </a:prstGeom>
          <a:effectLst>
            <a:glow rad="63500">
              <a:schemeClr val="accent4">
                <a:satMod val="175000"/>
                <a:alpha val="40000"/>
              </a:schemeClr>
            </a:glow>
          </a:effectLst>
        </p:spPr>
      </p:pic>
      <p:pic>
        <p:nvPicPr>
          <p:cNvPr id="481"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a:off x="4227934" y="923684"/>
            <a:ext cx="432000" cy="324000"/>
          </a:xfrm>
          <a:prstGeom prst="rect">
            <a:avLst/>
          </a:prstGeom>
          <a:effectLst>
            <a:glow rad="63500">
              <a:schemeClr val="accent4">
                <a:satMod val="175000"/>
                <a:alpha val="40000"/>
              </a:schemeClr>
            </a:glow>
          </a:effectLst>
        </p:spPr>
      </p:pic>
      <p:pic>
        <p:nvPicPr>
          <p:cNvPr id="482"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a:off x="1599954" y="5589767"/>
            <a:ext cx="432000" cy="324000"/>
          </a:xfrm>
          <a:prstGeom prst="rect">
            <a:avLst/>
          </a:prstGeom>
        </p:spPr>
      </p:pic>
      <p:pic>
        <p:nvPicPr>
          <p:cNvPr id="483"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839534" y="5575712"/>
            <a:ext cx="358759" cy="360000"/>
          </a:xfrm>
          <a:prstGeom prst="rect">
            <a:avLst/>
          </a:prstGeom>
        </p:spPr>
      </p:pic>
      <p:pic>
        <p:nvPicPr>
          <p:cNvPr id="484"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396397" y="5575712"/>
            <a:ext cx="371797" cy="360000"/>
          </a:xfrm>
          <a:prstGeom prst="rect">
            <a:avLst/>
          </a:prstGeom>
        </p:spPr>
      </p:pic>
      <p:pic>
        <p:nvPicPr>
          <p:cNvPr id="485"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396397" y="5584101"/>
            <a:ext cx="371797" cy="360000"/>
          </a:xfrm>
          <a:prstGeom prst="rect">
            <a:avLst/>
          </a:prstGeom>
          <a:effectLst>
            <a:glow rad="63500">
              <a:schemeClr val="accent4">
                <a:satMod val="175000"/>
                <a:alpha val="40000"/>
              </a:schemeClr>
            </a:glow>
          </a:effectLst>
        </p:spPr>
      </p:pic>
      <p:pic>
        <p:nvPicPr>
          <p:cNvPr id="486"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839534" y="5584101"/>
            <a:ext cx="358759" cy="360000"/>
          </a:xfrm>
          <a:prstGeom prst="rect">
            <a:avLst/>
          </a:prstGeom>
          <a:effectLst>
            <a:glow rad="63500">
              <a:schemeClr val="accent4">
                <a:satMod val="175000"/>
                <a:alpha val="40000"/>
              </a:schemeClr>
            </a:glow>
          </a:effectLst>
        </p:spPr>
      </p:pic>
      <p:pic>
        <p:nvPicPr>
          <p:cNvPr id="487"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a:off x="1599954" y="5598156"/>
            <a:ext cx="432000" cy="324000"/>
          </a:xfrm>
          <a:prstGeom prst="rect">
            <a:avLst/>
          </a:prstGeom>
          <a:effectLst>
            <a:glow rad="63500">
              <a:schemeClr val="accent4">
                <a:satMod val="175000"/>
                <a:alpha val="40000"/>
              </a:schemeClr>
            </a:glow>
          </a:effectLst>
        </p:spPr>
      </p:pic>
      <p:pic>
        <p:nvPicPr>
          <p:cNvPr id="488"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a:off x="5988822" y="5588309"/>
            <a:ext cx="432000" cy="324000"/>
          </a:xfrm>
          <a:prstGeom prst="rect">
            <a:avLst/>
          </a:prstGeom>
        </p:spPr>
      </p:pic>
      <p:pic>
        <p:nvPicPr>
          <p:cNvPr id="489"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228402" y="5574254"/>
            <a:ext cx="358759" cy="360000"/>
          </a:xfrm>
          <a:prstGeom prst="rect">
            <a:avLst/>
          </a:prstGeom>
        </p:spPr>
      </p:pic>
      <p:pic>
        <p:nvPicPr>
          <p:cNvPr id="490"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785265" y="5574254"/>
            <a:ext cx="371797" cy="360000"/>
          </a:xfrm>
          <a:prstGeom prst="rect">
            <a:avLst/>
          </a:prstGeom>
        </p:spPr>
      </p:pic>
      <p:pic>
        <p:nvPicPr>
          <p:cNvPr id="491"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785265" y="5574254"/>
            <a:ext cx="371797" cy="360000"/>
          </a:xfrm>
          <a:prstGeom prst="rect">
            <a:avLst/>
          </a:prstGeom>
          <a:effectLst>
            <a:glow rad="63500">
              <a:schemeClr val="accent4">
                <a:satMod val="175000"/>
                <a:alpha val="40000"/>
              </a:schemeClr>
            </a:glow>
          </a:effectLst>
        </p:spPr>
      </p:pic>
      <p:pic>
        <p:nvPicPr>
          <p:cNvPr id="492"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228402" y="5574254"/>
            <a:ext cx="358759" cy="360000"/>
          </a:xfrm>
          <a:prstGeom prst="rect">
            <a:avLst/>
          </a:prstGeom>
          <a:effectLst>
            <a:glow rad="63500">
              <a:schemeClr val="accent4">
                <a:satMod val="175000"/>
                <a:alpha val="40000"/>
              </a:schemeClr>
            </a:glow>
          </a:effectLst>
        </p:spPr>
      </p:pic>
      <p:pic>
        <p:nvPicPr>
          <p:cNvPr id="493"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a:off x="5988822" y="5588309"/>
            <a:ext cx="432000" cy="324000"/>
          </a:xfrm>
          <a:prstGeom prst="rect">
            <a:avLst/>
          </a:prstGeom>
          <a:effectLst>
            <a:glow rad="63500">
              <a:schemeClr val="accent4">
                <a:satMod val="175000"/>
                <a:alpha val="40000"/>
              </a:schemeClr>
            </a:glow>
          </a:effectLst>
        </p:spPr>
      </p:pic>
      <p:pic>
        <p:nvPicPr>
          <p:cNvPr id="494"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rot="5400000">
            <a:off x="1013591" y="5008041"/>
            <a:ext cx="432000" cy="324000"/>
          </a:xfrm>
          <a:prstGeom prst="rect">
            <a:avLst/>
          </a:prstGeom>
        </p:spPr>
      </p:pic>
      <p:pic>
        <p:nvPicPr>
          <p:cNvPr id="495"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5400000">
            <a:off x="1050211" y="5189437"/>
            <a:ext cx="358759" cy="360000"/>
          </a:xfrm>
          <a:prstGeom prst="rect">
            <a:avLst/>
          </a:prstGeom>
        </p:spPr>
      </p:pic>
      <p:pic>
        <p:nvPicPr>
          <p:cNvPr id="496"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5400000">
            <a:off x="1060701" y="4763813"/>
            <a:ext cx="371797" cy="360000"/>
          </a:xfrm>
          <a:prstGeom prst="rect">
            <a:avLst/>
          </a:prstGeom>
        </p:spPr>
      </p:pic>
      <p:pic>
        <p:nvPicPr>
          <p:cNvPr id="497"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5400000">
            <a:off x="1060701" y="4763813"/>
            <a:ext cx="371797" cy="360000"/>
          </a:xfrm>
          <a:prstGeom prst="rect">
            <a:avLst/>
          </a:prstGeom>
          <a:effectLst>
            <a:glow rad="63500">
              <a:schemeClr val="accent4">
                <a:satMod val="175000"/>
                <a:alpha val="40000"/>
              </a:schemeClr>
            </a:glow>
          </a:effectLst>
        </p:spPr>
      </p:pic>
      <p:pic>
        <p:nvPicPr>
          <p:cNvPr id="498"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5400000">
            <a:off x="1050211" y="5189437"/>
            <a:ext cx="358759" cy="360000"/>
          </a:xfrm>
          <a:prstGeom prst="rect">
            <a:avLst/>
          </a:prstGeom>
          <a:effectLst>
            <a:glow rad="63500">
              <a:schemeClr val="accent4">
                <a:satMod val="175000"/>
                <a:alpha val="40000"/>
              </a:schemeClr>
            </a:glow>
          </a:effectLst>
        </p:spPr>
      </p:pic>
      <p:pic>
        <p:nvPicPr>
          <p:cNvPr id="499"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rot="5400000">
            <a:off x="1013591" y="5008041"/>
            <a:ext cx="432000" cy="324000"/>
          </a:xfrm>
          <a:prstGeom prst="rect">
            <a:avLst/>
          </a:prstGeom>
          <a:effectLst>
            <a:glow rad="63500">
              <a:schemeClr val="accent4">
                <a:satMod val="175000"/>
                <a:alpha val="40000"/>
              </a:schemeClr>
            </a:glow>
          </a:effectLst>
        </p:spPr>
      </p:pic>
      <p:pic>
        <p:nvPicPr>
          <p:cNvPr id="500"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rot="5400000">
            <a:off x="1003991" y="4136752"/>
            <a:ext cx="432000" cy="324000"/>
          </a:xfrm>
          <a:prstGeom prst="rect">
            <a:avLst/>
          </a:prstGeom>
        </p:spPr>
      </p:pic>
      <p:pic>
        <p:nvPicPr>
          <p:cNvPr id="501"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5400000">
            <a:off x="1040611" y="4318148"/>
            <a:ext cx="358759" cy="360000"/>
          </a:xfrm>
          <a:prstGeom prst="rect">
            <a:avLst/>
          </a:prstGeom>
        </p:spPr>
      </p:pic>
      <p:pic>
        <p:nvPicPr>
          <p:cNvPr id="502"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5400000">
            <a:off x="1051101" y="3892524"/>
            <a:ext cx="371797" cy="360000"/>
          </a:xfrm>
          <a:prstGeom prst="rect">
            <a:avLst/>
          </a:prstGeom>
        </p:spPr>
      </p:pic>
      <p:pic>
        <p:nvPicPr>
          <p:cNvPr id="503"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5400000">
            <a:off x="1051101" y="3892524"/>
            <a:ext cx="371797" cy="360000"/>
          </a:xfrm>
          <a:prstGeom prst="rect">
            <a:avLst/>
          </a:prstGeom>
          <a:effectLst>
            <a:glow rad="63500">
              <a:schemeClr val="accent4">
                <a:satMod val="175000"/>
                <a:alpha val="40000"/>
              </a:schemeClr>
            </a:glow>
          </a:effectLst>
        </p:spPr>
      </p:pic>
      <p:pic>
        <p:nvPicPr>
          <p:cNvPr id="504"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5400000">
            <a:off x="1040611" y="4318148"/>
            <a:ext cx="358759" cy="360000"/>
          </a:xfrm>
          <a:prstGeom prst="rect">
            <a:avLst/>
          </a:prstGeom>
          <a:effectLst>
            <a:glow rad="63500">
              <a:schemeClr val="accent4">
                <a:satMod val="175000"/>
                <a:alpha val="40000"/>
              </a:schemeClr>
            </a:glow>
          </a:effectLst>
        </p:spPr>
      </p:pic>
      <p:pic>
        <p:nvPicPr>
          <p:cNvPr id="505"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rot="5400000">
            <a:off x="1003991" y="4136752"/>
            <a:ext cx="432000" cy="324000"/>
          </a:xfrm>
          <a:prstGeom prst="rect">
            <a:avLst/>
          </a:prstGeom>
          <a:effectLst>
            <a:glow rad="63500">
              <a:schemeClr val="accent4">
                <a:satMod val="175000"/>
                <a:alpha val="40000"/>
              </a:schemeClr>
            </a:glow>
          </a:effectLst>
        </p:spPr>
      </p:pic>
      <p:pic>
        <p:nvPicPr>
          <p:cNvPr id="506"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rot="5400000">
            <a:off x="1009673" y="2389430"/>
            <a:ext cx="432000" cy="324000"/>
          </a:xfrm>
          <a:prstGeom prst="rect">
            <a:avLst/>
          </a:prstGeom>
        </p:spPr>
      </p:pic>
      <p:pic>
        <p:nvPicPr>
          <p:cNvPr id="507"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5400000">
            <a:off x="1046293" y="2570826"/>
            <a:ext cx="358759" cy="360000"/>
          </a:xfrm>
          <a:prstGeom prst="rect">
            <a:avLst/>
          </a:prstGeom>
        </p:spPr>
      </p:pic>
      <p:pic>
        <p:nvPicPr>
          <p:cNvPr id="508"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5400000">
            <a:off x="1046293" y="2570826"/>
            <a:ext cx="358759" cy="360000"/>
          </a:xfrm>
          <a:prstGeom prst="rect">
            <a:avLst/>
          </a:prstGeom>
          <a:effectLst>
            <a:glow rad="63500">
              <a:schemeClr val="accent4">
                <a:satMod val="175000"/>
                <a:alpha val="40000"/>
              </a:schemeClr>
            </a:glow>
          </a:effectLst>
        </p:spPr>
      </p:pic>
      <p:pic>
        <p:nvPicPr>
          <p:cNvPr id="509"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rot="5400000">
            <a:off x="1009673" y="2389430"/>
            <a:ext cx="432000" cy="324000"/>
          </a:xfrm>
          <a:prstGeom prst="rect">
            <a:avLst/>
          </a:prstGeom>
          <a:effectLst>
            <a:glow rad="63500">
              <a:schemeClr val="accent4">
                <a:satMod val="175000"/>
                <a:alpha val="40000"/>
              </a:schemeClr>
            </a:glow>
          </a:effectLst>
        </p:spPr>
      </p:pic>
      <p:pic>
        <p:nvPicPr>
          <p:cNvPr id="510"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rot="5400000">
            <a:off x="1000073" y="1518141"/>
            <a:ext cx="432000" cy="324000"/>
          </a:xfrm>
          <a:prstGeom prst="rect">
            <a:avLst/>
          </a:prstGeom>
        </p:spPr>
      </p:pic>
      <p:pic>
        <p:nvPicPr>
          <p:cNvPr id="511"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5400000">
            <a:off x="1036693" y="1699537"/>
            <a:ext cx="358759" cy="360000"/>
          </a:xfrm>
          <a:prstGeom prst="rect">
            <a:avLst/>
          </a:prstGeom>
        </p:spPr>
      </p:pic>
      <p:pic>
        <p:nvPicPr>
          <p:cNvPr id="512"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5400000">
            <a:off x="1047183" y="1273913"/>
            <a:ext cx="371797" cy="360000"/>
          </a:xfrm>
          <a:prstGeom prst="rect">
            <a:avLst/>
          </a:prstGeom>
        </p:spPr>
      </p:pic>
      <p:pic>
        <p:nvPicPr>
          <p:cNvPr id="513"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5400000">
            <a:off x="1047183" y="1273913"/>
            <a:ext cx="371797" cy="360000"/>
          </a:xfrm>
          <a:prstGeom prst="rect">
            <a:avLst/>
          </a:prstGeom>
          <a:effectLst>
            <a:glow rad="63500">
              <a:schemeClr val="accent4">
                <a:satMod val="175000"/>
                <a:alpha val="40000"/>
              </a:schemeClr>
            </a:glow>
          </a:effectLst>
        </p:spPr>
      </p:pic>
      <p:pic>
        <p:nvPicPr>
          <p:cNvPr id="514"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5400000">
            <a:off x="1036693" y="1699537"/>
            <a:ext cx="358759" cy="360000"/>
          </a:xfrm>
          <a:prstGeom prst="rect">
            <a:avLst/>
          </a:prstGeom>
          <a:effectLst>
            <a:glow rad="63500">
              <a:schemeClr val="accent4">
                <a:satMod val="175000"/>
                <a:alpha val="40000"/>
              </a:schemeClr>
            </a:glow>
          </a:effectLst>
        </p:spPr>
      </p:pic>
      <p:pic>
        <p:nvPicPr>
          <p:cNvPr id="515"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rot="5400000">
            <a:off x="1000073" y="1518141"/>
            <a:ext cx="432000" cy="324000"/>
          </a:xfrm>
          <a:prstGeom prst="rect">
            <a:avLst/>
          </a:prstGeom>
          <a:effectLst>
            <a:glow rad="63500">
              <a:schemeClr val="accent4">
                <a:satMod val="175000"/>
                <a:alpha val="40000"/>
              </a:schemeClr>
            </a:glow>
          </a:effectLst>
        </p:spPr>
      </p:pic>
      <p:pic>
        <p:nvPicPr>
          <p:cNvPr id="518"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rot="16200000" flipH="1">
            <a:off x="9170370" y="5027533"/>
            <a:ext cx="432000" cy="324000"/>
          </a:xfrm>
          <a:prstGeom prst="rect">
            <a:avLst/>
          </a:prstGeom>
        </p:spPr>
      </p:pic>
      <p:pic>
        <p:nvPicPr>
          <p:cNvPr id="519"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flipH="1">
            <a:off x="9206990" y="5208929"/>
            <a:ext cx="358759" cy="360000"/>
          </a:xfrm>
          <a:prstGeom prst="rect">
            <a:avLst/>
          </a:prstGeom>
        </p:spPr>
      </p:pic>
      <p:pic>
        <p:nvPicPr>
          <p:cNvPr id="520"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flipH="1">
            <a:off x="9217480" y="4783305"/>
            <a:ext cx="371797" cy="360000"/>
          </a:xfrm>
          <a:prstGeom prst="rect">
            <a:avLst/>
          </a:prstGeom>
        </p:spPr>
      </p:pic>
      <p:pic>
        <p:nvPicPr>
          <p:cNvPr id="521"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6200000" flipH="1">
            <a:off x="9217480" y="4783305"/>
            <a:ext cx="371797" cy="360000"/>
          </a:xfrm>
          <a:prstGeom prst="rect">
            <a:avLst/>
          </a:prstGeom>
          <a:effectLst>
            <a:glow rad="63500">
              <a:schemeClr val="accent4">
                <a:satMod val="175000"/>
                <a:alpha val="40000"/>
              </a:schemeClr>
            </a:glow>
          </a:effectLst>
        </p:spPr>
      </p:pic>
      <p:pic>
        <p:nvPicPr>
          <p:cNvPr id="522"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6200000" flipH="1">
            <a:off x="9206990" y="5208929"/>
            <a:ext cx="358759" cy="360000"/>
          </a:xfrm>
          <a:prstGeom prst="rect">
            <a:avLst/>
          </a:prstGeom>
          <a:effectLst>
            <a:glow rad="63500">
              <a:schemeClr val="accent4">
                <a:satMod val="175000"/>
                <a:alpha val="40000"/>
              </a:schemeClr>
            </a:glow>
          </a:effectLst>
        </p:spPr>
      </p:pic>
      <p:pic>
        <p:nvPicPr>
          <p:cNvPr id="523"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rot="16200000" flipH="1">
            <a:off x="9170370" y="5027533"/>
            <a:ext cx="432000" cy="324000"/>
          </a:xfrm>
          <a:prstGeom prst="rect">
            <a:avLst/>
          </a:prstGeom>
          <a:effectLst>
            <a:glow rad="63500">
              <a:schemeClr val="accent4">
                <a:satMod val="175000"/>
                <a:alpha val="40000"/>
              </a:schemeClr>
            </a:glow>
          </a:effectLst>
        </p:spPr>
      </p:pic>
      <p:pic>
        <p:nvPicPr>
          <p:cNvPr id="524"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rot="16200000" flipH="1">
            <a:off x="9174717" y="4156768"/>
            <a:ext cx="432000" cy="324000"/>
          </a:xfrm>
          <a:prstGeom prst="rect">
            <a:avLst/>
          </a:prstGeom>
        </p:spPr>
      </p:pic>
      <p:pic>
        <p:nvPicPr>
          <p:cNvPr id="525"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flipH="1">
            <a:off x="9211337" y="4338164"/>
            <a:ext cx="358759" cy="360000"/>
          </a:xfrm>
          <a:prstGeom prst="rect">
            <a:avLst/>
          </a:prstGeom>
        </p:spPr>
      </p:pic>
      <p:pic>
        <p:nvPicPr>
          <p:cNvPr id="526"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flipH="1">
            <a:off x="9221827" y="3912540"/>
            <a:ext cx="371797" cy="360000"/>
          </a:xfrm>
          <a:prstGeom prst="rect">
            <a:avLst/>
          </a:prstGeom>
        </p:spPr>
      </p:pic>
      <p:pic>
        <p:nvPicPr>
          <p:cNvPr id="527"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6200000" flipH="1">
            <a:off x="9221827" y="3912540"/>
            <a:ext cx="371797" cy="360000"/>
          </a:xfrm>
          <a:prstGeom prst="rect">
            <a:avLst/>
          </a:prstGeom>
          <a:effectLst>
            <a:glow rad="63500">
              <a:schemeClr val="accent4">
                <a:satMod val="175000"/>
                <a:alpha val="40000"/>
              </a:schemeClr>
            </a:glow>
          </a:effectLst>
        </p:spPr>
      </p:pic>
      <p:pic>
        <p:nvPicPr>
          <p:cNvPr id="528"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6200000" flipH="1">
            <a:off x="9211337" y="4338164"/>
            <a:ext cx="358759" cy="360000"/>
          </a:xfrm>
          <a:prstGeom prst="rect">
            <a:avLst/>
          </a:prstGeom>
          <a:effectLst>
            <a:glow rad="63500">
              <a:schemeClr val="accent4">
                <a:satMod val="175000"/>
                <a:alpha val="40000"/>
              </a:schemeClr>
            </a:glow>
          </a:effectLst>
        </p:spPr>
      </p:pic>
      <p:pic>
        <p:nvPicPr>
          <p:cNvPr id="529"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rot="16200000" flipH="1">
            <a:off x="9174717" y="4156768"/>
            <a:ext cx="432000" cy="324000"/>
          </a:xfrm>
          <a:prstGeom prst="rect">
            <a:avLst/>
          </a:prstGeom>
          <a:effectLst>
            <a:glow rad="63500">
              <a:schemeClr val="accent4">
                <a:satMod val="175000"/>
                <a:alpha val="40000"/>
              </a:schemeClr>
            </a:glow>
          </a:effectLst>
        </p:spPr>
      </p:pic>
      <p:pic>
        <p:nvPicPr>
          <p:cNvPr id="530"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rot="16200000" flipH="1">
            <a:off x="9173504" y="2408922"/>
            <a:ext cx="432000" cy="324000"/>
          </a:xfrm>
          <a:prstGeom prst="rect">
            <a:avLst/>
          </a:prstGeom>
        </p:spPr>
      </p:pic>
      <p:pic>
        <p:nvPicPr>
          <p:cNvPr id="531"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flipH="1">
            <a:off x="9210124" y="2590318"/>
            <a:ext cx="358759" cy="360000"/>
          </a:xfrm>
          <a:prstGeom prst="rect">
            <a:avLst/>
          </a:prstGeom>
        </p:spPr>
      </p:pic>
      <p:pic>
        <p:nvPicPr>
          <p:cNvPr id="532"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flipH="1">
            <a:off x="9220614" y="2164694"/>
            <a:ext cx="371797" cy="360000"/>
          </a:xfrm>
          <a:prstGeom prst="rect">
            <a:avLst/>
          </a:prstGeom>
        </p:spPr>
      </p:pic>
      <p:pic>
        <p:nvPicPr>
          <p:cNvPr id="533"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6200000" flipH="1">
            <a:off x="9220614" y="2164694"/>
            <a:ext cx="371797" cy="360000"/>
          </a:xfrm>
          <a:prstGeom prst="rect">
            <a:avLst/>
          </a:prstGeom>
          <a:effectLst>
            <a:glow rad="63500">
              <a:schemeClr val="accent2">
                <a:satMod val="175000"/>
                <a:alpha val="40000"/>
              </a:schemeClr>
            </a:glow>
          </a:effectLst>
        </p:spPr>
      </p:pic>
      <p:pic>
        <p:nvPicPr>
          <p:cNvPr id="534"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6200000" flipH="1">
            <a:off x="9210124" y="2590318"/>
            <a:ext cx="358759" cy="360000"/>
          </a:xfrm>
          <a:prstGeom prst="rect">
            <a:avLst/>
          </a:prstGeom>
          <a:effectLst>
            <a:glow rad="63500">
              <a:schemeClr val="accent2">
                <a:satMod val="175000"/>
                <a:alpha val="40000"/>
              </a:schemeClr>
            </a:glow>
          </a:effectLst>
        </p:spPr>
      </p:pic>
      <p:pic>
        <p:nvPicPr>
          <p:cNvPr id="535"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rot="16200000" flipH="1">
            <a:off x="9173504" y="2408922"/>
            <a:ext cx="432000" cy="324000"/>
          </a:xfrm>
          <a:prstGeom prst="rect">
            <a:avLst/>
          </a:prstGeom>
          <a:effectLst>
            <a:glow rad="63500">
              <a:schemeClr val="accent2">
                <a:satMod val="175000"/>
                <a:alpha val="40000"/>
              </a:schemeClr>
            </a:glow>
          </a:effectLst>
        </p:spPr>
      </p:pic>
      <p:pic>
        <p:nvPicPr>
          <p:cNvPr id="536" name="T 12 HOTEL Graphic 562" descr="Building">
            <a:extLst>
              <a:ext uri="{FF2B5EF4-FFF2-40B4-BE49-F238E27FC236}">
                <a16:creationId xmlns:a16="http://schemas.microsoft.com/office/drawing/2014/main" xmlns="" id="{417EB5C2-F5D6-4BE5-A1B1-ED876E53CF16}"/>
              </a:ext>
            </a:extLst>
          </p:cNvPr>
          <p:cNvPicPr>
            <a:picLocks/>
          </p:cNvPicPr>
          <p:nvPr/>
        </p:nvPicPr>
        <p:blipFill rotWithShape="1">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60"/>
              </a:ext>
            </a:extLst>
          </a:blip>
          <a:srcRect l="19450" r="16661"/>
          <a:stretch/>
        </p:blipFill>
        <p:spPr>
          <a:xfrm rot="16200000" flipH="1">
            <a:off x="9177851" y="1538157"/>
            <a:ext cx="432000" cy="324000"/>
          </a:xfrm>
          <a:prstGeom prst="rect">
            <a:avLst/>
          </a:prstGeom>
        </p:spPr>
      </p:pic>
      <p:pic>
        <p:nvPicPr>
          <p:cNvPr id="537" name="T H11 Graphic 139" descr="House">
            <a:extLst>
              <a:ext uri="{FF2B5EF4-FFF2-40B4-BE49-F238E27FC236}">
                <a16:creationId xmlns:a16="http://schemas.microsoft.com/office/drawing/2014/main" xmlns="" id="{3C05B69B-11DA-4600-BCCE-82868948979A}"/>
              </a:ext>
            </a:extLst>
          </p:cNvPr>
          <p:cNvPicPr>
            <a:picLocks/>
          </p:cNvPicPr>
          <p:nvPr/>
        </p:nvPicPr>
        <p:blipFill>
          <a:blip r:embed="rId6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flipH="1">
            <a:off x="9214471" y="1719553"/>
            <a:ext cx="358759" cy="360000"/>
          </a:xfrm>
          <a:prstGeom prst="rect">
            <a:avLst/>
          </a:prstGeom>
        </p:spPr>
      </p:pic>
      <p:pic>
        <p:nvPicPr>
          <p:cNvPr id="538" name="T H22 Graphic 139" descr="House">
            <a:extLst>
              <a:ext uri="{FF2B5EF4-FFF2-40B4-BE49-F238E27FC236}">
                <a16:creationId xmlns:a16="http://schemas.microsoft.com/office/drawing/2014/main" xmlns="" id="{A8F5D984-170B-44C2-B26B-B343F6CA68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6200000" flipH="1">
            <a:off x="9224961" y="1293929"/>
            <a:ext cx="371797" cy="360000"/>
          </a:xfrm>
          <a:prstGeom prst="rect">
            <a:avLst/>
          </a:prstGeom>
        </p:spPr>
      </p:pic>
      <p:pic>
        <p:nvPicPr>
          <p:cNvPr id="539" name="GREEN H 2 Graphic 134" descr="House">
            <a:extLst>
              <a:ext uri="{FF2B5EF4-FFF2-40B4-BE49-F238E27FC236}">
                <a16:creationId xmlns:a16="http://schemas.microsoft.com/office/drawing/2014/main" xmlns="" id="{5C6CDFF3-12A5-409B-843F-695B125FDB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6200000" flipH="1">
            <a:off x="9224961" y="1293929"/>
            <a:ext cx="371797" cy="360000"/>
          </a:xfrm>
          <a:prstGeom prst="rect">
            <a:avLst/>
          </a:prstGeom>
          <a:effectLst>
            <a:glow rad="63500">
              <a:schemeClr val="accent2">
                <a:satMod val="175000"/>
                <a:alpha val="40000"/>
              </a:schemeClr>
            </a:glow>
          </a:effectLst>
        </p:spPr>
      </p:pic>
      <p:pic>
        <p:nvPicPr>
          <p:cNvPr id="540" name="GREEN H 1 Graphic 134" descr="House">
            <a:extLst>
              <a:ext uri="{FF2B5EF4-FFF2-40B4-BE49-F238E27FC236}">
                <a16:creationId xmlns:a16="http://schemas.microsoft.com/office/drawing/2014/main" xmlns="" id="{9D5E660D-D14D-4B69-8AF9-412693DE0728}"/>
              </a:ext>
            </a:extLst>
          </p:cNvPr>
          <p:cNvPicPr>
            <a:picLocks/>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6200000" flipH="1">
            <a:off x="9214471" y="1719553"/>
            <a:ext cx="358759" cy="360000"/>
          </a:xfrm>
          <a:prstGeom prst="rect">
            <a:avLst/>
          </a:prstGeom>
          <a:effectLst>
            <a:glow rad="63500">
              <a:schemeClr val="accent2">
                <a:satMod val="175000"/>
                <a:alpha val="40000"/>
              </a:schemeClr>
            </a:glow>
          </a:effectLst>
        </p:spPr>
      </p:pic>
      <p:pic>
        <p:nvPicPr>
          <p:cNvPr id="541" name="BROWN HOTEL Graphic 560" descr="Building">
            <a:extLst>
              <a:ext uri="{FF2B5EF4-FFF2-40B4-BE49-F238E27FC236}">
                <a16:creationId xmlns:a16="http://schemas.microsoft.com/office/drawing/2014/main" xmlns="" id="{4D80B65D-D18D-4087-B127-45817F5918BF}"/>
              </a:ext>
            </a:extLst>
          </p:cNvPr>
          <p:cNvPicPr>
            <a:picLocks/>
          </p:cNvPicPr>
          <p:nvPr/>
        </p:nvPicPr>
        <p:blipFill rotWithShape="1">
          <a:blip r:embed="rId63" cstate="print">
            <a:extLst>
              <a:ext uri="{28A0092B-C50C-407E-A947-70E740481C1C}">
                <a14:useLocalDpi xmlns:a14="http://schemas.microsoft.com/office/drawing/2010/main" val="0"/>
              </a:ext>
              <a:ext uri="{96DAC541-7B7A-43D3-8B79-37D633B846F1}">
                <asvg:svgBlip xmlns:asvg="http://schemas.microsoft.com/office/drawing/2016/SVG/main" xmlns="" r:embed="rId64"/>
              </a:ext>
            </a:extLst>
          </a:blip>
          <a:srcRect l="19450" r="16661"/>
          <a:stretch/>
        </p:blipFill>
        <p:spPr>
          <a:xfrm rot="16200000" flipH="1">
            <a:off x="9177851" y="1538157"/>
            <a:ext cx="432000" cy="324000"/>
          </a:xfrm>
          <a:prstGeom prst="rect">
            <a:avLst/>
          </a:prstGeom>
          <a:effectLst>
            <a:glow rad="63500">
              <a:schemeClr val="accent2">
                <a:satMod val="175000"/>
                <a:alpha val="40000"/>
              </a:schemeClr>
            </a:glow>
          </a:effectLst>
        </p:spPr>
      </p:pic>
      <p:pic>
        <p:nvPicPr>
          <p:cNvPr id="542"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1705949" y="152807"/>
            <a:ext cx="496658" cy="405042"/>
          </a:xfrm>
          <a:prstGeom prst="rect">
            <a:avLst/>
          </a:prstGeom>
        </p:spPr>
      </p:pic>
      <p:pic>
        <p:nvPicPr>
          <p:cNvPr id="543"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1336618" y="109088"/>
            <a:ext cx="412430" cy="494916"/>
          </a:xfrm>
          <a:prstGeom prst="rect">
            <a:avLst/>
          </a:prstGeom>
        </p:spPr>
      </p:pic>
      <p:pic>
        <p:nvPicPr>
          <p:cNvPr id="544"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1744759" y="504507"/>
            <a:ext cx="412430" cy="486869"/>
          </a:xfrm>
          <a:prstGeom prst="rect">
            <a:avLst/>
          </a:prstGeom>
        </p:spPr>
      </p:pic>
      <p:pic>
        <p:nvPicPr>
          <p:cNvPr id="545"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1705949" y="152807"/>
            <a:ext cx="496658" cy="405042"/>
          </a:xfrm>
          <a:prstGeom prst="rect">
            <a:avLst/>
          </a:prstGeom>
        </p:spPr>
      </p:pic>
      <p:pic>
        <p:nvPicPr>
          <p:cNvPr id="546"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1336618" y="109088"/>
            <a:ext cx="412430" cy="494916"/>
          </a:xfrm>
          <a:prstGeom prst="rect">
            <a:avLst/>
          </a:prstGeom>
        </p:spPr>
      </p:pic>
      <p:pic>
        <p:nvPicPr>
          <p:cNvPr id="547"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1744759" y="504507"/>
            <a:ext cx="412430" cy="486869"/>
          </a:xfrm>
          <a:prstGeom prst="rect">
            <a:avLst/>
          </a:prstGeom>
        </p:spPr>
      </p:pic>
      <p:pic>
        <p:nvPicPr>
          <p:cNvPr id="548"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1370319" y="496760"/>
            <a:ext cx="396274" cy="493819"/>
          </a:xfrm>
          <a:prstGeom prst="rect">
            <a:avLst/>
          </a:prstGeom>
        </p:spPr>
      </p:pic>
      <p:pic>
        <p:nvPicPr>
          <p:cNvPr id="549"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1370319" y="496760"/>
            <a:ext cx="396274" cy="493819"/>
          </a:xfrm>
          <a:prstGeom prst="rect">
            <a:avLst/>
          </a:prstGeom>
        </p:spPr>
      </p:pic>
      <p:pic>
        <p:nvPicPr>
          <p:cNvPr id="550"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2635728" y="137091"/>
            <a:ext cx="496658" cy="405042"/>
          </a:xfrm>
          <a:prstGeom prst="rect">
            <a:avLst/>
          </a:prstGeom>
        </p:spPr>
      </p:pic>
      <p:pic>
        <p:nvPicPr>
          <p:cNvPr id="551"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2266397" y="93372"/>
            <a:ext cx="412430" cy="494916"/>
          </a:xfrm>
          <a:prstGeom prst="rect">
            <a:avLst/>
          </a:prstGeom>
        </p:spPr>
      </p:pic>
      <p:pic>
        <p:nvPicPr>
          <p:cNvPr id="552"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2674538" y="488791"/>
            <a:ext cx="412430" cy="486869"/>
          </a:xfrm>
          <a:prstGeom prst="rect">
            <a:avLst/>
          </a:prstGeom>
        </p:spPr>
      </p:pic>
      <p:pic>
        <p:nvPicPr>
          <p:cNvPr id="553"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2635728" y="137091"/>
            <a:ext cx="496658" cy="405042"/>
          </a:xfrm>
          <a:prstGeom prst="rect">
            <a:avLst/>
          </a:prstGeom>
        </p:spPr>
      </p:pic>
      <p:pic>
        <p:nvPicPr>
          <p:cNvPr id="554"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2266397" y="93372"/>
            <a:ext cx="412430" cy="494916"/>
          </a:xfrm>
          <a:prstGeom prst="rect">
            <a:avLst/>
          </a:prstGeom>
        </p:spPr>
      </p:pic>
      <p:pic>
        <p:nvPicPr>
          <p:cNvPr id="555"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2674538" y="488791"/>
            <a:ext cx="412430" cy="486869"/>
          </a:xfrm>
          <a:prstGeom prst="rect">
            <a:avLst/>
          </a:prstGeom>
        </p:spPr>
      </p:pic>
      <p:pic>
        <p:nvPicPr>
          <p:cNvPr id="556"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2300098" y="481044"/>
            <a:ext cx="396274" cy="493819"/>
          </a:xfrm>
          <a:prstGeom prst="rect">
            <a:avLst/>
          </a:prstGeom>
        </p:spPr>
      </p:pic>
      <p:pic>
        <p:nvPicPr>
          <p:cNvPr id="557"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2300098" y="481044"/>
            <a:ext cx="396274" cy="493819"/>
          </a:xfrm>
          <a:prstGeom prst="rect">
            <a:avLst/>
          </a:prstGeom>
        </p:spPr>
      </p:pic>
      <p:pic>
        <p:nvPicPr>
          <p:cNvPr id="558"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4353628" y="164905"/>
            <a:ext cx="496658" cy="405042"/>
          </a:xfrm>
          <a:prstGeom prst="rect">
            <a:avLst/>
          </a:prstGeom>
        </p:spPr>
      </p:pic>
      <p:pic>
        <p:nvPicPr>
          <p:cNvPr id="559"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3984297" y="121186"/>
            <a:ext cx="412430" cy="494916"/>
          </a:xfrm>
          <a:prstGeom prst="rect">
            <a:avLst/>
          </a:prstGeom>
        </p:spPr>
      </p:pic>
      <p:pic>
        <p:nvPicPr>
          <p:cNvPr id="560"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4392438" y="516605"/>
            <a:ext cx="412430" cy="486869"/>
          </a:xfrm>
          <a:prstGeom prst="rect">
            <a:avLst/>
          </a:prstGeom>
        </p:spPr>
      </p:pic>
      <p:pic>
        <p:nvPicPr>
          <p:cNvPr id="561"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4353628" y="164905"/>
            <a:ext cx="496658" cy="405042"/>
          </a:xfrm>
          <a:prstGeom prst="rect">
            <a:avLst/>
          </a:prstGeom>
        </p:spPr>
      </p:pic>
      <p:pic>
        <p:nvPicPr>
          <p:cNvPr id="562"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3984297" y="121186"/>
            <a:ext cx="412430" cy="494916"/>
          </a:xfrm>
          <a:prstGeom prst="rect">
            <a:avLst/>
          </a:prstGeom>
        </p:spPr>
      </p:pic>
      <p:pic>
        <p:nvPicPr>
          <p:cNvPr id="563"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4392438" y="516605"/>
            <a:ext cx="412430" cy="486869"/>
          </a:xfrm>
          <a:prstGeom prst="rect">
            <a:avLst/>
          </a:prstGeom>
        </p:spPr>
      </p:pic>
      <p:pic>
        <p:nvPicPr>
          <p:cNvPr id="564"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4017998" y="508858"/>
            <a:ext cx="396274" cy="493819"/>
          </a:xfrm>
          <a:prstGeom prst="rect">
            <a:avLst/>
          </a:prstGeom>
        </p:spPr>
      </p:pic>
      <p:pic>
        <p:nvPicPr>
          <p:cNvPr id="565"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4017998" y="508858"/>
            <a:ext cx="396274" cy="493819"/>
          </a:xfrm>
          <a:prstGeom prst="rect">
            <a:avLst/>
          </a:prstGeom>
        </p:spPr>
      </p:pic>
      <p:pic>
        <p:nvPicPr>
          <p:cNvPr id="566"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6135921" y="169441"/>
            <a:ext cx="496658" cy="405042"/>
          </a:xfrm>
          <a:prstGeom prst="rect">
            <a:avLst/>
          </a:prstGeom>
        </p:spPr>
      </p:pic>
      <p:pic>
        <p:nvPicPr>
          <p:cNvPr id="567"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5766590" y="125722"/>
            <a:ext cx="412430" cy="494916"/>
          </a:xfrm>
          <a:prstGeom prst="rect">
            <a:avLst/>
          </a:prstGeom>
        </p:spPr>
      </p:pic>
      <p:pic>
        <p:nvPicPr>
          <p:cNvPr id="568"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6174731" y="521141"/>
            <a:ext cx="412430" cy="486869"/>
          </a:xfrm>
          <a:prstGeom prst="rect">
            <a:avLst/>
          </a:prstGeom>
        </p:spPr>
      </p:pic>
      <p:pic>
        <p:nvPicPr>
          <p:cNvPr id="569"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6135921" y="169441"/>
            <a:ext cx="496658" cy="405042"/>
          </a:xfrm>
          <a:prstGeom prst="rect">
            <a:avLst/>
          </a:prstGeom>
        </p:spPr>
      </p:pic>
      <p:pic>
        <p:nvPicPr>
          <p:cNvPr id="570"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5766590" y="125722"/>
            <a:ext cx="412430" cy="494916"/>
          </a:xfrm>
          <a:prstGeom prst="rect">
            <a:avLst/>
          </a:prstGeom>
        </p:spPr>
      </p:pic>
      <p:pic>
        <p:nvPicPr>
          <p:cNvPr id="571"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6174731" y="521141"/>
            <a:ext cx="412430" cy="486869"/>
          </a:xfrm>
          <a:prstGeom prst="rect">
            <a:avLst/>
          </a:prstGeom>
        </p:spPr>
      </p:pic>
      <p:pic>
        <p:nvPicPr>
          <p:cNvPr id="572"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5800291" y="513394"/>
            <a:ext cx="396274" cy="493819"/>
          </a:xfrm>
          <a:prstGeom prst="rect">
            <a:avLst/>
          </a:prstGeom>
        </p:spPr>
      </p:pic>
      <p:pic>
        <p:nvPicPr>
          <p:cNvPr id="573"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5800291" y="513394"/>
            <a:ext cx="396274" cy="493819"/>
          </a:xfrm>
          <a:prstGeom prst="rect">
            <a:avLst/>
          </a:prstGeom>
        </p:spPr>
      </p:pic>
      <p:pic>
        <p:nvPicPr>
          <p:cNvPr id="574"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7013548" y="173880"/>
            <a:ext cx="496658" cy="405042"/>
          </a:xfrm>
          <a:prstGeom prst="rect">
            <a:avLst/>
          </a:prstGeom>
        </p:spPr>
      </p:pic>
      <p:pic>
        <p:nvPicPr>
          <p:cNvPr id="575"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6644217" y="130161"/>
            <a:ext cx="412430" cy="494916"/>
          </a:xfrm>
          <a:prstGeom prst="rect">
            <a:avLst/>
          </a:prstGeom>
        </p:spPr>
      </p:pic>
      <p:pic>
        <p:nvPicPr>
          <p:cNvPr id="576"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7052358" y="525580"/>
            <a:ext cx="412430" cy="486869"/>
          </a:xfrm>
          <a:prstGeom prst="rect">
            <a:avLst/>
          </a:prstGeom>
        </p:spPr>
      </p:pic>
      <p:pic>
        <p:nvPicPr>
          <p:cNvPr id="577"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7013548" y="173880"/>
            <a:ext cx="496658" cy="405042"/>
          </a:xfrm>
          <a:prstGeom prst="rect">
            <a:avLst/>
          </a:prstGeom>
        </p:spPr>
      </p:pic>
      <p:pic>
        <p:nvPicPr>
          <p:cNvPr id="578"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6644217" y="130161"/>
            <a:ext cx="412430" cy="494916"/>
          </a:xfrm>
          <a:prstGeom prst="rect">
            <a:avLst/>
          </a:prstGeom>
        </p:spPr>
      </p:pic>
      <p:pic>
        <p:nvPicPr>
          <p:cNvPr id="579"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7052358" y="525580"/>
            <a:ext cx="412430" cy="486869"/>
          </a:xfrm>
          <a:prstGeom prst="rect">
            <a:avLst/>
          </a:prstGeom>
        </p:spPr>
      </p:pic>
      <p:pic>
        <p:nvPicPr>
          <p:cNvPr id="580"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6677918" y="517833"/>
            <a:ext cx="396274" cy="493819"/>
          </a:xfrm>
          <a:prstGeom prst="rect">
            <a:avLst/>
          </a:prstGeom>
        </p:spPr>
      </p:pic>
      <p:pic>
        <p:nvPicPr>
          <p:cNvPr id="581"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6677918" y="517833"/>
            <a:ext cx="396274" cy="493819"/>
          </a:xfrm>
          <a:prstGeom prst="rect">
            <a:avLst/>
          </a:prstGeom>
        </p:spPr>
      </p:pic>
      <p:pic>
        <p:nvPicPr>
          <p:cNvPr id="582"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8752241" y="157078"/>
            <a:ext cx="496658" cy="405042"/>
          </a:xfrm>
          <a:prstGeom prst="rect">
            <a:avLst/>
          </a:prstGeom>
        </p:spPr>
      </p:pic>
      <p:pic>
        <p:nvPicPr>
          <p:cNvPr id="583"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8382910" y="113359"/>
            <a:ext cx="412430" cy="494916"/>
          </a:xfrm>
          <a:prstGeom prst="rect">
            <a:avLst/>
          </a:prstGeom>
        </p:spPr>
      </p:pic>
      <p:pic>
        <p:nvPicPr>
          <p:cNvPr id="584"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8791051" y="508778"/>
            <a:ext cx="412430" cy="486869"/>
          </a:xfrm>
          <a:prstGeom prst="rect">
            <a:avLst/>
          </a:prstGeom>
        </p:spPr>
      </p:pic>
      <p:pic>
        <p:nvPicPr>
          <p:cNvPr id="585"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8752241" y="157078"/>
            <a:ext cx="496658" cy="405042"/>
          </a:xfrm>
          <a:prstGeom prst="rect">
            <a:avLst/>
          </a:prstGeom>
        </p:spPr>
      </p:pic>
      <p:pic>
        <p:nvPicPr>
          <p:cNvPr id="586"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8382910" y="113359"/>
            <a:ext cx="412430" cy="494916"/>
          </a:xfrm>
          <a:prstGeom prst="rect">
            <a:avLst/>
          </a:prstGeom>
        </p:spPr>
      </p:pic>
      <p:pic>
        <p:nvPicPr>
          <p:cNvPr id="587"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8791051" y="508778"/>
            <a:ext cx="412430" cy="486869"/>
          </a:xfrm>
          <a:prstGeom prst="rect">
            <a:avLst/>
          </a:prstGeom>
        </p:spPr>
      </p:pic>
      <p:pic>
        <p:nvPicPr>
          <p:cNvPr id="588"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8416611" y="501031"/>
            <a:ext cx="396274" cy="493819"/>
          </a:xfrm>
          <a:prstGeom prst="rect">
            <a:avLst/>
          </a:prstGeom>
        </p:spPr>
      </p:pic>
      <p:pic>
        <p:nvPicPr>
          <p:cNvPr id="589"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8416611" y="501031"/>
            <a:ext cx="396274" cy="493819"/>
          </a:xfrm>
          <a:prstGeom prst="rect">
            <a:avLst/>
          </a:prstGeom>
        </p:spPr>
      </p:pic>
      <p:sp>
        <p:nvSpPr>
          <p:cNvPr id="289" name="Insert pics Tri 130">
            <a:extLst>
              <a:ext uri="{FF2B5EF4-FFF2-40B4-BE49-F238E27FC236}">
                <a16:creationId xmlns:a16="http://schemas.microsoft.com/office/drawing/2014/main" xmlns="" id="{1A612CDC-2832-4240-A76A-83DB95BCBAF1}"/>
              </a:ext>
            </a:extLst>
          </p:cNvPr>
          <p:cNvSpPr/>
          <p:nvPr/>
        </p:nvSpPr>
        <p:spPr>
          <a:xfrm>
            <a:off x="1368925" y="796400"/>
            <a:ext cx="348354" cy="161462"/>
          </a:xfrm>
          <a:prstGeom prst="rtTriangle">
            <a:avLst/>
          </a:prstGeom>
          <a:solidFill>
            <a:srgbClr val="0579CC"/>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290" name="Insert icons Tri 130">
            <a:extLst>
              <a:ext uri="{FF2B5EF4-FFF2-40B4-BE49-F238E27FC236}">
                <a16:creationId xmlns:a16="http://schemas.microsoft.com/office/drawing/2014/main" xmlns="" id="{A670DEEF-B3FE-43B9-A5B3-EE231CCEADCF}"/>
              </a:ext>
            </a:extLst>
          </p:cNvPr>
          <p:cNvSpPr/>
          <p:nvPr/>
        </p:nvSpPr>
        <p:spPr>
          <a:xfrm>
            <a:off x="2256254" y="796400"/>
            <a:ext cx="348354" cy="161462"/>
          </a:xfrm>
          <a:prstGeom prst="rtTriangle">
            <a:avLst/>
          </a:prstGeom>
          <a:solidFill>
            <a:srgbClr val="0579CC"/>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291" name="Insert 3D Tri 130">
            <a:extLst>
              <a:ext uri="{FF2B5EF4-FFF2-40B4-BE49-F238E27FC236}">
                <a16:creationId xmlns:a16="http://schemas.microsoft.com/office/drawing/2014/main" xmlns="" id="{0D98343B-419A-4A16-B8AD-43DDBC52F6C9}"/>
              </a:ext>
            </a:extLst>
          </p:cNvPr>
          <p:cNvSpPr/>
          <p:nvPr/>
        </p:nvSpPr>
        <p:spPr>
          <a:xfrm>
            <a:off x="3978814" y="796400"/>
            <a:ext cx="348354" cy="161462"/>
          </a:xfrm>
          <a:prstGeom prst="rtTriangle">
            <a:avLst/>
          </a:prstGeom>
          <a:solidFill>
            <a:srgbClr val="0579CC"/>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292" name="Vortex  Tri 130">
            <a:extLst>
              <a:ext uri="{FF2B5EF4-FFF2-40B4-BE49-F238E27FC236}">
                <a16:creationId xmlns:a16="http://schemas.microsoft.com/office/drawing/2014/main" xmlns="" id="{EB0D4B04-A10C-4D10-9CF3-83FED48EEA24}"/>
              </a:ext>
            </a:extLst>
          </p:cNvPr>
          <p:cNvSpPr/>
          <p:nvPr/>
        </p:nvSpPr>
        <p:spPr>
          <a:xfrm flipH="1">
            <a:off x="6272509" y="796400"/>
            <a:ext cx="348354" cy="161462"/>
          </a:xfrm>
          <a:prstGeom prst="rtTriangle">
            <a:avLst/>
          </a:prstGeom>
          <a:solidFill>
            <a:srgbClr val="FF0000"/>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293" name="Ripple Tri 130">
            <a:extLst>
              <a:ext uri="{FF2B5EF4-FFF2-40B4-BE49-F238E27FC236}">
                <a16:creationId xmlns:a16="http://schemas.microsoft.com/office/drawing/2014/main" xmlns="" id="{4E0236FE-01E5-40FF-BC88-FAC754FE1DEA}"/>
              </a:ext>
            </a:extLst>
          </p:cNvPr>
          <p:cNvSpPr/>
          <p:nvPr/>
        </p:nvSpPr>
        <p:spPr>
          <a:xfrm flipH="1">
            <a:off x="7149899" y="796400"/>
            <a:ext cx="348354" cy="161462"/>
          </a:xfrm>
          <a:prstGeom prst="rtTriangle">
            <a:avLst/>
          </a:prstGeom>
          <a:solidFill>
            <a:srgbClr val="FF0000"/>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294" name="Morph Tri 130">
            <a:extLst>
              <a:ext uri="{FF2B5EF4-FFF2-40B4-BE49-F238E27FC236}">
                <a16:creationId xmlns:a16="http://schemas.microsoft.com/office/drawing/2014/main" xmlns="" id="{09A8B746-D543-4222-8917-68335750B969}"/>
              </a:ext>
            </a:extLst>
          </p:cNvPr>
          <p:cNvSpPr/>
          <p:nvPr/>
        </p:nvSpPr>
        <p:spPr>
          <a:xfrm flipH="1">
            <a:off x="8892337" y="796400"/>
            <a:ext cx="348354" cy="161462"/>
          </a:xfrm>
          <a:prstGeom prst="rtTriangle">
            <a:avLst/>
          </a:prstGeom>
          <a:solidFill>
            <a:srgbClr val="FF0000"/>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pic>
        <p:nvPicPr>
          <p:cNvPr id="598"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617996" y="1231055"/>
            <a:ext cx="496658" cy="405042"/>
          </a:xfrm>
          <a:prstGeom prst="rect">
            <a:avLst/>
          </a:prstGeom>
        </p:spPr>
      </p:pic>
      <p:pic>
        <p:nvPicPr>
          <p:cNvPr id="599"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248665" y="1187336"/>
            <a:ext cx="412430" cy="494916"/>
          </a:xfrm>
          <a:prstGeom prst="rect">
            <a:avLst/>
          </a:prstGeom>
        </p:spPr>
      </p:pic>
      <p:pic>
        <p:nvPicPr>
          <p:cNvPr id="600"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656806" y="1582755"/>
            <a:ext cx="412430" cy="486869"/>
          </a:xfrm>
          <a:prstGeom prst="rect">
            <a:avLst/>
          </a:prstGeom>
        </p:spPr>
      </p:pic>
      <p:pic>
        <p:nvPicPr>
          <p:cNvPr id="601"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617996" y="1231055"/>
            <a:ext cx="496658" cy="405042"/>
          </a:xfrm>
          <a:prstGeom prst="rect">
            <a:avLst/>
          </a:prstGeom>
        </p:spPr>
      </p:pic>
      <p:pic>
        <p:nvPicPr>
          <p:cNvPr id="602"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248665" y="1187336"/>
            <a:ext cx="412430" cy="494916"/>
          </a:xfrm>
          <a:prstGeom prst="rect">
            <a:avLst/>
          </a:prstGeom>
        </p:spPr>
      </p:pic>
      <p:pic>
        <p:nvPicPr>
          <p:cNvPr id="603"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656806" y="1582755"/>
            <a:ext cx="412430" cy="486869"/>
          </a:xfrm>
          <a:prstGeom prst="rect">
            <a:avLst/>
          </a:prstGeom>
        </p:spPr>
      </p:pic>
      <p:pic>
        <p:nvPicPr>
          <p:cNvPr id="604"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282366" y="1575008"/>
            <a:ext cx="396274" cy="493819"/>
          </a:xfrm>
          <a:prstGeom prst="rect">
            <a:avLst/>
          </a:prstGeom>
        </p:spPr>
      </p:pic>
      <p:pic>
        <p:nvPicPr>
          <p:cNvPr id="605"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282366" y="1575008"/>
            <a:ext cx="396274" cy="493819"/>
          </a:xfrm>
          <a:prstGeom prst="rect">
            <a:avLst/>
          </a:prstGeom>
        </p:spPr>
      </p:pic>
      <p:pic>
        <p:nvPicPr>
          <p:cNvPr id="606"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602292" y="2097571"/>
            <a:ext cx="496658" cy="405042"/>
          </a:xfrm>
          <a:prstGeom prst="rect">
            <a:avLst/>
          </a:prstGeom>
        </p:spPr>
      </p:pic>
      <p:pic>
        <p:nvPicPr>
          <p:cNvPr id="607"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232961" y="2053852"/>
            <a:ext cx="412430" cy="494916"/>
          </a:xfrm>
          <a:prstGeom prst="rect">
            <a:avLst/>
          </a:prstGeom>
        </p:spPr>
      </p:pic>
      <p:pic>
        <p:nvPicPr>
          <p:cNvPr id="608"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641102" y="2449271"/>
            <a:ext cx="412430" cy="486869"/>
          </a:xfrm>
          <a:prstGeom prst="rect">
            <a:avLst/>
          </a:prstGeom>
        </p:spPr>
      </p:pic>
      <p:pic>
        <p:nvPicPr>
          <p:cNvPr id="609"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602292" y="2097571"/>
            <a:ext cx="496658" cy="405042"/>
          </a:xfrm>
          <a:prstGeom prst="rect">
            <a:avLst/>
          </a:prstGeom>
        </p:spPr>
      </p:pic>
      <p:pic>
        <p:nvPicPr>
          <p:cNvPr id="610"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232961" y="2053852"/>
            <a:ext cx="412430" cy="494916"/>
          </a:xfrm>
          <a:prstGeom prst="rect">
            <a:avLst/>
          </a:prstGeom>
        </p:spPr>
      </p:pic>
      <p:pic>
        <p:nvPicPr>
          <p:cNvPr id="611"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641102" y="2449271"/>
            <a:ext cx="412430" cy="486869"/>
          </a:xfrm>
          <a:prstGeom prst="rect">
            <a:avLst/>
          </a:prstGeom>
        </p:spPr>
      </p:pic>
      <p:pic>
        <p:nvPicPr>
          <p:cNvPr id="612"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266662" y="2441524"/>
            <a:ext cx="396274" cy="493819"/>
          </a:xfrm>
          <a:prstGeom prst="rect">
            <a:avLst/>
          </a:prstGeom>
        </p:spPr>
      </p:pic>
      <p:pic>
        <p:nvPicPr>
          <p:cNvPr id="613"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266662" y="2441524"/>
            <a:ext cx="396274" cy="493819"/>
          </a:xfrm>
          <a:prstGeom prst="rect">
            <a:avLst/>
          </a:prstGeom>
        </p:spPr>
      </p:pic>
      <p:pic>
        <p:nvPicPr>
          <p:cNvPr id="614"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701863" y="3004456"/>
            <a:ext cx="496658" cy="405042"/>
          </a:xfrm>
          <a:prstGeom prst="rect">
            <a:avLst/>
          </a:prstGeom>
        </p:spPr>
      </p:pic>
      <p:pic>
        <p:nvPicPr>
          <p:cNvPr id="615"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332532" y="2960737"/>
            <a:ext cx="412430" cy="494916"/>
          </a:xfrm>
          <a:prstGeom prst="rect">
            <a:avLst/>
          </a:prstGeom>
        </p:spPr>
      </p:pic>
      <p:pic>
        <p:nvPicPr>
          <p:cNvPr id="616"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740673" y="3356156"/>
            <a:ext cx="412430" cy="486869"/>
          </a:xfrm>
          <a:prstGeom prst="rect">
            <a:avLst/>
          </a:prstGeom>
        </p:spPr>
      </p:pic>
      <p:pic>
        <p:nvPicPr>
          <p:cNvPr id="617"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701863" y="3004456"/>
            <a:ext cx="496658" cy="405042"/>
          </a:xfrm>
          <a:prstGeom prst="rect">
            <a:avLst/>
          </a:prstGeom>
        </p:spPr>
      </p:pic>
      <p:pic>
        <p:nvPicPr>
          <p:cNvPr id="618"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332532" y="2960737"/>
            <a:ext cx="412430" cy="494916"/>
          </a:xfrm>
          <a:prstGeom prst="rect">
            <a:avLst/>
          </a:prstGeom>
        </p:spPr>
      </p:pic>
      <p:pic>
        <p:nvPicPr>
          <p:cNvPr id="619"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740673" y="3356156"/>
            <a:ext cx="412430" cy="486869"/>
          </a:xfrm>
          <a:prstGeom prst="rect">
            <a:avLst/>
          </a:prstGeom>
        </p:spPr>
      </p:pic>
      <p:pic>
        <p:nvPicPr>
          <p:cNvPr id="620"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366233" y="3348409"/>
            <a:ext cx="396274" cy="493819"/>
          </a:xfrm>
          <a:prstGeom prst="rect">
            <a:avLst/>
          </a:prstGeom>
        </p:spPr>
      </p:pic>
      <p:pic>
        <p:nvPicPr>
          <p:cNvPr id="621"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366233" y="3348409"/>
            <a:ext cx="396274" cy="493819"/>
          </a:xfrm>
          <a:prstGeom prst="rect">
            <a:avLst/>
          </a:prstGeom>
        </p:spPr>
      </p:pic>
      <p:pic>
        <p:nvPicPr>
          <p:cNvPr id="622"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587067" y="3882902"/>
            <a:ext cx="496658" cy="405042"/>
          </a:xfrm>
          <a:prstGeom prst="rect">
            <a:avLst/>
          </a:prstGeom>
        </p:spPr>
      </p:pic>
      <p:pic>
        <p:nvPicPr>
          <p:cNvPr id="623"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217736" y="3839183"/>
            <a:ext cx="412430" cy="494916"/>
          </a:xfrm>
          <a:prstGeom prst="rect">
            <a:avLst/>
          </a:prstGeom>
        </p:spPr>
      </p:pic>
      <p:pic>
        <p:nvPicPr>
          <p:cNvPr id="624"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625877" y="4234602"/>
            <a:ext cx="412430" cy="486869"/>
          </a:xfrm>
          <a:prstGeom prst="rect">
            <a:avLst/>
          </a:prstGeom>
        </p:spPr>
      </p:pic>
      <p:pic>
        <p:nvPicPr>
          <p:cNvPr id="625"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587067" y="3882902"/>
            <a:ext cx="496658" cy="405042"/>
          </a:xfrm>
          <a:prstGeom prst="rect">
            <a:avLst/>
          </a:prstGeom>
        </p:spPr>
      </p:pic>
      <p:pic>
        <p:nvPicPr>
          <p:cNvPr id="626"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217736" y="3839183"/>
            <a:ext cx="412430" cy="494916"/>
          </a:xfrm>
          <a:prstGeom prst="rect">
            <a:avLst/>
          </a:prstGeom>
        </p:spPr>
      </p:pic>
      <p:pic>
        <p:nvPicPr>
          <p:cNvPr id="627"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625877" y="4234602"/>
            <a:ext cx="412430" cy="486869"/>
          </a:xfrm>
          <a:prstGeom prst="rect">
            <a:avLst/>
          </a:prstGeom>
        </p:spPr>
      </p:pic>
      <p:pic>
        <p:nvPicPr>
          <p:cNvPr id="628"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251437" y="4226855"/>
            <a:ext cx="396274" cy="493819"/>
          </a:xfrm>
          <a:prstGeom prst="rect">
            <a:avLst/>
          </a:prstGeom>
        </p:spPr>
      </p:pic>
      <p:pic>
        <p:nvPicPr>
          <p:cNvPr id="629"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251437" y="4226855"/>
            <a:ext cx="396274" cy="493819"/>
          </a:xfrm>
          <a:prstGeom prst="rect">
            <a:avLst/>
          </a:prstGeom>
        </p:spPr>
      </p:pic>
      <p:pic>
        <p:nvPicPr>
          <p:cNvPr id="630"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624126" y="4707666"/>
            <a:ext cx="496658" cy="405042"/>
          </a:xfrm>
          <a:prstGeom prst="rect">
            <a:avLst/>
          </a:prstGeom>
        </p:spPr>
      </p:pic>
      <p:pic>
        <p:nvPicPr>
          <p:cNvPr id="631"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254795" y="4663947"/>
            <a:ext cx="412430" cy="494916"/>
          </a:xfrm>
          <a:prstGeom prst="rect">
            <a:avLst/>
          </a:prstGeom>
        </p:spPr>
      </p:pic>
      <p:pic>
        <p:nvPicPr>
          <p:cNvPr id="632"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662936" y="5059366"/>
            <a:ext cx="412430" cy="486869"/>
          </a:xfrm>
          <a:prstGeom prst="rect">
            <a:avLst/>
          </a:prstGeom>
        </p:spPr>
      </p:pic>
      <p:pic>
        <p:nvPicPr>
          <p:cNvPr id="633"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624126" y="4707666"/>
            <a:ext cx="496658" cy="405042"/>
          </a:xfrm>
          <a:prstGeom prst="rect">
            <a:avLst/>
          </a:prstGeom>
        </p:spPr>
      </p:pic>
      <p:pic>
        <p:nvPicPr>
          <p:cNvPr id="634"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254795" y="4663947"/>
            <a:ext cx="412430" cy="494916"/>
          </a:xfrm>
          <a:prstGeom prst="rect">
            <a:avLst/>
          </a:prstGeom>
        </p:spPr>
      </p:pic>
      <p:pic>
        <p:nvPicPr>
          <p:cNvPr id="635"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662936" y="5059366"/>
            <a:ext cx="412430" cy="486869"/>
          </a:xfrm>
          <a:prstGeom prst="rect">
            <a:avLst/>
          </a:prstGeom>
        </p:spPr>
      </p:pic>
      <p:pic>
        <p:nvPicPr>
          <p:cNvPr id="636"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288496" y="5051619"/>
            <a:ext cx="396274" cy="493819"/>
          </a:xfrm>
          <a:prstGeom prst="rect">
            <a:avLst/>
          </a:prstGeom>
        </p:spPr>
      </p:pic>
      <p:pic>
        <p:nvPicPr>
          <p:cNvPr id="637"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288496" y="5051619"/>
            <a:ext cx="396274" cy="493819"/>
          </a:xfrm>
          <a:prstGeom prst="rect">
            <a:avLst/>
          </a:prstGeom>
        </p:spPr>
      </p:pic>
      <p:pic>
        <p:nvPicPr>
          <p:cNvPr id="638"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678640" y="5748644"/>
            <a:ext cx="496658" cy="405042"/>
          </a:xfrm>
          <a:prstGeom prst="rect">
            <a:avLst/>
          </a:prstGeom>
        </p:spPr>
      </p:pic>
      <p:pic>
        <p:nvPicPr>
          <p:cNvPr id="639"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309309" y="5704925"/>
            <a:ext cx="412430" cy="494916"/>
          </a:xfrm>
          <a:prstGeom prst="rect">
            <a:avLst/>
          </a:prstGeom>
        </p:spPr>
      </p:pic>
      <p:pic>
        <p:nvPicPr>
          <p:cNvPr id="640"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717450" y="6100344"/>
            <a:ext cx="412430" cy="486869"/>
          </a:xfrm>
          <a:prstGeom prst="rect">
            <a:avLst/>
          </a:prstGeom>
        </p:spPr>
      </p:pic>
      <p:pic>
        <p:nvPicPr>
          <p:cNvPr id="641"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678640" y="5748644"/>
            <a:ext cx="496658" cy="405042"/>
          </a:xfrm>
          <a:prstGeom prst="rect">
            <a:avLst/>
          </a:prstGeom>
        </p:spPr>
      </p:pic>
      <p:pic>
        <p:nvPicPr>
          <p:cNvPr id="642"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309309" y="5704925"/>
            <a:ext cx="412430" cy="494916"/>
          </a:xfrm>
          <a:prstGeom prst="rect">
            <a:avLst/>
          </a:prstGeom>
        </p:spPr>
      </p:pic>
      <p:pic>
        <p:nvPicPr>
          <p:cNvPr id="643"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717450" y="6100344"/>
            <a:ext cx="412430" cy="486869"/>
          </a:xfrm>
          <a:prstGeom prst="rect">
            <a:avLst/>
          </a:prstGeom>
        </p:spPr>
      </p:pic>
      <p:pic>
        <p:nvPicPr>
          <p:cNvPr id="644"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343010" y="6092597"/>
            <a:ext cx="396274" cy="493819"/>
          </a:xfrm>
          <a:prstGeom prst="rect">
            <a:avLst/>
          </a:prstGeom>
        </p:spPr>
      </p:pic>
      <p:pic>
        <p:nvPicPr>
          <p:cNvPr id="645"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343010" y="6092597"/>
            <a:ext cx="396274" cy="493819"/>
          </a:xfrm>
          <a:prstGeom prst="rect">
            <a:avLst/>
          </a:prstGeom>
        </p:spPr>
      </p:pic>
      <p:sp>
        <p:nvSpPr>
          <p:cNvPr id="130" name="slide BackTri 129">
            <a:extLst>
              <a:ext uri="{FF2B5EF4-FFF2-40B4-BE49-F238E27FC236}">
                <a16:creationId xmlns:a16="http://schemas.microsoft.com/office/drawing/2014/main" xmlns="" id="{F3AD20D3-460A-47DC-A432-77097DE61172}"/>
              </a:ext>
            </a:extLst>
          </p:cNvPr>
          <p:cNvSpPr/>
          <p:nvPr/>
        </p:nvSpPr>
        <p:spPr>
          <a:xfrm rot="16200000">
            <a:off x="822758" y="4453428"/>
            <a:ext cx="348354" cy="161462"/>
          </a:xfrm>
          <a:prstGeom prst="rtTriangle">
            <a:avLst/>
          </a:prstGeom>
          <a:solidFill>
            <a:schemeClr val="accent4">
              <a:lumMod val="50000"/>
            </a:schemeClr>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31" name="picture or txt F Tri130">
            <a:extLst>
              <a:ext uri="{FF2B5EF4-FFF2-40B4-BE49-F238E27FC236}">
                <a16:creationId xmlns:a16="http://schemas.microsoft.com/office/drawing/2014/main" xmlns="" id="{756A2940-E029-48C6-AFAA-34B4A7218E51}"/>
              </a:ext>
            </a:extLst>
          </p:cNvPr>
          <p:cNvSpPr/>
          <p:nvPr/>
        </p:nvSpPr>
        <p:spPr>
          <a:xfrm rot="16200000">
            <a:off x="822692" y="5330982"/>
            <a:ext cx="348354" cy="161462"/>
          </a:xfrm>
          <a:prstGeom prst="rtTriangle">
            <a:avLst/>
          </a:prstGeom>
          <a:solidFill>
            <a:schemeClr val="accent4">
              <a:lumMod val="50000"/>
            </a:schemeClr>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213" name="Anim Pane Tri 130">
            <a:extLst>
              <a:ext uri="{FF2B5EF4-FFF2-40B4-BE49-F238E27FC236}">
                <a16:creationId xmlns:a16="http://schemas.microsoft.com/office/drawing/2014/main" xmlns="" id="{FDD588F3-F21C-499E-A06A-4AD8ADA0A6BF}"/>
              </a:ext>
            </a:extLst>
          </p:cNvPr>
          <p:cNvSpPr/>
          <p:nvPr/>
        </p:nvSpPr>
        <p:spPr>
          <a:xfrm rot="5400000" flipV="1">
            <a:off x="814125" y="2202007"/>
            <a:ext cx="348354" cy="161462"/>
          </a:xfrm>
          <a:prstGeom prst="rtTriangle">
            <a:avLst/>
          </a:prstGeom>
          <a:solidFill>
            <a:srgbClr val="D905A4"/>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214" name="Selec Pane Tri 130">
            <a:extLst>
              <a:ext uri="{FF2B5EF4-FFF2-40B4-BE49-F238E27FC236}">
                <a16:creationId xmlns:a16="http://schemas.microsoft.com/office/drawing/2014/main" xmlns="" id="{9CDA3C2C-5A75-4A46-9108-B3939FEE930B}"/>
              </a:ext>
            </a:extLst>
          </p:cNvPr>
          <p:cNvSpPr/>
          <p:nvPr/>
        </p:nvSpPr>
        <p:spPr>
          <a:xfrm rot="5400000" flipV="1">
            <a:off x="812050" y="1340066"/>
            <a:ext cx="348354" cy="161462"/>
          </a:xfrm>
          <a:prstGeom prst="rtTriangle">
            <a:avLst/>
          </a:prstGeom>
          <a:solidFill>
            <a:srgbClr val="D905A4"/>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pic>
        <p:nvPicPr>
          <p:cNvPr id="646"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718953" y="230185"/>
            <a:ext cx="496658" cy="405042"/>
          </a:xfrm>
          <a:prstGeom prst="rect">
            <a:avLst/>
          </a:prstGeom>
        </p:spPr>
      </p:pic>
      <p:pic>
        <p:nvPicPr>
          <p:cNvPr id="647"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349622" y="186466"/>
            <a:ext cx="412430" cy="494916"/>
          </a:xfrm>
          <a:prstGeom prst="rect">
            <a:avLst/>
          </a:prstGeom>
        </p:spPr>
      </p:pic>
      <p:pic>
        <p:nvPicPr>
          <p:cNvPr id="648"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757763" y="581885"/>
            <a:ext cx="412430" cy="486869"/>
          </a:xfrm>
          <a:prstGeom prst="rect">
            <a:avLst/>
          </a:prstGeom>
        </p:spPr>
      </p:pic>
      <p:pic>
        <p:nvPicPr>
          <p:cNvPr id="649"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718953" y="230185"/>
            <a:ext cx="496658" cy="405042"/>
          </a:xfrm>
          <a:prstGeom prst="rect">
            <a:avLst/>
          </a:prstGeom>
          <a:effectLst>
            <a:outerShdw blurRad="76200" dir="13500000" sy="23000" kx="1200000" algn="br" rotWithShape="0">
              <a:prstClr val="black">
                <a:alpha val="20000"/>
              </a:prstClr>
            </a:outerShdw>
          </a:effectLst>
        </p:spPr>
      </p:pic>
      <p:pic>
        <p:nvPicPr>
          <p:cNvPr id="650"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349622" y="186466"/>
            <a:ext cx="412430" cy="494916"/>
          </a:xfrm>
          <a:prstGeom prst="rect">
            <a:avLst/>
          </a:prstGeom>
        </p:spPr>
      </p:pic>
      <p:pic>
        <p:nvPicPr>
          <p:cNvPr id="651"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757763" y="581885"/>
            <a:ext cx="412430" cy="486869"/>
          </a:xfrm>
          <a:prstGeom prst="rect">
            <a:avLst/>
          </a:prstGeom>
        </p:spPr>
      </p:pic>
      <p:pic>
        <p:nvPicPr>
          <p:cNvPr id="652"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383323" y="574138"/>
            <a:ext cx="396274" cy="493819"/>
          </a:xfrm>
          <a:prstGeom prst="rect">
            <a:avLst/>
          </a:prstGeom>
        </p:spPr>
      </p:pic>
      <p:pic>
        <p:nvPicPr>
          <p:cNvPr id="653"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383323" y="574138"/>
            <a:ext cx="396274" cy="493819"/>
          </a:xfrm>
          <a:prstGeom prst="rect">
            <a:avLst/>
          </a:prstGeom>
        </p:spPr>
      </p:pic>
      <p:pic>
        <p:nvPicPr>
          <p:cNvPr id="654"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3502503" y="115395"/>
            <a:ext cx="496658" cy="405042"/>
          </a:xfrm>
          <a:prstGeom prst="rect">
            <a:avLst/>
          </a:prstGeom>
        </p:spPr>
      </p:pic>
      <p:pic>
        <p:nvPicPr>
          <p:cNvPr id="655"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3133172" y="71676"/>
            <a:ext cx="412430" cy="494916"/>
          </a:xfrm>
          <a:prstGeom prst="rect">
            <a:avLst/>
          </a:prstGeom>
        </p:spPr>
      </p:pic>
      <p:pic>
        <p:nvPicPr>
          <p:cNvPr id="656"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3541313" y="467095"/>
            <a:ext cx="412430" cy="486869"/>
          </a:xfrm>
          <a:prstGeom prst="rect">
            <a:avLst/>
          </a:prstGeom>
        </p:spPr>
      </p:pic>
      <p:pic>
        <p:nvPicPr>
          <p:cNvPr id="657"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3502503" y="115395"/>
            <a:ext cx="496658" cy="405042"/>
          </a:xfrm>
          <a:prstGeom prst="rect">
            <a:avLst/>
          </a:prstGeom>
        </p:spPr>
      </p:pic>
      <p:pic>
        <p:nvPicPr>
          <p:cNvPr id="658"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3133172" y="71676"/>
            <a:ext cx="412430" cy="494916"/>
          </a:xfrm>
          <a:prstGeom prst="rect">
            <a:avLst/>
          </a:prstGeom>
        </p:spPr>
      </p:pic>
      <p:pic>
        <p:nvPicPr>
          <p:cNvPr id="659"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3541313" y="467095"/>
            <a:ext cx="412430" cy="486869"/>
          </a:xfrm>
          <a:prstGeom prst="rect">
            <a:avLst/>
          </a:prstGeom>
        </p:spPr>
      </p:pic>
      <p:pic>
        <p:nvPicPr>
          <p:cNvPr id="660"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3166873" y="459348"/>
            <a:ext cx="396274" cy="493819"/>
          </a:xfrm>
          <a:prstGeom prst="rect">
            <a:avLst/>
          </a:prstGeom>
        </p:spPr>
      </p:pic>
      <p:pic>
        <p:nvPicPr>
          <p:cNvPr id="661"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3166873" y="459348"/>
            <a:ext cx="396274" cy="493819"/>
          </a:xfrm>
          <a:prstGeom prst="rect">
            <a:avLst/>
          </a:prstGeom>
        </p:spPr>
      </p:pic>
      <p:pic>
        <p:nvPicPr>
          <p:cNvPr id="662"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7878828" y="120471"/>
            <a:ext cx="496658" cy="405042"/>
          </a:xfrm>
          <a:prstGeom prst="rect">
            <a:avLst/>
          </a:prstGeom>
        </p:spPr>
      </p:pic>
      <p:pic>
        <p:nvPicPr>
          <p:cNvPr id="663"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7509497" y="76752"/>
            <a:ext cx="412430" cy="494916"/>
          </a:xfrm>
          <a:prstGeom prst="rect">
            <a:avLst/>
          </a:prstGeom>
        </p:spPr>
      </p:pic>
      <p:pic>
        <p:nvPicPr>
          <p:cNvPr id="664"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7917638" y="472171"/>
            <a:ext cx="412430" cy="486869"/>
          </a:xfrm>
          <a:prstGeom prst="rect">
            <a:avLst/>
          </a:prstGeom>
        </p:spPr>
      </p:pic>
      <p:pic>
        <p:nvPicPr>
          <p:cNvPr id="665"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7878828" y="120471"/>
            <a:ext cx="496658" cy="405042"/>
          </a:xfrm>
          <a:prstGeom prst="rect">
            <a:avLst/>
          </a:prstGeom>
        </p:spPr>
      </p:pic>
      <p:pic>
        <p:nvPicPr>
          <p:cNvPr id="666"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7509497" y="76752"/>
            <a:ext cx="412430" cy="494916"/>
          </a:xfrm>
          <a:prstGeom prst="rect">
            <a:avLst/>
          </a:prstGeom>
        </p:spPr>
      </p:pic>
      <p:pic>
        <p:nvPicPr>
          <p:cNvPr id="667"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7917638" y="472171"/>
            <a:ext cx="412430" cy="486869"/>
          </a:xfrm>
          <a:prstGeom prst="rect">
            <a:avLst/>
          </a:prstGeom>
        </p:spPr>
      </p:pic>
      <p:pic>
        <p:nvPicPr>
          <p:cNvPr id="668"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7543198" y="464424"/>
            <a:ext cx="396274" cy="493819"/>
          </a:xfrm>
          <a:prstGeom prst="rect">
            <a:avLst/>
          </a:prstGeom>
        </p:spPr>
      </p:pic>
      <p:pic>
        <p:nvPicPr>
          <p:cNvPr id="669"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7543198" y="464424"/>
            <a:ext cx="396274" cy="493819"/>
          </a:xfrm>
          <a:prstGeom prst="rect">
            <a:avLst/>
          </a:prstGeom>
        </p:spPr>
      </p:pic>
      <p:pic>
        <p:nvPicPr>
          <p:cNvPr id="670"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9587205" y="388272"/>
            <a:ext cx="496658" cy="405042"/>
          </a:xfrm>
          <a:prstGeom prst="rect">
            <a:avLst/>
          </a:prstGeom>
        </p:spPr>
      </p:pic>
      <p:pic>
        <p:nvPicPr>
          <p:cNvPr id="671"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9217874" y="344553"/>
            <a:ext cx="412430" cy="494916"/>
          </a:xfrm>
          <a:prstGeom prst="rect">
            <a:avLst/>
          </a:prstGeom>
        </p:spPr>
      </p:pic>
      <p:pic>
        <p:nvPicPr>
          <p:cNvPr id="672"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9626015" y="739972"/>
            <a:ext cx="412430" cy="486869"/>
          </a:xfrm>
          <a:prstGeom prst="rect">
            <a:avLst/>
          </a:prstGeom>
        </p:spPr>
      </p:pic>
      <p:pic>
        <p:nvPicPr>
          <p:cNvPr id="673"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9587205" y="388272"/>
            <a:ext cx="496658" cy="405042"/>
          </a:xfrm>
          <a:prstGeom prst="rect">
            <a:avLst/>
          </a:prstGeom>
        </p:spPr>
      </p:pic>
      <p:pic>
        <p:nvPicPr>
          <p:cNvPr id="674"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9217874" y="344553"/>
            <a:ext cx="412430" cy="494916"/>
          </a:xfrm>
          <a:prstGeom prst="rect">
            <a:avLst/>
          </a:prstGeom>
        </p:spPr>
      </p:pic>
      <p:pic>
        <p:nvPicPr>
          <p:cNvPr id="675"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9626015" y="739972"/>
            <a:ext cx="412430" cy="486869"/>
          </a:xfrm>
          <a:prstGeom prst="rect">
            <a:avLst/>
          </a:prstGeom>
        </p:spPr>
      </p:pic>
      <p:pic>
        <p:nvPicPr>
          <p:cNvPr id="676"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9251575" y="732225"/>
            <a:ext cx="396274" cy="493819"/>
          </a:xfrm>
          <a:prstGeom prst="rect">
            <a:avLst/>
          </a:prstGeom>
        </p:spPr>
      </p:pic>
      <p:pic>
        <p:nvPicPr>
          <p:cNvPr id="677"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9251575" y="732225"/>
            <a:ext cx="396274" cy="493819"/>
          </a:xfrm>
          <a:prstGeom prst="rect">
            <a:avLst/>
          </a:prstGeom>
        </p:spPr>
      </p:pic>
      <p:pic>
        <p:nvPicPr>
          <p:cNvPr id="678"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9886666" y="72774"/>
            <a:ext cx="496658" cy="405042"/>
          </a:xfrm>
          <a:prstGeom prst="rect">
            <a:avLst/>
          </a:prstGeom>
        </p:spPr>
      </p:pic>
      <p:pic>
        <p:nvPicPr>
          <p:cNvPr id="679"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9435871" y="-34812"/>
            <a:ext cx="412430" cy="494916"/>
          </a:xfrm>
          <a:prstGeom prst="rect">
            <a:avLst/>
          </a:prstGeom>
        </p:spPr>
      </p:pic>
      <p:pic>
        <p:nvPicPr>
          <p:cNvPr id="680"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10036213" y="790290"/>
            <a:ext cx="412430" cy="486869"/>
          </a:xfrm>
          <a:prstGeom prst="rect">
            <a:avLst/>
          </a:prstGeom>
        </p:spPr>
      </p:pic>
      <p:pic>
        <p:nvPicPr>
          <p:cNvPr id="681"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9886666" y="72774"/>
            <a:ext cx="496658" cy="405042"/>
          </a:xfrm>
          <a:prstGeom prst="rect">
            <a:avLst/>
          </a:prstGeom>
        </p:spPr>
      </p:pic>
      <p:pic>
        <p:nvPicPr>
          <p:cNvPr id="682"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9435871" y="-34812"/>
            <a:ext cx="412430" cy="494916"/>
          </a:xfrm>
          <a:prstGeom prst="rect">
            <a:avLst/>
          </a:prstGeom>
        </p:spPr>
      </p:pic>
      <p:pic>
        <p:nvPicPr>
          <p:cNvPr id="683"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10036213" y="790290"/>
            <a:ext cx="412430" cy="486869"/>
          </a:xfrm>
          <a:prstGeom prst="rect">
            <a:avLst/>
          </a:prstGeom>
        </p:spPr>
      </p:pic>
      <p:pic>
        <p:nvPicPr>
          <p:cNvPr id="684"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10012214" y="341683"/>
            <a:ext cx="396274" cy="493819"/>
          </a:xfrm>
          <a:prstGeom prst="rect">
            <a:avLst/>
          </a:prstGeom>
        </p:spPr>
      </p:pic>
      <p:pic>
        <p:nvPicPr>
          <p:cNvPr id="685"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10012214" y="341683"/>
            <a:ext cx="396274" cy="493819"/>
          </a:xfrm>
          <a:prstGeom prst="rect">
            <a:avLst/>
          </a:prstGeom>
        </p:spPr>
      </p:pic>
      <p:pic>
        <p:nvPicPr>
          <p:cNvPr id="686"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9857732" y="1261620"/>
            <a:ext cx="496658" cy="405042"/>
          </a:xfrm>
          <a:prstGeom prst="rect">
            <a:avLst/>
          </a:prstGeom>
        </p:spPr>
      </p:pic>
      <p:pic>
        <p:nvPicPr>
          <p:cNvPr id="687"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9488401" y="1217901"/>
            <a:ext cx="412430" cy="494916"/>
          </a:xfrm>
          <a:prstGeom prst="rect">
            <a:avLst/>
          </a:prstGeom>
        </p:spPr>
      </p:pic>
      <p:pic>
        <p:nvPicPr>
          <p:cNvPr id="688"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9896542" y="1613320"/>
            <a:ext cx="412430" cy="486869"/>
          </a:xfrm>
          <a:prstGeom prst="rect">
            <a:avLst/>
          </a:prstGeom>
        </p:spPr>
      </p:pic>
      <p:pic>
        <p:nvPicPr>
          <p:cNvPr id="689"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9857732" y="1261620"/>
            <a:ext cx="496658" cy="405042"/>
          </a:xfrm>
          <a:prstGeom prst="rect">
            <a:avLst/>
          </a:prstGeom>
        </p:spPr>
      </p:pic>
      <p:pic>
        <p:nvPicPr>
          <p:cNvPr id="690"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9488401" y="1217901"/>
            <a:ext cx="412430" cy="494916"/>
          </a:xfrm>
          <a:prstGeom prst="rect">
            <a:avLst/>
          </a:prstGeom>
        </p:spPr>
      </p:pic>
      <p:pic>
        <p:nvPicPr>
          <p:cNvPr id="691"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9896542" y="1613320"/>
            <a:ext cx="412430" cy="486869"/>
          </a:xfrm>
          <a:prstGeom prst="rect">
            <a:avLst/>
          </a:prstGeom>
        </p:spPr>
      </p:pic>
      <p:pic>
        <p:nvPicPr>
          <p:cNvPr id="692"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9522102" y="1605573"/>
            <a:ext cx="396274" cy="493819"/>
          </a:xfrm>
          <a:prstGeom prst="rect">
            <a:avLst/>
          </a:prstGeom>
        </p:spPr>
      </p:pic>
      <p:pic>
        <p:nvPicPr>
          <p:cNvPr id="693"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9522102" y="1605573"/>
            <a:ext cx="396274" cy="493819"/>
          </a:xfrm>
          <a:prstGeom prst="rect">
            <a:avLst/>
          </a:prstGeom>
        </p:spPr>
      </p:pic>
      <p:pic>
        <p:nvPicPr>
          <p:cNvPr id="694"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9891433" y="2132909"/>
            <a:ext cx="496658" cy="405042"/>
          </a:xfrm>
          <a:prstGeom prst="rect">
            <a:avLst/>
          </a:prstGeom>
        </p:spPr>
      </p:pic>
      <p:pic>
        <p:nvPicPr>
          <p:cNvPr id="695"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9522102" y="2089190"/>
            <a:ext cx="412430" cy="494916"/>
          </a:xfrm>
          <a:prstGeom prst="rect">
            <a:avLst/>
          </a:prstGeom>
        </p:spPr>
      </p:pic>
      <p:pic>
        <p:nvPicPr>
          <p:cNvPr id="696"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9930243" y="2484609"/>
            <a:ext cx="412430" cy="486869"/>
          </a:xfrm>
          <a:prstGeom prst="rect">
            <a:avLst/>
          </a:prstGeom>
        </p:spPr>
      </p:pic>
      <p:pic>
        <p:nvPicPr>
          <p:cNvPr id="697"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9891433" y="2132909"/>
            <a:ext cx="496658" cy="405042"/>
          </a:xfrm>
          <a:prstGeom prst="rect">
            <a:avLst/>
          </a:prstGeom>
        </p:spPr>
      </p:pic>
      <p:pic>
        <p:nvPicPr>
          <p:cNvPr id="698"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9522102" y="2089190"/>
            <a:ext cx="412430" cy="494916"/>
          </a:xfrm>
          <a:prstGeom prst="rect">
            <a:avLst/>
          </a:prstGeom>
        </p:spPr>
      </p:pic>
      <p:pic>
        <p:nvPicPr>
          <p:cNvPr id="699"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9930243" y="2484609"/>
            <a:ext cx="412430" cy="486869"/>
          </a:xfrm>
          <a:prstGeom prst="rect">
            <a:avLst/>
          </a:prstGeom>
        </p:spPr>
      </p:pic>
      <p:pic>
        <p:nvPicPr>
          <p:cNvPr id="700"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9555803" y="2476862"/>
            <a:ext cx="396274" cy="493819"/>
          </a:xfrm>
          <a:prstGeom prst="rect">
            <a:avLst/>
          </a:prstGeom>
        </p:spPr>
      </p:pic>
      <p:pic>
        <p:nvPicPr>
          <p:cNvPr id="701"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9555803" y="2476862"/>
            <a:ext cx="396274" cy="493819"/>
          </a:xfrm>
          <a:prstGeom prst="rect">
            <a:avLst/>
          </a:prstGeom>
        </p:spPr>
      </p:pic>
      <p:pic>
        <p:nvPicPr>
          <p:cNvPr id="702"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9781778" y="3021074"/>
            <a:ext cx="496658" cy="405042"/>
          </a:xfrm>
          <a:prstGeom prst="rect">
            <a:avLst/>
          </a:prstGeom>
        </p:spPr>
      </p:pic>
      <p:pic>
        <p:nvPicPr>
          <p:cNvPr id="703"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9412447" y="2977355"/>
            <a:ext cx="412430" cy="494916"/>
          </a:xfrm>
          <a:prstGeom prst="rect">
            <a:avLst/>
          </a:prstGeom>
        </p:spPr>
      </p:pic>
      <p:pic>
        <p:nvPicPr>
          <p:cNvPr id="704"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9820588" y="3372774"/>
            <a:ext cx="412430" cy="486869"/>
          </a:xfrm>
          <a:prstGeom prst="rect">
            <a:avLst/>
          </a:prstGeom>
        </p:spPr>
      </p:pic>
      <p:pic>
        <p:nvPicPr>
          <p:cNvPr id="705"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9781778" y="3021074"/>
            <a:ext cx="496658" cy="405042"/>
          </a:xfrm>
          <a:prstGeom prst="rect">
            <a:avLst/>
          </a:prstGeom>
        </p:spPr>
      </p:pic>
      <p:pic>
        <p:nvPicPr>
          <p:cNvPr id="706"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9412447" y="2977355"/>
            <a:ext cx="412430" cy="494916"/>
          </a:xfrm>
          <a:prstGeom prst="rect">
            <a:avLst/>
          </a:prstGeom>
        </p:spPr>
      </p:pic>
      <p:pic>
        <p:nvPicPr>
          <p:cNvPr id="707"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9820588" y="3372774"/>
            <a:ext cx="412430" cy="486869"/>
          </a:xfrm>
          <a:prstGeom prst="rect">
            <a:avLst/>
          </a:prstGeom>
        </p:spPr>
      </p:pic>
      <p:pic>
        <p:nvPicPr>
          <p:cNvPr id="708"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9446148" y="3365027"/>
            <a:ext cx="396274" cy="493819"/>
          </a:xfrm>
          <a:prstGeom prst="rect">
            <a:avLst/>
          </a:prstGeom>
        </p:spPr>
      </p:pic>
      <p:pic>
        <p:nvPicPr>
          <p:cNvPr id="709"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9446148" y="3365027"/>
            <a:ext cx="396274" cy="493819"/>
          </a:xfrm>
          <a:prstGeom prst="rect">
            <a:avLst/>
          </a:prstGeom>
        </p:spPr>
      </p:pic>
      <p:pic>
        <p:nvPicPr>
          <p:cNvPr id="710"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9879566" y="3908445"/>
            <a:ext cx="496658" cy="405042"/>
          </a:xfrm>
          <a:prstGeom prst="rect">
            <a:avLst/>
          </a:prstGeom>
        </p:spPr>
      </p:pic>
      <p:pic>
        <p:nvPicPr>
          <p:cNvPr id="711"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9510235" y="3864726"/>
            <a:ext cx="412430" cy="494916"/>
          </a:xfrm>
          <a:prstGeom prst="rect">
            <a:avLst/>
          </a:prstGeom>
        </p:spPr>
      </p:pic>
      <p:pic>
        <p:nvPicPr>
          <p:cNvPr id="712"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9918376" y="4260145"/>
            <a:ext cx="412430" cy="486869"/>
          </a:xfrm>
          <a:prstGeom prst="rect">
            <a:avLst/>
          </a:prstGeom>
        </p:spPr>
      </p:pic>
      <p:pic>
        <p:nvPicPr>
          <p:cNvPr id="713"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9879566" y="3908445"/>
            <a:ext cx="496658" cy="405042"/>
          </a:xfrm>
          <a:prstGeom prst="rect">
            <a:avLst/>
          </a:prstGeom>
        </p:spPr>
      </p:pic>
      <p:pic>
        <p:nvPicPr>
          <p:cNvPr id="714"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9510235" y="3864726"/>
            <a:ext cx="412430" cy="494916"/>
          </a:xfrm>
          <a:prstGeom prst="rect">
            <a:avLst/>
          </a:prstGeom>
        </p:spPr>
      </p:pic>
      <p:pic>
        <p:nvPicPr>
          <p:cNvPr id="715"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9918376" y="4260145"/>
            <a:ext cx="412430" cy="486869"/>
          </a:xfrm>
          <a:prstGeom prst="rect">
            <a:avLst/>
          </a:prstGeom>
        </p:spPr>
      </p:pic>
      <p:pic>
        <p:nvPicPr>
          <p:cNvPr id="716"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9543936" y="4252398"/>
            <a:ext cx="396274" cy="493819"/>
          </a:xfrm>
          <a:prstGeom prst="rect">
            <a:avLst/>
          </a:prstGeom>
        </p:spPr>
      </p:pic>
      <p:pic>
        <p:nvPicPr>
          <p:cNvPr id="717"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9543936" y="4252398"/>
            <a:ext cx="396274" cy="493819"/>
          </a:xfrm>
          <a:prstGeom prst="rect">
            <a:avLst/>
          </a:prstGeom>
        </p:spPr>
      </p:pic>
      <p:pic>
        <p:nvPicPr>
          <p:cNvPr id="718"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9862021" y="4741996"/>
            <a:ext cx="496658" cy="405042"/>
          </a:xfrm>
          <a:prstGeom prst="rect">
            <a:avLst/>
          </a:prstGeom>
        </p:spPr>
      </p:pic>
      <p:pic>
        <p:nvPicPr>
          <p:cNvPr id="719"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9492690" y="4698277"/>
            <a:ext cx="412430" cy="494916"/>
          </a:xfrm>
          <a:prstGeom prst="rect">
            <a:avLst/>
          </a:prstGeom>
        </p:spPr>
      </p:pic>
      <p:pic>
        <p:nvPicPr>
          <p:cNvPr id="720"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9900831" y="5093696"/>
            <a:ext cx="412430" cy="486869"/>
          </a:xfrm>
          <a:prstGeom prst="rect">
            <a:avLst/>
          </a:prstGeom>
        </p:spPr>
      </p:pic>
      <p:pic>
        <p:nvPicPr>
          <p:cNvPr id="721"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9862021" y="4741996"/>
            <a:ext cx="496658" cy="405042"/>
          </a:xfrm>
          <a:prstGeom prst="rect">
            <a:avLst/>
          </a:prstGeom>
        </p:spPr>
      </p:pic>
      <p:pic>
        <p:nvPicPr>
          <p:cNvPr id="722"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9492690" y="4698277"/>
            <a:ext cx="412430" cy="494916"/>
          </a:xfrm>
          <a:prstGeom prst="rect">
            <a:avLst/>
          </a:prstGeom>
        </p:spPr>
      </p:pic>
      <p:pic>
        <p:nvPicPr>
          <p:cNvPr id="723"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9900831" y="5093696"/>
            <a:ext cx="412430" cy="486869"/>
          </a:xfrm>
          <a:prstGeom prst="rect">
            <a:avLst/>
          </a:prstGeom>
        </p:spPr>
      </p:pic>
      <p:pic>
        <p:nvPicPr>
          <p:cNvPr id="724"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9526391" y="5085949"/>
            <a:ext cx="396274" cy="493819"/>
          </a:xfrm>
          <a:prstGeom prst="rect">
            <a:avLst/>
          </a:prstGeom>
        </p:spPr>
      </p:pic>
      <p:pic>
        <p:nvPicPr>
          <p:cNvPr id="725"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9526391" y="5085949"/>
            <a:ext cx="396274" cy="493819"/>
          </a:xfrm>
          <a:prstGeom prst="rect">
            <a:avLst/>
          </a:prstGeom>
        </p:spPr>
      </p:pic>
      <p:pic>
        <p:nvPicPr>
          <p:cNvPr id="726"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9781778" y="5746258"/>
            <a:ext cx="496658" cy="405042"/>
          </a:xfrm>
          <a:prstGeom prst="rect">
            <a:avLst/>
          </a:prstGeom>
        </p:spPr>
      </p:pic>
      <p:pic>
        <p:nvPicPr>
          <p:cNvPr id="727"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9412447" y="5702539"/>
            <a:ext cx="412430" cy="494916"/>
          </a:xfrm>
          <a:prstGeom prst="rect">
            <a:avLst/>
          </a:prstGeom>
        </p:spPr>
      </p:pic>
      <p:pic>
        <p:nvPicPr>
          <p:cNvPr id="728"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9820588" y="6097958"/>
            <a:ext cx="412430" cy="486869"/>
          </a:xfrm>
          <a:prstGeom prst="rect">
            <a:avLst/>
          </a:prstGeom>
        </p:spPr>
      </p:pic>
      <p:pic>
        <p:nvPicPr>
          <p:cNvPr id="729"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9781778" y="5746258"/>
            <a:ext cx="496658" cy="405042"/>
          </a:xfrm>
          <a:prstGeom prst="rect">
            <a:avLst/>
          </a:prstGeom>
        </p:spPr>
      </p:pic>
      <p:pic>
        <p:nvPicPr>
          <p:cNvPr id="730"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9412447" y="5702539"/>
            <a:ext cx="412430" cy="494916"/>
          </a:xfrm>
          <a:prstGeom prst="rect">
            <a:avLst/>
          </a:prstGeom>
        </p:spPr>
      </p:pic>
      <p:pic>
        <p:nvPicPr>
          <p:cNvPr id="731"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9820588" y="6097958"/>
            <a:ext cx="412430" cy="486869"/>
          </a:xfrm>
          <a:prstGeom prst="rect">
            <a:avLst/>
          </a:prstGeom>
        </p:spPr>
      </p:pic>
      <p:pic>
        <p:nvPicPr>
          <p:cNvPr id="732"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9446148" y="6090211"/>
            <a:ext cx="396274" cy="493819"/>
          </a:xfrm>
          <a:prstGeom prst="rect">
            <a:avLst/>
          </a:prstGeom>
        </p:spPr>
      </p:pic>
      <p:pic>
        <p:nvPicPr>
          <p:cNvPr id="733"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9446148" y="6090211"/>
            <a:ext cx="396274" cy="493819"/>
          </a:xfrm>
          <a:prstGeom prst="rect">
            <a:avLst/>
          </a:prstGeom>
        </p:spPr>
      </p:pic>
      <p:pic>
        <p:nvPicPr>
          <p:cNvPr id="734"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8757074" y="5898658"/>
            <a:ext cx="496658" cy="405042"/>
          </a:xfrm>
          <a:prstGeom prst="rect">
            <a:avLst/>
          </a:prstGeom>
        </p:spPr>
      </p:pic>
      <p:pic>
        <p:nvPicPr>
          <p:cNvPr id="735"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8387743" y="5854939"/>
            <a:ext cx="412430" cy="494916"/>
          </a:xfrm>
          <a:prstGeom prst="rect">
            <a:avLst/>
          </a:prstGeom>
        </p:spPr>
      </p:pic>
      <p:pic>
        <p:nvPicPr>
          <p:cNvPr id="736"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8795884" y="6250358"/>
            <a:ext cx="412430" cy="486869"/>
          </a:xfrm>
          <a:prstGeom prst="rect">
            <a:avLst/>
          </a:prstGeom>
        </p:spPr>
      </p:pic>
      <p:pic>
        <p:nvPicPr>
          <p:cNvPr id="737"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8757074" y="5898658"/>
            <a:ext cx="496658" cy="405042"/>
          </a:xfrm>
          <a:prstGeom prst="rect">
            <a:avLst/>
          </a:prstGeom>
        </p:spPr>
      </p:pic>
      <p:pic>
        <p:nvPicPr>
          <p:cNvPr id="738"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8387743" y="5854939"/>
            <a:ext cx="412430" cy="494916"/>
          </a:xfrm>
          <a:prstGeom prst="rect">
            <a:avLst/>
          </a:prstGeom>
        </p:spPr>
      </p:pic>
      <p:pic>
        <p:nvPicPr>
          <p:cNvPr id="739"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8795884" y="6250358"/>
            <a:ext cx="412430" cy="486869"/>
          </a:xfrm>
          <a:prstGeom prst="rect">
            <a:avLst/>
          </a:prstGeom>
        </p:spPr>
      </p:pic>
      <p:pic>
        <p:nvPicPr>
          <p:cNvPr id="740"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8421444" y="6242611"/>
            <a:ext cx="396274" cy="493819"/>
          </a:xfrm>
          <a:prstGeom prst="rect">
            <a:avLst/>
          </a:prstGeom>
        </p:spPr>
      </p:pic>
      <p:pic>
        <p:nvPicPr>
          <p:cNvPr id="741"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8421444" y="6242611"/>
            <a:ext cx="396274" cy="493819"/>
          </a:xfrm>
          <a:prstGeom prst="rect">
            <a:avLst/>
          </a:prstGeom>
        </p:spPr>
      </p:pic>
      <p:sp>
        <p:nvSpPr>
          <p:cNvPr id="209" name="Text Effect Tri 130">
            <a:extLst>
              <a:ext uri="{FF2B5EF4-FFF2-40B4-BE49-F238E27FC236}">
                <a16:creationId xmlns:a16="http://schemas.microsoft.com/office/drawing/2014/main" xmlns="" id="{2085AC27-769E-4A6D-9406-02CB2AB81BBC}"/>
              </a:ext>
            </a:extLst>
          </p:cNvPr>
          <p:cNvSpPr/>
          <p:nvPr/>
        </p:nvSpPr>
        <p:spPr>
          <a:xfrm rot="16200000" flipV="1">
            <a:off x="9457103" y="5334859"/>
            <a:ext cx="348354" cy="161462"/>
          </a:xfrm>
          <a:prstGeom prst="rtTriangle">
            <a:avLst/>
          </a:prstGeom>
          <a:solidFill>
            <a:srgbClr val="9DDD58"/>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210" name="Shape effect Tri 130">
            <a:extLst>
              <a:ext uri="{FF2B5EF4-FFF2-40B4-BE49-F238E27FC236}">
                <a16:creationId xmlns:a16="http://schemas.microsoft.com/office/drawing/2014/main" xmlns="" id="{251CF9A9-AE7D-4573-8A16-D78CB27567DC}"/>
              </a:ext>
            </a:extLst>
          </p:cNvPr>
          <p:cNvSpPr/>
          <p:nvPr/>
        </p:nvSpPr>
        <p:spPr>
          <a:xfrm rot="16200000" flipV="1">
            <a:off x="9457103" y="4473808"/>
            <a:ext cx="348354" cy="161462"/>
          </a:xfrm>
          <a:prstGeom prst="rtTriangle">
            <a:avLst/>
          </a:prstGeom>
          <a:solidFill>
            <a:srgbClr val="9DDD58"/>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211" name="Set Up show Tri 130">
            <a:extLst>
              <a:ext uri="{FF2B5EF4-FFF2-40B4-BE49-F238E27FC236}">
                <a16:creationId xmlns:a16="http://schemas.microsoft.com/office/drawing/2014/main" xmlns="" id="{9FBC120D-A8EC-450E-ADC6-1E5F06CDDF38}"/>
              </a:ext>
            </a:extLst>
          </p:cNvPr>
          <p:cNvSpPr/>
          <p:nvPr/>
        </p:nvSpPr>
        <p:spPr>
          <a:xfrm rot="5400000">
            <a:off x="9467366" y="2219142"/>
            <a:ext cx="348354" cy="161462"/>
          </a:xfrm>
          <a:prstGeom prst="rtTriangle">
            <a:avLst/>
          </a:prstGeom>
          <a:solidFill>
            <a:srgbClr val="FFFF00"/>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212" name="Custom show Tri 130">
            <a:extLst>
              <a:ext uri="{FF2B5EF4-FFF2-40B4-BE49-F238E27FC236}">
                <a16:creationId xmlns:a16="http://schemas.microsoft.com/office/drawing/2014/main" xmlns="" id="{F3E117B9-CF38-48B1-BE1C-E56D18F25CAC}"/>
              </a:ext>
            </a:extLst>
          </p:cNvPr>
          <p:cNvSpPr/>
          <p:nvPr/>
        </p:nvSpPr>
        <p:spPr>
          <a:xfrm rot="5400000">
            <a:off x="9467366" y="1346882"/>
            <a:ext cx="348354" cy="161462"/>
          </a:xfrm>
          <a:prstGeom prst="rtTriangle">
            <a:avLst/>
          </a:prstGeom>
          <a:solidFill>
            <a:srgbClr val="FFFF00"/>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pic>
        <p:nvPicPr>
          <p:cNvPr id="742"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7916600" y="5920140"/>
            <a:ext cx="496658" cy="405042"/>
          </a:xfrm>
          <a:prstGeom prst="rect">
            <a:avLst/>
          </a:prstGeom>
        </p:spPr>
      </p:pic>
      <p:pic>
        <p:nvPicPr>
          <p:cNvPr id="743"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7547269" y="5876421"/>
            <a:ext cx="412430" cy="494916"/>
          </a:xfrm>
          <a:prstGeom prst="rect">
            <a:avLst/>
          </a:prstGeom>
        </p:spPr>
      </p:pic>
      <p:pic>
        <p:nvPicPr>
          <p:cNvPr id="744"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7955410" y="6271840"/>
            <a:ext cx="412430" cy="486869"/>
          </a:xfrm>
          <a:prstGeom prst="rect">
            <a:avLst/>
          </a:prstGeom>
        </p:spPr>
      </p:pic>
      <p:pic>
        <p:nvPicPr>
          <p:cNvPr id="745"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7916600" y="5920140"/>
            <a:ext cx="496658" cy="405042"/>
          </a:xfrm>
          <a:prstGeom prst="rect">
            <a:avLst/>
          </a:prstGeom>
        </p:spPr>
      </p:pic>
      <p:pic>
        <p:nvPicPr>
          <p:cNvPr id="746"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7547269" y="5876421"/>
            <a:ext cx="412430" cy="494916"/>
          </a:xfrm>
          <a:prstGeom prst="rect">
            <a:avLst/>
          </a:prstGeom>
        </p:spPr>
      </p:pic>
      <p:pic>
        <p:nvPicPr>
          <p:cNvPr id="747"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7955410" y="6271840"/>
            <a:ext cx="412430" cy="486869"/>
          </a:xfrm>
          <a:prstGeom prst="rect">
            <a:avLst/>
          </a:prstGeom>
        </p:spPr>
      </p:pic>
      <p:pic>
        <p:nvPicPr>
          <p:cNvPr id="748"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7580970" y="6264093"/>
            <a:ext cx="396274" cy="493819"/>
          </a:xfrm>
          <a:prstGeom prst="rect">
            <a:avLst/>
          </a:prstGeom>
        </p:spPr>
      </p:pic>
      <p:pic>
        <p:nvPicPr>
          <p:cNvPr id="749"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7580970" y="6264093"/>
            <a:ext cx="396274" cy="493819"/>
          </a:xfrm>
          <a:prstGeom prst="rect">
            <a:avLst/>
          </a:prstGeom>
        </p:spPr>
      </p:pic>
      <p:pic>
        <p:nvPicPr>
          <p:cNvPr id="750"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7036722" y="5673230"/>
            <a:ext cx="496658" cy="405042"/>
          </a:xfrm>
          <a:prstGeom prst="rect">
            <a:avLst/>
          </a:prstGeom>
        </p:spPr>
      </p:pic>
      <p:pic>
        <p:nvPicPr>
          <p:cNvPr id="751"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6667391" y="5629511"/>
            <a:ext cx="412430" cy="494916"/>
          </a:xfrm>
          <a:prstGeom prst="rect">
            <a:avLst/>
          </a:prstGeom>
        </p:spPr>
      </p:pic>
      <p:pic>
        <p:nvPicPr>
          <p:cNvPr id="752"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7075532" y="6024930"/>
            <a:ext cx="412430" cy="486869"/>
          </a:xfrm>
          <a:prstGeom prst="rect">
            <a:avLst/>
          </a:prstGeom>
        </p:spPr>
      </p:pic>
      <p:pic>
        <p:nvPicPr>
          <p:cNvPr id="753"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7036722" y="5673230"/>
            <a:ext cx="496658" cy="405042"/>
          </a:xfrm>
          <a:prstGeom prst="rect">
            <a:avLst/>
          </a:prstGeom>
        </p:spPr>
      </p:pic>
      <p:pic>
        <p:nvPicPr>
          <p:cNvPr id="754"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6667391" y="5629511"/>
            <a:ext cx="412430" cy="494916"/>
          </a:xfrm>
          <a:prstGeom prst="rect">
            <a:avLst/>
          </a:prstGeom>
        </p:spPr>
      </p:pic>
      <p:pic>
        <p:nvPicPr>
          <p:cNvPr id="755"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7075532" y="6024930"/>
            <a:ext cx="412430" cy="486869"/>
          </a:xfrm>
          <a:prstGeom prst="rect">
            <a:avLst/>
          </a:prstGeom>
        </p:spPr>
      </p:pic>
      <p:pic>
        <p:nvPicPr>
          <p:cNvPr id="756"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6701092" y="6017183"/>
            <a:ext cx="396274" cy="493819"/>
          </a:xfrm>
          <a:prstGeom prst="rect">
            <a:avLst/>
          </a:prstGeom>
        </p:spPr>
      </p:pic>
      <p:pic>
        <p:nvPicPr>
          <p:cNvPr id="757"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6701092" y="6017183"/>
            <a:ext cx="396274" cy="493819"/>
          </a:xfrm>
          <a:prstGeom prst="rect">
            <a:avLst/>
          </a:prstGeom>
        </p:spPr>
      </p:pic>
      <p:pic>
        <p:nvPicPr>
          <p:cNvPr id="758"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5241664" y="154174"/>
            <a:ext cx="496658" cy="405042"/>
          </a:xfrm>
          <a:prstGeom prst="rect">
            <a:avLst/>
          </a:prstGeom>
        </p:spPr>
      </p:pic>
      <p:pic>
        <p:nvPicPr>
          <p:cNvPr id="759"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4872333" y="110455"/>
            <a:ext cx="412430" cy="494916"/>
          </a:xfrm>
          <a:prstGeom prst="rect">
            <a:avLst/>
          </a:prstGeom>
        </p:spPr>
      </p:pic>
      <p:pic>
        <p:nvPicPr>
          <p:cNvPr id="760"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5280474" y="505874"/>
            <a:ext cx="412430" cy="486869"/>
          </a:xfrm>
          <a:prstGeom prst="rect">
            <a:avLst/>
          </a:prstGeom>
        </p:spPr>
      </p:pic>
      <p:pic>
        <p:nvPicPr>
          <p:cNvPr id="761"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5241664" y="154174"/>
            <a:ext cx="496658" cy="405042"/>
          </a:xfrm>
          <a:prstGeom prst="rect">
            <a:avLst/>
          </a:prstGeom>
        </p:spPr>
      </p:pic>
      <p:pic>
        <p:nvPicPr>
          <p:cNvPr id="762"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4872333" y="110455"/>
            <a:ext cx="412430" cy="494916"/>
          </a:xfrm>
          <a:prstGeom prst="rect">
            <a:avLst/>
          </a:prstGeom>
        </p:spPr>
      </p:pic>
      <p:pic>
        <p:nvPicPr>
          <p:cNvPr id="763"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5280474" y="505874"/>
            <a:ext cx="412430" cy="486869"/>
          </a:xfrm>
          <a:prstGeom prst="rect">
            <a:avLst/>
          </a:prstGeom>
        </p:spPr>
      </p:pic>
      <p:pic>
        <p:nvPicPr>
          <p:cNvPr id="764"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4906034" y="498127"/>
            <a:ext cx="396274" cy="493819"/>
          </a:xfrm>
          <a:prstGeom prst="rect">
            <a:avLst/>
          </a:prstGeom>
        </p:spPr>
      </p:pic>
      <p:pic>
        <p:nvPicPr>
          <p:cNvPr id="765"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4906034" y="498127"/>
            <a:ext cx="396274" cy="493819"/>
          </a:xfrm>
          <a:prstGeom prst="rect">
            <a:avLst/>
          </a:prstGeom>
        </p:spPr>
      </p:pic>
      <p:sp>
        <p:nvSpPr>
          <p:cNvPr id="117" name="new G Diamond 161">
            <a:extLst>
              <a:ext uri="{FF2B5EF4-FFF2-40B4-BE49-F238E27FC236}">
                <a16:creationId xmlns:a16="http://schemas.microsoft.com/office/drawing/2014/main" xmlns="" id="{051D9C6B-CE03-4CDA-BA42-C2D84962958F}"/>
              </a:ext>
            </a:extLst>
          </p:cNvPr>
          <p:cNvSpPr>
            <a:spLocks noChangeAspect="1"/>
          </p:cNvSpPr>
          <p:nvPr/>
        </p:nvSpPr>
        <p:spPr>
          <a:xfrm rot="16200000">
            <a:off x="4833439" y="820162"/>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9" name="new P Diamond">
            <a:extLst>
              <a:ext uri="{FF2B5EF4-FFF2-40B4-BE49-F238E27FC236}">
                <a16:creationId xmlns:a16="http://schemas.microsoft.com/office/drawing/2014/main" xmlns="" id="{21E62399-BDD9-4CCD-9C3A-5769B1E02363}"/>
              </a:ext>
            </a:extLst>
          </p:cNvPr>
          <p:cNvSpPr>
            <a:spLocks noChangeAspect="1"/>
          </p:cNvSpPr>
          <p:nvPr/>
        </p:nvSpPr>
        <p:spPr>
          <a:xfrm rot="16200000">
            <a:off x="4833439" y="517349"/>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6" name="new B Diamond 160">
            <a:extLst>
              <a:ext uri="{FF2B5EF4-FFF2-40B4-BE49-F238E27FC236}">
                <a16:creationId xmlns:a16="http://schemas.microsoft.com/office/drawing/2014/main" xmlns="" id="{83286DD3-A578-4E33-A1FD-072C40A45453}"/>
              </a:ext>
            </a:extLst>
          </p:cNvPr>
          <p:cNvSpPr>
            <a:spLocks noChangeAspect="1"/>
          </p:cNvSpPr>
          <p:nvPr/>
        </p:nvSpPr>
        <p:spPr>
          <a:xfrm rot="16200000">
            <a:off x="5582019" y="820162"/>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8" name="new R Diamond 162">
            <a:extLst>
              <a:ext uri="{FF2B5EF4-FFF2-40B4-BE49-F238E27FC236}">
                <a16:creationId xmlns:a16="http://schemas.microsoft.com/office/drawing/2014/main" xmlns="" id="{FE98DC40-B2DD-4704-BCA2-9003E61C989C}"/>
              </a:ext>
            </a:extLst>
          </p:cNvPr>
          <p:cNvSpPr>
            <a:spLocks noChangeAspect="1"/>
          </p:cNvSpPr>
          <p:nvPr/>
        </p:nvSpPr>
        <p:spPr>
          <a:xfrm rot="16200000">
            <a:off x="5582019" y="517349"/>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766"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6134550" y="5901517"/>
            <a:ext cx="496658" cy="405042"/>
          </a:xfrm>
          <a:prstGeom prst="rect">
            <a:avLst/>
          </a:prstGeom>
        </p:spPr>
      </p:pic>
      <p:pic>
        <p:nvPicPr>
          <p:cNvPr id="767"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5765219" y="5857798"/>
            <a:ext cx="412430" cy="494916"/>
          </a:xfrm>
          <a:prstGeom prst="rect">
            <a:avLst/>
          </a:prstGeom>
        </p:spPr>
      </p:pic>
      <p:pic>
        <p:nvPicPr>
          <p:cNvPr id="768"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6173360" y="6253217"/>
            <a:ext cx="412430" cy="486869"/>
          </a:xfrm>
          <a:prstGeom prst="rect">
            <a:avLst/>
          </a:prstGeom>
        </p:spPr>
      </p:pic>
      <p:pic>
        <p:nvPicPr>
          <p:cNvPr id="769"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6134550" y="5901517"/>
            <a:ext cx="496658" cy="405042"/>
          </a:xfrm>
          <a:prstGeom prst="rect">
            <a:avLst/>
          </a:prstGeom>
        </p:spPr>
      </p:pic>
      <p:pic>
        <p:nvPicPr>
          <p:cNvPr id="770"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5765219" y="5857798"/>
            <a:ext cx="412430" cy="494916"/>
          </a:xfrm>
          <a:prstGeom prst="rect">
            <a:avLst/>
          </a:prstGeom>
        </p:spPr>
      </p:pic>
      <p:pic>
        <p:nvPicPr>
          <p:cNvPr id="771"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6173360" y="6253217"/>
            <a:ext cx="412430" cy="486869"/>
          </a:xfrm>
          <a:prstGeom prst="rect">
            <a:avLst/>
          </a:prstGeom>
        </p:spPr>
      </p:pic>
      <p:pic>
        <p:nvPicPr>
          <p:cNvPr id="772"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5798920" y="6245470"/>
            <a:ext cx="396274" cy="493819"/>
          </a:xfrm>
          <a:prstGeom prst="rect">
            <a:avLst/>
          </a:prstGeom>
        </p:spPr>
      </p:pic>
      <p:pic>
        <p:nvPicPr>
          <p:cNvPr id="773"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5798920" y="6245470"/>
            <a:ext cx="396274" cy="493819"/>
          </a:xfrm>
          <a:prstGeom prst="rect">
            <a:avLst/>
          </a:prstGeom>
        </p:spPr>
      </p:pic>
      <p:pic>
        <p:nvPicPr>
          <p:cNvPr id="774"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5281877" y="5783765"/>
            <a:ext cx="496658" cy="405042"/>
          </a:xfrm>
          <a:prstGeom prst="rect">
            <a:avLst/>
          </a:prstGeom>
        </p:spPr>
      </p:pic>
      <p:pic>
        <p:nvPicPr>
          <p:cNvPr id="775"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4912546" y="5740046"/>
            <a:ext cx="412430" cy="494916"/>
          </a:xfrm>
          <a:prstGeom prst="rect">
            <a:avLst/>
          </a:prstGeom>
        </p:spPr>
      </p:pic>
      <p:pic>
        <p:nvPicPr>
          <p:cNvPr id="776"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5320687" y="6135465"/>
            <a:ext cx="412430" cy="486869"/>
          </a:xfrm>
          <a:prstGeom prst="rect">
            <a:avLst/>
          </a:prstGeom>
        </p:spPr>
      </p:pic>
      <p:pic>
        <p:nvPicPr>
          <p:cNvPr id="777"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5281877" y="5783765"/>
            <a:ext cx="496658" cy="405042"/>
          </a:xfrm>
          <a:prstGeom prst="rect">
            <a:avLst/>
          </a:prstGeom>
        </p:spPr>
      </p:pic>
      <p:pic>
        <p:nvPicPr>
          <p:cNvPr id="778"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4912546" y="5740046"/>
            <a:ext cx="412430" cy="494916"/>
          </a:xfrm>
          <a:prstGeom prst="rect">
            <a:avLst/>
          </a:prstGeom>
        </p:spPr>
      </p:pic>
      <p:pic>
        <p:nvPicPr>
          <p:cNvPr id="779"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5320687" y="6135465"/>
            <a:ext cx="412430" cy="486869"/>
          </a:xfrm>
          <a:prstGeom prst="rect">
            <a:avLst/>
          </a:prstGeom>
        </p:spPr>
      </p:pic>
      <p:pic>
        <p:nvPicPr>
          <p:cNvPr id="780"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4946247" y="6127718"/>
            <a:ext cx="396274" cy="493819"/>
          </a:xfrm>
          <a:prstGeom prst="rect">
            <a:avLst/>
          </a:prstGeom>
        </p:spPr>
      </p:pic>
      <p:pic>
        <p:nvPicPr>
          <p:cNvPr id="781"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4946247" y="6127718"/>
            <a:ext cx="396274" cy="493819"/>
          </a:xfrm>
          <a:prstGeom prst="rect">
            <a:avLst/>
          </a:prstGeom>
        </p:spPr>
      </p:pic>
      <p:sp>
        <p:nvSpPr>
          <p:cNvPr id="109" name="new G Diamond 161">
            <a:extLst>
              <a:ext uri="{FF2B5EF4-FFF2-40B4-BE49-F238E27FC236}">
                <a16:creationId xmlns:a16="http://schemas.microsoft.com/office/drawing/2014/main" xmlns="" id="{1EA739D5-6469-47FC-8A47-E0C64EE23BE5}"/>
              </a:ext>
            </a:extLst>
          </p:cNvPr>
          <p:cNvSpPr>
            <a:spLocks noChangeAspect="1"/>
          </p:cNvSpPr>
          <p:nvPr/>
        </p:nvSpPr>
        <p:spPr>
          <a:xfrm rot="16200000">
            <a:off x="4861198" y="6298892"/>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1" name="new P Diamond">
            <a:extLst>
              <a:ext uri="{FF2B5EF4-FFF2-40B4-BE49-F238E27FC236}">
                <a16:creationId xmlns:a16="http://schemas.microsoft.com/office/drawing/2014/main" xmlns="" id="{00167F5D-FE51-4AE4-8C72-DB247EFDD8D4}"/>
              </a:ext>
            </a:extLst>
          </p:cNvPr>
          <p:cNvSpPr>
            <a:spLocks noChangeAspect="1"/>
          </p:cNvSpPr>
          <p:nvPr/>
        </p:nvSpPr>
        <p:spPr>
          <a:xfrm rot="16200000">
            <a:off x="4861198" y="6039981"/>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8" name="new B Diamond 160">
            <a:extLst>
              <a:ext uri="{FF2B5EF4-FFF2-40B4-BE49-F238E27FC236}">
                <a16:creationId xmlns:a16="http://schemas.microsoft.com/office/drawing/2014/main" xmlns="" id="{E7A8F3D1-292D-4F30-BED2-8944494232C4}"/>
              </a:ext>
            </a:extLst>
          </p:cNvPr>
          <p:cNvSpPr>
            <a:spLocks noChangeAspect="1"/>
          </p:cNvSpPr>
          <p:nvPr/>
        </p:nvSpPr>
        <p:spPr>
          <a:xfrm rot="16200000">
            <a:off x="5609778" y="6298892"/>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0" name="new R Diamond 162">
            <a:extLst>
              <a:ext uri="{FF2B5EF4-FFF2-40B4-BE49-F238E27FC236}">
                <a16:creationId xmlns:a16="http://schemas.microsoft.com/office/drawing/2014/main" xmlns="" id="{79B6AA96-8527-42BD-9B23-F6F512AE9308}"/>
              </a:ext>
            </a:extLst>
          </p:cNvPr>
          <p:cNvSpPr>
            <a:spLocks noChangeAspect="1"/>
          </p:cNvSpPr>
          <p:nvPr/>
        </p:nvSpPr>
        <p:spPr>
          <a:xfrm rot="16200000">
            <a:off x="5609778" y="6039981"/>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782"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4363752" y="5926281"/>
            <a:ext cx="496658" cy="405042"/>
          </a:xfrm>
          <a:prstGeom prst="rect">
            <a:avLst/>
          </a:prstGeom>
        </p:spPr>
      </p:pic>
      <p:pic>
        <p:nvPicPr>
          <p:cNvPr id="783"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3994421" y="5882562"/>
            <a:ext cx="412430" cy="494916"/>
          </a:xfrm>
          <a:prstGeom prst="rect">
            <a:avLst/>
          </a:prstGeom>
        </p:spPr>
      </p:pic>
      <p:pic>
        <p:nvPicPr>
          <p:cNvPr id="784"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4402562" y="6277981"/>
            <a:ext cx="412430" cy="486869"/>
          </a:xfrm>
          <a:prstGeom prst="rect">
            <a:avLst/>
          </a:prstGeom>
        </p:spPr>
      </p:pic>
      <p:pic>
        <p:nvPicPr>
          <p:cNvPr id="785"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4363752" y="5926281"/>
            <a:ext cx="496658" cy="405042"/>
          </a:xfrm>
          <a:prstGeom prst="rect">
            <a:avLst/>
          </a:prstGeom>
        </p:spPr>
      </p:pic>
      <p:pic>
        <p:nvPicPr>
          <p:cNvPr id="786"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3994421" y="5882562"/>
            <a:ext cx="412430" cy="494916"/>
          </a:xfrm>
          <a:prstGeom prst="rect">
            <a:avLst/>
          </a:prstGeom>
        </p:spPr>
      </p:pic>
      <p:pic>
        <p:nvPicPr>
          <p:cNvPr id="787"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4402562" y="6277981"/>
            <a:ext cx="412430" cy="486869"/>
          </a:xfrm>
          <a:prstGeom prst="rect">
            <a:avLst/>
          </a:prstGeom>
        </p:spPr>
      </p:pic>
      <p:pic>
        <p:nvPicPr>
          <p:cNvPr id="788"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4028122" y="6270234"/>
            <a:ext cx="396274" cy="493819"/>
          </a:xfrm>
          <a:prstGeom prst="rect">
            <a:avLst/>
          </a:prstGeom>
        </p:spPr>
      </p:pic>
      <p:pic>
        <p:nvPicPr>
          <p:cNvPr id="789"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4028122" y="6270234"/>
            <a:ext cx="396274" cy="493819"/>
          </a:xfrm>
          <a:prstGeom prst="rect">
            <a:avLst/>
          </a:prstGeom>
        </p:spPr>
      </p:pic>
      <p:pic>
        <p:nvPicPr>
          <p:cNvPr id="790"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3496392" y="5920953"/>
            <a:ext cx="496658" cy="405042"/>
          </a:xfrm>
          <a:prstGeom prst="rect">
            <a:avLst/>
          </a:prstGeom>
        </p:spPr>
      </p:pic>
      <p:pic>
        <p:nvPicPr>
          <p:cNvPr id="791"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3127061" y="5877234"/>
            <a:ext cx="412430" cy="494916"/>
          </a:xfrm>
          <a:prstGeom prst="rect">
            <a:avLst/>
          </a:prstGeom>
        </p:spPr>
      </p:pic>
      <p:pic>
        <p:nvPicPr>
          <p:cNvPr id="792"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3535202" y="6272653"/>
            <a:ext cx="412430" cy="486869"/>
          </a:xfrm>
          <a:prstGeom prst="rect">
            <a:avLst/>
          </a:prstGeom>
        </p:spPr>
      </p:pic>
      <p:pic>
        <p:nvPicPr>
          <p:cNvPr id="793"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3496392" y="5920953"/>
            <a:ext cx="496658" cy="405042"/>
          </a:xfrm>
          <a:prstGeom prst="rect">
            <a:avLst/>
          </a:prstGeom>
        </p:spPr>
      </p:pic>
      <p:pic>
        <p:nvPicPr>
          <p:cNvPr id="794"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3127061" y="5877234"/>
            <a:ext cx="412430" cy="494916"/>
          </a:xfrm>
          <a:prstGeom prst="rect">
            <a:avLst/>
          </a:prstGeom>
        </p:spPr>
      </p:pic>
      <p:pic>
        <p:nvPicPr>
          <p:cNvPr id="795"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3535202" y="6272653"/>
            <a:ext cx="412430" cy="486869"/>
          </a:xfrm>
          <a:prstGeom prst="rect">
            <a:avLst/>
          </a:prstGeom>
        </p:spPr>
      </p:pic>
      <p:pic>
        <p:nvPicPr>
          <p:cNvPr id="796"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3160762" y="6264906"/>
            <a:ext cx="396274" cy="493819"/>
          </a:xfrm>
          <a:prstGeom prst="rect">
            <a:avLst/>
          </a:prstGeom>
        </p:spPr>
      </p:pic>
      <p:pic>
        <p:nvPicPr>
          <p:cNvPr id="797"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3160762" y="6264906"/>
            <a:ext cx="396274" cy="493819"/>
          </a:xfrm>
          <a:prstGeom prst="rect">
            <a:avLst/>
          </a:prstGeom>
        </p:spPr>
      </p:pic>
      <p:pic>
        <p:nvPicPr>
          <p:cNvPr id="798"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2649758" y="5651748"/>
            <a:ext cx="496658" cy="405042"/>
          </a:xfrm>
          <a:prstGeom prst="rect">
            <a:avLst/>
          </a:prstGeom>
        </p:spPr>
      </p:pic>
      <p:pic>
        <p:nvPicPr>
          <p:cNvPr id="799"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2280427" y="5608029"/>
            <a:ext cx="412430" cy="494916"/>
          </a:xfrm>
          <a:prstGeom prst="rect">
            <a:avLst/>
          </a:prstGeom>
        </p:spPr>
      </p:pic>
      <p:pic>
        <p:nvPicPr>
          <p:cNvPr id="800"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2688568" y="6003448"/>
            <a:ext cx="412430" cy="486869"/>
          </a:xfrm>
          <a:prstGeom prst="rect">
            <a:avLst/>
          </a:prstGeom>
        </p:spPr>
      </p:pic>
      <p:pic>
        <p:nvPicPr>
          <p:cNvPr id="801"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2649758" y="5651748"/>
            <a:ext cx="496658" cy="405042"/>
          </a:xfrm>
          <a:prstGeom prst="rect">
            <a:avLst/>
          </a:prstGeom>
        </p:spPr>
      </p:pic>
      <p:pic>
        <p:nvPicPr>
          <p:cNvPr id="802"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2280427" y="5608029"/>
            <a:ext cx="412430" cy="494916"/>
          </a:xfrm>
          <a:prstGeom prst="rect">
            <a:avLst/>
          </a:prstGeom>
        </p:spPr>
      </p:pic>
      <p:pic>
        <p:nvPicPr>
          <p:cNvPr id="803"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2688568" y="6003448"/>
            <a:ext cx="412430" cy="486869"/>
          </a:xfrm>
          <a:prstGeom prst="rect">
            <a:avLst/>
          </a:prstGeom>
        </p:spPr>
      </p:pic>
      <p:pic>
        <p:nvPicPr>
          <p:cNvPr id="804"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2314128" y="5995701"/>
            <a:ext cx="396274" cy="493819"/>
          </a:xfrm>
          <a:prstGeom prst="rect">
            <a:avLst/>
          </a:prstGeom>
        </p:spPr>
      </p:pic>
      <p:pic>
        <p:nvPicPr>
          <p:cNvPr id="805"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2314128" y="5995701"/>
            <a:ext cx="396274" cy="493819"/>
          </a:xfrm>
          <a:prstGeom prst="rect">
            <a:avLst/>
          </a:prstGeom>
        </p:spPr>
      </p:pic>
      <p:pic>
        <p:nvPicPr>
          <p:cNvPr id="806" name="T Hat Picture 18">
            <a:extLst>
              <a:ext uri="{FF2B5EF4-FFF2-40B4-BE49-F238E27FC236}">
                <a16:creationId xmlns:a16="http://schemas.microsoft.com/office/drawing/2014/main" xmlns="" id="{2286411A-4601-4E23-AF94-A75385435C7D}"/>
              </a:ext>
            </a:extLst>
          </p:cNvPr>
          <p:cNvPicPr>
            <a:picLocks noChangeAspect="1"/>
          </p:cNvPicPr>
          <p:nvPr/>
        </p:nvPicPr>
        <p:blipFill>
          <a:blip r:embed="rId65">
            <a:alphaModFix amt="20000"/>
          </a:blip>
          <a:stretch>
            <a:fillRect/>
          </a:stretch>
        </p:blipFill>
        <p:spPr>
          <a:xfrm>
            <a:off x="1746501" y="5915867"/>
            <a:ext cx="496658" cy="405042"/>
          </a:xfrm>
          <a:prstGeom prst="rect">
            <a:avLst/>
          </a:prstGeom>
        </p:spPr>
      </p:pic>
      <p:pic>
        <p:nvPicPr>
          <p:cNvPr id="807" name="T Boot Picture 19">
            <a:extLst>
              <a:ext uri="{FF2B5EF4-FFF2-40B4-BE49-F238E27FC236}">
                <a16:creationId xmlns:a16="http://schemas.microsoft.com/office/drawing/2014/main" xmlns="" id="{E625DB33-4104-4D4C-895D-89F424A8A68B}"/>
              </a:ext>
            </a:extLst>
          </p:cNvPr>
          <p:cNvPicPr>
            <a:picLocks noChangeAspect="1"/>
          </p:cNvPicPr>
          <p:nvPr/>
        </p:nvPicPr>
        <p:blipFill>
          <a:blip r:embed="rId66">
            <a:alphaModFix amt="20000"/>
          </a:blip>
          <a:stretch>
            <a:fillRect/>
          </a:stretch>
        </p:blipFill>
        <p:spPr>
          <a:xfrm>
            <a:off x="1377170" y="5872148"/>
            <a:ext cx="412430" cy="494916"/>
          </a:xfrm>
          <a:prstGeom prst="rect">
            <a:avLst/>
          </a:prstGeom>
        </p:spPr>
      </p:pic>
      <p:pic>
        <p:nvPicPr>
          <p:cNvPr id="808" name="T Dog Picture 20">
            <a:extLst>
              <a:ext uri="{FF2B5EF4-FFF2-40B4-BE49-F238E27FC236}">
                <a16:creationId xmlns:a16="http://schemas.microsoft.com/office/drawing/2014/main" xmlns="" id="{D9F4A058-1DAB-4BBD-8369-F72E054AAABA}"/>
              </a:ext>
            </a:extLst>
          </p:cNvPr>
          <p:cNvPicPr>
            <a:picLocks noChangeAspect="1"/>
          </p:cNvPicPr>
          <p:nvPr/>
        </p:nvPicPr>
        <p:blipFill>
          <a:blip r:embed="rId67">
            <a:alphaModFix amt="20000"/>
          </a:blip>
          <a:stretch>
            <a:fillRect/>
          </a:stretch>
        </p:blipFill>
        <p:spPr>
          <a:xfrm>
            <a:off x="1785311" y="6267567"/>
            <a:ext cx="412430" cy="486869"/>
          </a:xfrm>
          <a:prstGeom prst="rect">
            <a:avLst/>
          </a:prstGeom>
        </p:spPr>
      </p:pic>
      <p:pic>
        <p:nvPicPr>
          <p:cNvPr id="809" name="Hat Picture 22">
            <a:extLst>
              <a:ext uri="{FF2B5EF4-FFF2-40B4-BE49-F238E27FC236}">
                <a16:creationId xmlns:a16="http://schemas.microsoft.com/office/drawing/2014/main" xmlns="" id="{C97CB190-DEBB-4464-90B0-746DDDCC2AB7}"/>
              </a:ext>
            </a:extLst>
          </p:cNvPr>
          <p:cNvPicPr>
            <a:picLocks noChangeAspect="1"/>
          </p:cNvPicPr>
          <p:nvPr/>
        </p:nvPicPr>
        <p:blipFill>
          <a:blip r:embed="rId65">
            <a:alphaModFix/>
          </a:blip>
          <a:stretch>
            <a:fillRect/>
          </a:stretch>
        </p:blipFill>
        <p:spPr>
          <a:xfrm>
            <a:off x="1746501" y="5915867"/>
            <a:ext cx="496658" cy="405042"/>
          </a:xfrm>
          <a:prstGeom prst="rect">
            <a:avLst/>
          </a:prstGeom>
        </p:spPr>
      </p:pic>
      <p:pic>
        <p:nvPicPr>
          <p:cNvPr id="810" name="Boot Picture 23">
            <a:extLst>
              <a:ext uri="{FF2B5EF4-FFF2-40B4-BE49-F238E27FC236}">
                <a16:creationId xmlns:a16="http://schemas.microsoft.com/office/drawing/2014/main" xmlns="" id="{6948539D-A9E1-419A-BE63-661BA57F016C}"/>
              </a:ext>
            </a:extLst>
          </p:cNvPr>
          <p:cNvPicPr>
            <a:picLocks noChangeAspect="1"/>
          </p:cNvPicPr>
          <p:nvPr/>
        </p:nvPicPr>
        <p:blipFill>
          <a:blip r:embed="rId66">
            <a:alphaModFix/>
          </a:blip>
          <a:stretch>
            <a:fillRect/>
          </a:stretch>
        </p:blipFill>
        <p:spPr>
          <a:xfrm>
            <a:off x="1377170" y="5872148"/>
            <a:ext cx="412430" cy="494916"/>
          </a:xfrm>
          <a:prstGeom prst="rect">
            <a:avLst/>
          </a:prstGeom>
        </p:spPr>
      </p:pic>
      <p:pic>
        <p:nvPicPr>
          <p:cNvPr id="811" name="Dog Picture 24">
            <a:extLst>
              <a:ext uri="{FF2B5EF4-FFF2-40B4-BE49-F238E27FC236}">
                <a16:creationId xmlns:a16="http://schemas.microsoft.com/office/drawing/2014/main" xmlns="" id="{E638F61F-87F8-4E0F-AF51-AF11332173D7}"/>
              </a:ext>
            </a:extLst>
          </p:cNvPr>
          <p:cNvPicPr>
            <a:picLocks noChangeAspect="1"/>
          </p:cNvPicPr>
          <p:nvPr/>
        </p:nvPicPr>
        <p:blipFill>
          <a:blip r:embed="rId67">
            <a:alphaModFix/>
          </a:blip>
          <a:stretch>
            <a:fillRect/>
          </a:stretch>
        </p:blipFill>
        <p:spPr>
          <a:xfrm>
            <a:off x="1785311" y="6267567"/>
            <a:ext cx="412430" cy="486869"/>
          </a:xfrm>
          <a:prstGeom prst="rect">
            <a:avLst/>
          </a:prstGeom>
        </p:spPr>
      </p:pic>
      <p:pic>
        <p:nvPicPr>
          <p:cNvPr id="812" name="T Ship Picture 32">
            <a:extLst>
              <a:ext uri="{FF2B5EF4-FFF2-40B4-BE49-F238E27FC236}">
                <a16:creationId xmlns:a16="http://schemas.microsoft.com/office/drawing/2014/main" xmlns="" id="{8395DD15-AA8B-4BD0-A2EB-B0159E9F427B}"/>
              </a:ext>
            </a:extLst>
          </p:cNvPr>
          <p:cNvPicPr>
            <a:picLocks noChangeAspect="1"/>
          </p:cNvPicPr>
          <p:nvPr/>
        </p:nvPicPr>
        <p:blipFill>
          <a:blip r:embed="rId68">
            <a:alphaModFix amt="20000"/>
          </a:blip>
          <a:stretch>
            <a:fillRect/>
          </a:stretch>
        </p:blipFill>
        <p:spPr>
          <a:xfrm>
            <a:off x="1410871" y="6259820"/>
            <a:ext cx="396274" cy="493819"/>
          </a:xfrm>
          <a:prstGeom prst="rect">
            <a:avLst/>
          </a:prstGeom>
        </p:spPr>
      </p:pic>
      <p:pic>
        <p:nvPicPr>
          <p:cNvPr id="813" name="Ship Picture 31">
            <a:extLst>
              <a:ext uri="{FF2B5EF4-FFF2-40B4-BE49-F238E27FC236}">
                <a16:creationId xmlns:a16="http://schemas.microsoft.com/office/drawing/2014/main" xmlns="" id="{B42868F3-6285-48AE-99DA-145AB8FDDBDA}"/>
              </a:ext>
            </a:extLst>
          </p:cNvPr>
          <p:cNvPicPr>
            <a:picLocks noChangeAspect="1"/>
          </p:cNvPicPr>
          <p:nvPr/>
        </p:nvPicPr>
        <p:blipFill>
          <a:blip r:embed="rId68"/>
          <a:stretch>
            <a:fillRect/>
          </a:stretch>
        </p:blipFill>
        <p:spPr>
          <a:xfrm>
            <a:off x="1410871" y="6259820"/>
            <a:ext cx="396274" cy="493819"/>
          </a:xfrm>
          <a:prstGeom prst="rect">
            <a:avLst/>
          </a:prstGeom>
        </p:spPr>
      </p:pic>
      <p:sp>
        <p:nvSpPr>
          <p:cNvPr id="920" name="9a TextBox 5">
            <a:extLst>
              <a:ext uri="{FF2B5EF4-FFF2-40B4-BE49-F238E27FC236}">
                <a16:creationId xmlns:a16="http://schemas.microsoft.com/office/drawing/2014/main" xmlns="" id="{2DBC3774-3673-4064-A5E4-AB6F8AA88FD8}"/>
              </a:ext>
            </a:extLst>
          </p:cNvPr>
          <p:cNvSpPr txBox="1"/>
          <p:nvPr/>
        </p:nvSpPr>
        <p:spPr>
          <a:xfrm>
            <a:off x="3640626" y="4639067"/>
            <a:ext cx="217170" cy="307777"/>
          </a:xfrm>
          <a:prstGeom prst="rect">
            <a:avLst/>
          </a:prstGeom>
          <a:noFill/>
        </p:spPr>
        <p:txBody>
          <a:bodyPr wrap="square" lIns="0" tIns="0" rIns="0" bIns="0" rtlCol="0">
            <a:spAutoFit/>
          </a:bodyPr>
          <a:lstStyle/>
          <a:p>
            <a:pPr algn="ctr"/>
            <a:r>
              <a:rPr lang="en-GB" sz="2000" dirty="0">
                <a:solidFill>
                  <a:prstClr val="black"/>
                </a:solidFill>
              </a:rPr>
              <a:t>9</a:t>
            </a:r>
          </a:p>
        </p:txBody>
      </p:sp>
      <p:sp>
        <p:nvSpPr>
          <p:cNvPr id="921" name="8a TextBox 6">
            <a:extLst>
              <a:ext uri="{FF2B5EF4-FFF2-40B4-BE49-F238E27FC236}">
                <a16:creationId xmlns:a16="http://schemas.microsoft.com/office/drawing/2014/main" xmlns="" id="{71CE8375-6820-4B25-AE54-A47DAB6F9FA7}"/>
              </a:ext>
            </a:extLst>
          </p:cNvPr>
          <p:cNvSpPr txBox="1"/>
          <p:nvPr/>
        </p:nvSpPr>
        <p:spPr>
          <a:xfrm>
            <a:off x="3640626" y="4639067"/>
            <a:ext cx="217170" cy="307777"/>
          </a:xfrm>
          <a:prstGeom prst="rect">
            <a:avLst/>
          </a:prstGeom>
          <a:noFill/>
        </p:spPr>
        <p:txBody>
          <a:bodyPr wrap="square" lIns="0" tIns="0" rIns="0" bIns="0" rtlCol="0">
            <a:spAutoFit/>
          </a:bodyPr>
          <a:lstStyle/>
          <a:p>
            <a:pPr algn="ctr"/>
            <a:r>
              <a:rPr lang="en-GB" sz="2000" dirty="0">
                <a:solidFill>
                  <a:prstClr val="black"/>
                </a:solidFill>
              </a:rPr>
              <a:t>8</a:t>
            </a:r>
          </a:p>
        </p:txBody>
      </p:sp>
      <p:sp>
        <p:nvSpPr>
          <p:cNvPr id="922" name="7a TextBox 7">
            <a:extLst>
              <a:ext uri="{FF2B5EF4-FFF2-40B4-BE49-F238E27FC236}">
                <a16:creationId xmlns:a16="http://schemas.microsoft.com/office/drawing/2014/main" xmlns="" id="{41950137-91E7-4FCA-8FFE-4FD5CF1F07B5}"/>
              </a:ext>
            </a:extLst>
          </p:cNvPr>
          <p:cNvSpPr txBox="1"/>
          <p:nvPr/>
        </p:nvSpPr>
        <p:spPr>
          <a:xfrm>
            <a:off x="3640626" y="4639067"/>
            <a:ext cx="217170" cy="307777"/>
          </a:xfrm>
          <a:prstGeom prst="rect">
            <a:avLst/>
          </a:prstGeom>
          <a:noFill/>
        </p:spPr>
        <p:txBody>
          <a:bodyPr wrap="square" lIns="0" tIns="0" rIns="0" bIns="0" rtlCol="0">
            <a:spAutoFit/>
          </a:bodyPr>
          <a:lstStyle/>
          <a:p>
            <a:pPr algn="ctr"/>
            <a:r>
              <a:rPr lang="en-GB" sz="2000" dirty="0">
                <a:solidFill>
                  <a:prstClr val="black"/>
                </a:solidFill>
              </a:rPr>
              <a:t>7</a:t>
            </a:r>
          </a:p>
        </p:txBody>
      </p:sp>
      <p:sp>
        <p:nvSpPr>
          <p:cNvPr id="923" name="6a TextBox 8">
            <a:extLst>
              <a:ext uri="{FF2B5EF4-FFF2-40B4-BE49-F238E27FC236}">
                <a16:creationId xmlns:a16="http://schemas.microsoft.com/office/drawing/2014/main" xmlns="" id="{85956260-43DD-41D7-BCE9-0EB0B5EE1143}"/>
              </a:ext>
            </a:extLst>
          </p:cNvPr>
          <p:cNvSpPr txBox="1"/>
          <p:nvPr/>
        </p:nvSpPr>
        <p:spPr>
          <a:xfrm>
            <a:off x="3640626" y="4639067"/>
            <a:ext cx="217170" cy="307777"/>
          </a:xfrm>
          <a:prstGeom prst="rect">
            <a:avLst/>
          </a:prstGeom>
          <a:noFill/>
        </p:spPr>
        <p:txBody>
          <a:bodyPr wrap="square" lIns="0" tIns="0" rIns="0" bIns="0" rtlCol="0">
            <a:spAutoFit/>
          </a:bodyPr>
          <a:lstStyle/>
          <a:p>
            <a:pPr algn="ctr"/>
            <a:r>
              <a:rPr lang="en-GB" sz="2000" dirty="0">
                <a:solidFill>
                  <a:prstClr val="black"/>
                </a:solidFill>
              </a:rPr>
              <a:t>6</a:t>
            </a:r>
          </a:p>
        </p:txBody>
      </p:sp>
      <p:sp>
        <p:nvSpPr>
          <p:cNvPr id="924" name="5a TextBox 9">
            <a:extLst>
              <a:ext uri="{FF2B5EF4-FFF2-40B4-BE49-F238E27FC236}">
                <a16:creationId xmlns:a16="http://schemas.microsoft.com/office/drawing/2014/main" xmlns="" id="{EEFA6B0F-0068-4F9A-B8B6-B7617B781229}"/>
              </a:ext>
            </a:extLst>
          </p:cNvPr>
          <p:cNvSpPr txBox="1"/>
          <p:nvPr/>
        </p:nvSpPr>
        <p:spPr>
          <a:xfrm>
            <a:off x="3640626" y="4639067"/>
            <a:ext cx="217170" cy="307777"/>
          </a:xfrm>
          <a:prstGeom prst="rect">
            <a:avLst/>
          </a:prstGeom>
          <a:noFill/>
        </p:spPr>
        <p:txBody>
          <a:bodyPr wrap="square" lIns="0" tIns="0" rIns="0" bIns="0" rtlCol="0">
            <a:spAutoFit/>
          </a:bodyPr>
          <a:lstStyle/>
          <a:p>
            <a:pPr algn="ctr"/>
            <a:r>
              <a:rPr lang="en-GB" sz="2000" dirty="0">
                <a:solidFill>
                  <a:prstClr val="black"/>
                </a:solidFill>
              </a:rPr>
              <a:t>5</a:t>
            </a:r>
          </a:p>
        </p:txBody>
      </p:sp>
      <p:sp>
        <p:nvSpPr>
          <p:cNvPr id="925" name="4a TextBox 10">
            <a:extLst>
              <a:ext uri="{FF2B5EF4-FFF2-40B4-BE49-F238E27FC236}">
                <a16:creationId xmlns:a16="http://schemas.microsoft.com/office/drawing/2014/main" xmlns="" id="{7BB7C823-F9D3-4C7F-8DA5-F9C67473217E}"/>
              </a:ext>
            </a:extLst>
          </p:cNvPr>
          <p:cNvSpPr txBox="1"/>
          <p:nvPr/>
        </p:nvSpPr>
        <p:spPr>
          <a:xfrm>
            <a:off x="3640626" y="4639067"/>
            <a:ext cx="217170" cy="307777"/>
          </a:xfrm>
          <a:prstGeom prst="rect">
            <a:avLst/>
          </a:prstGeom>
          <a:noFill/>
        </p:spPr>
        <p:txBody>
          <a:bodyPr wrap="square" lIns="0" tIns="0" rIns="0" bIns="0" rtlCol="0">
            <a:spAutoFit/>
          </a:bodyPr>
          <a:lstStyle/>
          <a:p>
            <a:pPr algn="ctr"/>
            <a:r>
              <a:rPr lang="en-GB" sz="2000" dirty="0">
                <a:solidFill>
                  <a:prstClr val="black"/>
                </a:solidFill>
              </a:rPr>
              <a:t>4</a:t>
            </a:r>
          </a:p>
        </p:txBody>
      </p:sp>
      <p:sp>
        <p:nvSpPr>
          <p:cNvPr id="926" name="3a TextBox 11">
            <a:extLst>
              <a:ext uri="{FF2B5EF4-FFF2-40B4-BE49-F238E27FC236}">
                <a16:creationId xmlns:a16="http://schemas.microsoft.com/office/drawing/2014/main" xmlns="" id="{9CD9B341-171E-4EB5-AB3B-80BC2BB536BD}"/>
              </a:ext>
            </a:extLst>
          </p:cNvPr>
          <p:cNvSpPr txBox="1"/>
          <p:nvPr/>
        </p:nvSpPr>
        <p:spPr>
          <a:xfrm>
            <a:off x="3640626" y="4639067"/>
            <a:ext cx="217170" cy="307777"/>
          </a:xfrm>
          <a:prstGeom prst="rect">
            <a:avLst/>
          </a:prstGeom>
          <a:noFill/>
        </p:spPr>
        <p:txBody>
          <a:bodyPr wrap="square" lIns="0" tIns="0" rIns="0" bIns="0" rtlCol="0">
            <a:spAutoFit/>
          </a:bodyPr>
          <a:lstStyle/>
          <a:p>
            <a:pPr algn="ctr"/>
            <a:r>
              <a:rPr lang="en-GB" sz="2000" dirty="0">
                <a:solidFill>
                  <a:prstClr val="black"/>
                </a:solidFill>
              </a:rPr>
              <a:t>3</a:t>
            </a:r>
          </a:p>
        </p:txBody>
      </p:sp>
      <p:sp>
        <p:nvSpPr>
          <p:cNvPr id="927" name="2a TextBox 12">
            <a:extLst>
              <a:ext uri="{FF2B5EF4-FFF2-40B4-BE49-F238E27FC236}">
                <a16:creationId xmlns:a16="http://schemas.microsoft.com/office/drawing/2014/main" xmlns="" id="{C30903B9-8924-4E8F-9C44-E1C529A9A17B}"/>
              </a:ext>
            </a:extLst>
          </p:cNvPr>
          <p:cNvSpPr txBox="1"/>
          <p:nvPr/>
        </p:nvSpPr>
        <p:spPr>
          <a:xfrm>
            <a:off x="3640626" y="4639067"/>
            <a:ext cx="217170" cy="307777"/>
          </a:xfrm>
          <a:prstGeom prst="rect">
            <a:avLst/>
          </a:prstGeom>
          <a:noFill/>
        </p:spPr>
        <p:txBody>
          <a:bodyPr wrap="square" lIns="0" tIns="0" rIns="0" bIns="0" rtlCol="0">
            <a:spAutoFit/>
          </a:bodyPr>
          <a:lstStyle/>
          <a:p>
            <a:pPr algn="ctr"/>
            <a:r>
              <a:rPr lang="en-GB" sz="2000" dirty="0">
                <a:solidFill>
                  <a:prstClr val="black"/>
                </a:solidFill>
              </a:rPr>
              <a:t>2</a:t>
            </a:r>
          </a:p>
        </p:txBody>
      </p:sp>
      <p:sp>
        <p:nvSpPr>
          <p:cNvPr id="928" name="1a TextBox 13">
            <a:extLst>
              <a:ext uri="{FF2B5EF4-FFF2-40B4-BE49-F238E27FC236}">
                <a16:creationId xmlns:a16="http://schemas.microsoft.com/office/drawing/2014/main" xmlns="" id="{C19FE9C3-AFB9-453A-82F6-0E68B8733525}"/>
              </a:ext>
            </a:extLst>
          </p:cNvPr>
          <p:cNvSpPr txBox="1"/>
          <p:nvPr/>
        </p:nvSpPr>
        <p:spPr>
          <a:xfrm>
            <a:off x="3640626" y="4639067"/>
            <a:ext cx="217170" cy="307777"/>
          </a:xfrm>
          <a:prstGeom prst="rect">
            <a:avLst/>
          </a:prstGeom>
          <a:noFill/>
        </p:spPr>
        <p:txBody>
          <a:bodyPr wrap="square" lIns="0" tIns="0" rIns="0" bIns="0" rtlCol="0">
            <a:spAutoFit/>
          </a:bodyPr>
          <a:lstStyle/>
          <a:p>
            <a:pPr algn="ctr"/>
            <a:r>
              <a:rPr lang="en-GB" sz="2000" dirty="0">
                <a:solidFill>
                  <a:prstClr val="black"/>
                </a:solidFill>
              </a:rPr>
              <a:t>1</a:t>
            </a:r>
          </a:p>
        </p:txBody>
      </p:sp>
      <p:sp>
        <p:nvSpPr>
          <p:cNvPr id="929" name="0a TextBox 14">
            <a:extLst>
              <a:ext uri="{FF2B5EF4-FFF2-40B4-BE49-F238E27FC236}">
                <a16:creationId xmlns:a16="http://schemas.microsoft.com/office/drawing/2014/main" xmlns="" id="{F46C9BA3-07A6-4AD8-9E81-19A3CE705FB2}"/>
              </a:ext>
            </a:extLst>
          </p:cNvPr>
          <p:cNvSpPr txBox="1"/>
          <p:nvPr/>
        </p:nvSpPr>
        <p:spPr>
          <a:xfrm>
            <a:off x="3640626" y="4639067"/>
            <a:ext cx="217170" cy="307777"/>
          </a:xfrm>
          <a:prstGeom prst="rect">
            <a:avLst/>
          </a:prstGeom>
          <a:noFill/>
        </p:spPr>
        <p:txBody>
          <a:bodyPr wrap="square" lIns="0" tIns="0" rIns="0" bIns="0" rtlCol="0">
            <a:spAutoFit/>
          </a:bodyPr>
          <a:lstStyle/>
          <a:p>
            <a:pPr algn="ctr"/>
            <a:r>
              <a:rPr lang="en-GB" sz="2000" dirty="0">
                <a:solidFill>
                  <a:prstClr val="black"/>
                </a:solidFill>
              </a:rPr>
              <a:t>0</a:t>
            </a:r>
          </a:p>
        </p:txBody>
      </p:sp>
      <p:sp>
        <p:nvSpPr>
          <p:cNvPr id="931" name="9a TextBox 5">
            <a:extLst>
              <a:ext uri="{FF2B5EF4-FFF2-40B4-BE49-F238E27FC236}">
                <a16:creationId xmlns:a16="http://schemas.microsoft.com/office/drawing/2014/main" xmlns="" id="{D152E3CA-5CFA-4066-A634-B41AF8DAC445}"/>
              </a:ext>
            </a:extLst>
          </p:cNvPr>
          <p:cNvSpPr txBox="1"/>
          <p:nvPr/>
        </p:nvSpPr>
        <p:spPr>
          <a:xfrm>
            <a:off x="3404932" y="4639067"/>
            <a:ext cx="217170" cy="307777"/>
          </a:xfrm>
          <a:prstGeom prst="rect">
            <a:avLst/>
          </a:prstGeom>
          <a:noFill/>
        </p:spPr>
        <p:txBody>
          <a:bodyPr wrap="square" lIns="0" tIns="0" rIns="0" bIns="0" rtlCol="0">
            <a:spAutoFit/>
          </a:bodyPr>
          <a:lstStyle/>
          <a:p>
            <a:pPr algn="ctr"/>
            <a:r>
              <a:rPr lang="en-GB" sz="2000" dirty="0">
                <a:solidFill>
                  <a:prstClr val="black"/>
                </a:solidFill>
              </a:rPr>
              <a:t>9</a:t>
            </a:r>
          </a:p>
        </p:txBody>
      </p:sp>
      <p:sp>
        <p:nvSpPr>
          <p:cNvPr id="932" name="8a TextBox 6">
            <a:extLst>
              <a:ext uri="{FF2B5EF4-FFF2-40B4-BE49-F238E27FC236}">
                <a16:creationId xmlns:a16="http://schemas.microsoft.com/office/drawing/2014/main" xmlns="" id="{2FE469F1-24B4-4C38-B477-851D00A28A4E}"/>
              </a:ext>
            </a:extLst>
          </p:cNvPr>
          <p:cNvSpPr txBox="1"/>
          <p:nvPr/>
        </p:nvSpPr>
        <p:spPr>
          <a:xfrm>
            <a:off x="3404932" y="4639067"/>
            <a:ext cx="217170" cy="307777"/>
          </a:xfrm>
          <a:prstGeom prst="rect">
            <a:avLst/>
          </a:prstGeom>
          <a:noFill/>
        </p:spPr>
        <p:txBody>
          <a:bodyPr wrap="square" lIns="0" tIns="0" rIns="0" bIns="0" rtlCol="0">
            <a:spAutoFit/>
          </a:bodyPr>
          <a:lstStyle/>
          <a:p>
            <a:pPr algn="ctr"/>
            <a:r>
              <a:rPr lang="en-GB" sz="2000" dirty="0">
                <a:solidFill>
                  <a:prstClr val="black"/>
                </a:solidFill>
              </a:rPr>
              <a:t>8</a:t>
            </a:r>
          </a:p>
        </p:txBody>
      </p:sp>
      <p:sp>
        <p:nvSpPr>
          <p:cNvPr id="933" name="7a TextBox 7">
            <a:extLst>
              <a:ext uri="{FF2B5EF4-FFF2-40B4-BE49-F238E27FC236}">
                <a16:creationId xmlns:a16="http://schemas.microsoft.com/office/drawing/2014/main" xmlns="" id="{038A5767-229B-41E8-BEB5-D5F3925426C6}"/>
              </a:ext>
            </a:extLst>
          </p:cNvPr>
          <p:cNvSpPr txBox="1"/>
          <p:nvPr/>
        </p:nvSpPr>
        <p:spPr>
          <a:xfrm>
            <a:off x="3404932" y="4639067"/>
            <a:ext cx="217170" cy="307777"/>
          </a:xfrm>
          <a:prstGeom prst="rect">
            <a:avLst/>
          </a:prstGeom>
          <a:noFill/>
        </p:spPr>
        <p:txBody>
          <a:bodyPr wrap="square" lIns="0" tIns="0" rIns="0" bIns="0" rtlCol="0">
            <a:spAutoFit/>
          </a:bodyPr>
          <a:lstStyle/>
          <a:p>
            <a:pPr algn="ctr"/>
            <a:r>
              <a:rPr lang="en-GB" sz="2000" dirty="0">
                <a:solidFill>
                  <a:prstClr val="black"/>
                </a:solidFill>
              </a:rPr>
              <a:t>7</a:t>
            </a:r>
          </a:p>
        </p:txBody>
      </p:sp>
      <p:sp>
        <p:nvSpPr>
          <p:cNvPr id="934" name="6a TextBox 8">
            <a:extLst>
              <a:ext uri="{FF2B5EF4-FFF2-40B4-BE49-F238E27FC236}">
                <a16:creationId xmlns:a16="http://schemas.microsoft.com/office/drawing/2014/main" xmlns="" id="{D22F48B1-8DCF-4CA4-ABAB-302608FB30F4}"/>
              </a:ext>
            </a:extLst>
          </p:cNvPr>
          <p:cNvSpPr txBox="1"/>
          <p:nvPr/>
        </p:nvSpPr>
        <p:spPr>
          <a:xfrm>
            <a:off x="3404932" y="4639067"/>
            <a:ext cx="217170" cy="307777"/>
          </a:xfrm>
          <a:prstGeom prst="rect">
            <a:avLst/>
          </a:prstGeom>
          <a:noFill/>
        </p:spPr>
        <p:txBody>
          <a:bodyPr wrap="square" lIns="0" tIns="0" rIns="0" bIns="0" rtlCol="0">
            <a:spAutoFit/>
          </a:bodyPr>
          <a:lstStyle/>
          <a:p>
            <a:pPr algn="ctr"/>
            <a:r>
              <a:rPr lang="en-GB" sz="2000" dirty="0">
                <a:solidFill>
                  <a:prstClr val="black"/>
                </a:solidFill>
              </a:rPr>
              <a:t>6</a:t>
            </a:r>
          </a:p>
        </p:txBody>
      </p:sp>
      <p:sp>
        <p:nvSpPr>
          <p:cNvPr id="935" name="5a TextBox 9">
            <a:extLst>
              <a:ext uri="{FF2B5EF4-FFF2-40B4-BE49-F238E27FC236}">
                <a16:creationId xmlns:a16="http://schemas.microsoft.com/office/drawing/2014/main" xmlns="" id="{B75B74E9-AAFC-481C-B885-0E56D054D091}"/>
              </a:ext>
            </a:extLst>
          </p:cNvPr>
          <p:cNvSpPr txBox="1"/>
          <p:nvPr/>
        </p:nvSpPr>
        <p:spPr>
          <a:xfrm>
            <a:off x="3404932" y="4639067"/>
            <a:ext cx="217170" cy="307777"/>
          </a:xfrm>
          <a:prstGeom prst="rect">
            <a:avLst/>
          </a:prstGeom>
          <a:noFill/>
        </p:spPr>
        <p:txBody>
          <a:bodyPr wrap="square" lIns="0" tIns="0" rIns="0" bIns="0" rtlCol="0">
            <a:spAutoFit/>
          </a:bodyPr>
          <a:lstStyle/>
          <a:p>
            <a:pPr algn="ctr"/>
            <a:r>
              <a:rPr lang="en-GB" sz="2000" dirty="0">
                <a:solidFill>
                  <a:prstClr val="black"/>
                </a:solidFill>
              </a:rPr>
              <a:t>5</a:t>
            </a:r>
          </a:p>
        </p:txBody>
      </p:sp>
      <p:sp>
        <p:nvSpPr>
          <p:cNvPr id="936" name="4a TextBox 10">
            <a:extLst>
              <a:ext uri="{FF2B5EF4-FFF2-40B4-BE49-F238E27FC236}">
                <a16:creationId xmlns:a16="http://schemas.microsoft.com/office/drawing/2014/main" xmlns="" id="{9326E0CC-D157-451C-9E95-C2C2992A4044}"/>
              </a:ext>
            </a:extLst>
          </p:cNvPr>
          <p:cNvSpPr txBox="1"/>
          <p:nvPr/>
        </p:nvSpPr>
        <p:spPr>
          <a:xfrm>
            <a:off x="3404932" y="4639067"/>
            <a:ext cx="217170" cy="307777"/>
          </a:xfrm>
          <a:prstGeom prst="rect">
            <a:avLst/>
          </a:prstGeom>
          <a:noFill/>
        </p:spPr>
        <p:txBody>
          <a:bodyPr wrap="square" lIns="0" tIns="0" rIns="0" bIns="0" rtlCol="0">
            <a:spAutoFit/>
          </a:bodyPr>
          <a:lstStyle/>
          <a:p>
            <a:pPr algn="ctr"/>
            <a:r>
              <a:rPr lang="en-GB" sz="2000" dirty="0">
                <a:solidFill>
                  <a:prstClr val="black"/>
                </a:solidFill>
              </a:rPr>
              <a:t>4</a:t>
            </a:r>
          </a:p>
        </p:txBody>
      </p:sp>
      <p:sp>
        <p:nvSpPr>
          <p:cNvPr id="937" name="3a TextBox 11">
            <a:extLst>
              <a:ext uri="{FF2B5EF4-FFF2-40B4-BE49-F238E27FC236}">
                <a16:creationId xmlns:a16="http://schemas.microsoft.com/office/drawing/2014/main" xmlns="" id="{8C5E78A8-99DD-43D9-BBC6-D0DDB26DE75E}"/>
              </a:ext>
            </a:extLst>
          </p:cNvPr>
          <p:cNvSpPr txBox="1"/>
          <p:nvPr/>
        </p:nvSpPr>
        <p:spPr>
          <a:xfrm>
            <a:off x="3404932" y="4639067"/>
            <a:ext cx="217170" cy="307777"/>
          </a:xfrm>
          <a:prstGeom prst="rect">
            <a:avLst/>
          </a:prstGeom>
          <a:noFill/>
        </p:spPr>
        <p:txBody>
          <a:bodyPr wrap="square" lIns="0" tIns="0" rIns="0" bIns="0" rtlCol="0">
            <a:spAutoFit/>
          </a:bodyPr>
          <a:lstStyle/>
          <a:p>
            <a:pPr algn="ctr"/>
            <a:r>
              <a:rPr lang="en-GB" sz="2000" dirty="0">
                <a:solidFill>
                  <a:prstClr val="black"/>
                </a:solidFill>
              </a:rPr>
              <a:t>3</a:t>
            </a:r>
          </a:p>
        </p:txBody>
      </p:sp>
      <p:sp>
        <p:nvSpPr>
          <p:cNvPr id="938" name="2a TextBox 12">
            <a:extLst>
              <a:ext uri="{FF2B5EF4-FFF2-40B4-BE49-F238E27FC236}">
                <a16:creationId xmlns:a16="http://schemas.microsoft.com/office/drawing/2014/main" xmlns="" id="{0082112A-34F2-4AED-8984-C746149FC903}"/>
              </a:ext>
            </a:extLst>
          </p:cNvPr>
          <p:cNvSpPr txBox="1"/>
          <p:nvPr/>
        </p:nvSpPr>
        <p:spPr>
          <a:xfrm>
            <a:off x="3404932" y="4639067"/>
            <a:ext cx="217170" cy="307777"/>
          </a:xfrm>
          <a:prstGeom prst="rect">
            <a:avLst/>
          </a:prstGeom>
          <a:noFill/>
        </p:spPr>
        <p:txBody>
          <a:bodyPr wrap="square" lIns="0" tIns="0" rIns="0" bIns="0" rtlCol="0">
            <a:spAutoFit/>
          </a:bodyPr>
          <a:lstStyle/>
          <a:p>
            <a:pPr algn="ctr"/>
            <a:r>
              <a:rPr lang="en-GB" sz="2000" dirty="0">
                <a:solidFill>
                  <a:prstClr val="black"/>
                </a:solidFill>
              </a:rPr>
              <a:t>2</a:t>
            </a:r>
          </a:p>
        </p:txBody>
      </p:sp>
      <p:sp>
        <p:nvSpPr>
          <p:cNvPr id="939" name="1a TextBox 13">
            <a:extLst>
              <a:ext uri="{FF2B5EF4-FFF2-40B4-BE49-F238E27FC236}">
                <a16:creationId xmlns:a16="http://schemas.microsoft.com/office/drawing/2014/main" xmlns="" id="{4E545CFE-E92C-4C06-8C3B-D7BBE71B0958}"/>
              </a:ext>
            </a:extLst>
          </p:cNvPr>
          <p:cNvSpPr txBox="1"/>
          <p:nvPr/>
        </p:nvSpPr>
        <p:spPr>
          <a:xfrm>
            <a:off x="3404932" y="4639067"/>
            <a:ext cx="217170" cy="307777"/>
          </a:xfrm>
          <a:prstGeom prst="rect">
            <a:avLst/>
          </a:prstGeom>
          <a:noFill/>
        </p:spPr>
        <p:txBody>
          <a:bodyPr wrap="square" lIns="0" tIns="0" rIns="0" bIns="0" rtlCol="0">
            <a:spAutoFit/>
          </a:bodyPr>
          <a:lstStyle/>
          <a:p>
            <a:pPr algn="ctr"/>
            <a:r>
              <a:rPr lang="en-GB" sz="2000" dirty="0">
                <a:solidFill>
                  <a:prstClr val="black"/>
                </a:solidFill>
              </a:rPr>
              <a:t>1</a:t>
            </a:r>
          </a:p>
        </p:txBody>
      </p:sp>
      <p:sp>
        <p:nvSpPr>
          <p:cNvPr id="940" name="0a TextBox 14">
            <a:extLst>
              <a:ext uri="{FF2B5EF4-FFF2-40B4-BE49-F238E27FC236}">
                <a16:creationId xmlns:a16="http://schemas.microsoft.com/office/drawing/2014/main" xmlns="" id="{E7B2E21F-46E8-4D5D-ACD1-AFD77A0655FC}"/>
              </a:ext>
            </a:extLst>
          </p:cNvPr>
          <p:cNvSpPr txBox="1"/>
          <p:nvPr/>
        </p:nvSpPr>
        <p:spPr>
          <a:xfrm>
            <a:off x="3404932" y="4639067"/>
            <a:ext cx="217170" cy="307777"/>
          </a:xfrm>
          <a:prstGeom prst="rect">
            <a:avLst/>
          </a:prstGeom>
          <a:noFill/>
        </p:spPr>
        <p:txBody>
          <a:bodyPr wrap="square" lIns="0" tIns="0" rIns="0" bIns="0" rtlCol="0">
            <a:spAutoFit/>
          </a:bodyPr>
          <a:lstStyle/>
          <a:p>
            <a:pPr algn="ctr"/>
            <a:r>
              <a:rPr lang="en-GB" sz="2000" dirty="0">
                <a:solidFill>
                  <a:prstClr val="black"/>
                </a:solidFill>
              </a:rPr>
              <a:t>0</a:t>
            </a:r>
          </a:p>
        </p:txBody>
      </p:sp>
      <p:sp>
        <p:nvSpPr>
          <p:cNvPr id="941" name="9a TextBox 5">
            <a:extLst>
              <a:ext uri="{FF2B5EF4-FFF2-40B4-BE49-F238E27FC236}">
                <a16:creationId xmlns:a16="http://schemas.microsoft.com/office/drawing/2014/main" xmlns="" id="{BC8A848A-EBEF-462D-8610-211DFD1929C6}"/>
              </a:ext>
            </a:extLst>
          </p:cNvPr>
          <p:cNvSpPr txBox="1"/>
          <p:nvPr/>
        </p:nvSpPr>
        <p:spPr>
          <a:xfrm>
            <a:off x="3182991" y="4639067"/>
            <a:ext cx="217170" cy="307777"/>
          </a:xfrm>
          <a:prstGeom prst="rect">
            <a:avLst/>
          </a:prstGeom>
          <a:noFill/>
        </p:spPr>
        <p:txBody>
          <a:bodyPr wrap="square" lIns="0" tIns="0" rIns="0" bIns="0" rtlCol="0">
            <a:spAutoFit/>
          </a:bodyPr>
          <a:lstStyle/>
          <a:p>
            <a:pPr algn="ctr"/>
            <a:r>
              <a:rPr lang="en-GB" sz="2000" dirty="0">
                <a:solidFill>
                  <a:prstClr val="black"/>
                </a:solidFill>
              </a:rPr>
              <a:t>9</a:t>
            </a:r>
          </a:p>
        </p:txBody>
      </p:sp>
      <p:sp>
        <p:nvSpPr>
          <p:cNvPr id="942" name="8a TextBox 6">
            <a:extLst>
              <a:ext uri="{FF2B5EF4-FFF2-40B4-BE49-F238E27FC236}">
                <a16:creationId xmlns:a16="http://schemas.microsoft.com/office/drawing/2014/main" xmlns="" id="{E19F4975-56F3-4FFE-A2F3-28EA0DB716F2}"/>
              </a:ext>
            </a:extLst>
          </p:cNvPr>
          <p:cNvSpPr txBox="1"/>
          <p:nvPr/>
        </p:nvSpPr>
        <p:spPr>
          <a:xfrm>
            <a:off x="3182991" y="4639067"/>
            <a:ext cx="217170" cy="307777"/>
          </a:xfrm>
          <a:prstGeom prst="rect">
            <a:avLst/>
          </a:prstGeom>
          <a:noFill/>
        </p:spPr>
        <p:txBody>
          <a:bodyPr wrap="square" lIns="0" tIns="0" rIns="0" bIns="0" rtlCol="0">
            <a:spAutoFit/>
          </a:bodyPr>
          <a:lstStyle/>
          <a:p>
            <a:pPr algn="ctr"/>
            <a:r>
              <a:rPr lang="en-GB" sz="2000" dirty="0">
                <a:solidFill>
                  <a:prstClr val="black"/>
                </a:solidFill>
              </a:rPr>
              <a:t>8</a:t>
            </a:r>
          </a:p>
        </p:txBody>
      </p:sp>
      <p:sp>
        <p:nvSpPr>
          <p:cNvPr id="943" name="7a TextBox 7">
            <a:extLst>
              <a:ext uri="{FF2B5EF4-FFF2-40B4-BE49-F238E27FC236}">
                <a16:creationId xmlns:a16="http://schemas.microsoft.com/office/drawing/2014/main" xmlns="" id="{4646DFB5-3C1B-498F-A2B1-C116D16D4E9F}"/>
              </a:ext>
            </a:extLst>
          </p:cNvPr>
          <p:cNvSpPr txBox="1"/>
          <p:nvPr/>
        </p:nvSpPr>
        <p:spPr>
          <a:xfrm>
            <a:off x="3182991" y="4639067"/>
            <a:ext cx="217170" cy="307777"/>
          </a:xfrm>
          <a:prstGeom prst="rect">
            <a:avLst/>
          </a:prstGeom>
          <a:noFill/>
        </p:spPr>
        <p:txBody>
          <a:bodyPr wrap="square" lIns="0" tIns="0" rIns="0" bIns="0" rtlCol="0">
            <a:spAutoFit/>
          </a:bodyPr>
          <a:lstStyle/>
          <a:p>
            <a:pPr algn="ctr"/>
            <a:r>
              <a:rPr lang="en-GB" sz="2000" dirty="0">
                <a:solidFill>
                  <a:prstClr val="black"/>
                </a:solidFill>
              </a:rPr>
              <a:t>7</a:t>
            </a:r>
          </a:p>
        </p:txBody>
      </p:sp>
      <p:sp>
        <p:nvSpPr>
          <p:cNvPr id="944" name="6a TextBox 8">
            <a:extLst>
              <a:ext uri="{FF2B5EF4-FFF2-40B4-BE49-F238E27FC236}">
                <a16:creationId xmlns:a16="http://schemas.microsoft.com/office/drawing/2014/main" xmlns="" id="{E3833A23-F68F-4820-81F4-BE6D63DBD929}"/>
              </a:ext>
            </a:extLst>
          </p:cNvPr>
          <p:cNvSpPr txBox="1"/>
          <p:nvPr/>
        </p:nvSpPr>
        <p:spPr>
          <a:xfrm>
            <a:off x="3182991" y="4639067"/>
            <a:ext cx="217170" cy="307777"/>
          </a:xfrm>
          <a:prstGeom prst="rect">
            <a:avLst/>
          </a:prstGeom>
          <a:noFill/>
        </p:spPr>
        <p:txBody>
          <a:bodyPr wrap="square" lIns="0" tIns="0" rIns="0" bIns="0" rtlCol="0">
            <a:spAutoFit/>
          </a:bodyPr>
          <a:lstStyle/>
          <a:p>
            <a:pPr algn="ctr"/>
            <a:r>
              <a:rPr lang="en-GB" sz="2000" dirty="0">
                <a:solidFill>
                  <a:prstClr val="black"/>
                </a:solidFill>
              </a:rPr>
              <a:t>6</a:t>
            </a:r>
          </a:p>
        </p:txBody>
      </p:sp>
      <p:sp>
        <p:nvSpPr>
          <p:cNvPr id="945" name="5a TextBox 9">
            <a:extLst>
              <a:ext uri="{FF2B5EF4-FFF2-40B4-BE49-F238E27FC236}">
                <a16:creationId xmlns:a16="http://schemas.microsoft.com/office/drawing/2014/main" xmlns="" id="{0829B80D-A3FA-4E9A-B3E7-5F234E852475}"/>
              </a:ext>
            </a:extLst>
          </p:cNvPr>
          <p:cNvSpPr txBox="1"/>
          <p:nvPr/>
        </p:nvSpPr>
        <p:spPr>
          <a:xfrm>
            <a:off x="3182991" y="4639067"/>
            <a:ext cx="217170" cy="307777"/>
          </a:xfrm>
          <a:prstGeom prst="rect">
            <a:avLst/>
          </a:prstGeom>
          <a:noFill/>
        </p:spPr>
        <p:txBody>
          <a:bodyPr wrap="square" lIns="0" tIns="0" rIns="0" bIns="0" rtlCol="0">
            <a:spAutoFit/>
          </a:bodyPr>
          <a:lstStyle/>
          <a:p>
            <a:pPr algn="ctr"/>
            <a:r>
              <a:rPr lang="en-GB" sz="2000" dirty="0">
                <a:solidFill>
                  <a:prstClr val="black"/>
                </a:solidFill>
              </a:rPr>
              <a:t>5</a:t>
            </a:r>
          </a:p>
        </p:txBody>
      </p:sp>
      <p:sp>
        <p:nvSpPr>
          <p:cNvPr id="946" name="4a TextBox 10">
            <a:extLst>
              <a:ext uri="{FF2B5EF4-FFF2-40B4-BE49-F238E27FC236}">
                <a16:creationId xmlns:a16="http://schemas.microsoft.com/office/drawing/2014/main" xmlns="" id="{93A71E05-FBC6-48A4-A088-D13F9A168F75}"/>
              </a:ext>
            </a:extLst>
          </p:cNvPr>
          <p:cNvSpPr txBox="1"/>
          <p:nvPr/>
        </p:nvSpPr>
        <p:spPr>
          <a:xfrm>
            <a:off x="3182991" y="4639067"/>
            <a:ext cx="217170" cy="307777"/>
          </a:xfrm>
          <a:prstGeom prst="rect">
            <a:avLst/>
          </a:prstGeom>
          <a:noFill/>
        </p:spPr>
        <p:txBody>
          <a:bodyPr wrap="square" lIns="0" tIns="0" rIns="0" bIns="0" rtlCol="0">
            <a:spAutoFit/>
          </a:bodyPr>
          <a:lstStyle/>
          <a:p>
            <a:pPr algn="ctr"/>
            <a:r>
              <a:rPr lang="en-GB" sz="2000" dirty="0">
                <a:solidFill>
                  <a:prstClr val="black"/>
                </a:solidFill>
              </a:rPr>
              <a:t>4</a:t>
            </a:r>
          </a:p>
        </p:txBody>
      </p:sp>
      <p:sp>
        <p:nvSpPr>
          <p:cNvPr id="947" name="3a TextBox 11">
            <a:extLst>
              <a:ext uri="{FF2B5EF4-FFF2-40B4-BE49-F238E27FC236}">
                <a16:creationId xmlns:a16="http://schemas.microsoft.com/office/drawing/2014/main" xmlns="" id="{B9879990-576F-490C-BBB4-F2C3FE2A55BD}"/>
              </a:ext>
            </a:extLst>
          </p:cNvPr>
          <p:cNvSpPr txBox="1"/>
          <p:nvPr/>
        </p:nvSpPr>
        <p:spPr>
          <a:xfrm>
            <a:off x="3182991" y="4639067"/>
            <a:ext cx="217170" cy="307777"/>
          </a:xfrm>
          <a:prstGeom prst="rect">
            <a:avLst/>
          </a:prstGeom>
          <a:noFill/>
        </p:spPr>
        <p:txBody>
          <a:bodyPr wrap="square" lIns="0" tIns="0" rIns="0" bIns="0" rtlCol="0">
            <a:spAutoFit/>
          </a:bodyPr>
          <a:lstStyle/>
          <a:p>
            <a:pPr algn="ctr"/>
            <a:r>
              <a:rPr lang="en-GB" sz="2000" dirty="0">
                <a:solidFill>
                  <a:prstClr val="black"/>
                </a:solidFill>
              </a:rPr>
              <a:t>3</a:t>
            </a:r>
          </a:p>
        </p:txBody>
      </p:sp>
      <p:sp>
        <p:nvSpPr>
          <p:cNvPr id="948" name="2a TextBox 12">
            <a:extLst>
              <a:ext uri="{FF2B5EF4-FFF2-40B4-BE49-F238E27FC236}">
                <a16:creationId xmlns:a16="http://schemas.microsoft.com/office/drawing/2014/main" xmlns="" id="{C2010E1C-62AC-4F07-8157-C4CDAA51F018}"/>
              </a:ext>
            </a:extLst>
          </p:cNvPr>
          <p:cNvSpPr txBox="1"/>
          <p:nvPr/>
        </p:nvSpPr>
        <p:spPr>
          <a:xfrm>
            <a:off x="3182991" y="4639067"/>
            <a:ext cx="217170" cy="307777"/>
          </a:xfrm>
          <a:prstGeom prst="rect">
            <a:avLst/>
          </a:prstGeom>
          <a:noFill/>
        </p:spPr>
        <p:txBody>
          <a:bodyPr wrap="square" lIns="0" tIns="0" rIns="0" bIns="0" rtlCol="0">
            <a:spAutoFit/>
          </a:bodyPr>
          <a:lstStyle/>
          <a:p>
            <a:pPr algn="ctr"/>
            <a:r>
              <a:rPr lang="en-GB" sz="2000" dirty="0">
                <a:solidFill>
                  <a:prstClr val="black"/>
                </a:solidFill>
              </a:rPr>
              <a:t>2</a:t>
            </a:r>
          </a:p>
        </p:txBody>
      </p:sp>
      <p:sp>
        <p:nvSpPr>
          <p:cNvPr id="949" name="1a TextBox 13">
            <a:extLst>
              <a:ext uri="{FF2B5EF4-FFF2-40B4-BE49-F238E27FC236}">
                <a16:creationId xmlns:a16="http://schemas.microsoft.com/office/drawing/2014/main" xmlns="" id="{939968C1-0A2A-489C-9E98-7CFFBA15925F}"/>
              </a:ext>
            </a:extLst>
          </p:cNvPr>
          <p:cNvSpPr txBox="1"/>
          <p:nvPr/>
        </p:nvSpPr>
        <p:spPr>
          <a:xfrm>
            <a:off x="3182991" y="4639067"/>
            <a:ext cx="217170" cy="307777"/>
          </a:xfrm>
          <a:prstGeom prst="rect">
            <a:avLst/>
          </a:prstGeom>
          <a:noFill/>
        </p:spPr>
        <p:txBody>
          <a:bodyPr wrap="square" lIns="0" tIns="0" rIns="0" bIns="0" rtlCol="0">
            <a:spAutoFit/>
          </a:bodyPr>
          <a:lstStyle/>
          <a:p>
            <a:pPr algn="ctr"/>
            <a:r>
              <a:rPr lang="en-GB" sz="2000" dirty="0">
                <a:solidFill>
                  <a:prstClr val="black"/>
                </a:solidFill>
              </a:rPr>
              <a:t>1</a:t>
            </a:r>
          </a:p>
        </p:txBody>
      </p:sp>
      <p:sp>
        <p:nvSpPr>
          <p:cNvPr id="950" name="0a TextBox 14">
            <a:extLst>
              <a:ext uri="{FF2B5EF4-FFF2-40B4-BE49-F238E27FC236}">
                <a16:creationId xmlns:a16="http://schemas.microsoft.com/office/drawing/2014/main" xmlns="" id="{0613AFA1-E379-4337-9AD0-245284B3E3C2}"/>
              </a:ext>
            </a:extLst>
          </p:cNvPr>
          <p:cNvSpPr txBox="1"/>
          <p:nvPr/>
        </p:nvSpPr>
        <p:spPr>
          <a:xfrm>
            <a:off x="3182991" y="4639067"/>
            <a:ext cx="217170" cy="307777"/>
          </a:xfrm>
          <a:prstGeom prst="rect">
            <a:avLst/>
          </a:prstGeom>
          <a:noFill/>
        </p:spPr>
        <p:txBody>
          <a:bodyPr wrap="square" lIns="0" tIns="0" rIns="0" bIns="0" rtlCol="0">
            <a:spAutoFit/>
          </a:bodyPr>
          <a:lstStyle/>
          <a:p>
            <a:pPr algn="ctr"/>
            <a:r>
              <a:rPr lang="en-GB" sz="2000" dirty="0">
                <a:solidFill>
                  <a:prstClr val="black"/>
                </a:solidFill>
              </a:rPr>
              <a:t>0</a:t>
            </a:r>
          </a:p>
        </p:txBody>
      </p:sp>
      <p:sp>
        <p:nvSpPr>
          <p:cNvPr id="951" name="9a TextBox 5">
            <a:extLst>
              <a:ext uri="{FF2B5EF4-FFF2-40B4-BE49-F238E27FC236}">
                <a16:creationId xmlns:a16="http://schemas.microsoft.com/office/drawing/2014/main" xmlns="" id="{0E94E0ED-C321-4FE0-8327-8C8F18BBB6D2}"/>
              </a:ext>
            </a:extLst>
          </p:cNvPr>
          <p:cNvSpPr txBox="1"/>
          <p:nvPr/>
        </p:nvSpPr>
        <p:spPr>
          <a:xfrm>
            <a:off x="2975720" y="4639067"/>
            <a:ext cx="217170" cy="307777"/>
          </a:xfrm>
          <a:prstGeom prst="rect">
            <a:avLst/>
          </a:prstGeom>
          <a:noFill/>
        </p:spPr>
        <p:txBody>
          <a:bodyPr wrap="square" lIns="0" tIns="0" rIns="0" bIns="0" rtlCol="0">
            <a:spAutoFit/>
          </a:bodyPr>
          <a:lstStyle/>
          <a:p>
            <a:pPr algn="ctr"/>
            <a:r>
              <a:rPr lang="en-GB" sz="2000" dirty="0">
                <a:solidFill>
                  <a:prstClr val="black"/>
                </a:solidFill>
              </a:rPr>
              <a:t>9</a:t>
            </a:r>
          </a:p>
        </p:txBody>
      </p:sp>
      <p:sp>
        <p:nvSpPr>
          <p:cNvPr id="952" name="8a TextBox 6">
            <a:extLst>
              <a:ext uri="{FF2B5EF4-FFF2-40B4-BE49-F238E27FC236}">
                <a16:creationId xmlns:a16="http://schemas.microsoft.com/office/drawing/2014/main" xmlns="" id="{1EE9928E-17CC-459A-AE6E-E368A003BAE2}"/>
              </a:ext>
            </a:extLst>
          </p:cNvPr>
          <p:cNvSpPr txBox="1"/>
          <p:nvPr/>
        </p:nvSpPr>
        <p:spPr>
          <a:xfrm>
            <a:off x="2975720" y="4639067"/>
            <a:ext cx="217170" cy="307777"/>
          </a:xfrm>
          <a:prstGeom prst="rect">
            <a:avLst/>
          </a:prstGeom>
          <a:noFill/>
        </p:spPr>
        <p:txBody>
          <a:bodyPr wrap="square" lIns="0" tIns="0" rIns="0" bIns="0" rtlCol="0">
            <a:spAutoFit/>
          </a:bodyPr>
          <a:lstStyle/>
          <a:p>
            <a:pPr algn="ctr"/>
            <a:r>
              <a:rPr lang="en-GB" sz="2000" dirty="0">
                <a:solidFill>
                  <a:prstClr val="black"/>
                </a:solidFill>
              </a:rPr>
              <a:t>8</a:t>
            </a:r>
          </a:p>
        </p:txBody>
      </p:sp>
      <p:sp>
        <p:nvSpPr>
          <p:cNvPr id="953" name="7a TextBox 7">
            <a:extLst>
              <a:ext uri="{FF2B5EF4-FFF2-40B4-BE49-F238E27FC236}">
                <a16:creationId xmlns:a16="http://schemas.microsoft.com/office/drawing/2014/main" xmlns="" id="{4012AF5C-66EF-4858-87CE-181672ED9904}"/>
              </a:ext>
            </a:extLst>
          </p:cNvPr>
          <p:cNvSpPr txBox="1"/>
          <p:nvPr/>
        </p:nvSpPr>
        <p:spPr>
          <a:xfrm>
            <a:off x="2975720" y="4639067"/>
            <a:ext cx="217170" cy="307777"/>
          </a:xfrm>
          <a:prstGeom prst="rect">
            <a:avLst/>
          </a:prstGeom>
          <a:noFill/>
        </p:spPr>
        <p:txBody>
          <a:bodyPr wrap="square" lIns="0" tIns="0" rIns="0" bIns="0" rtlCol="0">
            <a:spAutoFit/>
          </a:bodyPr>
          <a:lstStyle/>
          <a:p>
            <a:pPr algn="ctr"/>
            <a:r>
              <a:rPr lang="en-GB" sz="2000" dirty="0">
                <a:solidFill>
                  <a:prstClr val="black"/>
                </a:solidFill>
              </a:rPr>
              <a:t>7</a:t>
            </a:r>
          </a:p>
        </p:txBody>
      </p:sp>
      <p:sp>
        <p:nvSpPr>
          <p:cNvPr id="954" name="6a TextBox 8">
            <a:extLst>
              <a:ext uri="{FF2B5EF4-FFF2-40B4-BE49-F238E27FC236}">
                <a16:creationId xmlns:a16="http://schemas.microsoft.com/office/drawing/2014/main" xmlns="" id="{6216C774-A0CD-438C-8F6D-336EB21923BB}"/>
              </a:ext>
            </a:extLst>
          </p:cNvPr>
          <p:cNvSpPr txBox="1"/>
          <p:nvPr/>
        </p:nvSpPr>
        <p:spPr>
          <a:xfrm>
            <a:off x="2975720" y="4639067"/>
            <a:ext cx="217170" cy="307777"/>
          </a:xfrm>
          <a:prstGeom prst="rect">
            <a:avLst/>
          </a:prstGeom>
          <a:noFill/>
        </p:spPr>
        <p:txBody>
          <a:bodyPr wrap="square" lIns="0" tIns="0" rIns="0" bIns="0" rtlCol="0">
            <a:spAutoFit/>
          </a:bodyPr>
          <a:lstStyle/>
          <a:p>
            <a:pPr algn="ctr"/>
            <a:r>
              <a:rPr lang="en-GB" sz="2000" dirty="0">
                <a:solidFill>
                  <a:prstClr val="black"/>
                </a:solidFill>
              </a:rPr>
              <a:t>6</a:t>
            </a:r>
          </a:p>
        </p:txBody>
      </p:sp>
      <p:sp>
        <p:nvSpPr>
          <p:cNvPr id="955" name="5a TextBox 9">
            <a:extLst>
              <a:ext uri="{FF2B5EF4-FFF2-40B4-BE49-F238E27FC236}">
                <a16:creationId xmlns:a16="http://schemas.microsoft.com/office/drawing/2014/main" xmlns="" id="{E40A8918-07CB-4BEF-BE18-CF1DD6FF149C}"/>
              </a:ext>
            </a:extLst>
          </p:cNvPr>
          <p:cNvSpPr txBox="1"/>
          <p:nvPr/>
        </p:nvSpPr>
        <p:spPr>
          <a:xfrm>
            <a:off x="2975720" y="4639067"/>
            <a:ext cx="217170" cy="307777"/>
          </a:xfrm>
          <a:prstGeom prst="rect">
            <a:avLst/>
          </a:prstGeom>
          <a:noFill/>
        </p:spPr>
        <p:txBody>
          <a:bodyPr wrap="square" lIns="0" tIns="0" rIns="0" bIns="0" rtlCol="0">
            <a:spAutoFit/>
          </a:bodyPr>
          <a:lstStyle/>
          <a:p>
            <a:pPr algn="ctr"/>
            <a:r>
              <a:rPr lang="en-GB" sz="2000" dirty="0">
                <a:solidFill>
                  <a:prstClr val="black"/>
                </a:solidFill>
              </a:rPr>
              <a:t>5</a:t>
            </a:r>
          </a:p>
        </p:txBody>
      </p:sp>
      <p:sp>
        <p:nvSpPr>
          <p:cNvPr id="956" name="4a TextBox 10">
            <a:extLst>
              <a:ext uri="{FF2B5EF4-FFF2-40B4-BE49-F238E27FC236}">
                <a16:creationId xmlns:a16="http://schemas.microsoft.com/office/drawing/2014/main" xmlns="" id="{F7028FE6-A7AE-4944-A023-0FF74C156F14}"/>
              </a:ext>
            </a:extLst>
          </p:cNvPr>
          <p:cNvSpPr txBox="1"/>
          <p:nvPr/>
        </p:nvSpPr>
        <p:spPr>
          <a:xfrm>
            <a:off x="2975720" y="4639067"/>
            <a:ext cx="217170" cy="307777"/>
          </a:xfrm>
          <a:prstGeom prst="rect">
            <a:avLst/>
          </a:prstGeom>
          <a:noFill/>
        </p:spPr>
        <p:txBody>
          <a:bodyPr wrap="square" lIns="0" tIns="0" rIns="0" bIns="0" rtlCol="0">
            <a:spAutoFit/>
          </a:bodyPr>
          <a:lstStyle/>
          <a:p>
            <a:pPr algn="ctr"/>
            <a:r>
              <a:rPr lang="en-GB" sz="2000" dirty="0">
                <a:solidFill>
                  <a:prstClr val="black"/>
                </a:solidFill>
              </a:rPr>
              <a:t>4</a:t>
            </a:r>
          </a:p>
        </p:txBody>
      </p:sp>
      <p:sp>
        <p:nvSpPr>
          <p:cNvPr id="957" name="3a TextBox 11">
            <a:extLst>
              <a:ext uri="{FF2B5EF4-FFF2-40B4-BE49-F238E27FC236}">
                <a16:creationId xmlns:a16="http://schemas.microsoft.com/office/drawing/2014/main" xmlns="" id="{013F3643-B5EE-474C-A1D5-1741C6A2B2CC}"/>
              </a:ext>
            </a:extLst>
          </p:cNvPr>
          <p:cNvSpPr txBox="1"/>
          <p:nvPr/>
        </p:nvSpPr>
        <p:spPr>
          <a:xfrm>
            <a:off x="2975720" y="4639067"/>
            <a:ext cx="217170" cy="307777"/>
          </a:xfrm>
          <a:prstGeom prst="rect">
            <a:avLst/>
          </a:prstGeom>
          <a:noFill/>
        </p:spPr>
        <p:txBody>
          <a:bodyPr wrap="square" lIns="0" tIns="0" rIns="0" bIns="0" rtlCol="0">
            <a:spAutoFit/>
          </a:bodyPr>
          <a:lstStyle/>
          <a:p>
            <a:pPr algn="ctr"/>
            <a:r>
              <a:rPr lang="en-GB" sz="2000" dirty="0">
                <a:solidFill>
                  <a:prstClr val="black"/>
                </a:solidFill>
              </a:rPr>
              <a:t>3</a:t>
            </a:r>
          </a:p>
        </p:txBody>
      </p:sp>
      <p:sp>
        <p:nvSpPr>
          <p:cNvPr id="958" name="2a TextBox 12">
            <a:extLst>
              <a:ext uri="{FF2B5EF4-FFF2-40B4-BE49-F238E27FC236}">
                <a16:creationId xmlns:a16="http://schemas.microsoft.com/office/drawing/2014/main" xmlns="" id="{A548D6E3-2F72-4531-A741-0AF546400D9D}"/>
              </a:ext>
            </a:extLst>
          </p:cNvPr>
          <p:cNvSpPr txBox="1"/>
          <p:nvPr/>
        </p:nvSpPr>
        <p:spPr>
          <a:xfrm>
            <a:off x="2975720" y="4639067"/>
            <a:ext cx="217170" cy="307777"/>
          </a:xfrm>
          <a:prstGeom prst="rect">
            <a:avLst/>
          </a:prstGeom>
          <a:noFill/>
        </p:spPr>
        <p:txBody>
          <a:bodyPr wrap="square" lIns="0" tIns="0" rIns="0" bIns="0" rtlCol="0">
            <a:spAutoFit/>
          </a:bodyPr>
          <a:lstStyle/>
          <a:p>
            <a:pPr algn="ctr"/>
            <a:r>
              <a:rPr lang="en-GB" sz="2000" dirty="0">
                <a:solidFill>
                  <a:prstClr val="black"/>
                </a:solidFill>
              </a:rPr>
              <a:t>2</a:t>
            </a:r>
          </a:p>
        </p:txBody>
      </p:sp>
      <p:sp>
        <p:nvSpPr>
          <p:cNvPr id="959" name="1a TextBox 13">
            <a:extLst>
              <a:ext uri="{FF2B5EF4-FFF2-40B4-BE49-F238E27FC236}">
                <a16:creationId xmlns:a16="http://schemas.microsoft.com/office/drawing/2014/main" xmlns="" id="{3ADBE559-AE0C-48BC-9B1F-505F44F58310}"/>
              </a:ext>
            </a:extLst>
          </p:cNvPr>
          <p:cNvSpPr txBox="1"/>
          <p:nvPr/>
        </p:nvSpPr>
        <p:spPr>
          <a:xfrm>
            <a:off x="2975720" y="4639067"/>
            <a:ext cx="217170" cy="307777"/>
          </a:xfrm>
          <a:prstGeom prst="rect">
            <a:avLst/>
          </a:prstGeom>
          <a:noFill/>
        </p:spPr>
        <p:txBody>
          <a:bodyPr wrap="square" lIns="0" tIns="0" rIns="0" bIns="0" rtlCol="0">
            <a:spAutoFit/>
          </a:bodyPr>
          <a:lstStyle/>
          <a:p>
            <a:pPr algn="ctr"/>
            <a:r>
              <a:rPr lang="en-GB" sz="2000" dirty="0">
                <a:solidFill>
                  <a:prstClr val="black"/>
                </a:solidFill>
              </a:rPr>
              <a:t>1</a:t>
            </a:r>
          </a:p>
        </p:txBody>
      </p:sp>
      <p:sp>
        <p:nvSpPr>
          <p:cNvPr id="960" name="0a TextBox 14">
            <a:extLst>
              <a:ext uri="{FF2B5EF4-FFF2-40B4-BE49-F238E27FC236}">
                <a16:creationId xmlns:a16="http://schemas.microsoft.com/office/drawing/2014/main" xmlns="" id="{4AD201ED-35B4-4493-A25F-92A3A35066AD}"/>
              </a:ext>
            </a:extLst>
          </p:cNvPr>
          <p:cNvSpPr txBox="1"/>
          <p:nvPr/>
        </p:nvSpPr>
        <p:spPr>
          <a:xfrm>
            <a:off x="2975720" y="4639067"/>
            <a:ext cx="217170" cy="307777"/>
          </a:xfrm>
          <a:prstGeom prst="rect">
            <a:avLst/>
          </a:prstGeom>
          <a:noFill/>
        </p:spPr>
        <p:txBody>
          <a:bodyPr wrap="square" lIns="0" tIns="0" rIns="0" bIns="0" rtlCol="0">
            <a:spAutoFit/>
          </a:bodyPr>
          <a:lstStyle/>
          <a:p>
            <a:pPr algn="ctr"/>
            <a:r>
              <a:rPr lang="en-GB" sz="2000" dirty="0">
                <a:solidFill>
                  <a:prstClr val="black"/>
                </a:solidFill>
              </a:rPr>
              <a:t>0</a:t>
            </a:r>
          </a:p>
        </p:txBody>
      </p:sp>
      <p:sp>
        <p:nvSpPr>
          <p:cNvPr id="961" name="0a TextBox 14">
            <a:extLst>
              <a:ext uri="{FF2B5EF4-FFF2-40B4-BE49-F238E27FC236}">
                <a16:creationId xmlns:a16="http://schemas.microsoft.com/office/drawing/2014/main" xmlns="" id="{A17D937D-652E-4756-B4F1-B13469108B48}"/>
              </a:ext>
            </a:extLst>
          </p:cNvPr>
          <p:cNvSpPr txBox="1"/>
          <p:nvPr/>
        </p:nvSpPr>
        <p:spPr>
          <a:xfrm>
            <a:off x="3513517" y="4639067"/>
            <a:ext cx="217170" cy="307777"/>
          </a:xfrm>
          <a:prstGeom prst="rect">
            <a:avLst/>
          </a:prstGeom>
          <a:noFill/>
        </p:spPr>
        <p:txBody>
          <a:bodyPr wrap="square" lIns="0" tIns="0" rIns="0" bIns="0" rtlCol="0">
            <a:spAutoFit/>
          </a:bodyPr>
          <a:lstStyle/>
          <a:p>
            <a:pPr algn="ctr"/>
            <a:r>
              <a:rPr lang="en-GB" sz="2000" dirty="0">
                <a:solidFill>
                  <a:prstClr val="black"/>
                </a:solidFill>
              </a:rPr>
              <a:t>,</a:t>
            </a:r>
          </a:p>
        </p:txBody>
      </p:sp>
      <p:sp>
        <p:nvSpPr>
          <p:cNvPr id="962" name="9a TextBox 5">
            <a:extLst>
              <a:ext uri="{FF2B5EF4-FFF2-40B4-BE49-F238E27FC236}">
                <a16:creationId xmlns:a16="http://schemas.microsoft.com/office/drawing/2014/main" xmlns="" id="{B0E14D19-8CAA-4D9A-B427-568770FB6984}"/>
              </a:ext>
            </a:extLst>
          </p:cNvPr>
          <p:cNvSpPr txBox="1"/>
          <p:nvPr/>
        </p:nvSpPr>
        <p:spPr>
          <a:xfrm>
            <a:off x="3635072" y="4999869"/>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963" name="8a TextBox 6">
            <a:extLst>
              <a:ext uri="{FF2B5EF4-FFF2-40B4-BE49-F238E27FC236}">
                <a16:creationId xmlns:a16="http://schemas.microsoft.com/office/drawing/2014/main" xmlns="" id="{658F0353-E7AB-4399-B90C-08E51CC187F1}"/>
              </a:ext>
            </a:extLst>
          </p:cNvPr>
          <p:cNvSpPr txBox="1"/>
          <p:nvPr/>
        </p:nvSpPr>
        <p:spPr>
          <a:xfrm>
            <a:off x="3635072" y="4999869"/>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964" name="7a TextBox 7">
            <a:extLst>
              <a:ext uri="{FF2B5EF4-FFF2-40B4-BE49-F238E27FC236}">
                <a16:creationId xmlns:a16="http://schemas.microsoft.com/office/drawing/2014/main" xmlns="" id="{80FADA2A-E425-4E41-B63D-1A78237CB819}"/>
              </a:ext>
            </a:extLst>
          </p:cNvPr>
          <p:cNvSpPr txBox="1"/>
          <p:nvPr/>
        </p:nvSpPr>
        <p:spPr>
          <a:xfrm>
            <a:off x="3635072" y="4999869"/>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965" name="6a TextBox 8">
            <a:extLst>
              <a:ext uri="{FF2B5EF4-FFF2-40B4-BE49-F238E27FC236}">
                <a16:creationId xmlns:a16="http://schemas.microsoft.com/office/drawing/2014/main" xmlns="" id="{D13E5EF6-4CB8-4363-851F-22E496A4A9C0}"/>
              </a:ext>
            </a:extLst>
          </p:cNvPr>
          <p:cNvSpPr txBox="1"/>
          <p:nvPr/>
        </p:nvSpPr>
        <p:spPr>
          <a:xfrm>
            <a:off x="3635072" y="4999869"/>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966" name="5a TextBox 9">
            <a:extLst>
              <a:ext uri="{FF2B5EF4-FFF2-40B4-BE49-F238E27FC236}">
                <a16:creationId xmlns:a16="http://schemas.microsoft.com/office/drawing/2014/main" xmlns="" id="{C77651DC-BA47-4482-8DA4-A9FAC3BEA3D4}"/>
              </a:ext>
            </a:extLst>
          </p:cNvPr>
          <p:cNvSpPr txBox="1"/>
          <p:nvPr/>
        </p:nvSpPr>
        <p:spPr>
          <a:xfrm>
            <a:off x="3635072" y="4999869"/>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967" name="4a TextBox 10">
            <a:extLst>
              <a:ext uri="{FF2B5EF4-FFF2-40B4-BE49-F238E27FC236}">
                <a16:creationId xmlns:a16="http://schemas.microsoft.com/office/drawing/2014/main" xmlns="" id="{57194BE8-5A39-4508-A6B6-016064D81A79}"/>
              </a:ext>
            </a:extLst>
          </p:cNvPr>
          <p:cNvSpPr txBox="1"/>
          <p:nvPr/>
        </p:nvSpPr>
        <p:spPr>
          <a:xfrm>
            <a:off x="3635072" y="4999869"/>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968" name="3a TextBox 11">
            <a:extLst>
              <a:ext uri="{FF2B5EF4-FFF2-40B4-BE49-F238E27FC236}">
                <a16:creationId xmlns:a16="http://schemas.microsoft.com/office/drawing/2014/main" xmlns="" id="{F890FF13-182F-4798-8D3D-941259EECFC4}"/>
              </a:ext>
            </a:extLst>
          </p:cNvPr>
          <p:cNvSpPr txBox="1"/>
          <p:nvPr/>
        </p:nvSpPr>
        <p:spPr>
          <a:xfrm>
            <a:off x="3635072" y="4999869"/>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969" name="2a TextBox 12">
            <a:extLst>
              <a:ext uri="{FF2B5EF4-FFF2-40B4-BE49-F238E27FC236}">
                <a16:creationId xmlns:a16="http://schemas.microsoft.com/office/drawing/2014/main" xmlns="" id="{02131BD4-403B-48EF-B608-F1BD0685227B}"/>
              </a:ext>
            </a:extLst>
          </p:cNvPr>
          <p:cNvSpPr txBox="1"/>
          <p:nvPr/>
        </p:nvSpPr>
        <p:spPr>
          <a:xfrm>
            <a:off x="3635072" y="4999869"/>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970" name="1a TextBox 13">
            <a:extLst>
              <a:ext uri="{FF2B5EF4-FFF2-40B4-BE49-F238E27FC236}">
                <a16:creationId xmlns:a16="http://schemas.microsoft.com/office/drawing/2014/main" xmlns="" id="{3598037B-3C47-4A10-B4E0-FC7F7283BB15}"/>
              </a:ext>
            </a:extLst>
          </p:cNvPr>
          <p:cNvSpPr txBox="1"/>
          <p:nvPr/>
        </p:nvSpPr>
        <p:spPr>
          <a:xfrm>
            <a:off x="3635072" y="4999869"/>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971" name="0a TextBox 14">
            <a:extLst>
              <a:ext uri="{FF2B5EF4-FFF2-40B4-BE49-F238E27FC236}">
                <a16:creationId xmlns:a16="http://schemas.microsoft.com/office/drawing/2014/main" xmlns="" id="{12D689A6-055B-489C-8CEF-D9C07856442D}"/>
              </a:ext>
            </a:extLst>
          </p:cNvPr>
          <p:cNvSpPr txBox="1"/>
          <p:nvPr/>
        </p:nvSpPr>
        <p:spPr>
          <a:xfrm>
            <a:off x="3635072" y="4999869"/>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973" name="9a TextBox 5">
            <a:extLst>
              <a:ext uri="{FF2B5EF4-FFF2-40B4-BE49-F238E27FC236}">
                <a16:creationId xmlns:a16="http://schemas.microsoft.com/office/drawing/2014/main" xmlns="" id="{4619203C-8B90-4256-AC81-79B8103AB6EF}"/>
              </a:ext>
            </a:extLst>
          </p:cNvPr>
          <p:cNvSpPr txBox="1"/>
          <p:nvPr/>
        </p:nvSpPr>
        <p:spPr>
          <a:xfrm>
            <a:off x="3399378" y="4999869"/>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974" name="8a TextBox 6">
            <a:extLst>
              <a:ext uri="{FF2B5EF4-FFF2-40B4-BE49-F238E27FC236}">
                <a16:creationId xmlns:a16="http://schemas.microsoft.com/office/drawing/2014/main" xmlns="" id="{1C35C7B4-F729-40B8-A673-BE205341C5A3}"/>
              </a:ext>
            </a:extLst>
          </p:cNvPr>
          <p:cNvSpPr txBox="1"/>
          <p:nvPr/>
        </p:nvSpPr>
        <p:spPr>
          <a:xfrm>
            <a:off x="3399378" y="4999869"/>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975" name="7a TextBox 7">
            <a:extLst>
              <a:ext uri="{FF2B5EF4-FFF2-40B4-BE49-F238E27FC236}">
                <a16:creationId xmlns:a16="http://schemas.microsoft.com/office/drawing/2014/main" xmlns="" id="{C3285951-354C-4EA3-9370-22FCF1B662BA}"/>
              </a:ext>
            </a:extLst>
          </p:cNvPr>
          <p:cNvSpPr txBox="1"/>
          <p:nvPr/>
        </p:nvSpPr>
        <p:spPr>
          <a:xfrm>
            <a:off x="3399378" y="4999869"/>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976" name="6a TextBox 8">
            <a:extLst>
              <a:ext uri="{FF2B5EF4-FFF2-40B4-BE49-F238E27FC236}">
                <a16:creationId xmlns:a16="http://schemas.microsoft.com/office/drawing/2014/main" xmlns="" id="{EEFF3D43-2F1B-420B-A9CA-76B559C705E8}"/>
              </a:ext>
            </a:extLst>
          </p:cNvPr>
          <p:cNvSpPr txBox="1"/>
          <p:nvPr/>
        </p:nvSpPr>
        <p:spPr>
          <a:xfrm>
            <a:off x="3399378" y="4999869"/>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977" name="5a TextBox 9">
            <a:extLst>
              <a:ext uri="{FF2B5EF4-FFF2-40B4-BE49-F238E27FC236}">
                <a16:creationId xmlns:a16="http://schemas.microsoft.com/office/drawing/2014/main" xmlns="" id="{8AEB685C-57FD-4DD1-BA7C-13F27C1F4B2B}"/>
              </a:ext>
            </a:extLst>
          </p:cNvPr>
          <p:cNvSpPr txBox="1"/>
          <p:nvPr/>
        </p:nvSpPr>
        <p:spPr>
          <a:xfrm>
            <a:off x="3399378" y="4999869"/>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978" name="4a TextBox 10">
            <a:extLst>
              <a:ext uri="{FF2B5EF4-FFF2-40B4-BE49-F238E27FC236}">
                <a16:creationId xmlns:a16="http://schemas.microsoft.com/office/drawing/2014/main" xmlns="" id="{96042ABC-12E8-47DE-8CAC-53F673FD7664}"/>
              </a:ext>
            </a:extLst>
          </p:cNvPr>
          <p:cNvSpPr txBox="1"/>
          <p:nvPr/>
        </p:nvSpPr>
        <p:spPr>
          <a:xfrm>
            <a:off x="3399378" y="4999869"/>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979" name="3a TextBox 11">
            <a:extLst>
              <a:ext uri="{FF2B5EF4-FFF2-40B4-BE49-F238E27FC236}">
                <a16:creationId xmlns:a16="http://schemas.microsoft.com/office/drawing/2014/main" xmlns="" id="{20BE3A7C-A497-4123-9BBC-7C0B272795F0}"/>
              </a:ext>
            </a:extLst>
          </p:cNvPr>
          <p:cNvSpPr txBox="1"/>
          <p:nvPr/>
        </p:nvSpPr>
        <p:spPr>
          <a:xfrm>
            <a:off x="3399378" y="4999869"/>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980" name="2a TextBox 12">
            <a:extLst>
              <a:ext uri="{FF2B5EF4-FFF2-40B4-BE49-F238E27FC236}">
                <a16:creationId xmlns:a16="http://schemas.microsoft.com/office/drawing/2014/main" xmlns="" id="{27433A50-860D-416F-8FB0-DAF89A486324}"/>
              </a:ext>
            </a:extLst>
          </p:cNvPr>
          <p:cNvSpPr txBox="1"/>
          <p:nvPr/>
        </p:nvSpPr>
        <p:spPr>
          <a:xfrm>
            <a:off x="3399378" y="4999869"/>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981" name="1a TextBox 13">
            <a:extLst>
              <a:ext uri="{FF2B5EF4-FFF2-40B4-BE49-F238E27FC236}">
                <a16:creationId xmlns:a16="http://schemas.microsoft.com/office/drawing/2014/main" xmlns="" id="{B4871B49-58AA-411B-BC2A-F0DBDADD11CE}"/>
              </a:ext>
            </a:extLst>
          </p:cNvPr>
          <p:cNvSpPr txBox="1"/>
          <p:nvPr/>
        </p:nvSpPr>
        <p:spPr>
          <a:xfrm>
            <a:off x="3399378" y="4999869"/>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982" name="0a TextBox 14">
            <a:extLst>
              <a:ext uri="{FF2B5EF4-FFF2-40B4-BE49-F238E27FC236}">
                <a16:creationId xmlns:a16="http://schemas.microsoft.com/office/drawing/2014/main" xmlns="" id="{3159D883-6743-4D27-8D37-AFC6EA24AD80}"/>
              </a:ext>
            </a:extLst>
          </p:cNvPr>
          <p:cNvSpPr txBox="1"/>
          <p:nvPr/>
        </p:nvSpPr>
        <p:spPr>
          <a:xfrm>
            <a:off x="3399378" y="4999869"/>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983" name="9a TextBox 5">
            <a:extLst>
              <a:ext uri="{FF2B5EF4-FFF2-40B4-BE49-F238E27FC236}">
                <a16:creationId xmlns:a16="http://schemas.microsoft.com/office/drawing/2014/main" xmlns="" id="{8E72C480-085B-4E6C-975D-69FD749FAFCB}"/>
              </a:ext>
            </a:extLst>
          </p:cNvPr>
          <p:cNvSpPr txBox="1"/>
          <p:nvPr/>
        </p:nvSpPr>
        <p:spPr>
          <a:xfrm>
            <a:off x="3177437" y="4999869"/>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984" name="8a TextBox 6">
            <a:extLst>
              <a:ext uri="{FF2B5EF4-FFF2-40B4-BE49-F238E27FC236}">
                <a16:creationId xmlns:a16="http://schemas.microsoft.com/office/drawing/2014/main" xmlns="" id="{E5065ACE-3B85-4B47-B67B-A36B686D775E}"/>
              </a:ext>
            </a:extLst>
          </p:cNvPr>
          <p:cNvSpPr txBox="1"/>
          <p:nvPr/>
        </p:nvSpPr>
        <p:spPr>
          <a:xfrm>
            <a:off x="3177437" y="4999869"/>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985" name="7a TextBox 7">
            <a:extLst>
              <a:ext uri="{FF2B5EF4-FFF2-40B4-BE49-F238E27FC236}">
                <a16:creationId xmlns:a16="http://schemas.microsoft.com/office/drawing/2014/main" xmlns="" id="{B8B35A9B-B791-4253-95E7-AE9D7941DEA8}"/>
              </a:ext>
            </a:extLst>
          </p:cNvPr>
          <p:cNvSpPr txBox="1"/>
          <p:nvPr/>
        </p:nvSpPr>
        <p:spPr>
          <a:xfrm>
            <a:off x="3177437" y="4999869"/>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986" name="6a TextBox 8">
            <a:extLst>
              <a:ext uri="{FF2B5EF4-FFF2-40B4-BE49-F238E27FC236}">
                <a16:creationId xmlns:a16="http://schemas.microsoft.com/office/drawing/2014/main" xmlns="" id="{FFEDF9DD-58F5-45AD-865C-E7227E78D7DE}"/>
              </a:ext>
            </a:extLst>
          </p:cNvPr>
          <p:cNvSpPr txBox="1"/>
          <p:nvPr/>
        </p:nvSpPr>
        <p:spPr>
          <a:xfrm>
            <a:off x="3177437" y="4999869"/>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987" name="5a TextBox 9">
            <a:extLst>
              <a:ext uri="{FF2B5EF4-FFF2-40B4-BE49-F238E27FC236}">
                <a16:creationId xmlns:a16="http://schemas.microsoft.com/office/drawing/2014/main" xmlns="" id="{7278E47E-37E7-4968-91B0-8456D6EE950B}"/>
              </a:ext>
            </a:extLst>
          </p:cNvPr>
          <p:cNvSpPr txBox="1"/>
          <p:nvPr/>
        </p:nvSpPr>
        <p:spPr>
          <a:xfrm>
            <a:off x="3177437" y="4999869"/>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988" name="4a TextBox 10">
            <a:extLst>
              <a:ext uri="{FF2B5EF4-FFF2-40B4-BE49-F238E27FC236}">
                <a16:creationId xmlns:a16="http://schemas.microsoft.com/office/drawing/2014/main" xmlns="" id="{B336B538-53BB-430A-8E99-ED56EA1B440B}"/>
              </a:ext>
            </a:extLst>
          </p:cNvPr>
          <p:cNvSpPr txBox="1"/>
          <p:nvPr/>
        </p:nvSpPr>
        <p:spPr>
          <a:xfrm>
            <a:off x="3177437" y="4999869"/>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989" name="3a TextBox 11">
            <a:extLst>
              <a:ext uri="{FF2B5EF4-FFF2-40B4-BE49-F238E27FC236}">
                <a16:creationId xmlns:a16="http://schemas.microsoft.com/office/drawing/2014/main" xmlns="" id="{E1D8853F-C214-4734-816D-C684EC3B72ED}"/>
              </a:ext>
            </a:extLst>
          </p:cNvPr>
          <p:cNvSpPr txBox="1"/>
          <p:nvPr/>
        </p:nvSpPr>
        <p:spPr>
          <a:xfrm>
            <a:off x="3177437" y="4999869"/>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990" name="2a TextBox 12">
            <a:extLst>
              <a:ext uri="{FF2B5EF4-FFF2-40B4-BE49-F238E27FC236}">
                <a16:creationId xmlns:a16="http://schemas.microsoft.com/office/drawing/2014/main" xmlns="" id="{BCD89F4C-A906-47A9-B4FF-87048814F8AD}"/>
              </a:ext>
            </a:extLst>
          </p:cNvPr>
          <p:cNvSpPr txBox="1"/>
          <p:nvPr/>
        </p:nvSpPr>
        <p:spPr>
          <a:xfrm>
            <a:off x="3177437" y="4999869"/>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991" name="1a TextBox 13">
            <a:extLst>
              <a:ext uri="{FF2B5EF4-FFF2-40B4-BE49-F238E27FC236}">
                <a16:creationId xmlns:a16="http://schemas.microsoft.com/office/drawing/2014/main" xmlns="" id="{E852C317-AB6E-4283-B624-461816BA5DC2}"/>
              </a:ext>
            </a:extLst>
          </p:cNvPr>
          <p:cNvSpPr txBox="1"/>
          <p:nvPr/>
        </p:nvSpPr>
        <p:spPr>
          <a:xfrm>
            <a:off x="3177437" y="4999869"/>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992" name="0a TextBox 14">
            <a:extLst>
              <a:ext uri="{FF2B5EF4-FFF2-40B4-BE49-F238E27FC236}">
                <a16:creationId xmlns:a16="http://schemas.microsoft.com/office/drawing/2014/main" xmlns="" id="{AACA7C3D-458A-4A23-B1DE-BF31A1055EFD}"/>
              </a:ext>
            </a:extLst>
          </p:cNvPr>
          <p:cNvSpPr txBox="1"/>
          <p:nvPr/>
        </p:nvSpPr>
        <p:spPr>
          <a:xfrm>
            <a:off x="3177437" y="4999869"/>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993" name="9a TextBox 5">
            <a:extLst>
              <a:ext uri="{FF2B5EF4-FFF2-40B4-BE49-F238E27FC236}">
                <a16:creationId xmlns:a16="http://schemas.microsoft.com/office/drawing/2014/main" xmlns="" id="{BB0E2615-D361-4B31-BA12-C33E7E5DED1A}"/>
              </a:ext>
            </a:extLst>
          </p:cNvPr>
          <p:cNvSpPr txBox="1"/>
          <p:nvPr/>
        </p:nvSpPr>
        <p:spPr>
          <a:xfrm>
            <a:off x="2970166" y="4999869"/>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994" name="8a TextBox 6">
            <a:extLst>
              <a:ext uri="{FF2B5EF4-FFF2-40B4-BE49-F238E27FC236}">
                <a16:creationId xmlns:a16="http://schemas.microsoft.com/office/drawing/2014/main" xmlns="" id="{A3E627C4-83BC-4869-8886-BB0F624F5861}"/>
              </a:ext>
            </a:extLst>
          </p:cNvPr>
          <p:cNvSpPr txBox="1"/>
          <p:nvPr/>
        </p:nvSpPr>
        <p:spPr>
          <a:xfrm>
            <a:off x="2970166" y="4999869"/>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995" name="7a TextBox 7">
            <a:extLst>
              <a:ext uri="{FF2B5EF4-FFF2-40B4-BE49-F238E27FC236}">
                <a16:creationId xmlns:a16="http://schemas.microsoft.com/office/drawing/2014/main" xmlns="" id="{243644CA-58F9-4FEA-B9F8-A591699869F2}"/>
              </a:ext>
            </a:extLst>
          </p:cNvPr>
          <p:cNvSpPr txBox="1"/>
          <p:nvPr/>
        </p:nvSpPr>
        <p:spPr>
          <a:xfrm>
            <a:off x="2970166" y="4999869"/>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996" name="6a TextBox 8">
            <a:extLst>
              <a:ext uri="{FF2B5EF4-FFF2-40B4-BE49-F238E27FC236}">
                <a16:creationId xmlns:a16="http://schemas.microsoft.com/office/drawing/2014/main" xmlns="" id="{D53C9269-9E99-40BC-8D42-B96711FAEDB6}"/>
              </a:ext>
            </a:extLst>
          </p:cNvPr>
          <p:cNvSpPr txBox="1"/>
          <p:nvPr/>
        </p:nvSpPr>
        <p:spPr>
          <a:xfrm>
            <a:off x="2970166" y="4999869"/>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997" name="5a TextBox 9">
            <a:extLst>
              <a:ext uri="{FF2B5EF4-FFF2-40B4-BE49-F238E27FC236}">
                <a16:creationId xmlns:a16="http://schemas.microsoft.com/office/drawing/2014/main" xmlns="" id="{23C96AC3-4571-4D05-B168-AC68DF3F3D66}"/>
              </a:ext>
            </a:extLst>
          </p:cNvPr>
          <p:cNvSpPr txBox="1"/>
          <p:nvPr/>
        </p:nvSpPr>
        <p:spPr>
          <a:xfrm>
            <a:off x="2970166" y="4999869"/>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998" name="4a TextBox 10">
            <a:extLst>
              <a:ext uri="{FF2B5EF4-FFF2-40B4-BE49-F238E27FC236}">
                <a16:creationId xmlns:a16="http://schemas.microsoft.com/office/drawing/2014/main" xmlns="" id="{F4BD3839-B117-4639-9FA5-2689F2D12587}"/>
              </a:ext>
            </a:extLst>
          </p:cNvPr>
          <p:cNvSpPr txBox="1"/>
          <p:nvPr/>
        </p:nvSpPr>
        <p:spPr>
          <a:xfrm>
            <a:off x="2970166" y="4999869"/>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999" name="3a TextBox 11">
            <a:extLst>
              <a:ext uri="{FF2B5EF4-FFF2-40B4-BE49-F238E27FC236}">
                <a16:creationId xmlns:a16="http://schemas.microsoft.com/office/drawing/2014/main" xmlns="" id="{D11BA30E-3B26-4D08-A5AD-30F26716FE69}"/>
              </a:ext>
            </a:extLst>
          </p:cNvPr>
          <p:cNvSpPr txBox="1"/>
          <p:nvPr/>
        </p:nvSpPr>
        <p:spPr>
          <a:xfrm>
            <a:off x="2970166" y="4999869"/>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1000" name="2a TextBox 12">
            <a:extLst>
              <a:ext uri="{FF2B5EF4-FFF2-40B4-BE49-F238E27FC236}">
                <a16:creationId xmlns:a16="http://schemas.microsoft.com/office/drawing/2014/main" xmlns="" id="{66CE25E7-60C3-4C90-8063-4E61F71C366A}"/>
              </a:ext>
            </a:extLst>
          </p:cNvPr>
          <p:cNvSpPr txBox="1"/>
          <p:nvPr/>
        </p:nvSpPr>
        <p:spPr>
          <a:xfrm>
            <a:off x="2970166" y="4999869"/>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1001" name="1a TextBox 13">
            <a:extLst>
              <a:ext uri="{FF2B5EF4-FFF2-40B4-BE49-F238E27FC236}">
                <a16:creationId xmlns:a16="http://schemas.microsoft.com/office/drawing/2014/main" xmlns="" id="{1549585D-7C03-4610-9496-A1119245BC34}"/>
              </a:ext>
            </a:extLst>
          </p:cNvPr>
          <p:cNvSpPr txBox="1"/>
          <p:nvPr/>
        </p:nvSpPr>
        <p:spPr>
          <a:xfrm>
            <a:off x="2970166" y="4999869"/>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1002" name="0a TextBox 14">
            <a:extLst>
              <a:ext uri="{FF2B5EF4-FFF2-40B4-BE49-F238E27FC236}">
                <a16:creationId xmlns:a16="http://schemas.microsoft.com/office/drawing/2014/main" xmlns="" id="{66B0A82F-24F1-4EED-A6A9-1E88D470D75B}"/>
              </a:ext>
            </a:extLst>
          </p:cNvPr>
          <p:cNvSpPr txBox="1"/>
          <p:nvPr/>
        </p:nvSpPr>
        <p:spPr>
          <a:xfrm>
            <a:off x="2970166" y="4999869"/>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1003" name="0a TextBox 14">
            <a:extLst>
              <a:ext uri="{FF2B5EF4-FFF2-40B4-BE49-F238E27FC236}">
                <a16:creationId xmlns:a16="http://schemas.microsoft.com/office/drawing/2014/main" xmlns="" id="{E04B2C5E-B002-40D0-B4D5-0010B0A13B98}"/>
              </a:ext>
            </a:extLst>
          </p:cNvPr>
          <p:cNvSpPr txBox="1"/>
          <p:nvPr/>
        </p:nvSpPr>
        <p:spPr>
          <a:xfrm>
            <a:off x="3507963" y="4999869"/>
            <a:ext cx="217170" cy="307777"/>
          </a:xfrm>
          <a:prstGeom prst="rect">
            <a:avLst/>
          </a:prstGeom>
          <a:noFill/>
        </p:spPr>
        <p:txBody>
          <a:bodyPr wrap="square" lIns="0" tIns="0" rIns="0" bIns="0" rtlCol="0">
            <a:spAutoFit/>
          </a:bodyPr>
          <a:lstStyle/>
          <a:p>
            <a:pPr algn="ctr"/>
            <a:r>
              <a:rPr lang="en-GB" sz="2000" dirty="0">
                <a:solidFill>
                  <a:srgbClr val="FF0000"/>
                </a:solidFill>
              </a:rPr>
              <a:t>,</a:t>
            </a:r>
          </a:p>
        </p:txBody>
      </p:sp>
      <p:sp>
        <p:nvSpPr>
          <p:cNvPr id="1004" name="9a TextBox 5">
            <a:extLst>
              <a:ext uri="{FF2B5EF4-FFF2-40B4-BE49-F238E27FC236}">
                <a16:creationId xmlns:a16="http://schemas.microsoft.com/office/drawing/2014/main" xmlns="" id="{4B46B9B6-1EB5-47A9-9763-71BDFC85CB81}"/>
              </a:ext>
            </a:extLst>
          </p:cNvPr>
          <p:cNvSpPr txBox="1"/>
          <p:nvPr/>
        </p:nvSpPr>
        <p:spPr>
          <a:xfrm>
            <a:off x="3831792" y="4639067"/>
            <a:ext cx="217170" cy="307777"/>
          </a:xfrm>
          <a:prstGeom prst="rect">
            <a:avLst/>
          </a:prstGeom>
          <a:noFill/>
        </p:spPr>
        <p:txBody>
          <a:bodyPr wrap="square" lIns="0" tIns="0" rIns="0" bIns="0" rtlCol="0">
            <a:spAutoFit/>
          </a:bodyPr>
          <a:lstStyle/>
          <a:p>
            <a:pPr algn="ctr"/>
            <a:r>
              <a:rPr lang="en-GB" sz="2000" dirty="0">
                <a:solidFill>
                  <a:prstClr val="black"/>
                </a:solidFill>
              </a:rPr>
              <a:t>9</a:t>
            </a:r>
          </a:p>
        </p:txBody>
      </p:sp>
      <p:sp>
        <p:nvSpPr>
          <p:cNvPr id="1005" name="8a TextBox 6">
            <a:extLst>
              <a:ext uri="{FF2B5EF4-FFF2-40B4-BE49-F238E27FC236}">
                <a16:creationId xmlns:a16="http://schemas.microsoft.com/office/drawing/2014/main" xmlns="" id="{63B6A7CF-C6E3-4B0B-8139-B1DFAF18C027}"/>
              </a:ext>
            </a:extLst>
          </p:cNvPr>
          <p:cNvSpPr txBox="1"/>
          <p:nvPr/>
        </p:nvSpPr>
        <p:spPr>
          <a:xfrm>
            <a:off x="3831792" y="4639067"/>
            <a:ext cx="217170" cy="307777"/>
          </a:xfrm>
          <a:prstGeom prst="rect">
            <a:avLst/>
          </a:prstGeom>
          <a:noFill/>
        </p:spPr>
        <p:txBody>
          <a:bodyPr wrap="square" lIns="0" tIns="0" rIns="0" bIns="0" rtlCol="0">
            <a:spAutoFit/>
          </a:bodyPr>
          <a:lstStyle/>
          <a:p>
            <a:pPr algn="ctr"/>
            <a:r>
              <a:rPr lang="en-GB" sz="2000" dirty="0">
                <a:solidFill>
                  <a:prstClr val="black"/>
                </a:solidFill>
              </a:rPr>
              <a:t>8</a:t>
            </a:r>
          </a:p>
        </p:txBody>
      </p:sp>
      <p:sp>
        <p:nvSpPr>
          <p:cNvPr id="1006" name="7a TextBox 7">
            <a:extLst>
              <a:ext uri="{FF2B5EF4-FFF2-40B4-BE49-F238E27FC236}">
                <a16:creationId xmlns:a16="http://schemas.microsoft.com/office/drawing/2014/main" xmlns="" id="{16C5AC1C-3067-42DF-B82B-E8BB28E6EBCB}"/>
              </a:ext>
            </a:extLst>
          </p:cNvPr>
          <p:cNvSpPr txBox="1"/>
          <p:nvPr/>
        </p:nvSpPr>
        <p:spPr>
          <a:xfrm>
            <a:off x="3831792" y="4639067"/>
            <a:ext cx="217170" cy="307777"/>
          </a:xfrm>
          <a:prstGeom prst="rect">
            <a:avLst/>
          </a:prstGeom>
          <a:noFill/>
        </p:spPr>
        <p:txBody>
          <a:bodyPr wrap="square" lIns="0" tIns="0" rIns="0" bIns="0" rtlCol="0">
            <a:spAutoFit/>
          </a:bodyPr>
          <a:lstStyle/>
          <a:p>
            <a:pPr algn="ctr"/>
            <a:r>
              <a:rPr lang="en-GB" sz="2000" dirty="0">
                <a:solidFill>
                  <a:prstClr val="black"/>
                </a:solidFill>
              </a:rPr>
              <a:t>7</a:t>
            </a:r>
          </a:p>
        </p:txBody>
      </p:sp>
      <p:sp>
        <p:nvSpPr>
          <p:cNvPr id="1007" name="6a TextBox 8">
            <a:extLst>
              <a:ext uri="{FF2B5EF4-FFF2-40B4-BE49-F238E27FC236}">
                <a16:creationId xmlns:a16="http://schemas.microsoft.com/office/drawing/2014/main" xmlns="" id="{EACBF05B-01DB-46CC-8E79-37339225F211}"/>
              </a:ext>
            </a:extLst>
          </p:cNvPr>
          <p:cNvSpPr txBox="1"/>
          <p:nvPr/>
        </p:nvSpPr>
        <p:spPr>
          <a:xfrm>
            <a:off x="3831792" y="4639067"/>
            <a:ext cx="217170" cy="307777"/>
          </a:xfrm>
          <a:prstGeom prst="rect">
            <a:avLst/>
          </a:prstGeom>
          <a:noFill/>
        </p:spPr>
        <p:txBody>
          <a:bodyPr wrap="square" lIns="0" tIns="0" rIns="0" bIns="0" rtlCol="0">
            <a:spAutoFit/>
          </a:bodyPr>
          <a:lstStyle/>
          <a:p>
            <a:pPr algn="ctr"/>
            <a:r>
              <a:rPr lang="en-GB" sz="2000" dirty="0">
                <a:solidFill>
                  <a:prstClr val="black"/>
                </a:solidFill>
              </a:rPr>
              <a:t>6</a:t>
            </a:r>
          </a:p>
        </p:txBody>
      </p:sp>
      <p:sp>
        <p:nvSpPr>
          <p:cNvPr id="1008" name="5a TextBox 9">
            <a:extLst>
              <a:ext uri="{FF2B5EF4-FFF2-40B4-BE49-F238E27FC236}">
                <a16:creationId xmlns:a16="http://schemas.microsoft.com/office/drawing/2014/main" xmlns="" id="{147A2D61-7B5B-41E8-BD41-BA0052EBE2E2}"/>
              </a:ext>
            </a:extLst>
          </p:cNvPr>
          <p:cNvSpPr txBox="1"/>
          <p:nvPr/>
        </p:nvSpPr>
        <p:spPr>
          <a:xfrm>
            <a:off x="3831792" y="4639067"/>
            <a:ext cx="217170" cy="307777"/>
          </a:xfrm>
          <a:prstGeom prst="rect">
            <a:avLst/>
          </a:prstGeom>
          <a:noFill/>
        </p:spPr>
        <p:txBody>
          <a:bodyPr wrap="square" lIns="0" tIns="0" rIns="0" bIns="0" rtlCol="0">
            <a:spAutoFit/>
          </a:bodyPr>
          <a:lstStyle/>
          <a:p>
            <a:pPr algn="ctr"/>
            <a:r>
              <a:rPr lang="en-GB" sz="2000" dirty="0">
                <a:solidFill>
                  <a:prstClr val="black"/>
                </a:solidFill>
              </a:rPr>
              <a:t>5</a:t>
            </a:r>
          </a:p>
        </p:txBody>
      </p:sp>
      <p:sp>
        <p:nvSpPr>
          <p:cNvPr id="1009" name="4a TextBox 10">
            <a:extLst>
              <a:ext uri="{FF2B5EF4-FFF2-40B4-BE49-F238E27FC236}">
                <a16:creationId xmlns:a16="http://schemas.microsoft.com/office/drawing/2014/main" xmlns="" id="{08762939-6143-4715-9D96-0A01F5B26E3C}"/>
              </a:ext>
            </a:extLst>
          </p:cNvPr>
          <p:cNvSpPr txBox="1"/>
          <p:nvPr/>
        </p:nvSpPr>
        <p:spPr>
          <a:xfrm>
            <a:off x="3831792" y="4639067"/>
            <a:ext cx="217170" cy="307777"/>
          </a:xfrm>
          <a:prstGeom prst="rect">
            <a:avLst/>
          </a:prstGeom>
          <a:noFill/>
        </p:spPr>
        <p:txBody>
          <a:bodyPr wrap="square" lIns="0" tIns="0" rIns="0" bIns="0" rtlCol="0">
            <a:spAutoFit/>
          </a:bodyPr>
          <a:lstStyle/>
          <a:p>
            <a:pPr algn="ctr"/>
            <a:r>
              <a:rPr lang="en-GB" sz="2000" dirty="0">
                <a:solidFill>
                  <a:prstClr val="black"/>
                </a:solidFill>
              </a:rPr>
              <a:t>4</a:t>
            </a:r>
          </a:p>
        </p:txBody>
      </p:sp>
      <p:sp>
        <p:nvSpPr>
          <p:cNvPr id="1010" name="3a TextBox 11">
            <a:extLst>
              <a:ext uri="{FF2B5EF4-FFF2-40B4-BE49-F238E27FC236}">
                <a16:creationId xmlns:a16="http://schemas.microsoft.com/office/drawing/2014/main" xmlns="" id="{4A6AB7A5-484D-4A07-9EFD-9C44927C2F31}"/>
              </a:ext>
            </a:extLst>
          </p:cNvPr>
          <p:cNvSpPr txBox="1"/>
          <p:nvPr/>
        </p:nvSpPr>
        <p:spPr>
          <a:xfrm>
            <a:off x="3831792" y="4639067"/>
            <a:ext cx="217170" cy="307777"/>
          </a:xfrm>
          <a:prstGeom prst="rect">
            <a:avLst/>
          </a:prstGeom>
          <a:noFill/>
        </p:spPr>
        <p:txBody>
          <a:bodyPr wrap="square" lIns="0" tIns="0" rIns="0" bIns="0" rtlCol="0">
            <a:spAutoFit/>
          </a:bodyPr>
          <a:lstStyle/>
          <a:p>
            <a:pPr algn="ctr"/>
            <a:r>
              <a:rPr lang="en-GB" sz="2000" dirty="0">
                <a:solidFill>
                  <a:prstClr val="black"/>
                </a:solidFill>
              </a:rPr>
              <a:t>3</a:t>
            </a:r>
          </a:p>
        </p:txBody>
      </p:sp>
      <p:sp>
        <p:nvSpPr>
          <p:cNvPr id="1011" name="2a TextBox 12">
            <a:extLst>
              <a:ext uri="{FF2B5EF4-FFF2-40B4-BE49-F238E27FC236}">
                <a16:creationId xmlns:a16="http://schemas.microsoft.com/office/drawing/2014/main" xmlns="" id="{AB9CFC62-1016-4F9B-AE15-0AAFED0C82DC}"/>
              </a:ext>
            </a:extLst>
          </p:cNvPr>
          <p:cNvSpPr txBox="1"/>
          <p:nvPr/>
        </p:nvSpPr>
        <p:spPr>
          <a:xfrm>
            <a:off x="3831792" y="4639067"/>
            <a:ext cx="217170" cy="307777"/>
          </a:xfrm>
          <a:prstGeom prst="rect">
            <a:avLst/>
          </a:prstGeom>
          <a:noFill/>
        </p:spPr>
        <p:txBody>
          <a:bodyPr wrap="square" lIns="0" tIns="0" rIns="0" bIns="0" rtlCol="0">
            <a:spAutoFit/>
          </a:bodyPr>
          <a:lstStyle/>
          <a:p>
            <a:pPr algn="ctr"/>
            <a:r>
              <a:rPr lang="en-GB" sz="2000" dirty="0">
                <a:solidFill>
                  <a:prstClr val="black"/>
                </a:solidFill>
              </a:rPr>
              <a:t>2</a:t>
            </a:r>
          </a:p>
        </p:txBody>
      </p:sp>
      <p:sp>
        <p:nvSpPr>
          <p:cNvPr id="1012" name="1a TextBox 13">
            <a:extLst>
              <a:ext uri="{FF2B5EF4-FFF2-40B4-BE49-F238E27FC236}">
                <a16:creationId xmlns:a16="http://schemas.microsoft.com/office/drawing/2014/main" xmlns="" id="{664FF103-A1B7-40BF-986B-79691AAC1503}"/>
              </a:ext>
            </a:extLst>
          </p:cNvPr>
          <p:cNvSpPr txBox="1"/>
          <p:nvPr/>
        </p:nvSpPr>
        <p:spPr>
          <a:xfrm>
            <a:off x="3831792" y="4639067"/>
            <a:ext cx="217170" cy="307777"/>
          </a:xfrm>
          <a:prstGeom prst="rect">
            <a:avLst/>
          </a:prstGeom>
          <a:noFill/>
        </p:spPr>
        <p:txBody>
          <a:bodyPr wrap="square" lIns="0" tIns="0" rIns="0" bIns="0" rtlCol="0">
            <a:spAutoFit/>
          </a:bodyPr>
          <a:lstStyle/>
          <a:p>
            <a:pPr algn="ctr"/>
            <a:r>
              <a:rPr lang="en-GB" sz="2000" dirty="0">
                <a:solidFill>
                  <a:prstClr val="black"/>
                </a:solidFill>
              </a:rPr>
              <a:t>1</a:t>
            </a:r>
          </a:p>
        </p:txBody>
      </p:sp>
      <p:sp>
        <p:nvSpPr>
          <p:cNvPr id="1013" name="0a TextBox 14">
            <a:extLst>
              <a:ext uri="{FF2B5EF4-FFF2-40B4-BE49-F238E27FC236}">
                <a16:creationId xmlns:a16="http://schemas.microsoft.com/office/drawing/2014/main" xmlns="" id="{323C60EF-20BE-47A2-A33F-7B45B2C6A67E}"/>
              </a:ext>
            </a:extLst>
          </p:cNvPr>
          <p:cNvSpPr txBox="1"/>
          <p:nvPr/>
        </p:nvSpPr>
        <p:spPr>
          <a:xfrm>
            <a:off x="3831792" y="4639067"/>
            <a:ext cx="217170" cy="307777"/>
          </a:xfrm>
          <a:prstGeom prst="rect">
            <a:avLst/>
          </a:prstGeom>
          <a:noFill/>
        </p:spPr>
        <p:txBody>
          <a:bodyPr wrap="square" lIns="0" tIns="0" rIns="0" bIns="0" rtlCol="0">
            <a:spAutoFit/>
          </a:bodyPr>
          <a:lstStyle/>
          <a:p>
            <a:pPr algn="ctr"/>
            <a:r>
              <a:rPr lang="en-GB" sz="2000" dirty="0">
                <a:solidFill>
                  <a:prstClr val="black"/>
                </a:solidFill>
              </a:rPr>
              <a:t>0</a:t>
            </a:r>
          </a:p>
        </p:txBody>
      </p:sp>
      <p:sp>
        <p:nvSpPr>
          <p:cNvPr id="1014" name="9a TextBox 5">
            <a:extLst>
              <a:ext uri="{FF2B5EF4-FFF2-40B4-BE49-F238E27FC236}">
                <a16:creationId xmlns:a16="http://schemas.microsoft.com/office/drawing/2014/main" xmlns="" id="{DA0DDCA7-CA45-4221-8F12-40754CE53D2A}"/>
              </a:ext>
            </a:extLst>
          </p:cNvPr>
          <p:cNvSpPr txBox="1"/>
          <p:nvPr/>
        </p:nvSpPr>
        <p:spPr>
          <a:xfrm>
            <a:off x="3826238" y="4999869"/>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1015" name="8a TextBox 6">
            <a:extLst>
              <a:ext uri="{FF2B5EF4-FFF2-40B4-BE49-F238E27FC236}">
                <a16:creationId xmlns:a16="http://schemas.microsoft.com/office/drawing/2014/main" xmlns="" id="{B649B72C-34BA-47BE-BB65-8EBEA1BFED8A}"/>
              </a:ext>
            </a:extLst>
          </p:cNvPr>
          <p:cNvSpPr txBox="1"/>
          <p:nvPr/>
        </p:nvSpPr>
        <p:spPr>
          <a:xfrm>
            <a:off x="3826238" y="4999869"/>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1016" name="7a TextBox 7">
            <a:extLst>
              <a:ext uri="{FF2B5EF4-FFF2-40B4-BE49-F238E27FC236}">
                <a16:creationId xmlns:a16="http://schemas.microsoft.com/office/drawing/2014/main" xmlns="" id="{2E4C69E8-757F-4BB5-B5F6-9DCDBA03CA5D}"/>
              </a:ext>
            </a:extLst>
          </p:cNvPr>
          <p:cNvSpPr txBox="1"/>
          <p:nvPr/>
        </p:nvSpPr>
        <p:spPr>
          <a:xfrm>
            <a:off x="3826238" y="4999869"/>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1017" name="6a TextBox 8">
            <a:extLst>
              <a:ext uri="{FF2B5EF4-FFF2-40B4-BE49-F238E27FC236}">
                <a16:creationId xmlns:a16="http://schemas.microsoft.com/office/drawing/2014/main" xmlns="" id="{7468D6E9-A6AC-43CA-A3E5-B5CAF403BE98}"/>
              </a:ext>
            </a:extLst>
          </p:cNvPr>
          <p:cNvSpPr txBox="1"/>
          <p:nvPr/>
        </p:nvSpPr>
        <p:spPr>
          <a:xfrm>
            <a:off x="3826238" y="4999869"/>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1018" name="5a TextBox 9">
            <a:extLst>
              <a:ext uri="{FF2B5EF4-FFF2-40B4-BE49-F238E27FC236}">
                <a16:creationId xmlns:a16="http://schemas.microsoft.com/office/drawing/2014/main" xmlns="" id="{BF3BAF06-0C86-447E-B301-41E2A850E466}"/>
              </a:ext>
            </a:extLst>
          </p:cNvPr>
          <p:cNvSpPr txBox="1"/>
          <p:nvPr/>
        </p:nvSpPr>
        <p:spPr>
          <a:xfrm>
            <a:off x="3826238" y="4999869"/>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1019" name="4a TextBox 10">
            <a:extLst>
              <a:ext uri="{FF2B5EF4-FFF2-40B4-BE49-F238E27FC236}">
                <a16:creationId xmlns:a16="http://schemas.microsoft.com/office/drawing/2014/main" xmlns="" id="{80AFEC90-42B5-4F3D-9870-27F955C9BB10}"/>
              </a:ext>
            </a:extLst>
          </p:cNvPr>
          <p:cNvSpPr txBox="1"/>
          <p:nvPr/>
        </p:nvSpPr>
        <p:spPr>
          <a:xfrm>
            <a:off x="3826238" y="4999869"/>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1020" name="3a TextBox 11">
            <a:extLst>
              <a:ext uri="{FF2B5EF4-FFF2-40B4-BE49-F238E27FC236}">
                <a16:creationId xmlns:a16="http://schemas.microsoft.com/office/drawing/2014/main" xmlns="" id="{6F93C746-6E83-4CE8-A490-CF77677E017C}"/>
              </a:ext>
            </a:extLst>
          </p:cNvPr>
          <p:cNvSpPr txBox="1"/>
          <p:nvPr/>
        </p:nvSpPr>
        <p:spPr>
          <a:xfrm>
            <a:off x="3826238" y="4999869"/>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1021" name="2a TextBox 12">
            <a:extLst>
              <a:ext uri="{FF2B5EF4-FFF2-40B4-BE49-F238E27FC236}">
                <a16:creationId xmlns:a16="http://schemas.microsoft.com/office/drawing/2014/main" xmlns="" id="{9C80ECF2-06DE-42AD-A4BC-2135A7E6A519}"/>
              </a:ext>
            </a:extLst>
          </p:cNvPr>
          <p:cNvSpPr txBox="1"/>
          <p:nvPr/>
        </p:nvSpPr>
        <p:spPr>
          <a:xfrm>
            <a:off x="3826238" y="4999869"/>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1022" name="1a TextBox 13">
            <a:extLst>
              <a:ext uri="{FF2B5EF4-FFF2-40B4-BE49-F238E27FC236}">
                <a16:creationId xmlns:a16="http://schemas.microsoft.com/office/drawing/2014/main" xmlns="" id="{22BD59D8-0C66-4E6F-9576-58F8BC1F62A1}"/>
              </a:ext>
            </a:extLst>
          </p:cNvPr>
          <p:cNvSpPr txBox="1"/>
          <p:nvPr/>
        </p:nvSpPr>
        <p:spPr>
          <a:xfrm>
            <a:off x="3826238" y="4999869"/>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1023" name="0a TextBox 14">
            <a:extLst>
              <a:ext uri="{FF2B5EF4-FFF2-40B4-BE49-F238E27FC236}">
                <a16:creationId xmlns:a16="http://schemas.microsoft.com/office/drawing/2014/main" xmlns="" id="{6E83F5F7-053E-4E7B-9B8D-B993C2E10D94}"/>
              </a:ext>
            </a:extLst>
          </p:cNvPr>
          <p:cNvSpPr txBox="1"/>
          <p:nvPr/>
        </p:nvSpPr>
        <p:spPr>
          <a:xfrm>
            <a:off x="3826238" y="4999869"/>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1024" name="TextBox 1023">
            <a:extLst>
              <a:ext uri="{FF2B5EF4-FFF2-40B4-BE49-F238E27FC236}">
                <a16:creationId xmlns:a16="http://schemas.microsoft.com/office/drawing/2014/main" xmlns="" id="{4A6EB71C-FB68-4CCD-86D2-DECC853BCEF8}"/>
              </a:ext>
            </a:extLst>
          </p:cNvPr>
          <p:cNvSpPr txBox="1"/>
          <p:nvPr/>
        </p:nvSpPr>
        <p:spPr>
          <a:xfrm>
            <a:off x="2615418" y="4757240"/>
            <a:ext cx="268213" cy="220573"/>
          </a:xfrm>
          <a:prstGeom prst="rect">
            <a:avLst/>
          </a:prstGeom>
          <a:noFill/>
        </p:spPr>
        <p:txBody>
          <a:bodyPr wrap="square" rtlCol="0">
            <a:spAutoFit/>
          </a:bodyPr>
          <a:lstStyle/>
          <a:p>
            <a:pPr algn="ctr">
              <a:lnSpc>
                <a:spcPts val="1000"/>
              </a:lnSpc>
            </a:pPr>
            <a:r>
              <a:rPr lang="en-GB" sz="2800" b="1" dirty="0">
                <a:solidFill>
                  <a:prstClr val="black"/>
                </a:solidFill>
                <a:effectLst>
                  <a:glow rad="101600">
                    <a:prstClr val="white">
                      <a:alpha val="40000"/>
                    </a:prstClr>
                  </a:glow>
                </a:effectLst>
                <a:latin typeface="Trebuchet MS" panose="020B0603020202020204" pitchFamily="34" charset="0"/>
                <a:cs typeface="Aharoni" panose="02010803020104030203" pitchFamily="2" charset="-79"/>
              </a:rPr>
              <a:t>$</a:t>
            </a:r>
          </a:p>
        </p:txBody>
      </p:sp>
      <p:sp>
        <p:nvSpPr>
          <p:cNvPr id="1025" name="TextBox 1024">
            <a:extLst>
              <a:ext uri="{FF2B5EF4-FFF2-40B4-BE49-F238E27FC236}">
                <a16:creationId xmlns:a16="http://schemas.microsoft.com/office/drawing/2014/main" xmlns="" id="{5F6409C2-B1F3-424E-8D82-6EED8E4A2566}"/>
              </a:ext>
            </a:extLst>
          </p:cNvPr>
          <p:cNvSpPr txBox="1"/>
          <p:nvPr/>
        </p:nvSpPr>
        <p:spPr>
          <a:xfrm>
            <a:off x="2615418" y="5164545"/>
            <a:ext cx="268213" cy="220573"/>
          </a:xfrm>
          <a:prstGeom prst="rect">
            <a:avLst/>
          </a:prstGeom>
          <a:noFill/>
        </p:spPr>
        <p:txBody>
          <a:bodyPr wrap="square" rtlCol="0">
            <a:spAutoFit/>
          </a:bodyPr>
          <a:lstStyle/>
          <a:p>
            <a:pPr algn="ctr">
              <a:lnSpc>
                <a:spcPts val="1000"/>
              </a:lnSpc>
            </a:pPr>
            <a:r>
              <a:rPr lang="en-GB" sz="2800" b="1" dirty="0">
                <a:solidFill>
                  <a:srgbClr val="FF0000"/>
                </a:solidFill>
                <a:effectLst>
                  <a:glow rad="101600">
                    <a:prstClr val="white">
                      <a:alpha val="40000"/>
                    </a:prstClr>
                  </a:glow>
                </a:effectLst>
                <a:latin typeface="Trebuchet MS" panose="020B0603020202020204" pitchFamily="34" charset="0"/>
                <a:cs typeface="Aharoni" panose="02010803020104030203" pitchFamily="2" charset="-79"/>
              </a:rPr>
              <a:t>$</a:t>
            </a:r>
          </a:p>
        </p:txBody>
      </p:sp>
      <p:sp>
        <p:nvSpPr>
          <p:cNvPr id="1132" name="9a TextBox 5">
            <a:extLst>
              <a:ext uri="{FF2B5EF4-FFF2-40B4-BE49-F238E27FC236}">
                <a16:creationId xmlns:a16="http://schemas.microsoft.com/office/drawing/2014/main" xmlns="" id="{2DBC3774-3673-4064-A5E4-AB6F8AA88FD8}"/>
              </a:ext>
            </a:extLst>
          </p:cNvPr>
          <p:cNvSpPr txBox="1"/>
          <p:nvPr/>
        </p:nvSpPr>
        <p:spPr>
          <a:xfrm>
            <a:off x="7276345" y="4611328"/>
            <a:ext cx="217170" cy="307777"/>
          </a:xfrm>
          <a:prstGeom prst="rect">
            <a:avLst/>
          </a:prstGeom>
          <a:noFill/>
        </p:spPr>
        <p:txBody>
          <a:bodyPr wrap="square" lIns="0" tIns="0" rIns="0" bIns="0" rtlCol="0">
            <a:spAutoFit/>
          </a:bodyPr>
          <a:lstStyle/>
          <a:p>
            <a:pPr algn="ctr"/>
            <a:r>
              <a:rPr lang="en-GB" sz="2000" dirty="0">
                <a:solidFill>
                  <a:prstClr val="black"/>
                </a:solidFill>
              </a:rPr>
              <a:t>9</a:t>
            </a:r>
          </a:p>
        </p:txBody>
      </p:sp>
      <p:sp>
        <p:nvSpPr>
          <p:cNvPr id="1133" name="8a TextBox 6">
            <a:extLst>
              <a:ext uri="{FF2B5EF4-FFF2-40B4-BE49-F238E27FC236}">
                <a16:creationId xmlns:a16="http://schemas.microsoft.com/office/drawing/2014/main" xmlns="" id="{71CE8375-6820-4B25-AE54-A47DAB6F9FA7}"/>
              </a:ext>
            </a:extLst>
          </p:cNvPr>
          <p:cNvSpPr txBox="1"/>
          <p:nvPr/>
        </p:nvSpPr>
        <p:spPr>
          <a:xfrm>
            <a:off x="7276345" y="4611328"/>
            <a:ext cx="217170" cy="307777"/>
          </a:xfrm>
          <a:prstGeom prst="rect">
            <a:avLst/>
          </a:prstGeom>
          <a:noFill/>
        </p:spPr>
        <p:txBody>
          <a:bodyPr wrap="square" lIns="0" tIns="0" rIns="0" bIns="0" rtlCol="0">
            <a:spAutoFit/>
          </a:bodyPr>
          <a:lstStyle/>
          <a:p>
            <a:pPr algn="ctr"/>
            <a:r>
              <a:rPr lang="en-GB" sz="2000" dirty="0">
                <a:solidFill>
                  <a:prstClr val="black"/>
                </a:solidFill>
              </a:rPr>
              <a:t>8</a:t>
            </a:r>
          </a:p>
        </p:txBody>
      </p:sp>
      <p:sp>
        <p:nvSpPr>
          <p:cNvPr id="1134" name="7a TextBox 7">
            <a:extLst>
              <a:ext uri="{FF2B5EF4-FFF2-40B4-BE49-F238E27FC236}">
                <a16:creationId xmlns:a16="http://schemas.microsoft.com/office/drawing/2014/main" xmlns="" id="{41950137-91E7-4FCA-8FFE-4FD5CF1F07B5}"/>
              </a:ext>
            </a:extLst>
          </p:cNvPr>
          <p:cNvSpPr txBox="1"/>
          <p:nvPr/>
        </p:nvSpPr>
        <p:spPr>
          <a:xfrm>
            <a:off x="7276345" y="4611328"/>
            <a:ext cx="217170" cy="307777"/>
          </a:xfrm>
          <a:prstGeom prst="rect">
            <a:avLst/>
          </a:prstGeom>
          <a:noFill/>
        </p:spPr>
        <p:txBody>
          <a:bodyPr wrap="square" lIns="0" tIns="0" rIns="0" bIns="0" rtlCol="0">
            <a:spAutoFit/>
          </a:bodyPr>
          <a:lstStyle/>
          <a:p>
            <a:pPr algn="ctr"/>
            <a:r>
              <a:rPr lang="en-GB" sz="2000" dirty="0">
                <a:solidFill>
                  <a:prstClr val="black"/>
                </a:solidFill>
              </a:rPr>
              <a:t>7</a:t>
            </a:r>
          </a:p>
        </p:txBody>
      </p:sp>
      <p:sp>
        <p:nvSpPr>
          <p:cNvPr id="1135" name="6a TextBox 8">
            <a:extLst>
              <a:ext uri="{FF2B5EF4-FFF2-40B4-BE49-F238E27FC236}">
                <a16:creationId xmlns:a16="http://schemas.microsoft.com/office/drawing/2014/main" xmlns="" id="{85956260-43DD-41D7-BCE9-0EB0B5EE1143}"/>
              </a:ext>
            </a:extLst>
          </p:cNvPr>
          <p:cNvSpPr txBox="1"/>
          <p:nvPr/>
        </p:nvSpPr>
        <p:spPr>
          <a:xfrm>
            <a:off x="7276345" y="4611328"/>
            <a:ext cx="217170" cy="307777"/>
          </a:xfrm>
          <a:prstGeom prst="rect">
            <a:avLst/>
          </a:prstGeom>
          <a:noFill/>
        </p:spPr>
        <p:txBody>
          <a:bodyPr wrap="square" lIns="0" tIns="0" rIns="0" bIns="0" rtlCol="0">
            <a:spAutoFit/>
          </a:bodyPr>
          <a:lstStyle/>
          <a:p>
            <a:pPr algn="ctr"/>
            <a:r>
              <a:rPr lang="en-GB" sz="2000" dirty="0">
                <a:solidFill>
                  <a:prstClr val="black"/>
                </a:solidFill>
              </a:rPr>
              <a:t>6</a:t>
            </a:r>
          </a:p>
        </p:txBody>
      </p:sp>
      <p:sp>
        <p:nvSpPr>
          <p:cNvPr id="1136" name="5a TextBox 9">
            <a:extLst>
              <a:ext uri="{FF2B5EF4-FFF2-40B4-BE49-F238E27FC236}">
                <a16:creationId xmlns:a16="http://schemas.microsoft.com/office/drawing/2014/main" xmlns="" id="{EEFA6B0F-0068-4F9A-B8B6-B7617B781229}"/>
              </a:ext>
            </a:extLst>
          </p:cNvPr>
          <p:cNvSpPr txBox="1"/>
          <p:nvPr/>
        </p:nvSpPr>
        <p:spPr>
          <a:xfrm>
            <a:off x="7276345" y="4611328"/>
            <a:ext cx="217170" cy="307777"/>
          </a:xfrm>
          <a:prstGeom prst="rect">
            <a:avLst/>
          </a:prstGeom>
          <a:noFill/>
        </p:spPr>
        <p:txBody>
          <a:bodyPr wrap="square" lIns="0" tIns="0" rIns="0" bIns="0" rtlCol="0">
            <a:spAutoFit/>
          </a:bodyPr>
          <a:lstStyle/>
          <a:p>
            <a:pPr algn="ctr"/>
            <a:r>
              <a:rPr lang="en-GB" sz="2000" dirty="0">
                <a:solidFill>
                  <a:prstClr val="black"/>
                </a:solidFill>
              </a:rPr>
              <a:t>5</a:t>
            </a:r>
          </a:p>
        </p:txBody>
      </p:sp>
      <p:sp>
        <p:nvSpPr>
          <p:cNvPr id="1137" name="4a TextBox 10">
            <a:extLst>
              <a:ext uri="{FF2B5EF4-FFF2-40B4-BE49-F238E27FC236}">
                <a16:creationId xmlns:a16="http://schemas.microsoft.com/office/drawing/2014/main" xmlns="" id="{7BB7C823-F9D3-4C7F-8DA5-F9C67473217E}"/>
              </a:ext>
            </a:extLst>
          </p:cNvPr>
          <p:cNvSpPr txBox="1"/>
          <p:nvPr/>
        </p:nvSpPr>
        <p:spPr>
          <a:xfrm>
            <a:off x="7276345" y="4611328"/>
            <a:ext cx="217170" cy="307777"/>
          </a:xfrm>
          <a:prstGeom prst="rect">
            <a:avLst/>
          </a:prstGeom>
          <a:noFill/>
        </p:spPr>
        <p:txBody>
          <a:bodyPr wrap="square" lIns="0" tIns="0" rIns="0" bIns="0" rtlCol="0">
            <a:spAutoFit/>
          </a:bodyPr>
          <a:lstStyle/>
          <a:p>
            <a:pPr algn="ctr"/>
            <a:r>
              <a:rPr lang="en-GB" sz="2000" dirty="0">
                <a:solidFill>
                  <a:prstClr val="black"/>
                </a:solidFill>
              </a:rPr>
              <a:t>4</a:t>
            </a:r>
          </a:p>
        </p:txBody>
      </p:sp>
      <p:sp>
        <p:nvSpPr>
          <p:cNvPr id="1138" name="3a TextBox 11">
            <a:extLst>
              <a:ext uri="{FF2B5EF4-FFF2-40B4-BE49-F238E27FC236}">
                <a16:creationId xmlns:a16="http://schemas.microsoft.com/office/drawing/2014/main" xmlns="" id="{9CD9B341-171E-4EB5-AB3B-80BC2BB536BD}"/>
              </a:ext>
            </a:extLst>
          </p:cNvPr>
          <p:cNvSpPr txBox="1"/>
          <p:nvPr/>
        </p:nvSpPr>
        <p:spPr>
          <a:xfrm>
            <a:off x="7276345" y="4611328"/>
            <a:ext cx="217170" cy="307777"/>
          </a:xfrm>
          <a:prstGeom prst="rect">
            <a:avLst/>
          </a:prstGeom>
          <a:noFill/>
        </p:spPr>
        <p:txBody>
          <a:bodyPr wrap="square" lIns="0" tIns="0" rIns="0" bIns="0" rtlCol="0">
            <a:spAutoFit/>
          </a:bodyPr>
          <a:lstStyle/>
          <a:p>
            <a:pPr algn="ctr"/>
            <a:r>
              <a:rPr lang="en-GB" sz="2000" dirty="0">
                <a:solidFill>
                  <a:prstClr val="black"/>
                </a:solidFill>
              </a:rPr>
              <a:t>3</a:t>
            </a:r>
          </a:p>
        </p:txBody>
      </p:sp>
      <p:sp>
        <p:nvSpPr>
          <p:cNvPr id="1139" name="2a TextBox 12">
            <a:extLst>
              <a:ext uri="{FF2B5EF4-FFF2-40B4-BE49-F238E27FC236}">
                <a16:creationId xmlns:a16="http://schemas.microsoft.com/office/drawing/2014/main" xmlns="" id="{C30903B9-8924-4E8F-9C44-E1C529A9A17B}"/>
              </a:ext>
            </a:extLst>
          </p:cNvPr>
          <p:cNvSpPr txBox="1"/>
          <p:nvPr/>
        </p:nvSpPr>
        <p:spPr>
          <a:xfrm>
            <a:off x="7276345" y="4611328"/>
            <a:ext cx="217170" cy="307777"/>
          </a:xfrm>
          <a:prstGeom prst="rect">
            <a:avLst/>
          </a:prstGeom>
          <a:noFill/>
        </p:spPr>
        <p:txBody>
          <a:bodyPr wrap="square" lIns="0" tIns="0" rIns="0" bIns="0" rtlCol="0">
            <a:spAutoFit/>
          </a:bodyPr>
          <a:lstStyle/>
          <a:p>
            <a:pPr algn="ctr"/>
            <a:r>
              <a:rPr lang="en-GB" sz="2000" dirty="0">
                <a:solidFill>
                  <a:prstClr val="black"/>
                </a:solidFill>
              </a:rPr>
              <a:t>2</a:t>
            </a:r>
          </a:p>
        </p:txBody>
      </p:sp>
      <p:sp>
        <p:nvSpPr>
          <p:cNvPr id="1140" name="1a TextBox 13">
            <a:extLst>
              <a:ext uri="{FF2B5EF4-FFF2-40B4-BE49-F238E27FC236}">
                <a16:creationId xmlns:a16="http://schemas.microsoft.com/office/drawing/2014/main" xmlns="" id="{C19FE9C3-AFB9-453A-82F6-0E68B8733525}"/>
              </a:ext>
            </a:extLst>
          </p:cNvPr>
          <p:cNvSpPr txBox="1"/>
          <p:nvPr/>
        </p:nvSpPr>
        <p:spPr>
          <a:xfrm>
            <a:off x="7276345" y="4611328"/>
            <a:ext cx="217170" cy="307777"/>
          </a:xfrm>
          <a:prstGeom prst="rect">
            <a:avLst/>
          </a:prstGeom>
          <a:noFill/>
        </p:spPr>
        <p:txBody>
          <a:bodyPr wrap="square" lIns="0" tIns="0" rIns="0" bIns="0" rtlCol="0">
            <a:spAutoFit/>
          </a:bodyPr>
          <a:lstStyle/>
          <a:p>
            <a:pPr algn="ctr"/>
            <a:r>
              <a:rPr lang="en-GB" sz="2000" dirty="0">
                <a:solidFill>
                  <a:prstClr val="black"/>
                </a:solidFill>
              </a:rPr>
              <a:t>1</a:t>
            </a:r>
          </a:p>
        </p:txBody>
      </p:sp>
      <p:sp>
        <p:nvSpPr>
          <p:cNvPr id="1141" name="0a TextBox 14">
            <a:extLst>
              <a:ext uri="{FF2B5EF4-FFF2-40B4-BE49-F238E27FC236}">
                <a16:creationId xmlns:a16="http://schemas.microsoft.com/office/drawing/2014/main" xmlns="" id="{F46C9BA3-07A6-4AD8-9E81-19A3CE705FB2}"/>
              </a:ext>
            </a:extLst>
          </p:cNvPr>
          <p:cNvSpPr txBox="1"/>
          <p:nvPr/>
        </p:nvSpPr>
        <p:spPr>
          <a:xfrm>
            <a:off x="7276345" y="4611328"/>
            <a:ext cx="217170" cy="307777"/>
          </a:xfrm>
          <a:prstGeom prst="rect">
            <a:avLst/>
          </a:prstGeom>
          <a:noFill/>
        </p:spPr>
        <p:txBody>
          <a:bodyPr wrap="square" lIns="0" tIns="0" rIns="0" bIns="0" rtlCol="0">
            <a:spAutoFit/>
          </a:bodyPr>
          <a:lstStyle/>
          <a:p>
            <a:pPr algn="ctr"/>
            <a:r>
              <a:rPr lang="en-GB" sz="2000" dirty="0">
                <a:solidFill>
                  <a:prstClr val="black"/>
                </a:solidFill>
              </a:rPr>
              <a:t>0</a:t>
            </a:r>
          </a:p>
        </p:txBody>
      </p:sp>
      <p:sp>
        <p:nvSpPr>
          <p:cNvPr id="1143" name="9a TextBox 5">
            <a:extLst>
              <a:ext uri="{FF2B5EF4-FFF2-40B4-BE49-F238E27FC236}">
                <a16:creationId xmlns:a16="http://schemas.microsoft.com/office/drawing/2014/main" xmlns="" id="{D152E3CA-5CFA-4066-A634-B41AF8DAC445}"/>
              </a:ext>
            </a:extLst>
          </p:cNvPr>
          <p:cNvSpPr txBox="1"/>
          <p:nvPr/>
        </p:nvSpPr>
        <p:spPr>
          <a:xfrm>
            <a:off x="7040651" y="4611328"/>
            <a:ext cx="217170" cy="307777"/>
          </a:xfrm>
          <a:prstGeom prst="rect">
            <a:avLst/>
          </a:prstGeom>
          <a:noFill/>
        </p:spPr>
        <p:txBody>
          <a:bodyPr wrap="square" lIns="0" tIns="0" rIns="0" bIns="0" rtlCol="0">
            <a:spAutoFit/>
          </a:bodyPr>
          <a:lstStyle/>
          <a:p>
            <a:pPr algn="ctr"/>
            <a:r>
              <a:rPr lang="en-GB" sz="2000" dirty="0">
                <a:solidFill>
                  <a:prstClr val="black"/>
                </a:solidFill>
              </a:rPr>
              <a:t>9</a:t>
            </a:r>
          </a:p>
        </p:txBody>
      </p:sp>
      <p:sp>
        <p:nvSpPr>
          <p:cNvPr id="1144" name="8a TextBox 6">
            <a:extLst>
              <a:ext uri="{FF2B5EF4-FFF2-40B4-BE49-F238E27FC236}">
                <a16:creationId xmlns:a16="http://schemas.microsoft.com/office/drawing/2014/main" xmlns="" id="{2FE469F1-24B4-4C38-B477-851D00A28A4E}"/>
              </a:ext>
            </a:extLst>
          </p:cNvPr>
          <p:cNvSpPr txBox="1"/>
          <p:nvPr/>
        </p:nvSpPr>
        <p:spPr>
          <a:xfrm>
            <a:off x="7040651" y="4611328"/>
            <a:ext cx="217170" cy="307777"/>
          </a:xfrm>
          <a:prstGeom prst="rect">
            <a:avLst/>
          </a:prstGeom>
          <a:noFill/>
        </p:spPr>
        <p:txBody>
          <a:bodyPr wrap="square" lIns="0" tIns="0" rIns="0" bIns="0" rtlCol="0">
            <a:spAutoFit/>
          </a:bodyPr>
          <a:lstStyle/>
          <a:p>
            <a:pPr algn="ctr"/>
            <a:r>
              <a:rPr lang="en-GB" sz="2000" dirty="0">
                <a:solidFill>
                  <a:prstClr val="black"/>
                </a:solidFill>
              </a:rPr>
              <a:t>8</a:t>
            </a:r>
          </a:p>
        </p:txBody>
      </p:sp>
      <p:sp>
        <p:nvSpPr>
          <p:cNvPr id="1145" name="7a TextBox 7">
            <a:extLst>
              <a:ext uri="{FF2B5EF4-FFF2-40B4-BE49-F238E27FC236}">
                <a16:creationId xmlns:a16="http://schemas.microsoft.com/office/drawing/2014/main" xmlns="" id="{038A5767-229B-41E8-BEB5-D5F3925426C6}"/>
              </a:ext>
            </a:extLst>
          </p:cNvPr>
          <p:cNvSpPr txBox="1"/>
          <p:nvPr/>
        </p:nvSpPr>
        <p:spPr>
          <a:xfrm>
            <a:off x="7040651" y="4611328"/>
            <a:ext cx="217170" cy="307777"/>
          </a:xfrm>
          <a:prstGeom prst="rect">
            <a:avLst/>
          </a:prstGeom>
          <a:noFill/>
        </p:spPr>
        <p:txBody>
          <a:bodyPr wrap="square" lIns="0" tIns="0" rIns="0" bIns="0" rtlCol="0">
            <a:spAutoFit/>
          </a:bodyPr>
          <a:lstStyle/>
          <a:p>
            <a:pPr algn="ctr"/>
            <a:r>
              <a:rPr lang="en-GB" sz="2000" dirty="0">
                <a:solidFill>
                  <a:prstClr val="black"/>
                </a:solidFill>
              </a:rPr>
              <a:t>7</a:t>
            </a:r>
          </a:p>
        </p:txBody>
      </p:sp>
      <p:sp>
        <p:nvSpPr>
          <p:cNvPr id="1146" name="6a TextBox 8">
            <a:extLst>
              <a:ext uri="{FF2B5EF4-FFF2-40B4-BE49-F238E27FC236}">
                <a16:creationId xmlns:a16="http://schemas.microsoft.com/office/drawing/2014/main" xmlns="" id="{D22F48B1-8DCF-4CA4-ABAB-302608FB30F4}"/>
              </a:ext>
            </a:extLst>
          </p:cNvPr>
          <p:cNvSpPr txBox="1"/>
          <p:nvPr/>
        </p:nvSpPr>
        <p:spPr>
          <a:xfrm>
            <a:off x="7040651" y="4611328"/>
            <a:ext cx="217170" cy="307777"/>
          </a:xfrm>
          <a:prstGeom prst="rect">
            <a:avLst/>
          </a:prstGeom>
          <a:noFill/>
        </p:spPr>
        <p:txBody>
          <a:bodyPr wrap="square" lIns="0" tIns="0" rIns="0" bIns="0" rtlCol="0">
            <a:spAutoFit/>
          </a:bodyPr>
          <a:lstStyle/>
          <a:p>
            <a:pPr algn="ctr"/>
            <a:r>
              <a:rPr lang="en-GB" sz="2000" dirty="0">
                <a:solidFill>
                  <a:prstClr val="black"/>
                </a:solidFill>
              </a:rPr>
              <a:t>6</a:t>
            </a:r>
          </a:p>
        </p:txBody>
      </p:sp>
      <p:sp>
        <p:nvSpPr>
          <p:cNvPr id="1147" name="5a TextBox 9">
            <a:extLst>
              <a:ext uri="{FF2B5EF4-FFF2-40B4-BE49-F238E27FC236}">
                <a16:creationId xmlns:a16="http://schemas.microsoft.com/office/drawing/2014/main" xmlns="" id="{B75B74E9-AAFC-481C-B885-0E56D054D091}"/>
              </a:ext>
            </a:extLst>
          </p:cNvPr>
          <p:cNvSpPr txBox="1"/>
          <p:nvPr/>
        </p:nvSpPr>
        <p:spPr>
          <a:xfrm>
            <a:off x="7040651" y="4611328"/>
            <a:ext cx="217170" cy="307777"/>
          </a:xfrm>
          <a:prstGeom prst="rect">
            <a:avLst/>
          </a:prstGeom>
          <a:noFill/>
        </p:spPr>
        <p:txBody>
          <a:bodyPr wrap="square" lIns="0" tIns="0" rIns="0" bIns="0" rtlCol="0">
            <a:spAutoFit/>
          </a:bodyPr>
          <a:lstStyle/>
          <a:p>
            <a:pPr algn="ctr"/>
            <a:r>
              <a:rPr lang="en-GB" sz="2000" dirty="0">
                <a:solidFill>
                  <a:prstClr val="black"/>
                </a:solidFill>
              </a:rPr>
              <a:t>5</a:t>
            </a:r>
          </a:p>
        </p:txBody>
      </p:sp>
      <p:sp>
        <p:nvSpPr>
          <p:cNvPr id="1148" name="4a TextBox 10">
            <a:extLst>
              <a:ext uri="{FF2B5EF4-FFF2-40B4-BE49-F238E27FC236}">
                <a16:creationId xmlns:a16="http://schemas.microsoft.com/office/drawing/2014/main" xmlns="" id="{9326E0CC-D157-451C-9E95-C2C2992A4044}"/>
              </a:ext>
            </a:extLst>
          </p:cNvPr>
          <p:cNvSpPr txBox="1"/>
          <p:nvPr/>
        </p:nvSpPr>
        <p:spPr>
          <a:xfrm>
            <a:off x="7040651" y="4611328"/>
            <a:ext cx="217170" cy="307777"/>
          </a:xfrm>
          <a:prstGeom prst="rect">
            <a:avLst/>
          </a:prstGeom>
          <a:noFill/>
        </p:spPr>
        <p:txBody>
          <a:bodyPr wrap="square" lIns="0" tIns="0" rIns="0" bIns="0" rtlCol="0">
            <a:spAutoFit/>
          </a:bodyPr>
          <a:lstStyle/>
          <a:p>
            <a:pPr algn="ctr"/>
            <a:r>
              <a:rPr lang="en-GB" sz="2000" dirty="0">
                <a:solidFill>
                  <a:prstClr val="black"/>
                </a:solidFill>
              </a:rPr>
              <a:t>4</a:t>
            </a:r>
          </a:p>
        </p:txBody>
      </p:sp>
      <p:sp>
        <p:nvSpPr>
          <p:cNvPr id="1149" name="3a TextBox 11">
            <a:extLst>
              <a:ext uri="{FF2B5EF4-FFF2-40B4-BE49-F238E27FC236}">
                <a16:creationId xmlns:a16="http://schemas.microsoft.com/office/drawing/2014/main" xmlns="" id="{8C5E78A8-99DD-43D9-BBC6-D0DDB26DE75E}"/>
              </a:ext>
            </a:extLst>
          </p:cNvPr>
          <p:cNvSpPr txBox="1"/>
          <p:nvPr/>
        </p:nvSpPr>
        <p:spPr>
          <a:xfrm>
            <a:off x="7040651" y="4611328"/>
            <a:ext cx="217170" cy="307777"/>
          </a:xfrm>
          <a:prstGeom prst="rect">
            <a:avLst/>
          </a:prstGeom>
          <a:noFill/>
        </p:spPr>
        <p:txBody>
          <a:bodyPr wrap="square" lIns="0" tIns="0" rIns="0" bIns="0" rtlCol="0">
            <a:spAutoFit/>
          </a:bodyPr>
          <a:lstStyle/>
          <a:p>
            <a:pPr algn="ctr"/>
            <a:r>
              <a:rPr lang="en-GB" sz="2000" dirty="0">
                <a:solidFill>
                  <a:prstClr val="black"/>
                </a:solidFill>
              </a:rPr>
              <a:t>3</a:t>
            </a:r>
          </a:p>
        </p:txBody>
      </p:sp>
      <p:sp>
        <p:nvSpPr>
          <p:cNvPr id="1150" name="2a TextBox 12">
            <a:extLst>
              <a:ext uri="{FF2B5EF4-FFF2-40B4-BE49-F238E27FC236}">
                <a16:creationId xmlns:a16="http://schemas.microsoft.com/office/drawing/2014/main" xmlns="" id="{0082112A-34F2-4AED-8984-C746149FC903}"/>
              </a:ext>
            </a:extLst>
          </p:cNvPr>
          <p:cNvSpPr txBox="1"/>
          <p:nvPr/>
        </p:nvSpPr>
        <p:spPr>
          <a:xfrm>
            <a:off x="7040651" y="4611328"/>
            <a:ext cx="217170" cy="307777"/>
          </a:xfrm>
          <a:prstGeom prst="rect">
            <a:avLst/>
          </a:prstGeom>
          <a:noFill/>
        </p:spPr>
        <p:txBody>
          <a:bodyPr wrap="square" lIns="0" tIns="0" rIns="0" bIns="0" rtlCol="0">
            <a:spAutoFit/>
          </a:bodyPr>
          <a:lstStyle/>
          <a:p>
            <a:pPr algn="ctr"/>
            <a:r>
              <a:rPr lang="en-GB" sz="2000" dirty="0">
                <a:solidFill>
                  <a:prstClr val="black"/>
                </a:solidFill>
              </a:rPr>
              <a:t>2</a:t>
            </a:r>
          </a:p>
        </p:txBody>
      </p:sp>
      <p:sp>
        <p:nvSpPr>
          <p:cNvPr id="1151" name="1a TextBox 13">
            <a:extLst>
              <a:ext uri="{FF2B5EF4-FFF2-40B4-BE49-F238E27FC236}">
                <a16:creationId xmlns:a16="http://schemas.microsoft.com/office/drawing/2014/main" xmlns="" id="{4E545CFE-E92C-4C06-8C3B-D7BBE71B0958}"/>
              </a:ext>
            </a:extLst>
          </p:cNvPr>
          <p:cNvSpPr txBox="1"/>
          <p:nvPr/>
        </p:nvSpPr>
        <p:spPr>
          <a:xfrm>
            <a:off x="7040651" y="4611328"/>
            <a:ext cx="217170" cy="307777"/>
          </a:xfrm>
          <a:prstGeom prst="rect">
            <a:avLst/>
          </a:prstGeom>
          <a:noFill/>
        </p:spPr>
        <p:txBody>
          <a:bodyPr wrap="square" lIns="0" tIns="0" rIns="0" bIns="0" rtlCol="0">
            <a:spAutoFit/>
          </a:bodyPr>
          <a:lstStyle/>
          <a:p>
            <a:pPr algn="ctr"/>
            <a:r>
              <a:rPr lang="en-GB" sz="2000" dirty="0">
                <a:solidFill>
                  <a:prstClr val="black"/>
                </a:solidFill>
              </a:rPr>
              <a:t>1</a:t>
            </a:r>
          </a:p>
        </p:txBody>
      </p:sp>
      <p:sp>
        <p:nvSpPr>
          <p:cNvPr id="1152" name="0a TextBox 14">
            <a:extLst>
              <a:ext uri="{FF2B5EF4-FFF2-40B4-BE49-F238E27FC236}">
                <a16:creationId xmlns:a16="http://schemas.microsoft.com/office/drawing/2014/main" xmlns="" id="{E7B2E21F-46E8-4D5D-ACD1-AFD77A0655FC}"/>
              </a:ext>
            </a:extLst>
          </p:cNvPr>
          <p:cNvSpPr txBox="1"/>
          <p:nvPr/>
        </p:nvSpPr>
        <p:spPr>
          <a:xfrm>
            <a:off x="7040651" y="4611328"/>
            <a:ext cx="217170" cy="307777"/>
          </a:xfrm>
          <a:prstGeom prst="rect">
            <a:avLst/>
          </a:prstGeom>
          <a:noFill/>
        </p:spPr>
        <p:txBody>
          <a:bodyPr wrap="square" lIns="0" tIns="0" rIns="0" bIns="0" rtlCol="0">
            <a:spAutoFit/>
          </a:bodyPr>
          <a:lstStyle/>
          <a:p>
            <a:pPr algn="ctr"/>
            <a:r>
              <a:rPr lang="en-GB" sz="2000" dirty="0">
                <a:solidFill>
                  <a:prstClr val="black"/>
                </a:solidFill>
              </a:rPr>
              <a:t>0</a:t>
            </a:r>
          </a:p>
        </p:txBody>
      </p:sp>
      <p:sp>
        <p:nvSpPr>
          <p:cNvPr id="1153" name="9a TextBox 5">
            <a:extLst>
              <a:ext uri="{FF2B5EF4-FFF2-40B4-BE49-F238E27FC236}">
                <a16:creationId xmlns:a16="http://schemas.microsoft.com/office/drawing/2014/main" xmlns="" id="{BC8A848A-EBEF-462D-8610-211DFD1929C6}"/>
              </a:ext>
            </a:extLst>
          </p:cNvPr>
          <p:cNvSpPr txBox="1"/>
          <p:nvPr/>
        </p:nvSpPr>
        <p:spPr>
          <a:xfrm>
            <a:off x="6818710" y="4611328"/>
            <a:ext cx="217170" cy="307777"/>
          </a:xfrm>
          <a:prstGeom prst="rect">
            <a:avLst/>
          </a:prstGeom>
          <a:noFill/>
        </p:spPr>
        <p:txBody>
          <a:bodyPr wrap="square" lIns="0" tIns="0" rIns="0" bIns="0" rtlCol="0">
            <a:spAutoFit/>
          </a:bodyPr>
          <a:lstStyle/>
          <a:p>
            <a:pPr algn="ctr"/>
            <a:r>
              <a:rPr lang="en-GB" sz="2000" dirty="0">
                <a:solidFill>
                  <a:prstClr val="black"/>
                </a:solidFill>
              </a:rPr>
              <a:t>9</a:t>
            </a:r>
          </a:p>
        </p:txBody>
      </p:sp>
      <p:sp>
        <p:nvSpPr>
          <p:cNvPr id="1154" name="8a TextBox 6">
            <a:extLst>
              <a:ext uri="{FF2B5EF4-FFF2-40B4-BE49-F238E27FC236}">
                <a16:creationId xmlns:a16="http://schemas.microsoft.com/office/drawing/2014/main" xmlns="" id="{E19F4975-56F3-4FFE-A2F3-28EA0DB716F2}"/>
              </a:ext>
            </a:extLst>
          </p:cNvPr>
          <p:cNvSpPr txBox="1"/>
          <p:nvPr/>
        </p:nvSpPr>
        <p:spPr>
          <a:xfrm>
            <a:off x="6818710" y="4611328"/>
            <a:ext cx="217170" cy="307777"/>
          </a:xfrm>
          <a:prstGeom prst="rect">
            <a:avLst/>
          </a:prstGeom>
          <a:noFill/>
        </p:spPr>
        <p:txBody>
          <a:bodyPr wrap="square" lIns="0" tIns="0" rIns="0" bIns="0" rtlCol="0">
            <a:spAutoFit/>
          </a:bodyPr>
          <a:lstStyle/>
          <a:p>
            <a:pPr algn="ctr"/>
            <a:r>
              <a:rPr lang="en-GB" sz="2000" dirty="0">
                <a:solidFill>
                  <a:prstClr val="black"/>
                </a:solidFill>
              </a:rPr>
              <a:t>8</a:t>
            </a:r>
          </a:p>
        </p:txBody>
      </p:sp>
      <p:sp>
        <p:nvSpPr>
          <p:cNvPr id="1155" name="7a TextBox 7">
            <a:extLst>
              <a:ext uri="{FF2B5EF4-FFF2-40B4-BE49-F238E27FC236}">
                <a16:creationId xmlns:a16="http://schemas.microsoft.com/office/drawing/2014/main" xmlns="" id="{4646DFB5-3C1B-498F-A2B1-C116D16D4E9F}"/>
              </a:ext>
            </a:extLst>
          </p:cNvPr>
          <p:cNvSpPr txBox="1"/>
          <p:nvPr/>
        </p:nvSpPr>
        <p:spPr>
          <a:xfrm>
            <a:off x="6818710" y="4611328"/>
            <a:ext cx="217170" cy="307777"/>
          </a:xfrm>
          <a:prstGeom prst="rect">
            <a:avLst/>
          </a:prstGeom>
          <a:noFill/>
        </p:spPr>
        <p:txBody>
          <a:bodyPr wrap="square" lIns="0" tIns="0" rIns="0" bIns="0" rtlCol="0">
            <a:spAutoFit/>
          </a:bodyPr>
          <a:lstStyle/>
          <a:p>
            <a:pPr algn="ctr"/>
            <a:r>
              <a:rPr lang="en-GB" sz="2000" dirty="0">
                <a:solidFill>
                  <a:prstClr val="black"/>
                </a:solidFill>
              </a:rPr>
              <a:t>7</a:t>
            </a:r>
          </a:p>
        </p:txBody>
      </p:sp>
      <p:sp>
        <p:nvSpPr>
          <p:cNvPr id="1156" name="6a TextBox 8">
            <a:extLst>
              <a:ext uri="{FF2B5EF4-FFF2-40B4-BE49-F238E27FC236}">
                <a16:creationId xmlns:a16="http://schemas.microsoft.com/office/drawing/2014/main" xmlns="" id="{E3833A23-F68F-4820-81F4-BE6D63DBD929}"/>
              </a:ext>
            </a:extLst>
          </p:cNvPr>
          <p:cNvSpPr txBox="1"/>
          <p:nvPr/>
        </p:nvSpPr>
        <p:spPr>
          <a:xfrm>
            <a:off x="6818710" y="4611328"/>
            <a:ext cx="217170" cy="307777"/>
          </a:xfrm>
          <a:prstGeom prst="rect">
            <a:avLst/>
          </a:prstGeom>
          <a:noFill/>
        </p:spPr>
        <p:txBody>
          <a:bodyPr wrap="square" lIns="0" tIns="0" rIns="0" bIns="0" rtlCol="0">
            <a:spAutoFit/>
          </a:bodyPr>
          <a:lstStyle/>
          <a:p>
            <a:pPr algn="ctr"/>
            <a:r>
              <a:rPr lang="en-GB" sz="2000" dirty="0">
                <a:solidFill>
                  <a:prstClr val="black"/>
                </a:solidFill>
              </a:rPr>
              <a:t>6</a:t>
            </a:r>
          </a:p>
        </p:txBody>
      </p:sp>
      <p:sp>
        <p:nvSpPr>
          <p:cNvPr id="1157" name="5a TextBox 9">
            <a:extLst>
              <a:ext uri="{FF2B5EF4-FFF2-40B4-BE49-F238E27FC236}">
                <a16:creationId xmlns:a16="http://schemas.microsoft.com/office/drawing/2014/main" xmlns="" id="{0829B80D-A3FA-4E9A-B3E7-5F234E852475}"/>
              </a:ext>
            </a:extLst>
          </p:cNvPr>
          <p:cNvSpPr txBox="1"/>
          <p:nvPr/>
        </p:nvSpPr>
        <p:spPr>
          <a:xfrm>
            <a:off x="6818710" y="4611328"/>
            <a:ext cx="217170" cy="307777"/>
          </a:xfrm>
          <a:prstGeom prst="rect">
            <a:avLst/>
          </a:prstGeom>
          <a:noFill/>
        </p:spPr>
        <p:txBody>
          <a:bodyPr wrap="square" lIns="0" tIns="0" rIns="0" bIns="0" rtlCol="0">
            <a:spAutoFit/>
          </a:bodyPr>
          <a:lstStyle/>
          <a:p>
            <a:pPr algn="ctr"/>
            <a:r>
              <a:rPr lang="en-GB" sz="2000" dirty="0">
                <a:solidFill>
                  <a:prstClr val="black"/>
                </a:solidFill>
              </a:rPr>
              <a:t>5</a:t>
            </a:r>
          </a:p>
        </p:txBody>
      </p:sp>
      <p:sp>
        <p:nvSpPr>
          <p:cNvPr id="1158" name="4a TextBox 10">
            <a:extLst>
              <a:ext uri="{FF2B5EF4-FFF2-40B4-BE49-F238E27FC236}">
                <a16:creationId xmlns:a16="http://schemas.microsoft.com/office/drawing/2014/main" xmlns="" id="{93A71E05-FBC6-48A4-A088-D13F9A168F75}"/>
              </a:ext>
            </a:extLst>
          </p:cNvPr>
          <p:cNvSpPr txBox="1"/>
          <p:nvPr/>
        </p:nvSpPr>
        <p:spPr>
          <a:xfrm>
            <a:off x="6818710" y="4611328"/>
            <a:ext cx="217170" cy="307777"/>
          </a:xfrm>
          <a:prstGeom prst="rect">
            <a:avLst/>
          </a:prstGeom>
          <a:noFill/>
        </p:spPr>
        <p:txBody>
          <a:bodyPr wrap="square" lIns="0" tIns="0" rIns="0" bIns="0" rtlCol="0">
            <a:spAutoFit/>
          </a:bodyPr>
          <a:lstStyle/>
          <a:p>
            <a:pPr algn="ctr"/>
            <a:r>
              <a:rPr lang="en-GB" sz="2000" dirty="0">
                <a:solidFill>
                  <a:prstClr val="black"/>
                </a:solidFill>
              </a:rPr>
              <a:t>4</a:t>
            </a:r>
          </a:p>
        </p:txBody>
      </p:sp>
      <p:sp>
        <p:nvSpPr>
          <p:cNvPr id="1159" name="3a TextBox 11">
            <a:extLst>
              <a:ext uri="{FF2B5EF4-FFF2-40B4-BE49-F238E27FC236}">
                <a16:creationId xmlns:a16="http://schemas.microsoft.com/office/drawing/2014/main" xmlns="" id="{B9879990-576F-490C-BBB4-F2C3FE2A55BD}"/>
              </a:ext>
            </a:extLst>
          </p:cNvPr>
          <p:cNvSpPr txBox="1"/>
          <p:nvPr/>
        </p:nvSpPr>
        <p:spPr>
          <a:xfrm>
            <a:off x="6818710" y="4611328"/>
            <a:ext cx="217170" cy="307777"/>
          </a:xfrm>
          <a:prstGeom prst="rect">
            <a:avLst/>
          </a:prstGeom>
          <a:noFill/>
        </p:spPr>
        <p:txBody>
          <a:bodyPr wrap="square" lIns="0" tIns="0" rIns="0" bIns="0" rtlCol="0">
            <a:spAutoFit/>
          </a:bodyPr>
          <a:lstStyle/>
          <a:p>
            <a:pPr algn="ctr"/>
            <a:r>
              <a:rPr lang="en-GB" sz="2000" dirty="0">
                <a:solidFill>
                  <a:prstClr val="black"/>
                </a:solidFill>
              </a:rPr>
              <a:t>3</a:t>
            </a:r>
          </a:p>
        </p:txBody>
      </p:sp>
      <p:sp>
        <p:nvSpPr>
          <p:cNvPr id="1160" name="2a TextBox 12">
            <a:extLst>
              <a:ext uri="{FF2B5EF4-FFF2-40B4-BE49-F238E27FC236}">
                <a16:creationId xmlns:a16="http://schemas.microsoft.com/office/drawing/2014/main" xmlns="" id="{C2010E1C-62AC-4F07-8157-C4CDAA51F018}"/>
              </a:ext>
            </a:extLst>
          </p:cNvPr>
          <p:cNvSpPr txBox="1"/>
          <p:nvPr/>
        </p:nvSpPr>
        <p:spPr>
          <a:xfrm>
            <a:off x="6818710" y="4611328"/>
            <a:ext cx="217170" cy="307777"/>
          </a:xfrm>
          <a:prstGeom prst="rect">
            <a:avLst/>
          </a:prstGeom>
          <a:noFill/>
        </p:spPr>
        <p:txBody>
          <a:bodyPr wrap="square" lIns="0" tIns="0" rIns="0" bIns="0" rtlCol="0">
            <a:spAutoFit/>
          </a:bodyPr>
          <a:lstStyle/>
          <a:p>
            <a:pPr algn="ctr"/>
            <a:r>
              <a:rPr lang="en-GB" sz="2000" dirty="0">
                <a:solidFill>
                  <a:prstClr val="black"/>
                </a:solidFill>
              </a:rPr>
              <a:t>2</a:t>
            </a:r>
          </a:p>
        </p:txBody>
      </p:sp>
      <p:sp>
        <p:nvSpPr>
          <p:cNvPr id="1161" name="1a TextBox 13">
            <a:extLst>
              <a:ext uri="{FF2B5EF4-FFF2-40B4-BE49-F238E27FC236}">
                <a16:creationId xmlns:a16="http://schemas.microsoft.com/office/drawing/2014/main" xmlns="" id="{939968C1-0A2A-489C-9E98-7CFFBA15925F}"/>
              </a:ext>
            </a:extLst>
          </p:cNvPr>
          <p:cNvSpPr txBox="1"/>
          <p:nvPr/>
        </p:nvSpPr>
        <p:spPr>
          <a:xfrm>
            <a:off x="6818710" y="4611328"/>
            <a:ext cx="217170" cy="307777"/>
          </a:xfrm>
          <a:prstGeom prst="rect">
            <a:avLst/>
          </a:prstGeom>
          <a:noFill/>
        </p:spPr>
        <p:txBody>
          <a:bodyPr wrap="square" lIns="0" tIns="0" rIns="0" bIns="0" rtlCol="0">
            <a:spAutoFit/>
          </a:bodyPr>
          <a:lstStyle/>
          <a:p>
            <a:pPr algn="ctr"/>
            <a:r>
              <a:rPr lang="en-GB" sz="2000" dirty="0">
                <a:solidFill>
                  <a:prstClr val="black"/>
                </a:solidFill>
              </a:rPr>
              <a:t>1</a:t>
            </a:r>
          </a:p>
        </p:txBody>
      </p:sp>
      <p:sp>
        <p:nvSpPr>
          <p:cNvPr id="1162" name="0a TextBox 14">
            <a:extLst>
              <a:ext uri="{FF2B5EF4-FFF2-40B4-BE49-F238E27FC236}">
                <a16:creationId xmlns:a16="http://schemas.microsoft.com/office/drawing/2014/main" xmlns="" id="{0613AFA1-E379-4337-9AD0-245284B3E3C2}"/>
              </a:ext>
            </a:extLst>
          </p:cNvPr>
          <p:cNvSpPr txBox="1"/>
          <p:nvPr/>
        </p:nvSpPr>
        <p:spPr>
          <a:xfrm>
            <a:off x="6818710" y="4611328"/>
            <a:ext cx="217170" cy="307777"/>
          </a:xfrm>
          <a:prstGeom prst="rect">
            <a:avLst/>
          </a:prstGeom>
          <a:noFill/>
        </p:spPr>
        <p:txBody>
          <a:bodyPr wrap="square" lIns="0" tIns="0" rIns="0" bIns="0" rtlCol="0">
            <a:spAutoFit/>
          </a:bodyPr>
          <a:lstStyle/>
          <a:p>
            <a:pPr algn="ctr"/>
            <a:r>
              <a:rPr lang="en-GB" sz="2000" dirty="0">
                <a:solidFill>
                  <a:prstClr val="black"/>
                </a:solidFill>
              </a:rPr>
              <a:t>0</a:t>
            </a:r>
          </a:p>
        </p:txBody>
      </p:sp>
      <p:sp>
        <p:nvSpPr>
          <p:cNvPr id="1163" name="9a TextBox 5">
            <a:extLst>
              <a:ext uri="{FF2B5EF4-FFF2-40B4-BE49-F238E27FC236}">
                <a16:creationId xmlns:a16="http://schemas.microsoft.com/office/drawing/2014/main" xmlns="" id="{0E94E0ED-C321-4FE0-8327-8C8F18BBB6D2}"/>
              </a:ext>
            </a:extLst>
          </p:cNvPr>
          <p:cNvSpPr txBox="1"/>
          <p:nvPr/>
        </p:nvSpPr>
        <p:spPr>
          <a:xfrm>
            <a:off x="6611439" y="4611328"/>
            <a:ext cx="217170" cy="307777"/>
          </a:xfrm>
          <a:prstGeom prst="rect">
            <a:avLst/>
          </a:prstGeom>
          <a:noFill/>
        </p:spPr>
        <p:txBody>
          <a:bodyPr wrap="square" lIns="0" tIns="0" rIns="0" bIns="0" rtlCol="0">
            <a:spAutoFit/>
          </a:bodyPr>
          <a:lstStyle/>
          <a:p>
            <a:pPr algn="ctr"/>
            <a:r>
              <a:rPr lang="en-GB" sz="2000" dirty="0">
                <a:solidFill>
                  <a:prstClr val="black"/>
                </a:solidFill>
              </a:rPr>
              <a:t>9</a:t>
            </a:r>
          </a:p>
        </p:txBody>
      </p:sp>
      <p:sp>
        <p:nvSpPr>
          <p:cNvPr id="1164" name="8a TextBox 6">
            <a:extLst>
              <a:ext uri="{FF2B5EF4-FFF2-40B4-BE49-F238E27FC236}">
                <a16:creationId xmlns:a16="http://schemas.microsoft.com/office/drawing/2014/main" xmlns="" id="{1EE9928E-17CC-459A-AE6E-E368A003BAE2}"/>
              </a:ext>
            </a:extLst>
          </p:cNvPr>
          <p:cNvSpPr txBox="1"/>
          <p:nvPr/>
        </p:nvSpPr>
        <p:spPr>
          <a:xfrm>
            <a:off x="6611439" y="4611328"/>
            <a:ext cx="217170" cy="307777"/>
          </a:xfrm>
          <a:prstGeom prst="rect">
            <a:avLst/>
          </a:prstGeom>
          <a:noFill/>
        </p:spPr>
        <p:txBody>
          <a:bodyPr wrap="square" lIns="0" tIns="0" rIns="0" bIns="0" rtlCol="0">
            <a:spAutoFit/>
          </a:bodyPr>
          <a:lstStyle/>
          <a:p>
            <a:pPr algn="ctr"/>
            <a:r>
              <a:rPr lang="en-GB" sz="2000" dirty="0">
                <a:solidFill>
                  <a:prstClr val="black"/>
                </a:solidFill>
              </a:rPr>
              <a:t>8</a:t>
            </a:r>
          </a:p>
        </p:txBody>
      </p:sp>
      <p:sp>
        <p:nvSpPr>
          <p:cNvPr id="1165" name="7a TextBox 7">
            <a:extLst>
              <a:ext uri="{FF2B5EF4-FFF2-40B4-BE49-F238E27FC236}">
                <a16:creationId xmlns:a16="http://schemas.microsoft.com/office/drawing/2014/main" xmlns="" id="{4012AF5C-66EF-4858-87CE-181672ED9904}"/>
              </a:ext>
            </a:extLst>
          </p:cNvPr>
          <p:cNvSpPr txBox="1"/>
          <p:nvPr/>
        </p:nvSpPr>
        <p:spPr>
          <a:xfrm>
            <a:off x="6611439" y="4611328"/>
            <a:ext cx="217170" cy="307777"/>
          </a:xfrm>
          <a:prstGeom prst="rect">
            <a:avLst/>
          </a:prstGeom>
          <a:noFill/>
        </p:spPr>
        <p:txBody>
          <a:bodyPr wrap="square" lIns="0" tIns="0" rIns="0" bIns="0" rtlCol="0">
            <a:spAutoFit/>
          </a:bodyPr>
          <a:lstStyle/>
          <a:p>
            <a:pPr algn="ctr"/>
            <a:r>
              <a:rPr lang="en-GB" sz="2000" dirty="0">
                <a:solidFill>
                  <a:prstClr val="black"/>
                </a:solidFill>
              </a:rPr>
              <a:t>7</a:t>
            </a:r>
          </a:p>
        </p:txBody>
      </p:sp>
      <p:sp>
        <p:nvSpPr>
          <p:cNvPr id="1166" name="6a TextBox 8">
            <a:extLst>
              <a:ext uri="{FF2B5EF4-FFF2-40B4-BE49-F238E27FC236}">
                <a16:creationId xmlns:a16="http://schemas.microsoft.com/office/drawing/2014/main" xmlns="" id="{6216C774-A0CD-438C-8F6D-336EB21923BB}"/>
              </a:ext>
            </a:extLst>
          </p:cNvPr>
          <p:cNvSpPr txBox="1"/>
          <p:nvPr/>
        </p:nvSpPr>
        <p:spPr>
          <a:xfrm>
            <a:off x="6611439" y="4611328"/>
            <a:ext cx="217170" cy="307777"/>
          </a:xfrm>
          <a:prstGeom prst="rect">
            <a:avLst/>
          </a:prstGeom>
          <a:noFill/>
        </p:spPr>
        <p:txBody>
          <a:bodyPr wrap="square" lIns="0" tIns="0" rIns="0" bIns="0" rtlCol="0">
            <a:spAutoFit/>
          </a:bodyPr>
          <a:lstStyle/>
          <a:p>
            <a:pPr algn="ctr"/>
            <a:r>
              <a:rPr lang="en-GB" sz="2000" dirty="0">
                <a:solidFill>
                  <a:prstClr val="black"/>
                </a:solidFill>
              </a:rPr>
              <a:t>6</a:t>
            </a:r>
          </a:p>
        </p:txBody>
      </p:sp>
      <p:sp>
        <p:nvSpPr>
          <p:cNvPr id="1167" name="5a TextBox 9">
            <a:extLst>
              <a:ext uri="{FF2B5EF4-FFF2-40B4-BE49-F238E27FC236}">
                <a16:creationId xmlns:a16="http://schemas.microsoft.com/office/drawing/2014/main" xmlns="" id="{E40A8918-07CB-4BEF-BE18-CF1DD6FF149C}"/>
              </a:ext>
            </a:extLst>
          </p:cNvPr>
          <p:cNvSpPr txBox="1"/>
          <p:nvPr/>
        </p:nvSpPr>
        <p:spPr>
          <a:xfrm>
            <a:off x="6611439" y="4611328"/>
            <a:ext cx="217170" cy="307777"/>
          </a:xfrm>
          <a:prstGeom prst="rect">
            <a:avLst/>
          </a:prstGeom>
          <a:noFill/>
        </p:spPr>
        <p:txBody>
          <a:bodyPr wrap="square" lIns="0" tIns="0" rIns="0" bIns="0" rtlCol="0">
            <a:spAutoFit/>
          </a:bodyPr>
          <a:lstStyle/>
          <a:p>
            <a:pPr algn="ctr"/>
            <a:r>
              <a:rPr lang="en-GB" sz="2000" dirty="0">
                <a:solidFill>
                  <a:prstClr val="black"/>
                </a:solidFill>
              </a:rPr>
              <a:t>5</a:t>
            </a:r>
          </a:p>
        </p:txBody>
      </p:sp>
      <p:sp>
        <p:nvSpPr>
          <p:cNvPr id="1168" name="4a TextBox 10">
            <a:extLst>
              <a:ext uri="{FF2B5EF4-FFF2-40B4-BE49-F238E27FC236}">
                <a16:creationId xmlns:a16="http://schemas.microsoft.com/office/drawing/2014/main" xmlns="" id="{F7028FE6-A7AE-4944-A023-0FF74C156F14}"/>
              </a:ext>
            </a:extLst>
          </p:cNvPr>
          <p:cNvSpPr txBox="1"/>
          <p:nvPr/>
        </p:nvSpPr>
        <p:spPr>
          <a:xfrm>
            <a:off x="6611439" y="4611328"/>
            <a:ext cx="217170" cy="307777"/>
          </a:xfrm>
          <a:prstGeom prst="rect">
            <a:avLst/>
          </a:prstGeom>
          <a:noFill/>
        </p:spPr>
        <p:txBody>
          <a:bodyPr wrap="square" lIns="0" tIns="0" rIns="0" bIns="0" rtlCol="0">
            <a:spAutoFit/>
          </a:bodyPr>
          <a:lstStyle/>
          <a:p>
            <a:pPr algn="ctr"/>
            <a:r>
              <a:rPr lang="en-GB" sz="2000" dirty="0">
                <a:solidFill>
                  <a:prstClr val="black"/>
                </a:solidFill>
              </a:rPr>
              <a:t>4</a:t>
            </a:r>
          </a:p>
        </p:txBody>
      </p:sp>
      <p:sp>
        <p:nvSpPr>
          <p:cNvPr id="1169" name="3a TextBox 11">
            <a:extLst>
              <a:ext uri="{FF2B5EF4-FFF2-40B4-BE49-F238E27FC236}">
                <a16:creationId xmlns:a16="http://schemas.microsoft.com/office/drawing/2014/main" xmlns="" id="{013F3643-B5EE-474C-A1D5-1741C6A2B2CC}"/>
              </a:ext>
            </a:extLst>
          </p:cNvPr>
          <p:cNvSpPr txBox="1"/>
          <p:nvPr/>
        </p:nvSpPr>
        <p:spPr>
          <a:xfrm>
            <a:off x="6611439" y="4611328"/>
            <a:ext cx="217170" cy="307777"/>
          </a:xfrm>
          <a:prstGeom prst="rect">
            <a:avLst/>
          </a:prstGeom>
          <a:noFill/>
        </p:spPr>
        <p:txBody>
          <a:bodyPr wrap="square" lIns="0" tIns="0" rIns="0" bIns="0" rtlCol="0">
            <a:spAutoFit/>
          </a:bodyPr>
          <a:lstStyle/>
          <a:p>
            <a:pPr algn="ctr"/>
            <a:r>
              <a:rPr lang="en-GB" sz="2000" dirty="0">
                <a:solidFill>
                  <a:prstClr val="black"/>
                </a:solidFill>
              </a:rPr>
              <a:t>3</a:t>
            </a:r>
          </a:p>
        </p:txBody>
      </p:sp>
      <p:sp>
        <p:nvSpPr>
          <p:cNvPr id="1170" name="2a TextBox 12">
            <a:extLst>
              <a:ext uri="{FF2B5EF4-FFF2-40B4-BE49-F238E27FC236}">
                <a16:creationId xmlns:a16="http://schemas.microsoft.com/office/drawing/2014/main" xmlns="" id="{A548D6E3-2F72-4531-A741-0AF546400D9D}"/>
              </a:ext>
            </a:extLst>
          </p:cNvPr>
          <p:cNvSpPr txBox="1"/>
          <p:nvPr/>
        </p:nvSpPr>
        <p:spPr>
          <a:xfrm>
            <a:off x="6611439" y="4611328"/>
            <a:ext cx="217170" cy="307777"/>
          </a:xfrm>
          <a:prstGeom prst="rect">
            <a:avLst/>
          </a:prstGeom>
          <a:noFill/>
        </p:spPr>
        <p:txBody>
          <a:bodyPr wrap="square" lIns="0" tIns="0" rIns="0" bIns="0" rtlCol="0">
            <a:spAutoFit/>
          </a:bodyPr>
          <a:lstStyle/>
          <a:p>
            <a:pPr algn="ctr"/>
            <a:r>
              <a:rPr lang="en-GB" sz="2000" dirty="0">
                <a:solidFill>
                  <a:prstClr val="black"/>
                </a:solidFill>
              </a:rPr>
              <a:t>2</a:t>
            </a:r>
          </a:p>
        </p:txBody>
      </p:sp>
      <p:sp>
        <p:nvSpPr>
          <p:cNvPr id="1171" name="1a TextBox 13">
            <a:extLst>
              <a:ext uri="{FF2B5EF4-FFF2-40B4-BE49-F238E27FC236}">
                <a16:creationId xmlns:a16="http://schemas.microsoft.com/office/drawing/2014/main" xmlns="" id="{3ADBE559-AE0C-48BC-9B1F-505F44F58310}"/>
              </a:ext>
            </a:extLst>
          </p:cNvPr>
          <p:cNvSpPr txBox="1"/>
          <p:nvPr/>
        </p:nvSpPr>
        <p:spPr>
          <a:xfrm>
            <a:off x="6611439" y="4611328"/>
            <a:ext cx="217170" cy="307777"/>
          </a:xfrm>
          <a:prstGeom prst="rect">
            <a:avLst/>
          </a:prstGeom>
          <a:noFill/>
        </p:spPr>
        <p:txBody>
          <a:bodyPr wrap="square" lIns="0" tIns="0" rIns="0" bIns="0" rtlCol="0">
            <a:spAutoFit/>
          </a:bodyPr>
          <a:lstStyle/>
          <a:p>
            <a:pPr algn="ctr"/>
            <a:r>
              <a:rPr lang="en-GB" sz="2000" dirty="0">
                <a:solidFill>
                  <a:prstClr val="black"/>
                </a:solidFill>
              </a:rPr>
              <a:t>1</a:t>
            </a:r>
          </a:p>
        </p:txBody>
      </p:sp>
      <p:sp>
        <p:nvSpPr>
          <p:cNvPr id="1172" name="0a TextBox 14">
            <a:extLst>
              <a:ext uri="{FF2B5EF4-FFF2-40B4-BE49-F238E27FC236}">
                <a16:creationId xmlns:a16="http://schemas.microsoft.com/office/drawing/2014/main" xmlns="" id="{4AD201ED-35B4-4493-A25F-92A3A35066AD}"/>
              </a:ext>
            </a:extLst>
          </p:cNvPr>
          <p:cNvSpPr txBox="1"/>
          <p:nvPr/>
        </p:nvSpPr>
        <p:spPr>
          <a:xfrm>
            <a:off x="6611439" y="4611328"/>
            <a:ext cx="217170" cy="307777"/>
          </a:xfrm>
          <a:prstGeom prst="rect">
            <a:avLst/>
          </a:prstGeom>
          <a:noFill/>
        </p:spPr>
        <p:txBody>
          <a:bodyPr wrap="square" lIns="0" tIns="0" rIns="0" bIns="0" rtlCol="0">
            <a:spAutoFit/>
          </a:bodyPr>
          <a:lstStyle/>
          <a:p>
            <a:pPr algn="ctr"/>
            <a:r>
              <a:rPr lang="en-GB" sz="2000" dirty="0">
                <a:solidFill>
                  <a:prstClr val="black"/>
                </a:solidFill>
              </a:rPr>
              <a:t>0</a:t>
            </a:r>
          </a:p>
        </p:txBody>
      </p:sp>
      <p:sp>
        <p:nvSpPr>
          <p:cNvPr id="1173" name="0a TextBox 14">
            <a:extLst>
              <a:ext uri="{FF2B5EF4-FFF2-40B4-BE49-F238E27FC236}">
                <a16:creationId xmlns:a16="http://schemas.microsoft.com/office/drawing/2014/main" xmlns="" id="{A17D937D-652E-4756-B4F1-B13469108B48}"/>
              </a:ext>
            </a:extLst>
          </p:cNvPr>
          <p:cNvSpPr txBox="1"/>
          <p:nvPr/>
        </p:nvSpPr>
        <p:spPr>
          <a:xfrm>
            <a:off x="7149236" y="4611328"/>
            <a:ext cx="217170" cy="307777"/>
          </a:xfrm>
          <a:prstGeom prst="rect">
            <a:avLst/>
          </a:prstGeom>
          <a:noFill/>
        </p:spPr>
        <p:txBody>
          <a:bodyPr wrap="square" lIns="0" tIns="0" rIns="0" bIns="0" rtlCol="0">
            <a:spAutoFit/>
          </a:bodyPr>
          <a:lstStyle/>
          <a:p>
            <a:pPr algn="ctr"/>
            <a:r>
              <a:rPr lang="en-GB" sz="2000" dirty="0">
                <a:solidFill>
                  <a:prstClr val="black"/>
                </a:solidFill>
              </a:rPr>
              <a:t>,</a:t>
            </a:r>
          </a:p>
        </p:txBody>
      </p:sp>
      <p:sp>
        <p:nvSpPr>
          <p:cNvPr id="1174" name="9a TextBox 5">
            <a:extLst>
              <a:ext uri="{FF2B5EF4-FFF2-40B4-BE49-F238E27FC236}">
                <a16:creationId xmlns:a16="http://schemas.microsoft.com/office/drawing/2014/main" xmlns="" id="{B0E14D19-8CAA-4D9A-B427-568770FB6984}"/>
              </a:ext>
            </a:extLst>
          </p:cNvPr>
          <p:cNvSpPr txBox="1"/>
          <p:nvPr/>
        </p:nvSpPr>
        <p:spPr>
          <a:xfrm>
            <a:off x="7279180" y="4972130"/>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1175" name="8a TextBox 6">
            <a:extLst>
              <a:ext uri="{FF2B5EF4-FFF2-40B4-BE49-F238E27FC236}">
                <a16:creationId xmlns:a16="http://schemas.microsoft.com/office/drawing/2014/main" xmlns="" id="{658F0353-E7AB-4399-B90C-08E51CC187F1}"/>
              </a:ext>
            </a:extLst>
          </p:cNvPr>
          <p:cNvSpPr txBox="1"/>
          <p:nvPr/>
        </p:nvSpPr>
        <p:spPr>
          <a:xfrm>
            <a:off x="7279180" y="4972130"/>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1176" name="7a TextBox 7">
            <a:extLst>
              <a:ext uri="{FF2B5EF4-FFF2-40B4-BE49-F238E27FC236}">
                <a16:creationId xmlns:a16="http://schemas.microsoft.com/office/drawing/2014/main" xmlns="" id="{80FADA2A-E425-4E41-B63D-1A78237CB819}"/>
              </a:ext>
            </a:extLst>
          </p:cNvPr>
          <p:cNvSpPr txBox="1"/>
          <p:nvPr/>
        </p:nvSpPr>
        <p:spPr>
          <a:xfrm>
            <a:off x="7279180" y="4972130"/>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1177" name="6a TextBox 8">
            <a:extLst>
              <a:ext uri="{FF2B5EF4-FFF2-40B4-BE49-F238E27FC236}">
                <a16:creationId xmlns:a16="http://schemas.microsoft.com/office/drawing/2014/main" xmlns="" id="{D13E5EF6-4CB8-4363-851F-22E496A4A9C0}"/>
              </a:ext>
            </a:extLst>
          </p:cNvPr>
          <p:cNvSpPr txBox="1"/>
          <p:nvPr/>
        </p:nvSpPr>
        <p:spPr>
          <a:xfrm>
            <a:off x="7279180" y="4972130"/>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1178" name="5a TextBox 9">
            <a:extLst>
              <a:ext uri="{FF2B5EF4-FFF2-40B4-BE49-F238E27FC236}">
                <a16:creationId xmlns:a16="http://schemas.microsoft.com/office/drawing/2014/main" xmlns="" id="{C77651DC-BA47-4482-8DA4-A9FAC3BEA3D4}"/>
              </a:ext>
            </a:extLst>
          </p:cNvPr>
          <p:cNvSpPr txBox="1"/>
          <p:nvPr/>
        </p:nvSpPr>
        <p:spPr>
          <a:xfrm>
            <a:off x="7279180" y="4972130"/>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1179" name="4a TextBox 10">
            <a:extLst>
              <a:ext uri="{FF2B5EF4-FFF2-40B4-BE49-F238E27FC236}">
                <a16:creationId xmlns:a16="http://schemas.microsoft.com/office/drawing/2014/main" xmlns="" id="{57194BE8-5A39-4508-A6B6-016064D81A79}"/>
              </a:ext>
            </a:extLst>
          </p:cNvPr>
          <p:cNvSpPr txBox="1"/>
          <p:nvPr/>
        </p:nvSpPr>
        <p:spPr>
          <a:xfrm>
            <a:off x="7279180" y="4972130"/>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1180" name="3a TextBox 11">
            <a:extLst>
              <a:ext uri="{FF2B5EF4-FFF2-40B4-BE49-F238E27FC236}">
                <a16:creationId xmlns:a16="http://schemas.microsoft.com/office/drawing/2014/main" xmlns="" id="{F890FF13-182F-4798-8D3D-941259EECFC4}"/>
              </a:ext>
            </a:extLst>
          </p:cNvPr>
          <p:cNvSpPr txBox="1"/>
          <p:nvPr/>
        </p:nvSpPr>
        <p:spPr>
          <a:xfrm>
            <a:off x="7279180" y="4972130"/>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1181" name="2a TextBox 12">
            <a:extLst>
              <a:ext uri="{FF2B5EF4-FFF2-40B4-BE49-F238E27FC236}">
                <a16:creationId xmlns:a16="http://schemas.microsoft.com/office/drawing/2014/main" xmlns="" id="{02131BD4-403B-48EF-B608-F1BD0685227B}"/>
              </a:ext>
            </a:extLst>
          </p:cNvPr>
          <p:cNvSpPr txBox="1"/>
          <p:nvPr/>
        </p:nvSpPr>
        <p:spPr>
          <a:xfrm>
            <a:off x="7279180" y="4972130"/>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1182" name="1a TextBox 13">
            <a:extLst>
              <a:ext uri="{FF2B5EF4-FFF2-40B4-BE49-F238E27FC236}">
                <a16:creationId xmlns:a16="http://schemas.microsoft.com/office/drawing/2014/main" xmlns="" id="{3598037B-3C47-4A10-B4E0-FC7F7283BB15}"/>
              </a:ext>
            </a:extLst>
          </p:cNvPr>
          <p:cNvSpPr txBox="1"/>
          <p:nvPr/>
        </p:nvSpPr>
        <p:spPr>
          <a:xfrm>
            <a:off x="7279180" y="4972130"/>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1183" name="0a TextBox 14">
            <a:extLst>
              <a:ext uri="{FF2B5EF4-FFF2-40B4-BE49-F238E27FC236}">
                <a16:creationId xmlns:a16="http://schemas.microsoft.com/office/drawing/2014/main" xmlns="" id="{12D689A6-055B-489C-8CEF-D9C07856442D}"/>
              </a:ext>
            </a:extLst>
          </p:cNvPr>
          <p:cNvSpPr txBox="1"/>
          <p:nvPr/>
        </p:nvSpPr>
        <p:spPr>
          <a:xfrm>
            <a:off x="7279180" y="4972130"/>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1185" name="9a TextBox 5">
            <a:extLst>
              <a:ext uri="{FF2B5EF4-FFF2-40B4-BE49-F238E27FC236}">
                <a16:creationId xmlns:a16="http://schemas.microsoft.com/office/drawing/2014/main" xmlns="" id="{4619203C-8B90-4256-AC81-79B8103AB6EF}"/>
              </a:ext>
            </a:extLst>
          </p:cNvPr>
          <p:cNvSpPr txBox="1"/>
          <p:nvPr/>
        </p:nvSpPr>
        <p:spPr>
          <a:xfrm>
            <a:off x="7043486" y="4972130"/>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1186" name="8a TextBox 6">
            <a:extLst>
              <a:ext uri="{FF2B5EF4-FFF2-40B4-BE49-F238E27FC236}">
                <a16:creationId xmlns:a16="http://schemas.microsoft.com/office/drawing/2014/main" xmlns="" id="{1C35C7B4-F729-40B8-A673-BE205341C5A3}"/>
              </a:ext>
            </a:extLst>
          </p:cNvPr>
          <p:cNvSpPr txBox="1"/>
          <p:nvPr/>
        </p:nvSpPr>
        <p:spPr>
          <a:xfrm>
            <a:off x="7043486" y="4972130"/>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1187" name="7a TextBox 7">
            <a:extLst>
              <a:ext uri="{FF2B5EF4-FFF2-40B4-BE49-F238E27FC236}">
                <a16:creationId xmlns:a16="http://schemas.microsoft.com/office/drawing/2014/main" xmlns="" id="{C3285951-354C-4EA3-9370-22FCF1B662BA}"/>
              </a:ext>
            </a:extLst>
          </p:cNvPr>
          <p:cNvSpPr txBox="1"/>
          <p:nvPr/>
        </p:nvSpPr>
        <p:spPr>
          <a:xfrm>
            <a:off x="7043486" y="4972130"/>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1188" name="6a TextBox 8">
            <a:extLst>
              <a:ext uri="{FF2B5EF4-FFF2-40B4-BE49-F238E27FC236}">
                <a16:creationId xmlns:a16="http://schemas.microsoft.com/office/drawing/2014/main" xmlns="" id="{EEFF3D43-2F1B-420B-A9CA-76B559C705E8}"/>
              </a:ext>
            </a:extLst>
          </p:cNvPr>
          <p:cNvSpPr txBox="1"/>
          <p:nvPr/>
        </p:nvSpPr>
        <p:spPr>
          <a:xfrm>
            <a:off x="7043486" y="4972130"/>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1189" name="5a TextBox 9">
            <a:extLst>
              <a:ext uri="{FF2B5EF4-FFF2-40B4-BE49-F238E27FC236}">
                <a16:creationId xmlns:a16="http://schemas.microsoft.com/office/drawing/2014/main" xmlns="" id="{8AEB685C-57FD-4DD1-BA7C-13F27C1F4B2B}"/>
              </a:ext>
            </a:extLst>
          </p:cNvPr>
          <p:cNvSpPr txBox="1"/>
          <p:nvPr/>
        </p:nvSpPr>
        <p:spPr>
          <a:xfrm>
            <a:off x="7043486" y="4972130"/>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1190" name="4a TextBox 10">
            <a:extLst>
              <a:ext uri="{FF2B5EF4-FFF2-40B4-BE49-F238E27FC236}">
                <a16:creationId xmlns:a16="http://schemas.microsoft.com/office/drawing/2014/main" xmlns="" id="{96042ABC-12E8-47DE-8CAC-53F673FD7664}"/>
              </a:ext>
            </a:extLst>
          </p:cNvPr>
          <p:cNvSpPr txBox="1"/>
          <p:nvPr/>
        </p:nvSpPr>
        <p:spPr>
          <a:xfrm>
            <a:off x="7043486" y="4972130"/>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1191" name="3a TextBox 11">
            <a:extLst>
              <a:ext uri="{FF2B5EF4-FFF2-40B4-BE49-F238E27FC236}">
                <a16:creationId xmlns:a16="http://schemas.microsoft.com/office/drawing/2014/main" xmlns="" id="{20BE3A7C-A497-4123-9BBC-7C0B272795F0}"/>
              </a:ext>
            </a:extLst>
          </p:cNvPr>
          <p:cNvSpPr txBox="1"/>
          <p:nvPr/>
        </p:nvSpPr>
        <p:spPr>
          <a:xfrm>
            <a:off x="7043486" y="4972130"/>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1192" name="2a TextBox 12">
            <a:extLst>
              <a:ext uri="{FF2B5EF4-FFF2-40B4-BE49-F238E27FC236}">
                <a16:creationId xmlns:a16="http://schemas.microsoft.com/office/drawing/2014/main" xmlns="" id="{27433A50-860D-416F-8FB0-DAF89A486324}"/>
              </a:ext>
            </a:extLst>
          </p:cNvPr>
          <p:cNvSpPr txBox="1"/>
          <p:nvPr/>
        </p:nvSpPr>
        <p:spPr>
          <a:xfrm>
            <a:off x="7043486" y="4972130"/>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1193" name="1a TextBox 13">
            <a:extLst>
              <a:ext uri="{FF2B5EF4-FFF2-40B4-BE49-F238E27FC236}">
                <a16:creationId xmlns:a16="http://schemas.microsoft.com/office/drawing/2014/main" xmlns="" id="{B4871B49-58AA-411B-BC2A-F0DBDADD11CE}"/>
              </a:ext>
            </a:extLst>
          </p:cNvPr>
          <p:cNvSpPr txBox="1"/>
          <p:nvPr/>
        </p:nvSpPr>
        <p:spPr>
          <a:xfrm>
            <a:off x="7043486" y="4972130"/>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1194" name="0a TextBox 14">
            <a:extLst>
              <a:ext uri="{FF2B5EF4-FFF2-40B4-BE49-F238E27FC236}">
                <a16:creationId xmlns:a16="http://schemas.microsoft.com/office/drawing/2014/main" xmlns="" id="{3159D883-6743-4D27-8D37-AFC6EA24AD80}"/>
              </a:ext>
            </a:extLst>
          </p:cNvPr>
          <p:cNvSpPr txBox="1"/>
          <p:nvPr/>
        </p:nvSpPr>
        <p:spPr>
          <a:xfrm>
            <a:off x="7043486" y="4972130"/>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1195" name="9a TextBox 5">
            <a:extLst>
              <a:ext uri="{FF2B5EF4-FFF2-40B4-BE49-F238E27FC236}">
                <a16:creationId xmlns:a16="http://schemas.microsoft.com/office/drawing/2014/main" xmlns="" id="{8E72C480-085B-4E6C-975D-69FD749FAFCB}"/>
              </a:ext>
            </a:extLst>
          </p:cNvPr>
          <p:cNvSpPr txBox="1"/>
          <p:nvPr/>
        </p:nvSpPr>
        <p:spPr>
          <a:xfrm>
            <a:off x="6821545" y="4972130"/>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1196" name="8a TextBox 6">
            <a:extLst>
              <a:ext uri="{FF2B5EF4-FFF2-40B4-BE49-F238E27FC236}">
                <a16:creationId xmlns:a16="http://schemas.microsoft.com/office/drawing/2014/main" xmlns="" id="{E5065ACE-3B85-4B47-B67B-A36B686D775E}"/>
              </a:ext>
            </a:extLst>
          </p:cNvPr>
          <p:cNvSpPr txBox="1"/>
          <p:nvPr/>
        </p:nvSpPr>
        <p:spPr>
          <a:xfrm>
            <a:off x="6821545" y="4972130"/>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1197" name="7a TextBox 7">
            <a:extLst>
              <a:ext uri="{FF2B5EF4-FFF2-40B4-BE49-F238E27FC236}">
                <a16:creationId xmlns:a16="http://schemas.microsoft.com/office/drawing/2014/main" xmlns="" id="{B8B35A9B-B791-4253-95E7-AE9D7941DEA8}"/>
              </a:ext>
            </a:extLst>
          </p:cNvPr>
          <p:cNvSpPr txBox="1"/>
          <p:nvPr/>
        </p:nvSpPr>
        <p:spPr>
          <a:xfrm>
            <a:off x="6821545" y="4972130"/>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1198" name="6a TextBox 8">
            <a:extLst>
              <a:ext uri="{FF2B5EF4-FFF2-40B4-BE49-F238E27FC236}">
                <a16:creationId xmlns:a16="http://schemas.microsoft.com/office/drawing/2014/main" xmlns="" id="{FFEDF9DD-58F5-45AD-865C-E7227E78D7DE}"/>
              </a:ext>
            </a:extLst>
          </p:cNvPr>
          <p:cNvSpPr txBox="1"/>
          <p:nvPr/>
        </p:nvSpPr>
        <p:spPr>
          <a:xfrm>
            <a:off x="6821545" y="4972130"/>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1199" name="5a TextBox 9">
            <a:extLst>
              <a:ext uri="{FF2B5EF4-FFF2-40B4-BE49-F238E27FC236}">
                <a16:creationId xmlns:a16="http://schemas.microsoft.com/office/drawing/2014/main" xmlns="" id="{7278E47E-37E7-4968-91B0-8456D6EE950B}"/>
              </a:ext>
            </a:extLst>
          </p:cNvPr>
          <p:cNvSpPr txBox="1"/>
          <p:nvPr/>
        </p:nvSpPr>
        <p:spPr>
          <a:xfrm>
            <a:off x="6821545" y="4972130"/>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1200" name="4a TextBox 10">
            <a:extLst>
              <a:ext uri="{FF2B5EF4-FFF2-40B4-BE49-F238E27FC236}">
                <a16:creationId xmlns:a16="http://schemas.microsoft.com/office/drawing/2014/main" xmlns="" id="{B336B538-53BB-430A-8E99-ED56EA1B440B}"/>
              </a:ext>
            </a:extLst>
          </p:cNvPr>
          <p:cNvSpPr txBox="1"/>
          <p:nvPr/>
        </p:nvSpPr>
        <p:spPr>
          <a:xfrm>
            <a:off x="6821545" y="4972130"/>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1201" name="3a TextBox 11">
            <a:extLst>
              <a:ext uri="{FF2B5EF4-FFF2-40B4-BE49-F238E27FC236}">
                <a16:creationId xmlns:a16="http://schemas.microsoft.com/office/drawing/2014/main" xmlns="" id="{E1D8853F-C214-4734-816D-C684EC3B72ED}"/>
              </a:ext>
            </a:extLst>
          </p:cNvPr>
          <p:cNvSpPr txBox="1"/>
          <p:nvPr/>
        </p:nvSpPr>
        <p:spPr>
          <a:xfrm>
            <a:off x="6821545" y="4972130"/>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1202" name="2a TextBox 12">
            <a:extLst>
              <a:ext uri="{FF2B5EF4-FFF2-40B4-BE49-F238E27FC236}">
                <a16:creationId xmlns:a16="http://schemas.microsoft.com/office/drawing/2014/main" xmlns="" id="{BCD89F4C-A906-47A9-B4FF-87048814F8AD}"/>
              </a:ext>
            </a:extLst>
          </p:cNvPr>
          <p:cNvSpPr txBox="1"/>
          <p:nvPr/>
        </p:nvSpPr>
        <p:spPr>
          <a:xfrm>
            <a:off x="6821545" y="4972130"/>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1203" name="1a TextBox 13">
            <a:extLst>
              <a:ext uri="{FF2B5EF4-FFF2-40B4-BE49-F238E27FC236}">
                <a16:creationId xmlns:a16="http://schemas.microsoft.com/office/drawing/2014/main" xmlns="" id="{E852C317-AB6E-4283-B624-461816BA5DC2}"/>
              </a:ext>
            </a:extLst>
          </p:cNvPr>
          <p:cNvSpPr txBox="1"/>
          <p:nvPr/>
        </p:nvSpPr>
        <p:spPr>
          <a:xfrm>
            <a:off x="6821545" y="4972130"/>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1204" name="0a TextBox 14">
            <a:extLst>
              <a:ext uri="{FF2B5EF4-FFF2-40B4-BE49-F238E27FC236}">
                <a16:creationId xmlns:a16="http://schemas.microsoft.com/office/drawing/2014/main" xmlns="" id="{AACA7C3D-458A-4A23-B1DE-BF31A1055EFD}"/>
              </a:ext>
            </a:extLst>
          </p:cNvPr>
          <p:cNvSpPr txBox="1"/>
          <p:nvPr/>
        </p:nvSpPr>
        <p:spPr>
          <a:xfrm>
            <a:off x="6821545" y="4972130"/>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1205" name="9a TextBox 5">
            <a:extLst>
              <a:ext uri="{FF2B5EF4-FFF2-40B4-BE49-F238E27FC236}">
                <a16:creationId xmlns:a16="http://schemas.microsoft.com/office/drawing/2014/main" xmlns="" id="{BB0E2615-D361-4B31-BA12-C33E7E5DED1A}"/>
              </a:ext>
            </a:extLst>
          </p:cNvPr>
          <p:cNvSpPr txBox="1"/>
          <p:nvPr/>
        </p:nvSpPr>
        <p:spPr>
          <a:xfrm>
            <a:off x="6614274" y="4972130"/>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1206" name="8a TextBox 6">
            <a:extLst>
              <a:ext uri="{FF2B5EF4-FFF2-40B4-BE49-F238E27FC236}">
                <a16:creationId xmlns:a16="http://schemas.microsoft.com/office/drawing/2014/main" xmlns="" id="{A3E627C4-83BC-4869-8886-BB0F624F5861}"/>
              </a:ext>
            </a:extLst>
          </p:cNvPr>
          <p:cNvSpPr txBox="1"/>
          <p:nvPr/>
        </p:nvSpPr>
        <p:spPr>
          <a:xfrm>
            <a:off x="6614274" y="4972130"/>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1207" name="7a TextBox 7">
            <a:extLst>
              <a:ext uri="{FF2B5EF4-FFF2-40B4-BE49-F238E27FC236}">
                <a16:creationId xmlns:a16="http://schemas.microsoft.com/office/drawing/2014/main" xmlns="" id="{243644CA-58F9-4FEA-B9F8-A591699869F2}"/>
              </a:ext>
            </a:extLst>
          </p:cNvPr>
          <p:cNvSpPr txBox="1"/>
          <p:nvPr/>
        </p:nvSpPr>
        <p:spPr>
          <a:xfrm>
            <a:off x="6614274" y="4972130"/>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1208" name="6a TextBox 8">
            <a:extLst>
              <a:ext uri="{FF2B5EF4-FFF2-40B4-BE49-F238E27FC236}">
                <a16:creationId xmlns:a16="http://schemas.microsoft.com/office/drawing/2014/main" xmlns="" id="{D53C9269-9E99-40BC-8D42-B96711FAEDB6}"/>
              </a:ext>
            </a:extLst>
          </p:cNvPr>
          <p:cNvSpPr txBox="1"/>
          <p:nvPr/>
        </p:nvSpPr>
        <p:spPr>
          <a:xfrm>
            <a:off x="6614274" y="4972130"/>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1209" name="5a TextBox 9">
            <a:extLst>
              <a:ext uri="{FF2B5EF4-FFF2-40B4-BE49-F238E27FC236}">
                <a16:creationId xmlns:a16="http://schemas.microsoft.com/office/drawing/2014/main" xmlns="" id="{23C96AC3-4571-4D05-B168-AC68DF3F3D66}"/>
              </a:ext>
            </a:extLst>
          </p:cNvPr>
          <p:cNvSpPr txBox="1"/>
          <p:nvPr/>
        </p:nvSpPr>
        <p:spPr>
          <a:xfrm>
            <a:off x="6614274" y="4972130"/>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1210" name="4a TextBox 10">
            <a:extLst>
              <a:ext uri="{FF2B5EF4-FFF2-40B4-BE49-F238E27FC236}">
                <a16:creationId xmlns:a16="http://schemas.microsoft.com/office/drawing/2014/main" xmlns="" id="{F4BD3839-B117-4639-9FA5-2689F2D12587}"/>
              </a:ext>
            </a:extLst>
          </p:cNvPr>
          <p:cNvSpPr txBox="1"/>
          <p:nvPr/>
        </p:nvSpPr>
        <p:spPr>
          <a:xfrm>
            <a:off x="6614274" y="4972130"/>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1211" name="3a TextBox 11">
            <a:extLst>
              <a:ext uri="{FF2B5EF4-FFF2-40B4-BE49-F238E27FC236}">
                <a16:creationId xmlns:a16="http://schemas.microsoft.com/office/drawing/2014/main" xmlns="" id="{D11BA30E-3B26-4D08-A5AD-30F26716FE69}"/>
              </a:ext>
            </a:extLst>
          </p:cNvPr>
          <p:cNvSpPr txBox="1"/>
          <p:nvPr/>
        </p:nvSpPr>
        <p:spPr>
          <a:xfrm>
            <a:off x="6614274" y="4972130"/>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1212" name="2a TextBox 12">
            <a:extLst>
              <a:ext uri="{FF2B5EF4-FFF2-40B4-BE49-F238E27FC236}">
                <a16:creationId xmlns:a16="http://schemas.microsoft.com/office/drawing/2014/main" xmlns="" id="{66CE25E7-60C3-4C90-8063-4E61F71C366A}"/>
              </a:ext>
            </a:extLst>
          </p:cNvPr>
          <p:cNvSpPr txBox="1"/>
          <p:nvPr/>
        </p:nvSpPr>
        <p:spPr>
          <a:xfrm>
            <a:off x="6614274" y="4972130"/>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1213" name="1a TextBox 13">
            <a:extLst>
              <a:ext uri="{FF2B5EF4-FFF2-40B4-BE49-F238E27FC236}">
                <a16:creationId xmlns:a16="http://schemas.microsoft.com/office/drawing/2014/main" xmlns="" id="{1549585D-7C03-4610-9496-A1119245BC34}"/>
              </a:ext>
            </a:extLst>
          </p:cNvPr>
          <p:cNvSpPr txBox="1"/>
          <p:nvPr/>
        </p:nvSpPr>
        <p:spPr>
          <a:xfrm>
            <a:off x="6614274" y="4972130"/>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1214" name="0a TextBox 14">
            <a:extLst>
              <a:ext uri="{FF2B5EF4-FFF2-40B4-BE49-F238E27FC236}">
                <a16:creationId xmlns:a16="http://schemas.microsoft.com/office/drawing/2014/main" xmlns="" id="{66B0A82F-24F1-4EED-A6A9-1E88D470D75B}"/>
              </a:ext>
            </a:extLst>
          </p:cNvPr>
          <p:cNvSpPr txBox="1"/>
          <p:nvPr/>
        </p:nvSpPr>
        <p:spPr>
          <a:xfrm>
            <a:off x="6614274" y="4972130"/>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1215" name="0a TextBox 14">
            <a:extLst>
              <a:ext uri="{FF2B5EF4-FFF2-40B4-BE49-F238E27FC236}">
                <a16:creationId xmlns:a16="http://schemas.microsoft.com/office/drawing/2014/main" xmlns="" id="{E04B2C5E-B002-40D0-B4D5-0010B0A13B98}"/>
              </a:ext>
            </a:extLst>
          </p:cNvPr>
          <p:cNvSpPr txBox="1"/>
          <p:nvPr/>
        </p:nvSpPr>
        <p:spPr>
          <a:xfrm>
            <a:off x="7152071" y="4972130"/>
            <a:ext cx="217170" cy="307777"/>
          </a:xfrm>
          <a:prstGeom prst="rect">
            <a:avLst/>
          </a:prstGeom>
          <a:noFill/>
        </p:spPr>
        <p:txBody>
          <a:bodyPr wrap="square" lIns="0" tIns="0" rIns="0" bIns="0" rtlCol="0">
            <a:spAutoFit/>
          </a:bodyPr>
          <a:lstStyle/>
          <a:p>
            <a:pPr algn="ctr"/>
            <a:r>
              <a:rPr lang="en-GB" sz="2000" dirty="0">
                <a:solidFill>
                  <a:srgbClr val="FF0000"/>
                </a:solidFill>
              </a:rPr>
              <a:t>,</a:t>
            </a:r>
          </a:p>
        </p:txBody>
      </p:sp>
      <p:sp>
        <p:nvSpPr>
          <p:cNvPr id="1216" name="9a TextBox 5">
            <a:extLst>
              <a:ext uri="{FF2B5EF4-FFF2-40B4-BE49-F238E27FC236}">
                <a16:creationId xmlns:a16="http://schemas.microsoft.com/office/drawing/2014/main" xmlns="" id="{4B46B9B6-1EB5-47A9-9763-71BDFC85CB81}"/>
              </a:ext>
            </a:extLst>
          </p:cNvPr>
          <p:cNvSpPr txBox="1"/>
          <p:nvPr/>
        </p:nvSpPr>
        <p:spPr>
          <a:xfrm>
            <a:off x="7467511" y="4611328"/>
            <a:ext cx="217170" cy="307777"/>
          </a:xfrm>
          <a:prstGeom prst="rect">
            <a:avLst/>
          </a:prstGeom>
          <a:noFill/>
        </p:spPr>
        <p:txBody>
          <a:bodyPr wrap="square" lIns="0" tIns="0" rIns="0" bIns="0" rtlCol="0">
            <a:spAutoFit/>
          </a:bodyPr>
          <a:lstStyle/>
          <a:p>
            <a:pPr algn="ctr"/>
            <a:r>
              <a:rPr lang="en-GB" sz="2000" dirty="0">
                <a:solidFill>
                  <a:prstClr val="black"/>
                </a:solidFill>
              </a:rPr>
              <a:t>9</a:t>
            </a:r>
          </a:p>
        </p:txBody>
      </p:sp>
      <p:sp>
        <p:nvSpPr>
          <p:cNvPr id="1217" name="8a TextBox 6">
            <a:extLst>
              <a:ext uri="{FF2B5EF4-FFF2-40B4-BE49-F238E27FC236}">
                <a16:creationId xmlns:a16="http://schemas.microsoft.com/office/drawing/2014/main" xmlns="" id="{63B6A7CF-C6E3-4B0B-8139-B1DFAF18C027}"/>
              </a:ext>
            </a:extLst>
          </p:cNvPr>
          <p:cNvSpPr txBox="1"/>
          <p:nvPr/>
        </p:nvSpPr>
        <p:spPr>
          <a:xfrm>
            <a:off x="7467511" y="4611328"/>
            <a:ext cx="217170" cy="307777"/>
          </a:xfrm>
          <a:prstGeom prst="rect">
            <a:avLst/>
          </a:prstGeom>
          <a:noFill/>
        </p:spPr>
        <p:txBody>
          <a:bodyPr wrap="square" lIns="0" tIns="0" rIns="0" bIns="0" rtlCol="0">
            <a:spAutoFit/>
          </a:bodyPr>
          <a:lstStyle/>
          <a:p>
            <a:pPr algn="ctr"/>
            <a:r>
              <a:rPr lang="en-GB" sz="2000" dirty="0">
                <a:solidFill>
                  <a:prstClr val="black"/>
                </a:solidFill>
              </a:rPr>
              <a:t>8</a:t>
            </a:r>
          </a:p>
        </p:txBody>
      </p:sp>
      <p:sp>
        <p:nvSpPr>
          <p:cNvPr id="1218" name="7a TextBox 7">
            <a:extLst>
              <a:ext uri="{FF2B5EF4-FFF2-40B4-BE49-F238E27FC236}">
                <a16:creationId xmlns:a16="http://schemas.microsoft.com/office/drawing/2014/main" xmlns="" id="{16C5AC1C-3067-42DF-B82B-E8BB28E6EBCB}"/>
              </a:ext>
            </a:extLst>
          </p:cNvPr>
          <p:cNvSpPr txBox="1"/>
          <p:nvPr/>
        </p:nvSpPr>
        <p:spPr>
          <a:xfrm>
            <a:off x="7467511" y="4611328"/>
            <a:ext cx="217170" cy="307777"/>
          </a:xfrm>
          <a:prstGeom prst="rect">
            <a:avLst/>
          </a:prstGeom>
          <a:noFill/>
        </p:spPr>
        <p:txBody>
          <a:bodyPr wrap="square" lIns="0" tIns="0" rIns="0" bIns="0" rtlCol="0">
            <a:spAutoFit/>
          </a:bodyPr>
          <a:lstStyle/>
          <a:p>
            <a:pPr algn="ctr"/>
            <a:r>
              <a:rPr lang="en-GB" sz="2000" dirty="0">
                <a:solidFill>
                  <a:prstClr val="black"/>
                </a:solidFill>
              </a:rPr>
              <a:t>7</a:t>
            </a:r>
          </a:p>
        </p:txBody>
      </p:sp>
      <p:sp>
        <p:nvSpPr>
          <p:cNvPr id="1219" name="6a TextBox 8">
            <a:extLst>
              <a:ext uri="{FF2B5EF4-FFF2-40B4-BE49-F238E27FC236}">
                <a16:creationId xmlns:a16="http://schemas.microsoft.com/office/drawing/2014/main" xmlns="" id="{EACBF05B-01DB-46CC-8E79-37339225F211}"/>
              </a:ext>
            </a:extLst>
          </p:cNvPr>
          <p:cNvSpPr txBox="1"/>
          <p:nvPr/>
        </p:nvSpPr>
        <p:spPr>
          <a:xfrm>
            <a:off x="7467511" y="4611328"/>
            <a:ext cx="217170" cy="307777"/>
          </a:xfrm>
          <a:prstGeom prst="rect">
            <a:avLst/>
          </a:prstGeom>
          <a:noFill/>
        </p:spPr>
        <p:txBody>
          <a:bodyPr wrap="square" lIns="0" tIns="0" rIns="0" bIns="0" rtlCol="0">
            <a:spAutoFit/>
          </a:bodyPr>
          <a:lstStyle/>
          <a:p>
            <a:pPr algn="ctr"/>
            <a:r>
              <a:rPr lang="en-GB" sz="2000" dirty="0">
                <a:solidFill>
                  <a:prstClr val="black"/>
                </a:solidFill>
              </a:rPr>
              <a:t>6</a:t>
            </a:r>
          </a:p>
        </p:txBody>
      </p:sp>
      <p:sp>
        <p:nvSpPr>
          <p:cNvPr id="1220" name="5a TextBox 9">
            <a:extLst>
              <a:ext uri="{FF2B5EF4-FFF2-40B4-BE49-F238E27FC236}">
                <a16:creationId xmlns:a16="http://schemas.microsoft.com/office/drawing/2014/main" xmlns="" id="{147A2D61-7B5B-41E8-BD41-BA0052EBE2E2}"/>
              </a:ext>
            </a:extLst>
          </p:cNvPr>
          <p:cNvSpPr txBox="1"/>
          <p:nvPr/>
        </p:nvSpPr>
        <p:spPr>
          <a:xfrm>
            <a:off x="7467511" y="4611328"/>
            <a:ext cx="217170" cy="307777"/>
          </a:xfrm>
          <a:prstGeom prst="rect">
            <a:avLst/>
          </a:prstGeom>
          <a:noFill/>
        </p:spPr>
        <p:txBody>
          <a:bodyPr wrap="square" lIns="0" tIns="0" rIns="0" bIns="0" rtlCol="0">
            <a:spAutoFit/>
          </a:bodyPr>
          <a:lstStyle/>
          <a:p>
            <a:pPr algn="ctr"/>
            <a:r>
              <a:rPr lang="en-GB" sz="2000" dirty="0">
                <a:solidFill>
                  <a:prstClr val="black"/>
                </a:solidFill>
              </a:rPr>
              <a:t>5</a:t>
            </a:r>
          </a:p>
        </p:txBody>
      </p:sp>
      <p:sp>
        <p:nvSpPr>
          <p:cNvPr id="1221" name="4a TextBox 10">
            <a:extLst>
              <a:ext uri="{FF2B5EF4-FFF2-40B4-BE49-F238E27FC236}">
                <a16:creationId xmlns:a16="http://schemas.microsoft.com/office/drawing/2014/main" xmlns="" id="{08762939-6143-4715-9D96-0A01F5B26E3C}"/>
              </a:ext>
            </a:extLst>
          </p:cNvPr>
          <p:cNvSpPr txBox="1"/>
          <p:nvPr/>
        </p:nvSpPr>
        <p:spPr>
          <a:xfrm>
            <a:off x="7467511" y="4611328"/>
            <a:ext cx="217170" cy="307777"/>
          </a:xfrm>
          <a:prstGeom prst="rect">
            <a:avLst/>
          </a:prstGeom>
          <a:noFill/>
        </p:spPr>
        <p:txBody>
          <a:bodyPr wrap="square" lIns="0" tIns="0" rIns="0" bIns="0" rtlCol="0">
            <a:spAutoFit/>
          </a:bodyPr>
          <a:lstStyle/>
          <a:p>
            <a:pPr algn="ctr"/>
            <a:r>
              <a:rPr lang="en-GB" sz="2000" dirty="0">
                <a:solidFill>
                  <a:prstClr val="black"/>
                </a:solidFill>
              </a:rPr>
              <a:t>4</a:t>
            </a:r>
          </a:p>
        </p:txBody>
      </p:sp>
      <p:sp>
        <p:nvSpPr>
          <p:cNvPr id="1222" name="3a TextBox 11">
            <a:extLst>
              <a:ext uri="{FF2B5EF4-FFF2-40B4-BE49-F238E27FC236}">
                <a16:creationId xmlns:a16="http://schemas.microsoft.com/office/drawing/2014/main" xmlns="" id="{4A6AB7A5-484D-4A07-9EFD-9C44927C2F31}"/>
              </a:ext>
            </a:extLst>
          </p:cNvPr>
          <p:cNvSpPr txBox="1"/>
          <p:nvPr/>
        </p:nvSpPr>
        <p:spPr>
          <a:xfrm>
            <a:off x="7467511" y="4611328"/>
            <a:ext cx="217170" cy="307777"/>
          </a:xfrm>
          <a:prstGeom prst="rect">
            <a:avLst/>
          </a:prstGeom>
          <a:noFill/>
        </p:spPr>
        <p:txBody>
          <a:bodyPr wrap="square" lIns="0" tIns="0" rIns="0" bIns="0" rtlCol="0">
            <a:spAutoFit/>
          </a:bodyPr>
          <a:lstStyle/>
          <a:p>
            <a:pPr algn="ctr"/>
            <a:r>
              <a:rPr lang="en-GB" sz="2000" dirty="0">
                <a:solidFill>
                  <a:prstClr val="black"/>
                </a:solidFill>
              </a:rPr>
              <a:t>3</a:t>
            </a:r>
          </a:p>
        </p:txBody>
      </p:sp>
      <p:sp>
        <p:nvSpPr>
          <p:cNvPr id="1223" name="2a TextBox 12">
            <a:extLst>
              <a:ext uri="{FF2B5EF4-FFF2-40B4-BE49-F238E27FC236}">
                <a16:creationId xmlns:a16="http://schemas.microsoft.com/office/drawing/2014/main" xmlns="" id="{AB9CFC62-1016-4F9B-AE15-0AAFED0C82DC}"/>
              </a:ext>
            </a:extLst>
          </p:cNvPr>
          <p:cNvSpPr txBox="1"/>
          <p:nvPr/>
        </p:nvSpPr>
        <p:spPr>
          <a:xfrm>
            <a:off x="7467511" y="4611328"/>
            <a:ext cx="217170" cy="307777"/>
          </a:xfrm>
          <a:prstGeom prst="rect">
            <a:avLst/>
          </a:prstGeom>
          <a:noFill/>
        </p:spPr>
        <p:txBody>
          <a:bodyPr wrap="square" lIns="0" tIns="0" rIns="0" bIns="0" rtlCol="0">
            <a:spAutoFit/>
          </a:bodyPr>
          <a:lstStyle/>
          <a:p>
            <a:pPr algn="ctr"/>
            <a:r>
              <a:rPr lang="en-GB" sz="2000" dirty="0">
                <a:solidFill>
                  <a:prstClr val="black"/>
                </a:solidFill>
              </a:rPr>
              <a:t>2</a:t>
            </a:r>
          </a:p>
        </p:txBody>
      </p:sp>
      <p:sp>
        <p:nvSpPr>
          <p:cNvPr id="1224" name="1a TextBox 13">
            <a:extLst>
              <a:ext uri="{FF2B5EF4-FFF2-40B4-BE49-F238E27FC236}">
                <a16:creationId xmlns:a16="http://schemas.microsoft.com/office/drawing/2014/main" xmlns="" id="{664FF103-A1B7-40BF-986B-79691AAC1503}"/>
              </a:ext>
            </a:extLst>
          </p:cNvPr>
          <p:cNvSpPr txBox="1"/>
          <p:nvPr/>
        </p:nvSpPr>
        <p:spPr>
          <a:xfrm>
            <a:off x="7467511" y="4611328"/>
            <a:ext cx="217170" cy="307777"/>
          </a:xfrm>
          <a:prstGeom prst="rect">
            <a:avLst/>
          </a:prstGeom>
          <a:noFill/>
        </p:spPr>
        <p:txBody>
          <a:bodyPr wrap="square" lIns="0" tIns="0" rIns="0" bIns="0" rtlCol="0">
            <a:spAutoFit/>
          </a:bodyPr>
          <a:lstStyle/>
          <a:p>
            <a:pPr algn="ctr"/>
            <a:r>
              <a:rPr lang="en-GB" sz="2000" dirty="0">
                <a:solidFill>
                  <a:prstClr val="black"/>
                </a:solidFill>
              </a:rPr>
              <a:t>1</a:t>
            </a:r>
          </a:p>
        </p:txBody>
      </p:sp>
      <p:sp>
        <p:nvSpPr>
          <p:cNvPr id="1225" name="0a TextBox 14">
            <a:extLst>
              <a:ext uri="{FF2B5EF4-FFF2-40B4-BE49-F238E27FC236}">
                <a16:creationId xmlns:a16="http://schemas.microsoft.com/office/drawing/2014/main" xmlns="" id="{323C60EF-20BE-47A2-A33F-7B45B2C6A67E}"/>
              </a:ext>
            </a:extLst>
          </p:cNvPr>
          <p:cNvSpPr txBox="1"/>
          <p:nvPr/>
        </p:nvSpPr>
        <p:spPr>
          <a:xfrm>
            <a:off x="7467511" y="4611328"/>
            <a:ext cx="217170" cy="307777"/>
          </a:xfrm>
          <a:prstGeom prst="rect">
            <a:avLst/>
          </a:prstGeom>
          <a:noFill/>
        </p:spPr>
        <p:txBody>
          <a:bodyPr wrap="square" lIns="0" tIns="0" rIns="0" bIns="0" rtlCol="0">
            <a:spAutoFit/>
          </a:bodyPr>
          <a:lstStyle/>
          <a:p>
            <a:pPr algn="ctr"/>
            <a:r>
              <a:rPr lang="en-GB" sz="2000" dirty="0">
                <a:solidFill>
                  <a:prstClr val="black"/>
                </a:solidFill>
              </a:rPr>
              <a:t>0</a:t>
            </a:r>
          </a:p>
        </p:txBody>
      </p:sp>
      <p:sp>
        <p:nvSpPr>
          <p:cNvPr id="1226" name="9a TextBox 5">
            <a:extLst>
              <a:ext uri="{FF2B5EF4-FFF2-40B4-BE49-F238E27FC236}">
                <a16:creationId xmlns:a16="http://schemas.microsoft.com/office/drawing/2014/main" xmlns="" id="{DA0DDCA7-CA45-4221-8F12-40754CE53D2A}"/>
              </a:ext>
            </a:extLst>
          </p:cNvPr>
          <p:cNvSpPr txBox="1"/>
          <p:nvPr/>
        </p:nvSpPr>
        <p:spPr>
          <a:xfrm>
            <a:off x="7470346" y="4972130"/>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1227" name="8a TextBox 6">
            <a:extLst>
              <a:ext uri="{FF2B5EF4-FFF2-40B4-BE49-F238E27FC236}">
                <a16:creationId xmlns:a16="http://schemas.microsoft.com/office/drawing/2014/main" xmlns="" id="{B649B72C-34BA-47BE-BB65-8EBEA1BFED8A}"/>
              </a:ext>
            </a:extLst>
          </p:cNvPr>
          <p:cNvSpPr txBox="1"/>
          <p:nvPr/>
        </p:nvSpPr>
        <p:spPr>
          <a:xfrm>
            <a:off x="7470346" y="4972130"/>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1228" name="7a TextBox 7">
            <a:extLst>
              <a:ext uri="{FF2B5EF4-FFF2-40B4-BE49-F238E27FC236}">
                <a16:creationId xmlns:a16="http://schemas.microsoft.com/office/drawing/2014/main" xmlns="" id="{2E4C69E8-757F-4BB5-B5F6-9DCDBA03CA5D}"/>
              </a:ext>
            </a:extLst>
          </p:cNvPr>
          <p:cNvSpPr txBox="1"/>
          <p:nvPr/>
        </p:nvSpPr>
        <p:spPr>
          <a:xfrm>
            <a:off x="7470346" y="4972130"/>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1229" name="6a TextBox 8">
            <a:extLst>
              <a:ext uri="{FF2B5EF4-FFF2-40B4-BE49-F238E27FC236}">
                <a16:creationId xmlns:a16="http://schemas.microsoft.com/office/drawing/2014/main" xmlns="" id="{7468D6E9-A6AC-43CA-A3E5-B5CAF403BE98}"/>
              </a:ext>
            </a:extLst>
          </p:cNvPr>
          <p:cNvSpPr txBox="1"/>
          <p:nvPr/>
        </p:nvSpPr>
        <p:spPr>
          <a:xfrm>
            <a:off x="7470346" y="4972130"/>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1230" name="5a TextBox 9">
            <a:extLst>
              <a:ext uri="{FF2B5EF4-FFF2-40B4-BE49-F238E27FC236}">
                <a16:creationId xmlns:a16="http://schemas.microsoft.com/office/drawing/2014/main" xmlns="" id="{BF3BAF06-0C86-447E-B301-41E2A850E466}"/>
              </a:ext>
            </a:extLst>
          </p:cNvPr>
          <p:cNvSpPr txBox="1"/>
          <p:nvPr/>
        </p:nvSpPr>
        <p:spPr>
          <a:xfrm>
            <a:off x="7470346" y="4972130"/>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1231" name="4a TextBox 10">
            <a:extLst>
              <a:ext uri="{FF2B5EF4-FFF2-40B4-BE49-F238E27FC236}">
                <a16:creationId xmlns:a16="http://schemas.microsoft.com/office/drawing/2014/main" xmlns="" id="{80AFEC90-42B5-4F3D-9870-27F955C9BB10}"/>
              </a:ext>
            </a:extLst>
          </p:cNvPr>
          <p:cNvSpPr txBox="1"/>
          <p:nvPr/>
        </p:nvSpPr>
        <p:spPr>
          <a:xfrm>
            <a:off x="7470346" y="4972130"/>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1232" name="3a TextBox 11">
            <a:extLst>
              <a:ext uri="{FF2B5EF4-FFF2-40B4-BE49-F238E27FC236}">
                <a16:creationId xmlns:a16="http://schemas.microsoft.com/office/drawing/2014/main" xmlns="" id="{6F93C746-6E83-4CE8-A490-CF77677E017C}"/>
              </a:ext>
            </a:extLst>
          </p:cNvPr>
          <p:cNvSpPr txBox="1"/>
          <p:nvPr/>
        </p:nvSpPr>
        <p:spPr>
          <a:xfrm>
            <a:off x="7470346" y="4972130"/>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1233" name="2a TextBox 12">
            <a:extLst>
              <a:ext uri="{FF2B5EF4-FFF2-40B4-BE49-F238E27FC236}">
                <a16:creationId xmlns:a16="http://schemas.microsoft.com/office/drawing/2014/main" xmlns="" id="{9C80ECF2-06DE-42AD-A4BC-2135A7E6A519}"/>
              </a:ext>
            </a:extLst>
          </p:cNvPr>
          <p:cNvSpPr txBox="1"/>
          <p:nvPr/>
        </p:nvSpPr>
        <p:spPr>
          <a:xfrm>
            <a:off x="7470346" y="4972130"/>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1234" name="1a TextBox 13">
            <a:extLst>
              <a:ext uri="{FF2B5EF4-FFF2-40B4-BE49-F238E27FC236}">
                <a16:creationId xmlns:a16="http://schemas.microsoft.com/office/drawing/2014/main" xmlns="" id="{22BD59D8-0C66-4E6F-9576-58F8BC1F62A1}"/>
              </a:ext>
            </a:extLst>
          </p:cNvPr>
          <p:cNvSpPr txBox="1"/>
          <p:nvPr/>
        </p:nvSpPr>
        <p:spPr>
          <a:xfrm>
            <a:off x="7470346" y="4972130"/>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1235" name="0a TextBox 14">
            <a:extLst>
              <a:ext uri="{FF2B5EF4-FFF2-40B4-BE49-F238E27FC236}">
                <a16:creationId xmlns:a16="http://schemas.microsoft.com/office/drawing/2014/main" xmlns="" id="{6E83F5F7-053E-4E7B-9B8D-B993C2E10D94}"/>
              </a:ext>
            </a:extLst>
          </p:cNvPr>
          <p:cNvSpPr txBox="1"/>
          <p:nvPr/>
        </p:nvSpPr>
        <p:spPr>
          <a:xfrm>
            <a:off x="7470346" y="4972130"/>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1236" name="TextBox 1235">
            <a:extLst>
              <a:ext uri="{FF2B5EF4-FFF2-40B4-BE49-F238E27FC236}">
                <a16:creationId xmlns:a16="http://schemas.microsoft.com/office/drawing/2014/main" xmlns="" id="{4A6EB71C-FB68-4CCD-86D2-DECC853BCEF8}"/>
              </a:ext>
            </a:extLst>
          </p:cNvPr>
          <p:cNvSpPr txBox="1"/>
          <p:nvPr/>
        </p:nvSpPr>
        <p:spPr>
          <a:xfrm>
            <a:off x="6251137" y="4726792"/>
            <a:ext cx="268213" cy="220573"/>
          </a:xfrm>
          <a:prstGeom prst="rect">
            <a:avLst/>
          </a:prstGeom>
          <a:noFill/>
        </p:spPr>
        <p:txBody>
          <a:bodyPr wrap="square" rtlCol="0">
            <a:spAutoFit/>
          </a:bodyPr>
          <a:lstStyle/>
          <a:p>
            <a:pPr algn="ctr">
              <a:lnSpc>
                <a:spcPts val="1000"/>
              </a:lnSpc>
            </a:pPr>
            <a:r>
              <a:rPr lang="en-GB" sz="2800" b="1" dirty="0">
                <a:solidFill>
                  <a:prstClr val="black"/>
                </a:solidFill>
                <a:effectLst>
                  <a:glow rad="101600">
                    <a:prstClr val="white">
                      <a:alpha val="40000"/>
                    </a:prstClr>
                  </a:glow>
                </a:effectLst>
                <a:latin typeface="Trebuchet MS" panose="020B0603020202020204" pitchFamily="34" charset="0"/>
                <a:cs typeface="Aharoni" panose="02010803020104030203" pitchFamily="2" charset="-79"/>
              </a:rPr>
              <a:t>$</a:t>
            </a:r>
          </a:p>
        </p:txBody>
      </p:sp>
      <p:sp>
        <p:nvSpPr>
          <p:cNvPr id="1237" name="TextBox 1236">
            <a:extLst>
              <a:ext uri="{FF2B5EF4-FFF2-40B4-BE49-F238E27FC236}">
                <a16:creationId xmlns:a16="http://schemas.microsoft.com/office/drawing/2014/main" xmlns="" id="{5F6409C2-B1F3-424E-8D82-6EED8E4A2566}"/>
              </a:ext>
            </a:extLst>
          </p:cNvPr>
          <p:cNvSpPr txBox="1"/>
          <p:nvPr/>
        </p:nvSpPr>
        <p:spPr>
          <a:xfrm>
            <a:off x="6251137" y="5134097"/>
            <a:ext cx="268213" cy="220573"/>
          </a:xfrm>
          <a:prstGeom prst="rect">
            <a:avLst/>
          </a:prstGeom>
          <a:noFill/>
        </p:spPr>
        <p:txBody>
          <a:bodyPr wrap="square" rtlCol="0">
            <a:spAutoFit/>
          </a:bodyPr>
          <a:lstStyle/>
          <a:p>
            <a:pPr algn="ctr">
              <a:lnSpc>
                <a:spcPts val="1000"/>
              </a:lnSpc>
            </a:pPr>
            <a:r>
              <a:rPr lang="en-GB" sz="2800" b="1" dirty="0">
                <a:solidFill>
                  <a:srgbClr val="FF0000"/>
                </a:solidFill>
                <a:effectLst>
                  <a:glow rad="101600">
                    <a:prstClr val="white">
                      <a:alpha val="40000"/>
                    </a:prstClr>
                  </a:glow>
                </a:effectLst>
                <a:latin typeface="Trebuchet MS" panose="020B0603020202020204" pitchFamily="34" charset="0"/>
                <a:cs typeface="Aharoni" panose="02010803020104030203" pitchFamily="2" charset="-79"/>
              </a:rPr>
              <a:t>$</a:t>
            </a:r>
          </a:p>
        </p:txBody>
      </p:sp>
      <p:sp>
        <p:nvSpPr>
          <p:cNvPr id="132" name="Format pic Tri 130">
            <a:extLst>
              <a:ext uri="{FF2B5EF4-FFF2-40B4-BE49-F238E27FC236}">
                <a16:creationId xmlns:a16="http://schemas.microsoft.com/office/drawing/2014/main" xmlns="" id="{2A815CC9-DD19-4AC7-94F1-9E457893C843}"/>
              </a:ext>
            </a:extLst>
          </p:cNvPr>
          <p:cNvSpPr/>
          <p:nvPr/>
        </p:nvSpPr>
        <p:spPr>
          <a:xfrm rot="10800000" flipH="1">
            <a:off x="1368924" y="5911105"/>
            <a:ext cx="348354" cy="161462"/>
          </a:xfrm>
          <a:prstGeom prst="rtTriangle">
            <a:avLst/>
          </a:prstGeom>
          <a:solidFill>
            <a:srgbClr val="D16318"/>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204" name="Format graphic Tri 130">
            <a:extLst>
              <a:ext uri="{FF2B5EF4-FFF2-40B4-BE49-F238E27FC236}">
                <a16:creationId xmlns:a16="http://schemas.microsoft.com/office/drawing/2014/main" xmlns="" id="{FC3AB11D-A986-4174-ABD2-19C19CEB014F}"/>
              </a:ext>
            </a:extLst>
          </p:cNvPr>
          <p:cNvSpPr/>
          <p:nvPr/>
        </p:nvSpPr>
        <p:spPr>
          <a:xfrm rot="10800000" flipH="1">
            <a:off x="3125588" y="5926080"/>
            <a:ext cx="348354" cy="161462"/>
          </a:xfrm>
          <a:prstGeom prst="rtTriangle">
            <a:avLst/>
          </a:prstGeom>
          <a:solidFill>
            <a:srgbClr val="D16318"/>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205" name="Format shapeTri 130">
            <a:extLst>
              <a:ext uri="{FF2B5EF4-FFF2-40B4-BE49-F238E27FC236}">
                <a16:creationId xmlns:a16="http://schemas.microsoft.com/office/drawing/2014/main" xmlns="" id="{8B994E83-A8E1-4715-BB0D-2A3BC32CF6C3}"/>
              </a:ext>
            </a:extLst>
          </p:cNvPr>
          <p:cNvSpPr/>
          <p:nvPr/>
        </p:nvSpPr>
        <p:spPr>
          <a:xfrm rot="10800000" flipH="1">
            <a:off x="3999161" y="5912583"/>
            <a:ext cx="348354" cy="161462"/>
          </a:xfrm>
          <a:prstGeom prst="rtTriangle">
            <a:avLst/>
          </a:prstGeom>
          <a:solidFill>
            <a:srgbClr val="D16318"/>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206" name="Exit An Tri 130">
            <a:extLst>
              <a:ext uri="{FF2B5EF4-FFF2-40B4-BE49-F238E27FC236}">
                <a16:creationId xmlns:a16="http://schemas.microsoft.com/office/drawing/2014/main" xmlns="" id="{B17DD42B-9AE5-4412-88A2-BA1E459C5D17}"/>
              </a:ext>
            </a:extLst>
          </p:cNvPr>
          <p:cNvSpPr/>
          <p:nvPr/>
        </p:nvSpPr>
        <p:spPr>
          <a:xfrm rot="10800000">
            <a:off x="6278008" y="5910098"/>
            <a:ext cx="348354" cy="161462"/>
          </a:xfrm>
          <a:prstGeom prst="rtTriangle">
            <a:avLst/>
          </a:prstGeom>
          <a:solidFill>
            <a:srgbClr val="FF868A"/>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207" name="Emphais An Tri 130">
            <a:extLst>
              <a:ext uri="{FF2B5EF4-FFF2-40B4-BE49-F238E27FC236}">
                <a16:creationId xmlns:a16="http://schemas.microsoft.com/office/drawing/2014/main" xmlns="" id="{AB602437-DFCB-48C5-A090-932138E93B39}"/>
              </a:ext>
            </a:extLst>
          </p:cNvPr>
          <p:cNvSpPr/>
          <p:nvPr/>
        </p:nvSpPr>
        <p:spPr>
          <a:xfrm rot="10800000">
            <a:off x="8021340" y="5910098"/>
            <a:ext cx="348354" cy="161462"/>
          </a:xfrm>
          <a:prstGeom prst="rtTriangle">
            <a:avLst/>
          </a:prstGeom>
          <a:solidFill>
            <a:srgbClr val="FF868A"/>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208" name="Entrance An pic Tri 130">
            <a:extLst>
              <a:ext uri="{FF2B5EF4-FFF2-40B4-BE49-F238E27FC236}">
                <a16:creationId xmlns:a16="http://schemas.microsoft.com/office/drawing/2014/main" xmlns="" id="{A9742FC7-7423-4C91-9EF2-583EF67A6A0E}"/>
              </a:ext>
            </a:extLst>
          </p:cNvPr>
          <p:cNvSpPr/>
          <p:nvPr/>
        </p:nvSpPr>
        <p:spPr>
          <a:xfrm rot="10800000">
            <a:off x="8879636" y="5910098"/>
            <a:ext cx="348354" cy="161462"/>
          </a:xfrm>
          <a:prstGeom prst="rtTriangle">
            <a:avLst/>
          </a:prstGeom>
          <a:solidFill>
            <a:srgbClr val="FF868A"/>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sp>
        <p:nvSpPr>
          <p:cNvPr id="16" name="new B Diamond 160">
            <a:extLst>
              <a:ext uri="{FF2B5EF4-FFF2-40B4-BE49-F238E27FC236}">
                <a16:creationId xmlns:a16="http://schemas.microsoft.com/office/drawing/2014/main" xmlns="" id="{5A09D4C4-E39E-4D44-9E74-1C211F5E595B}"/>
              </a:ext>
            </a:extLst>
          </p:cNvPr>
          <p:cNvSpPr>
            <a:spLocks noChangeAspect="1"/>
          </p:cNvSpPr>
          <p:nvPr/>
        </p:nvSpPr>
        <p:spPr>
          <a:xfrm>
            <a:off x="5786388" y="109459"/>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new G Diamond 161">
            <a:extLst>
              <a:ext uri="{FF2B5EF4-FFF2-40B4-BE49-F238E27FC236}">
                <a16:creationId xmlns:a16="http://schemas.microsoft.com/office/drawing/2014/main" xmlns="" id="{3A88B27A-6ECE-4BCB-B017-2C2A472BED0E}"/>
              </a:ext>
            </a:extLst>
          </p:cNvPr>
          <p:cNvSpPr>
            <a:spLocks noChangeAspect="1"/>
          </p:cNvSpPr>
          <p:nvPr/>
        </p:nvSpPr>
        <p:spPr>
          <a:xfrm>
            <a:off x="6190906" y="109459"/>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new R Diamond 162">
            <a:extLst>
              <a:ext uri="{FF2B5EF4-FFF2-40B4-BE49-F238E27FC236}">
                <a16:creationId xmlns:a16="http://schemas.microsoft.com/office/drawing/2014/main" xmlns="" id="{9581E38E-EC42-43B4-A7F9-B1BFEBE13B57}"/>
              </a:ext>
            </a:extLst>
          </p:cNvPr>
          <p:cNvSpPr>
            <a:spLocks noChangeAspect="1"/>
          </p:cNvSpPr>
          <p:nvPr/>
        </p:nvSpPr>
        <p:spPr>
          <a:xfrm>
            <a:off x="5988647" y="109459"/>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new P Diamond">
            <a:extLst>
              <a:ext uri="{FF2B5EF4-FFF2-40B4-BE49-F238E27FC236}">
                <a16:creationId xmlns:a16="http://schemas.microsoft.com/office/drawing/2014/main" xmlns="" id="{08553DA4-A460-4ECC-A18F-5F68B0D14D4E}"/>
              </a:ext>
            </a:extLst>
          </p:cNvPr>
          <p:cNvSpPr>
            <a:spLocks noChangeAspect="1"/>
          </p:cNvSpPr>
          <p:nvPr/>
        </p:nvSpPr>
        <p:spPr>
          <a:xfrm>
            <a:off x="6393166" y="109459"/>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9" name="new B Diamond 160">
            <a:extLst>
              <a:ext uri="{FF2B5EF4-FFF2-40B4-BE49-F238E27FC236}">
                <a16:creationId xmlns:a16="http://schemas.microsoft.com/office/drawing/2014/main" xmlns="" id="{743EFE03-3A23-4033-BE36-0503FFA88DED}"/>
              </a:ext>
            </a:extLst>
          </p:cNvPr>
          <p:cNvSpPr>
            <a:spLocks noChangeAspect="1"/>
          </p:cNvSpPr>
          <p:nvPr/>
        </p:nvSpPr>
        <p:spPr>
          <a:xfrm>
            <a:off x="6652116" y="109459"/>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0" name="new G Diamond 161">
            <a:extLst>
              <a:ext uri="{FF2B5EF4-FFF2-40B4-BE49-F238E27FC236}">
                <a16:creationId xmlns:a16="http://schemas.microsoft.com/office/drawing/2014/main" xmlns="" id="{DDA11F10-68F1-4C75-B842-F33B917846E0}"/>
              </a:ext>
            </a:extLst>
          </p:cNvPr>
          <p:cNvSpPr>
            <a:spLocks noChangeAspect="1"/>
          </p:cNvSpPr>
          <p:nvPr/>
        </p:nvSpPr>
        <p:spPr>
          <a:xfrm>
            <a:off x="7056634" y="109459"/>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1" name="new R Diamond 162">
            <a:extLst>
              <a:ext uri="{FF2B5EF4-FFF2-40B4-BE49-F238E27FC236}">
                <a16:creationId xmlns:a16="http://schemas.microsoft.com/office/drawing/2014/main" xmlns="" id="{F860E6CB-B978-4BF3-B9A1-F3A15CCE80AD}"/>
              </a:ext>
            </a:extLst>
          </p:cNvPr>
          <p:cNvSpPr>
            <a:spLocks noChangeAspect="1"/>
          </p:cNvSpPr>
          <p:nvPr/>
        </p:nvSpPr>
        <p:spPr>
          <a:xfrm>
            <a:off x="6854375" y="109459"/>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2" name="new P Diamond">
            <a:extLst>
              <a:ext uri="{FF2B5EF4-FFF2-40B4-BE49-F238E27FC236}">
                <a16:creationId xmlns:a16="http://schemas.microsoft.com/office/drawing/2014/main" xmlns="" id="{A6CDD74C-59BB-435A-9F09-A9B266699BFE}"/>
              </a:ext>
            </a:extLst>
          </p:cNvPr>
          <p:cNvSpPr>
            <a:spLocks noChangeAspect="1"/>
          </p:cNvSpPr>
          <p:nvPr/>
        </p:nvSpPr>
        <p:spPr>
          <a:xfrm>
            <a:off x="7258894" y="109459"/>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7" name="new B Diamond 160">
            <a:extLst>
              <a:ext uri="{FF2B5EF4-FFF2-40B4-BE49-F238E27FC236}">
                <a16:creationId xmlns:a16="http://schemas.microsoft.com/office/drawing/2014/main" xmlns="" id="{F41657ED-8877-4E21-8F9E-62F4F4008B8E}"/>
              </a:ext>
            </a:extLst>
          </p:cNvPr>
          <p:cNvSpPr>
            <a:spLocks noChangeAspect="1"/>
          </p:cNvSpPr>
          <p:nvPr/>
        </p:nvSpPr>
        <p:spPr>
          <a:xfrm>
            <a:off x="8405192" y="109459"/>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8" name="new G Diamond 161">
            <a:extLst>
              <a:ext uri="{FF2B5EF4-FFF2-40B4-BE49-F238E27FC236}">
                <a16:creationId xmlns:a16="http://schemas.microsoft.com/office/drawing/2014/main" xmlns="" id="{E78514C7-AA77-42CA-9393-69755C581FCA}"/>
              </a:ext>
            </a:extLst>
          </p:cNvPr>
          <p:cNvSpPr>
            <a:spLocks noChangeAspect="1"/>
          </p:cNvSpPr>
          <p:nvPr/>
        </p:nvSpPr>
        <p:spPr>
          <a:xfrm>
            <a:off x="8809710" y="109459"/>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9" name="new R Diamond 162">
            <a:extLst>
              <a:ext uri="{FF2B5EF4-FFF2-40B4-BE49-F238E27FC236}">
                <a16:creationId xmlns:a16="http://schemas.microsoft.com/office/drawing/2014/main" xmlns="" id="{C1AB954E-8E44-43A5-9C26-794B25D8B799}"/>
              </a:ext>
            </a:extLst>
          </p:cNvPr>
          <p:cNvSpPr>
            <a:spLocks noChangeAspect="1"/>
          </p:cNvSpPr>
          <p:nvPr/>
        </p:nvSpPr>
        <p:spPr>
          <a:xfrm>
            <a:off x="8607451" y="109459"/>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0" name="new P Diamond">
            <a:extLst>
              <a:ext uri="{FF2B5EF4-FFF2-40B4-BE49-F238E27FC236}">
                <a16:creationId xmlns:a16="http://schemas.microsoft.com/office/drawing/2014/main" xmlns="" id="{7B253C2F-347D-4CE7-8E99-E72A9589F872}"/>
              </a:ext>
            </a:extLst>
          </p:cNvPr>
          <p:cNvSpPr>
            <a:spLocks noChangeAspect="1"/>
          </p:cNvSpPr>
          <p:nvPr/>
        </p:nvSpPr>
        <p:spPr>
          <a:xfrm>
            <a:off x="9011970" y="109459"/>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5" name="new B Diamond 160">
            <a:extLst>
              <a:ext uri="{FF2B5EF4-FFF2-40B4-BE49-F238E27FC236}">
                <a16:creationId xmlns:a16="http://schemas.microsoft.com/office/drawing/2014/main" xmlns="" id="{E12F2859-7615-4152-9BE4-80706EED19B1}"/>
              </a:ext>
            </a:extLst>
          </p:cNvPr>
          <p:cNvSpPr>
            <a:spLocks noChangeAspect="1"/>
          </p:cNvSpPr>
          <p:nvPr/>
        </p:nvSpPr>
        <p:spPr>
          <a:xfrm>
            <a:off x="4027380" y="109459"/>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6" name="new G Diamond 161">
            <a:extLst>
              <a:ext uri="{FF2B5EF4-FFF2-40B4-BE49-F238E27FC236}">
                <a16:creationId xmlns:a16="http://schemas.microsoft.com/office/drawing/2014/main" xmlns="" id="{9B97F6E5-05F9-4C49-8F6C-A75EB05D1246}"/>
              </a:ext>
            </a:extLst>
          </p:cNvPr>
          <p:cNvSpPr>
            <a:spLocks noChangeAspect="1"/>
          </p:cNvSpPr>
          <p:nvPr/>
        </p:nvSpPr>
        <p:spPr>
          <a:xfrm>
            <a:off x="4431898" y="109459"/>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7" name="new R Diamond 162">
            <a:extLst>
              <a:ext uri="{FF2B5EF4-FFF2-40B4-BE49-F238E27FC236}">
                <a16:creationId xmlns:a16="http://schemas.microsoft.com/office/drawing/2014/main" xmlns="" id="{FD83850D-4479-4EBE-A198-DB59D3B48062}"/>
              </a:ext>
            </a:extLst>
          </p:cNvPr>
          <p:cNvSpPr>
            <a:spLocks noChangeAspect="1"/>
          </p:cNvSpPr>
          <p:nvPr/>
        </p:nvSpPr>
        <p:spPr>
          <a:xfrm>
            <a:off x="4229639" y="109459"/>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8" name="new P Diamond">
            <a:extLst>
              <a:ext uri="{FF2B5EF4-FFF2-40B4-BE49-F238E27FC236}">
                <a16:creationId xmlns:a16="http://schemas.microsoft.com/office/drawing/2014/main" xmlns="" id="{5E1AB979-8F2C-41B5-A476-F78DE85FAA6C}"/>
              </a:ext>
            </a:extLst>
          </p:cNvPr>
          <p:cNvSpPr>
            <a:spLocks noChangeAspect="1"/>
          </p:cNvSpPr>
          <p:nvPr/>
        </p:nvSpPr>
        <p:spPr>
          <a:xfrm>
            <a:off x="4634158" y="109459"/>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53" name="new B Diamond 160">
            <a:extLst>
              <a:ext uri="{FF2B5EF4-FFF2-40B4-BE49-F238E27FC236}">
                <a16:creationId xmlns:a16="http://schemas.microsoft.com/office/drawing/2014/main" xmlns="" id="{15B0D700-6B20-4F93-8A0F-A3E67115B6D2}"/>
              </a:ext>
            </a:extLst>
          </p:cNvPr>
          <p:cNvSpPr>
            <a:spLocks noChangeAspect="1"/>
          </p:cNvSpPr>
          <p:nvPr/>
        </p:nvSpPr>
        <p:spPr>
          <a:xfrm>
            <a:off x="2278212" y="109459"/>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54" name="new G Diamond 161">
            <a:extLst>
              <a:ext uri="{FF2B5EF4-FFF2-40B4-BE49-F238E27FC236}">
                <a16:creationId xmlns:a16="http://schemas.microsoft.com/office/drawing/2014/main" xmlns="" id="{E89C97E4-A1E4-4D4D-9FDB-7506D3AD50A8}"/>
              </a:ext>
            </a:extLst>
          </p:cNvPr>
          <p:cNvSpPr>
            <a:spLocks noChangeAspect="1"/>
          </p:cNvSpPr>
          <p:nvPr/>
        </p:nvSpPr>
        <p:spPr>
          <a:xfrm>
            <a:off x="2682730" y="109459"/>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55" name="new R Diamond 162">
            <a:extLst>
              <a:ext uri="{FF2B5EF4-FFF2-40B4-BE49-F238E27FC236}">
                <a16:creationId xmlns:a16="http://schemas.microsoft.com/office/drawing/2014/main" xmlns="" id="{AFC039D3-E99D-439E-BD46-59ED1E7FC1A5}"/>
              </a:ext>
            </a:extLst>
          </p:cNvPr>
          <p:cNvSpPr>
            <a:spLocks noChangeAspect="1"/>
          </p:cNvSpPr>
          <p:nvPr/>
        </p:nvSpPr>
        <p:spPr>
          <a:xfrm>
            <a:off x="2480471" y="109459"/>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56" name="new P Diamond">
            <a:extLst>
              <a:ext uri="{FF2B5EF4-FFF2-40B4-BE49-F238E27FC236}">
                <a16:creationId xmlns:a16="http://schemas.microsoft.com/office/drawing/2014/main" xmlns="" id="{09F7779B-4C62-4095-AEA8-D373476AF4BB}"/>
              </a:ext>
            </a:extLst>
          </p:cNvPr>
          <p:cNvSpPr>
            <a:spLocks noChangeAspect="1"/>
          </p:cNvSpPr>
          <p:nvPr/>
        </p:nvSpPr>
        <p:spPr>
          <a:xfrm>
            <a:off x="2884990" y="109459"/>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1" name="new B Diamond 160">
            <a:extLst>
              <a:ext uri="{FF2B5EF4-FFF2-40B4-BE49-F238E27FC236}">
                <a16:creationId xmlns:a16="http://schemas.microsoft.com/office/drawing/2014/main" xmlns="" id="{C356F0B6-53D3-40D8-9519-3E9D665C8906}"/>
              </a:ext>
            </a:extLst>
          </p:cNvPr>
          <p:cNvSpPr>
            <a:spLocks noChangeAspect="1"/>
          </p:cNvSpPr>
          <p:nvPr/>
        </p:nvSpPr>
        <p:spPr>
          <a:xfrm>
            <a:off x="1396397" y="109459"/>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2" name="new G Diamond 161">
            <a:extLst>
              <a:ext uri="{FF2B5EF4-FFF2-40B4-BE49-F238E27FC236}">
                <a16:creationId xmlns:a16="http://schemas.microsoft.com/office/drawing/2014/main" xmlns="" id="{EE0E4658-07DC-4A7F-AC01-13873CC7F231}"/>
              </a:ext>
            </a:extLst>
          </p:cNvPr>
          <p:cNvSpPr>
            <a:spLocks noChangeAspect="1"/>
          </p:cNvSpPr>
          <p:nvPr/>
        </p:nvSpPr>
        <p:spPr>
          <a:xfrm>
            <a:off x="1800915" y="109459"/>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3" name="new R Diamond 162">
            <a:extLst>
              <a:ext uri="{FF2B5EF4-FFF2-40B4-BE49-F238E27FC236}">
                <a16:creationId xmlns:a16="http://schemas.microsoft.com/office/drawing/2014/main" xmlns="" id="{9534FBA7-74FD-4EEE-B588-1B0EAB389E9A}"/>
              </a:ext>
            </a:extLst>
          </p:cNvPr>
          <p:cNvSpPr>
            <a:spLocks noChangeAspect="1"/>
          </p:cNvSpPr>
          <p:nvPr/>
        </p:nvSpPr>
        <p:spPr>
          <a:xfrm>
            <a:off x="1598656" y="109459"/>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4" name="new P Diamond">
            <a:extLst>
              <a:ext uri="{FF2B5EF4-FFF2-40B4-BE49-F238E27FC236}">
                <a16:creationId xmlns:a16="http://schemas.microsoft.com/office/drawing/2014/main" xmlns="" id="{DB0CB8AF-5313-4E59-B1A4-9A33EE0E7A42}"/>
              </a:ext>
            </a:extLst>
          </p:cNvPr>
          <p:cNvSpPr>
            <a:spLocks noChangeAspect="1"/>
          </p:cNvSpPr>
          <p:nvPr/>
        </p:nvSpPr>
        <p:spPr>
          <a:xfrm>
            <a:off x="2003175" y="109459"/>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5" name="new B Diamond 160">
            <a:extLst>
              <a:ext uri="{FF2B5EF4-FFF2-40B4-BE49-F238E27FC236}">
                <a16:creationId xmlns:a16="http://schemas.microsoft.com/office/drawing/2014/main" xmlns="" id="{5DF3537E-BB27-4A8B-9792-D43FB1A771A1}"/>
              </a:ext>
            </a:extLst>
          </p:cNvPr>
          <p:cNvSpPr>
            <a:spLocks noChangeAspect="1"/>
          </p:cNvSpPr>
          <p:nvPr/>
        </p:nvSpPr>
        <p:spPr>
          <a:xfrm rot="16200000">
            <a:off x="10286124" y="5448190"/>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new G Diamond 161">
            <a:extLst>
              <a:ext uri="{FF2B5EF4-FFF2-40B4-BE49-F238E27FC236}">
                <a16:creationId xmlns:a16="http://schemas.microsoft.com/office/drawing/2014/main" xmlns="" id="{92C48AC7-AFAC-4211-AF13-8DB66C25EB48}"/>
              </a:ext>
            </a:extLst>
          </p:cNvPr>
          <p:cNvSpPr>
            <a:spLocks noChangeAspect="1"/>
          </p:cNvSpPr>
          <p:nvPr/>
        </p:nvSpPr>
        <p:spPr>
          <a:xfrm rot="16200000">
            <a:off x="10286124" y="5032340"/>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new R Diamond 162">
            <a:extLst>
              <a:ext uri="{FF2B5EF4-FFF2-40B4-BE49-F238E27FC236}">
                <a16:creationId xmlns:a16="http://schemas.microsoft.com/office/drawing/2014/main" xmlns="" id="{EE43E93A-7485-495F-ABDE-7F0D104AB75C}"/>
              </a:ext>
            </a:extLst>
          </p:cNvPr>
          <p:cNvSpPr>
            <a:spLocks noChangeAspect="1"/>
          </p:cNvSpPr>
          <p:nvPr/>
        </p:nvSpPr>
        <p:spPr>
          <a:xfrm rot="16200000">
            <a:off x="10286124" y="5240265"/>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new P Diamond">
            <a:extLst>
              <a:ext uri="{FF2B5EF4-FFF2-40B4-BE49-F238E27FC236}">
                <a16:creationId xmlns:a16="http://schemas.microsoft.com/office/drawing/2014/main" xmlns="" id="{8AFFFE7A-DC01-4E4A-A994-C5483C4705A3}"/>
              </a:ext>
            </a:extLst>
          </p:cNvPr>
          <p:cNvSpPr>
            <a:spLocks noChangeAspect="1"/>
          </p:cNvSpPr>
          <p:nvPr/>
        </p:nvSpPr>
        <p:spPr>
          <a:xfrm rot="16200000">
            <a:off x="10286124" y="4824415"/>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4" name="new B Diamond 160">
            <a:extLst>
              <a:ext uri="{FF2B5EF4-FFF2-40B4-BE49-F238E27FC236}">
                <a16:creationId xmlns:a16="http://schemas.microsoft.com/office/drawing/2014/main" xmlns="" id="{D2D1B848-B6E6-430C-AEE6-15A4480025EE}"/>
              </a:ext>
            </a:extLst>
          </p:cNvPr>
          <p:cNvSpPr>
            <a:spLocks noChangeAspect="1"/>
          </p:cNvSpPr>
          <p:nvPr/>
        </p:nvSpPr>
        <p:spPr>
          <a:xfrm rot="16200000">
            <a:off x="10263636" y="3496312"/>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6" name="new R Diamond 162">
            <a:extLst>
              <a:ext uri="{FF2B5EF4-FFF2-40B4-BE49-F238E27FC236}">
                <a16:creationId xmlns:a16="http://schemas.microsoft.com/office/drawing/2014/main" xmlns="" id="{FDA40815-AA82-4521-8355-9D8A4C4879A6}"/>
              </a:ext>
            </a:extLst>
          </p:cNvPr>
          <p:cNvSpPr>
            <a:spLocks noChangeAspect="1"/>
          </p:cNvSpPr>
          <p:nvPr/>
        </p:nvSpPr>
        <p:spPr>
          <a:xfrm rot="16200000">
            <a:off x="10263636" y="3237401"/>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9" name="new B Diamond 160">
            <a:extLst>
              <a:ext uri="{FF2B5EF4-FFF2-40B4-BE49-F238E27FC236}">
                <a16:creationId xmlns:a16="http://schemas.microsoft.com/office/drawing/2014/main" xmlns="" id="{A61DB3C0-1CB4-4C75-8840-9C0FC7D44536}"/>
              </a:ext>
            </a:extLst>
          </p:cNvPr>
          <p:cNvSpPr>
            <a:spLocks noChangeAspect="1"/>
          </p:cNvSpPr>
          <p:nvPr/>
        </p:nvSpPr>
        <p:spPr>
          <a:xfrm rot="16200000">
            <a:off x="10287802" y="4560280"/>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0" name="new G Diamond 161">
            <a:extLst>
              <a:ext uri="{FF2B5EF4-FFF2-40B4-BE49-F238E27FC236}">
                <a16:creationId xmlns:a16="http://schemas.microsoft.com/office/drawing/2014/main" xmlns="" id="{528C7C6F-CE21-41FD-9A20-DE711FA0E1A8}"/>
              </a:ext>
            </a:extLst>
          </p:cNvPr>
          <p:cNvSpPr>
            <a:spLocks noChangeAspect="1"/>
          </p:cNvSpPr>
          <p:nvPr/>
        </p:nvSpPr>
        <p:spPr>
          <a:xfrm rot="16200000">
            <a:off x="10287802" y="4144430"/>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1" name="new R Diamond 162">
            <a:extLst>
              <a:ext uri="{FF2B5EF4-FFF2-40B4-BE49-F238E27FC236}">
                <a16:creationId xmlns:a16="http://schemas.microsoft.com/office/drawing/2014/main" xmlns="" id="{87FB5356-C509-42F2-8C99-755BC3F8F472}"/>
              </a:ext>
            </a:extLst>
          </p:cNvPr>
          <p:cNvSpPr>
            <a:spLocks noChangeAspect="1"/>
          </p:cNvSpPr>
          <p:nvPr/>
        </p:nvSpPr>
        <p:spPr>
          <a:xfrm rot="16200000">
            <a:off x="10287802" y="4352355"/>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2" name="new P Diamond">
            <a:extLst>
              <a:ext uri="{FF2B5EF4-FFF2-40B4-BE49-F238E27FC236}">
                <a16:creationId xmlns:a16="http://schemas.microsoft.com/office/drawing/2014/main" xmlns="" id="{11F5B81F-ABE2-4BCF-A9D7-DBEFFA9B6676}"/>
              </a:ext>
            </a:extLst>
          </p:cNvPr>
          <p:cNvSpPr>
            <a:spLocks noChangeAspect="1"/>
          </p:cNvSpPr>
          <p:nvPr/>
        </p:nvSpPr>
        <p:spPr>
          <a:xfrm rot="16200000">
            <a:off x="10287802" y="3936505"/>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7" name="new B Diamond 160">
            <a:extLst>
              <a:ext uri="{FF2B5EF4-FFF2-40B4-BE49-F238E27FC236}">
                <a16:creationId xmlns:a16="http://schemas.microsoft.com/office/drawing/2014/main" xmlns="" id="{22E254B4-F53E-458D-9833-D3B3D6843927}"/>
              </a:ext>
            </a:extLst>
          </p:cNvPr>
          <p:cNvSpPr>
            <a:spLocks noChangeAspect="1"/>
          </p:cNvSpPr>
          <p:nvPr/>
        </p:nvSpPr>
        <p:spPr>
          <a:xfrm rot="16200000">
            <a:off x="10288368" y="2825096"/>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8" name="new G Diamond 161">
            <a:extLst>
              <a:ext uri="{FF2B5EF4-FFF2-40B4-BE49-F238E27FC236}">
                <a16:creationId xmlns:a16="http://schemas.microsoft.com/office/drawing/2014/main" xmlns="" id="{A74045A6-C62B-480D-84BB-AAA42026E98B}"/>
              </a:ext>
            </a:extLst>
          </p:cNvPr>
          <p:cNvSpPr>
            <a:spLocks noChangeAspect="1"/>
          </p:cNvSpPr>
          <p:nvPr/>
        </p:nvSpPr>
        <p:spPr>
          <a:xfrm rot="16200000">
            <a:off x="10288368" y="2409246"/>
            <a:ext cx="194400" cy="81000"/>
          </a:xfrm>
          <a:prstGeom prst="rect">
            <a:avLst/>
          </a:prstGeom>
          <a:solidFill>
            <a:schemeClr val="accent6">
              <a:lumMod val="50000"/>
            </a:schemeClr>
          </a:solidFill>
          <a:ln w="4564" cap="flat">
            <a:noFill/>
            <a:prstDash val="solid"/>
            <a:miter/>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9" name="new R Diamond 162">
            <a:extLst>
              <a:ext uri="{FF2B5EF4-FFF2-40B4-BE49-F238E27FC236}">
                <a16:creationId xmlns:a16="http://schemas.microsoft.com/office/drawing/2014/main" xmlns="" id="{4F63F399-3F3A-4702-A29C-7CAE5D61C68E}"/>
              </a:ext>
            </a:extLst>
          </p:cNvPr>
          <p:cNvSpPr>
            <a:spLocks noChangeAspect="1"/>
          </p:cNvSpPr>
          <p:nvPr/>
        </p:nvSpPr>
        <p:spPr>
          <a:xfrm rot="16200000">
            <a:off x="10288368" y="2617171"/>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0" name="new P Diamond">
            <a:extLst>
              <a:ext uri="{FF2B5EF4-FFF2-40B4-BE49-F238E27FC236}">
                <a16:creationId xmlns:a16="http://schemas.microsoft.com/office/drawing/2014/main" xmlns="" id="{D0B7C6F8-D892-40D6-B800-DB2EFC624BAF}"/>
              </a:ext>
            </a:extLst>
          </p:cNvPr>
          <p:cNvSpPr>
            <a:spLocks noChangeAspect="1"/>
          </p:cNvSpPr>
          <p:nvPr/>
        </p:nvSpPr>
        <p:spPr>
          <a:xfrm rot="16200000">
            <a:off x="10288368" y="2201321"/>
            <a:ext cx="194400" cy="81000"/>
          </a:xfrm>
          <a:prstGeom prst="rect">
            <a:avLst/>
          </a:prstGeom>
          <a:solidFill>
            <a:srgbClr val="660066"/>
          </a:solidFill>
          <a:ln w="4564" cap="flat">
            <a:noFill/>
            <a:prstDash val="solid"/>
            <a:miter/>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5" name="new B Diamond 160">
            <a:extLst>
              <a:ext uri="{FF2B5EF4-FFF2-40B4-BE49-F238E27FC236}">
                <a16:creationId xmlns:a16="http://schemas.microsoft.com/office/drawing/2014/main" xmlns="" id="{4123457B-4191-4402-B630-C6D71BA6DEF1}"/>
              </a:ext>
            </a:extLst>
          </p:cNvPr>
          <p:cNvSpPr>
            <a:spLocks noChangeAspect="1"/>
          </p:cNvSpPr>
          <p:nvPr/>
        </p:nvSpPr>
        <p:spPr>
          <a:xfrm rot="16200000">
            <a:off x="10286124" y="1942825"/>
            <a:ext cx="194400" cy="81000"/>
          </a:xfrm>
          <a:prstGeom prst="rect">
            <a:avLst/>
          </a:prstGeom>
          <a:solidFill>
            <a:srgbClr val="002060"/>
          </a:solidFill>
          <a:ln w="4564" cap="flat">
            <a:noFill/>
            <a:prstDash val="solid"/>
            <a:miter/>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6" name="new G Diamond 161">
            <a:extLst>
              <a:ext uri="{FF2B5EF4-FFF2-40B4-BE49-F238E27FC236}">
                <a16:creationId xmlns:a16="http://schemas.microsoft.com/office/drawing/2014/main" xmlns="" id="{02C529BC-7682-4871-BBFB-301D2445BDAC}"/>
              </a:ext>
            </a:extLst>
          </p:cNvPr>
          <p:cNvSpPr>
            <a:spLocks noChangeAspect="1"/>
          </p:cNvSpPr>
          <p:nvPr/>
        </p:nvSpPr>
        <p:spPr>
          <a:xfrm rot="16200000">
            <a:off x="10286124" y="1526975"/>
            <a:ext cx="194400" cy="81000"/>
          </a:xfrm>
          <a:prstGeom prst="rect">
            <a:avLst/>
          </a:prstGeom>
          <a:solidFill>
            <a:schemeClr val="accent6">
              <a:lumMod val="50000"/>
            </a:schemeClr>
          </a:solidFill>
          <a:ln w="4564" cap="flat">
            <a:noFill/>
            <a:prstDash val="solid"/>
            <a:miter/>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7" name="new R Diamond 162">
            <a:extLst>
              <a:ext uri="{FF2B5EF4-FFF2-40B4-BE49-F238E27FC236}">
                <a16:creationId xmlns:a16="http://schemas.microsoft.com/office/drawing/2014/main" xmlns="" id="{2D0A01D3-1649-458C-B19D-0464390644F1}"/>
              </a:ext>
            </a:extLst>
          </p:cNvPr>
          <p:cNvSpPr>
            <a:spLocks noChangeAspect="1"/>
          </p:cNvSpPr>
          <p:nvPr/>
        </p:nvSpPr>
        <p:spPr>
          <a:xfrm rot="16200000">
            <a:off x="10286124" y="1734900"/>
            <a:ext cx="194400" cy="81000"/>
          </a:xfrm>
          <a:prstGeom prst="rect">
            <a:avLst/>
          </a:prstGeom>
          <a:solidFill>
            <a:srgbClr val="800000"/>
          </a:solidFill>
          <a:ln w="4564" cap="flat">
            <a:noFill/>
            <a:prstDash val="solid"/>
            <a:miter/>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8" name="new P Diamond">
            <a:extLst>
              <a:ext uri="{FF2B5EF4-FFF2-40B4-BE49-F238E27FC236}">
                <a16:creationId xmlns:a16="http://schemas.microsoft.com/office/drawing/2014/main" xmlns="" id="{71B948BE-8451-49B1-92AA-3E913F19961B}"/>
              </a:ext>
            </a:extLst>
          </p:cNvPr>
          <p:cNvSpPr>
            <a:spLocks noChangeAspect="1"/>
          </p:cNvSpPr>
          <p:nvPr/>
        </p:nvSpPr>
        <p:spPr>
          <a:xfrm rot="16200000">
            <a:off x="10286124" y="1319050"/>
            <a:ext cx="194400" cy="81000"/>
          </a:xfrm>
          <a:prstGeom prst="rect">
            <a:avLst/>
          </a:prstGeom>
          <a:solidFill>
            <a:srgbClr val="660066"/>
          </a:solidFill>
          <a:ln w="4564" cap="flat">
            <a:noFill/>
            <a:prstDash val="solid"/>
            <a:miter/>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4" name="new B Diamond 160">
            <a:extLst>
              <a:ext uri="{FF2B5EF4-FFF2-40B4-BE49-F238E27FC236}">
                <a16:creationId xmlns:a16="http://schemas.microsoft.com/office/drawing/2014/main" xmlns="" id="{BB6AB193-6953-424F-AD4E-2178E6B40581}"/>
              </a:ext>
            </a:extLst>
          </p:cNvPr>
          <p:cNvSpPr>
            <a:spLocks noChangeAspect="1"/>
          </p:cNvSpPr>
          <p:nvPr/>
        </p:nvSpPr>
        <p:spPr>
          <a:xfrm>
            <a:off x="4045326" y="6722109"/>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5" name="new G Diamond 161">
            <a:extLst>
              <a:ext uri="{FF2B5EF4-FFF2-40B4-BE49-F238E27FC236}">
                <a16:creationId xmlns:a16="http://schemas.microsoft.com/office/drawing/2014/main" xmlns="" id="{43844558-F624-4143-ACA3-BD17FBC20024}"/>
              </a:ext>
            </a:extLst>
          </p:cNvPr>
          <p:cNvSpPr>
            <a:spLocks noChangeAspect="1"/>
          </p:cNvSpPr>
          <p:nvPr/>
        </p:nvSpPr>
        <p:spPr>
          <a:xfrm>
            <a:off x="4449844" y="6722109"/>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6" name="new R Diamond 162">
            <a:extLst>
              <a:ext uri="{FF2B5EF4-FFF2-40B4-BE49-F238E27FC236}">
                <a16:creationId xmlns:a16="http://schemas.microsoft.com/office/drawing/2014/main" xmlns="" id="{71A7C189-0DFF-46A2-A310-576843E6463D}"/>
              </a:ext>
            </a:extLst>
          </p:cNvPr>
          <p:cNvSpPr>
            <a:spLocks noChangeAspect="1"/>
          </p:cNvSpPr>
          <p:nvPr/>
        </p:nvSpPr>
        <p:spPr>
          <a:xfrm>
            <a:off x="4247585" y="6722109"/>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7" name="new P Diamond">
            <a:extLst>
              <a:ext uri="{FF2B5EF4-FFF2-40B4-BE49-F238E27FC236}">
                <a16:creationId xmlns:a16="http://schemas.microsoft.com/office/drawing/2014/main" xmlns="" id="{E8BA73AD-C36D-435C-AB02-E6C935743527}"/>
              </a:ext>
            </a:extLst>
          </p:cNvPr>
          <p:cNvSpPr>
            <a:spLocks noChangeAspect="1"/>
          </p:cNvSpPr>
          <p:nvPr/>
        </p:nvSpPr>
        <p:spPr>
          <a:xfrm>
            <a:off x="4652104" y="6722109"/>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2" name="new B Diamond 160">
            <a:extLst>
              <a:ext uri="{FF2B5EF4-FFF2-40B4-BE49-F238E27FC236}">
                <a16:creationId xmlns:a16="http://schemas.microsoft.com/office/drawing/2014/main" xmlns="" id="{D8858BBB-21CD-40A5-BA72-8000C44C3E9F}"/>
              </a:ext>
            </a:extLst>
          </p:cNvPr>
          <p:cNvSpPr>
            <a:spLocks noChangeAspect="1"/>
          </p:cNvSpPr>
          <p:nvPr/>
        </p:nvSpPr>
        <p:spPr>
          <a:xfrm>
            <a:off x="3164499" y="6722109"/>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3" name="new G Diamond 161">
            <a:extLst>
              <a:ext uri="{FF2B5EF4-FFF2-40B4-BE49-F238E27FC236}">
                <a16:creationId xmlns:a16="http://schemas.microsoft.com/office/drawing/2014/main" xmlns="" id="{D896384A-7AC6-4F80-BBEB-A8FD3918B2BC}"/>
              </a:ext>
            </a:extLst>
          </p:cNvPr>
          <p:cNvSpPr>
            <a:spLocks noChangeAspect="1"/>
          </p:cNvSpPr>
          <p:nvPr/>
        </p:nvSpPr>
        <p:spPr>
          <a:xfrm>
            <a:off x="3569017" y="6722109"/>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4" name="new R Diamond 162">
            <a:extLst>
              <a:ext uri="{FF2B5EF4-FFF2-40B4-BE49-F238E27FC236}">
                <a16:creationId xmlns:a16="http://schemas.microsoft.com/office/drawing/2014/main" xmlns="" id="{3354CC47-C6C9-4BFA-B870-33D53BD92AC7}"/>
              </a:ext>
            </a:extLst>
          </p:cNvPr>
          <p:cNvSpPr>
            <a:spLocks noChangeAspect="1"/>
          </p:cNvSpPr>
          <p:nvPr/>
        </p:nvSpPr>
        <p:spPr>
          <a:xfrm>
            <a:off x="3366758" y="6722109"/>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5" name="new P Diamond">
            <a:extLst>
              <a:ext uri="{FF2B5EF4-FFF2-40B4-BE49-F238E27FC236}">
                <a16:creationId xmlns:a16="http://schemas.microsoft.com/office/drawing/2014/main" xmlns="" id="{2F31A155-2AE5-4920-9467-A6F75043B72E}"/>
              </a:ext>
            </a:extLst>
          </p:cNvPr>
          <p:cNvSpPr>
            <a:spLocks noChangeAspect="1"/>
          </p:cNvSpPr>
          <p:nvPr/>
        </p:nvSpPr>
        <p:spPr>
          <a:xfrm>
            <a:off x="3771277" y="6722109"/>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2" name="new B Diamond 160">
            <a:extLst>
              <a:ext uri="{FF2B5EF4-FFF2-40B4-BE49-F238E27FC236}">
                <a16:creationId xmlns:a16="http://schemas.microsoft.com/office/drawing/2014/main" xmlns="" id="{0B36CDB9-DA15-48EA-A0B2-EF6194A4460A}"/>
              </a:ext>
            </a:extLst>
          </p:cNvPr>
          <p:cNvSpPr>
            <a:spLocks noChangeAspect="1"/>
          </p:cNvSpPr>
          <p:nvPr/>
        </p:nvSpPr>
        <p:spPr>
          <a:xfrm>
            <a:off x="1407835" y="6722109"/>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3" name="new G Diamond 161">
            <a:extLst>
              <a:ext uri="{FF2B5EF4-FFF2-40B4-BE49-F238E27FC236}">
                <a16:creationId xmlns:a16="http://schemas.microsoft.com/office/drawing/2014/main" xmlns="" id="{A020814A-1E95-4AAA-A054-C27BFB2A6AB9}"/>
              </a:ext>
            </a:extLst>
          </p:cNvPr>
          <p:cNvSpPr>
            <a:spLocks noChangeAspect="1"/>
          </p:cNvSpPr>
          <p:nvPr/>
        </p:nvSpPr>
        <p:spPr>
          <a:xfrm>
            <a:off x="1812353" y="6722109"/>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4" name="new R Diamond 162">
            <a:extLst>
              <a:ext uri="{FF2B5EF4-FFF2-40B4-BE49-F238E27FC236}">
                <a16:creationId xmlns:a16="http://schemas.microsoft.com/office/drawing/2014/main" xmlns="" id="{ED8207E1-E42D-4B39-9C1E-2F5016410BBF}"/>
              </a:ext>
            </a:extLst>
          </p:cNvPr>
          <p:cNvSpPr>
            <a:spLocks noChangeAspect="1"/>
          </p:cNvSpPr>
          <p:nvPr/>
        </p:nvSpPr>
        <p:spPr>
          <a:xfrm>
            <a:off x="1610094" y="6722109"/>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5" name="new P Diamond">
            <a:extLst>
              <a:ext uri="{FF2B5EF4-FFF2-40B4-BE49-F238E27FC236}">
                <a16:creationId xmlns:a16="http://schemas.microsoft.com/office/drawing/2014/main" xmlns="" id="{D47AA063-7667-4089-9C58-DFD2BAFB35C8}"/>
              </a:ext>
            </a:extLst>
          </p:cNvPr>
          <p:cNvSpPr>
            <a:spLocks noChangeAspect="1"/>
          </p:cNvSpPr>
          <p:nvPr/>
        </p:nvSpPr>
        <p:spPr>
          <a:xfrm>
            <a:off x="2014613" y="6722109"/>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0" name="new B Diamond 160">
            <a:extLst>
              <a:ext uri="{FF2B5EF4-FFF2-40B4-BE49-F238E27FC236}">
                <a16:creationId xmlns:a16="http://schemas.microsoft.com/office/drawing/2014/main" xmlns="" id="{AB0C02D4-B14F-4774-8AEF-6CDD5D68C187}"/>
              </a:ext>
            </a:extLst>
          </p:cNvPr>
          <p:cNvSpPr>
            <a:spLocks noChangeAspect="1"/>
          </p:cNvSpPr>
          <p:nvPr/>
        </p:nvSpPr>
        <p:spPr>
          <a:xfrm>
            <a:off x="5803036" y="6722109"/>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1" name="new G Diamond 161">
            <a:extLst>
              <a:ext uri="{FF2B5EF4-FFF2-40B4-BE49-F238E27FC236}">
                <a16:creationId xmlns:a16="http://schemas.microsoft.com/office/drawing/2014/main" xmlns="" id="{2E6C13FC-57CB-4DDC-B6F5-79286767F1BB}"/>
              </a:ext>
            </a:extLst>
          </p:cNvPr>
          <p:cNvSpPr>
            <a:spLocks noChangeAspect="1"/>
          </p:cNvSpPr>
          <p:nvPr/>
        </p:nvSpPr>
        <p:spPr>
          <a:xfrm>
            <a:off x="6207554" y="6722109"/>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2" name="new R Diamond 162">
            <a:extLst>
              <a:ext uri="{FF2B5EF4-FFF2-40B4-BE49-F238E27FC236}">
                <a16:creationId xmlns:a16="http://schemas.microsoft.com/office/drawing/2014/main" xmlns="" id="{3FBB22D0-BFE1-4B5D-981B-B7C654B373E1}"/>
              </a:ext>
            </a:extLst>
          </p:cNvPr>
          <p:cNvSpPr>
            <a:spLocks noChangeAspect="1"/>
          </p:cNvSpPr>
          <p:nvPr/>
        </p:nvSpPr>
        <p:spPr>
          <a:xfrm>
            <a:off x="6005295" y="6722109"/>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3" name="new P Diamond">
            <a:extLst>
              <a:ext uri="{FF2B5EF4-FFF2-40B4-BE49-F238E27FC236}">
                <a16:creationId xmlns:a16="http://schemas.microsoft.com/office/drawing/2014/main" xmlns="" id="{EC9FBC3C-282E-4FF5-8E24-1CB3F0E3AFAA}"/>
              </a:ext>
            </a:extLst>
          </p:cNvPr>
          <p:cNvSpPr>
            <a:spLocks noChangeAspect="1"/>
          </p:cNvSpPr>
          <p:nvPr/>
        </p:nvSpPr>
        <p:spPr>
          <a:xfrm>
            <a:off x="6409814" y="6722109"/>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8" name="new B Diamond 160">
            <a:extLst>
              <a:ext uri="{FF2B5EF4-FFF2-40B4-BE49-F238E27FC236}">
                <a16:creationId xmlns:a16="http://schemas.microsoft.com/office/drawing/2014/main" xmlns="" id="{780AD97C-B6B7-413E-8A75-C55F556FF005}"/>
              </a:ext>
            </a:extLst>
          </p:cNvPr>
          <p:cNvSpPr>
            <a:spLocks noChangeAspect="1"/>
          </p:cNvSpPr>
          <p:nvPr/>
        </p:nvSpPr>
        <p:spPr>
          <a:xfrm>
            <a:off x="7570186" y="6722109"/>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9" name="new G Diamond 161">
            <a:extLst>
              <a:ext uri="{FF2B5EF4-FFF2-40B4-BE49-F238E27FC236}">
                <a16:creationId xmlns:a16="http://schemas.microsoft.com/office/drawing/2014/main" xmlns="" id="{911B4455-C4D7-4FF2-AA92-283AE4239851}"/>
              </a:ext>
            </a:extLst>
          </p:cNvPr>
          <p:cNvSpPr>
            <a:spLocks noChangeAspect="1"/>
          </p:cNvSpPr>
          <p:nvPr/>
        </p:nvSpPr>
        <p:spPr>
          <a:xfrm>
            <a:off x="7974704" y="6722109"/>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0" name="new R Diamond 162">
            <a:extLst>
              <a:ext uri="{FF2B5EF4-FFF2-40B4-BE49-F238E27FC236}">
                <a16:creationId xmlns:a16="http://schemas.microsoft.com/office/drawing/2014/main" xmlns="" id="{5CFF303F-C4FD-47B3-A376-AF5E22371E46}"/>
              </a:ext>
            </a:extLst>
          </p:cNvPr>
          <p:cNvSpPr>
            <a:spLocks noChangeAspect="1"/>
          </p:cNvSpPr>
          <p:nvPr/>
        </p:nvSpPr>
        <p:spPr>
          <a:xfrm>
            <a:off x="7772445" y="6722109"/>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1" name="new P Diamond">
            <a:extLst>
              <a:ext uri="{FF2B5EF4-FFF2-40B4-BE49-F238E27FC236}">
                <a16:creationId xmlns:a16="http://schemas.microsoft.com/office/drawing/2014/main" xmlns="" id="{B2C77A09-3E43-41F4-8680-051491E0ABBF}"/>
              </a:ext>
            </a:extLst>
          </p:cNvPr>
          <p:cNvSpPr>
            <a:spLocks noChangeAspect="1"/>
          </p:cNvSpPr>
          <p:nvPr/>
        </p:nvSpPr>
        <p:spPr>
          <a:xfrm>
            <a:off x="8176964" y="6722109"/>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6" name="new B Diamond 160">
            <a:extLst>
              <a:ext uri="{FF2B5EF4-FFF2-40B4-BE49-F238E27FC236}">
                <a16:creationId xmlns:a16="http://schemas.microsoft.com/office/drawing/2014/main" xmlns="" id="{C3EEDBE4-B01E-4BCB-8818-2E8B051E7F00}"/>
              </a:ext>
            </a:extLst>
          </p:cNvPr>
          <p:cNvSpPr>
            <a:spLocks noChangeAspect="1"/>
          </p:cNvSpPr>
          <p:nvPr/>
        </p:nvSpPr>
        <p:spPr>
          <a:xfrm>
            <a:off x="8426812" y="6722109"/>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7" name="new G Diamond 161">
            <a:extLst>
              <a:ext uri="{FF2B5EF4-FFF2-40B4-BE49-F238E27FC236}">
                <a16:creationId xmlns:a16="http://schemas.microsoft.com/office/drawing/2014/main" xmlns="" id="{71E6C61B-51B1-4713-8EC9-940F65130A5E}"/>
              </a:ext>
            </a:extLst>
          </p:cNvPr>
          <p:cNvSpPr>
            <a:spLocks noChangeAspect="1"/>
          </p:cNvSpPr>
          <p:nvPr/>
        </p:nvSpPr>
        <p:spPr>
          <a:xfrm>
            <a:off x="8831330" y="6722109"/>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8" name="new R Diamond 162">
            <a:extLst>
              <a:ext uri="{FF2B5EF4-FFF2-40B4-BE49-F238E27FC236}">
                <a16:creationId xmlns:a16="http://schemas.microsoft.com/office/drawing/2014/main" xmlns="" id="{27DCDA12-F843-4C7B-A51C-3560514238EE}"/>
              </a:ext>
            </a:extLst>
          </p:cNvPr>
          <p:cNvSpPr>
            <a:spLocks noChangeAspect="1"/>
          </p:cNvSpPr>
          <p:nvPr/>
        </p:nvSpPr>
        <p:spPr>
          <a:xfrm>
            <a:off x="8629071" y="6722109"/>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9" name="new P Diamond">
            <a:extLst>
              <a:ext uri="{FF2B5EF4-FFF2-40B4-BE49-F238E27FC236}">
                <a16:creationId xmlns:a16="http://schemas.microsoft.com/office/drawing/2014/main" xmlns="" id="{821E600F-F511-4C72-8FF3-9AFA5BBE871C}"/>
              </a:ext>
            </a:extLst>
          </p:cNvPr>
          <p:cNvSpPr>
            <a:spLocks noChangeAspect="1"/>
          </p:cNvSpPr>
          <p:nvPr/>
        </p:nvSpPr>
        <p:spPr>
          <a:xfrm>
            <a:off x="9033590" y="6722109"/>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new B Diamond 160">
            <a:extLst>
              <a:ext uri="{FF2B5EF4-FFF2-40B4-BE49-F238E27FC236}">
                <a16:creationId xmlns:a16="http://schemas.microsoft.com/office/drawing/2014/main" xmlns="" id="{403A2FDC-6F01-4513-88B9-EE7C4485C659}"/>
              </a:ext>
            </a:extLst>
          </p:cNvPr>
          <p:cNvSpPr>
            <a:spLocks noChangeAspect="1"/>
          </p:cNvSpPr>
          <p:nvPr/>
        </p:nvSpPr>
        <p:spPr>
          <a:xfrm rot="16200000">
            <a:off x="110935" y="1945525"/>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new G Diamond 161">
            <a:extLst>
              <a:ext uri="{FF2B5EF4-FFF2-40B4-BE49-F238E27FC236}">
                <a16:creationId xmlns:a16="http://schemas.microsoft.com/office/drawing/2014/main" xmlns="" id="{2BE39835-5AF8-4ADE-AF7C-548BB3C8892F}"/>
              </a:ext>
            </a:extLst>
          </p:cNvPr>
          <p:cNvSpPr>
            <a:spLocks noChangeAspect="1"/>
          </p:cNvSpPr>
          <p:nvPr/>
        </p:nvSpPr>
        <p:spPr>
          <a:xfrm rot="16200000">
            <a:off x="110935" y="1529675"/>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new R Diamond 162">
            <a:extLst>
              <a:ext uri="{FF2B5EF4-FFF2-40B4-BE49-F238E27FC236}">
                <a16:creationId xmlns:a16="http://schemas.microsoft.com/office/drawing/2014/main" xmlns="" id="{5E906BF6-E19D-4B60-9727-C5728D4213B2}"/>
              </a:ext>
            </a:extLst>
          </p:cNvPr>
          <p:cNvSpPr>
            <a:spLocks noChangeAspect="1"/>
          </p:cNvSpPr>
          <p:nvPr/>
        </p:nvSpPr>
        <p:spPr>
          <a:xfrm rot="16200000">
            <a:off x="110935" y="1737600"/>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new P Diamond">
            <a:extLst>
              <a:ext uri="{FF2B5EF4-FFF2-40B4-BE49-F238E27FC236}">
                <a16:creationId xmlns:a16="http://schemas.microsoft.com/office/drawing/2014/main" xmlns="" id="{6E2E229B-091C-4B5D-8D22-6A01482AA757}"/>
              </a:ext>
            </a:extLst>
          </p:cNvPr>
          <p:cNvSpPr>
            <a:spLocks noChangeAspect="1"/>
          </p:cNvSpPr>
          <p:nvPr/>
        </p:nvSpPr>
        <p:spPr>
          <a:xfrm rot="16200000">
            <a:off x="110935" y="1321750"/>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0" name="new G Diamond 161">
            <a:extLst>
              <a:ext uri="{FF2B5EF4-FFF2-40B4-BE49-F238E27FC236}">
                <a16:creationId xmlns:a16="http://schemas.microsoft.com/office/drawing/2014/main" xmlns="" id="{B3312372-1BD2-428B-8E93-6ABA6054D924}"/>
              </a:ext>
            </a:extLst>
          </p:cNvPr>
          <p:cNvSpPr>
            <a:spLocks noChangeAspect="1"/>
          </p:cNvSpPr>
          <p:nvPr/>
        </p:nvSpPr>
        <p:spPr>
          <a:xfrm rot="16200000">
            <a:off x="110935" y="3547717"/>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2" name="new P Diamond">
            <a:extLst>
              <a:ext uri="{FF2B5EF4-FFF2-40B4-BE49-F238E27FC236}">
                <a16:creationId xmlns:a16="http://schemas.microsoft.com/office/drawing/2014/main" xmlns="" id="{5F2691A2-2ED7-4DC6-A715-5E4A5CDFFD27}"/>
              </a:ext>
            </a:extLst>
          </p:cNvPr>
          <p:cNvSpPr>
            <a:spLocks noChangeAspect="1"/>
          </p:cNvSpPr>
          <p:nvPr/>
        </p:nvSpPr>
        <p:spPr>
          <a:xfrm rot="16200000">
            <a:off x="110935" y="3288806"/>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4" name="new B Diamond 160">
            <a:extLst>
              <a:ext uri="{FF2B5EF4-FFF2-40B4-BE49-F238E27FC236}">
                <a16:creationId xmlns:a16="http://schemas.microsoft.com/office/drawing/2014/main" xmlns="" id="{7A24DB8B-F78A-4717-BAE0-919DDB31B24A}"/>
              </a:ext>
            </a:extLst>
          </p:cNvPr>
          <p:cNvSpPr>
            <a:spLocks noChangeAspect="1"/>
          </p:cNvSpPr>
          <p:nvPr/>
        </p:nvSpPr>
        <p:spPr>
          <a:xfrm rot="16200000">
            <a:off x="110935" y="2811691"/>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5" name="new G Diamond 161">
            <a:extLst>
              <a:ext uri="{FF2B5EF4-FFF2-40B4-BE49-F238E27FC236}">
                <a16:creationId xmlns:a16="http://schemas.microsoft.com/office/drawing/2014/main" xmlns="" id="{91412E82-33B4-4FAB-B762-D22DF549FD2E}"/>
              </a:ext>
            </a:extLst>
          </p:cNvPr>
          <p:cNvSpPr>
            <a:spLocks noChangeAspect="1"/>
          </p:cNvSpPr>
          <p:nvPr/>
        </p:nvSpPr>
        <p:spPr>
          <a:xfrm rot="16200000">
            <a:off x="110935" y="2395841"/>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6" name="new R Diamond 162">
            <a:extLst>
              <a:ext uri="{FF2B5EF4-FFF2-40B4-BE49-F238E27FC236}">
                <a16:creationId xmlns:a16="http://schemas.microsoft.com/office/drawing/2014/main" xmlns="" id="{66C0EA60-4B30-4016-89E3-D36698CF7713}"/>
              </a:ext>
            </a:extLst>
          </p:cNvPr>
          <p:cNvSpPr>
            <a:spLocks noChangeAspect="1"/>
          </p:cNvSpPr>
          <p:nvPr/>
        </p:nvSpPr>
        <p:spPr>
          <a:xfrm rot="16200000">
            <a:off x="110935" y="2603766"/>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7" name="new P Diamond">
            <a:extLst>
              <a:ext uri="{FF2B5EF4-FFF2-40B4-BE49-F238E27FC236}">
                <a16:creationId xmlns:a16="http://schemas.microsoft.com/office/drawing/2014/main" xmlns="" id="{243F9A66-4D45-49D6-ABA2-447C9E4BCA65}"/>
              </a:ext>
            </a:extLst>
          </p:cNvPr>
          <p:cNvSpPr>
            <a:spLocks noChangeAspect="1"/>
          </p:cNvSpPr>
          <p:nvPr/>
        </p:nvSpPr>
        <p:spPr>
          <a:xfrm rot="16200000">
            <a:off x="110935" y="2187916"/>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2" name="new B Diamond 160">
            <a:extLst>
              <a:ext uri="{FF2B5EF4-FFF2-40B4-BE49-F238E27FC236}">
                <a16:creationId xmlns:a16="http://schemas.microsoft.com/office/drawing/2014/main" xmlns="" id="{C893588A-30CD-4ADE-953D-7B504906C0D2}"/>
              </a:ext>
            </a:extLst>
          </p:cNvPr>
          <p:cNvSpPr>
            <a:spLocks noChangeAspect="1"/>
          </p:cNvSpPr>
          <p:nvPr/>
        </p:nvSpPr>
        <p:spPr>
          <a:xfrm rot="16200000">
            <a:off x="110935" y="4563377"/>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3" name="new G Diamond 161">
            <a:extLst>
              <a:ext uri="{FF2B5EF4-FFF2-40B4-BE49-F238E27FC236}">
                <a16:creationId xmlns:a16="http://schemas.microsoft.com/office/drawing/2014/main" xmlns="" id="{8F9A2B45-228C-485A-93A4-DDADEDEEE540}"/>
              </a:ext>
            </a:extLst>
          </p:cNvPr>
          <p:cNvSpPr>
            <a:spLocks noChangeAspect="1"/>
          </p:cNvSpPr>
          <p:nvPr/>
        </p:nvSpPr>
        <p:spPr>
          <a:xfrm rot="16200000">
            <a:off x="110935" y="4137588"/>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4" name="new R Diamond 162">
            <a:extLst>
              <a:ext uri="{FF2B5EF4-FFF2-40B4-BE49-F238E27FC236}">
                <a16:creationId xmlns:a16="http://schemas.microsoft.com/office/drawing/2014/main" xmlns="" id="{98B45665-ACBB-408C-BC6F-F22CA18DD335}"/>
              </a:ext>
            </a:extLst>
          </p:cNvPr>
          <p:cNvSpPr>
            <a:spLocks noChangeAspect="1"/>
          </p:cNvSpPr>
          <p:nvPr/>
        </p:nvSpPr>
        <p:spPr>
          <a:xfrm rot="16200000">
            <a:off x="110935" y="4355452"/>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5" name="new P Diamond">
            <a:extLst>
              <a:ext uri="{FF2B5EF4-FFF2-40B4-BE49-F238E27FC236}">
                <a16:creationId xmlns:a16="http://schemas.microsoft.com/office/drawing/2014/main" xmlns="" id="{12BA7CD5-D363-49B1-A9CA-55B41DAEB9DE}"/>
              </a:ext>
            </a:extLst>
          </p:cNvPr>
          <p:cNvSpPr>
            <a:spLocks noChangeAspect="1"/>
          </p:cNvSpPr>
          <p:nvPr/>
        </p:nvSpPr>
        <p:spPr>
          <a:xfrm rot="16200000">
            <a:off x="110935" y="3939602"/>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0" name="new B Diamond 160">
            <a:extLst>
              <a:ext uri="{FF2B5EF4-FFF2-40B4-BE49-F238E27FC236}">
                <a16:creationId xmlns:a16="http://schemas.microsoft.com/office/drawing/2014/main" xmlns="" id="{3997348F-61D3-4593-A57D-96906B8C524C}"/>
              </a:ext>
            </a:extLst>
          </p:cNvPr>
          <p:cNvSpPr>
            <a:spLocks noChangeAspect="1"/>
          </p:cNvSpPr>
          <p:nvPr/>
        </p:nvSpPr>
        <p:spPr>
          <a:xfrm rot="16200000">
            <a:off x="110935" y="5425560"/>
            <a:ext cx="194400" cy="81000"/>
          </a:xfrm>
          <a:prstGeom prst="rect">
            <a:avLst/>
          </a:prstGeom>
          <a:solidFill>
            <a:srgbClr val="00206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1" name="new G Diamond 161">
            <a:extLst>
              <a:ext uri="{FF2B5EF4-FFF2-40B4-BE49-F238E27FC236}">
                <a16:creationId xmlns:a16="http://schemas.microsoft.com/office/drawing/2014/main" xmlns="" id="{89FA2F91-5610-4BD3-B7EA-30DA8C30E24A}"/>
              </a:ext>
            </a:extLst>
          </p:cNvPr>
          <p:cNvSpPr>
            <a:spLocks noChangeAspect="1"/>
          </p:cNvSpPr>
          <p:nvPr/>
        </p:nvSpPr>
        <p:spPr>
          <a:xfrm rot="16200000">
            <a:off x="110935" y="5009710"/>
            <a:ext cx="194400" cy="81000"/>
          </a:xfrm>
          <a:prstGeom prst="rect">
            <a:avLst/>
          </a:prstGeom>
          <a:solidFill>
            <a:schemeClr val="accent6">
              <a:lumMod val="50000"/>
            </a:schemeClr>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2" name="new R Diamond 162">
            <a:extLst>
              <a:ext uri="{FF2B5EF4-FFF2-40B4-BE49-F238E27FC236}">
                <a16:creationId xmlns:a16="http://schemas.microsoft.com/office/drawing/2014/main" xmlns="" id="{44F6F474-A663-4AD1-B512-4FEE93C441FB}"/>
              </a:ext>
            </a:extLst>
          </p:cNvPr>
          <p:cNvSpPr>
            <a:spLocks noChangeAspect="1"/>
          </p:cNvSpPr>
          <p:nvPr/>
        </p:nvSpPr>
        <p:spPr>
          <a:xfrm rot="16200000">
            <a:off x="110935" y="5217635"/>
            <a:ext cx="194400" cy="81000"/>
          </a:xfrm>
          <a:prstGeom prst="rect">
            <a:avLst/>
          </a:prstGeom>
          <a:solidFill>
            <a:srgbClr val="800000"/>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3" name="new P Diamond">
            <a:extLst>
              <a:ext uri="{FF2B5EF4-FFF2-40B4-BE49-F238E27FC236}">
                <a16:creationId xmlns:a16="http://schemas.microsoft.com/office/drawing/2014/main" xmlns="" id="{D1A17CC1-9201-4EFE-AEA7-78E24BDAC0A5}"/>
              </a:ext>
            </a:extLst>
          </p:cNvPr>
          <p:cNvSpPr>
            <a:spLocks noChangeAspect="1"/>
          </p:cNvSpPr>
          <p:nvPr/>
        </p:nvSpPr>
        <p:spPr>
          <a:xfrm rot="16200000">
            <a:off x="110935" y="4801785"/>
            <a:ext cx="194400" cy="81000"/>
          </a:xfrm>
          <a:prstGeom prst="rect">
            <a:avLst/>
          </a:prstGeom>
          <a:solidFill>
            <a:srgbClr val="660066"/>
          </a:solidFill>
          <a:ln w="4564"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38" name="grey Rectangle: Rounded Corners 6">
            <a:extLst>
              <a:ext uri="{FF2B5EF4-FFF2-40B4-BE49-F238E27FC236}">
                <a16:creationId xmlns:a16="http://schemas.microsoft.com/office/drawing/2014/main" xmlns="" id="{9C8CEB53-D81A-4EA0-8346-DE5FD7DF7843}"/>
              </a:ext>
            </a:extLst>
          </p:cNvPr>
          <p:cNvSpPr/>
          <p:nvPr/>
        </p:nvSpPr>
        <p:spPr>
          <a:xfrm>
            <a:off x="2095003" y="849215"/>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lumMod val="50000"/>
                  </a:prstClr>
                </a:solidFill>
              </a:rPr>
              <a:t>M</a:t>
            </a:r>
          </a:p>
        </p:txBody>
      </p:sp>
      <p:sp>
        <p:nvSpPr>
          <p:cNvPr id="1239" name="purple Rectangle: Rounded Corners 1">
            <a:extLst>
              <a:ext uri="{FF2B5EF4-FFF2-40B4-BE49-F238E27FC236}">
                <a16:creationId xmlns:a16="http://schemas.microsoft.com/office/drawing/2014/main" xmlns="" id="{FBFB979C-356D-40E7-AA9C-0404B7C207FD}"/>
              </a:ext>
            </a:extLst>
          </p:cNvPr>
          <p:cNvSpPr/>
          <p:nvPr/>
        </p:nvSpPr>
        <p:spPr>
          <a:xfrm>
            <a:off x="2095003" y="849215"/>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40" name="green Rectangle: Rounded Corners 2">
            <a:extLst>
              <a:ext uri="{FF2B5EF4-FFF2-40B4-BE49-F238E27FC236}">
                <a16:creationId xmlns:a16="http://schemas.microsoft.com/office/drawing/2014/main" xmlns="" id="{F9911F7E-6285-4167-9D71-BA2BA399CAE0}"/>
              </a:ext>
            </a:extLst>
          </p:cNvPr>
          <p:cNvSpPr/>
          <p:nvPr/>
        </p:nvSpPr>
        <p:spPr>
          <a:xfrm>
            <a:off x="2095003" y="849215"/>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41" name="red Rectangle: Rounded Corners 3">
            <a:extLst>
              <a:ext uri="{FF2B5EF4-FFF2-40B4-BE49-F238E27FC236}">
                <a16:creationId xmlns:a16="http://schemas.microsoft.com/office/drawing/2014/main" xmlns="" id="{70CE933A-388D-4D28-B4CF-CF7AECFDE149}"/>
              </a:ext>
            </a:extLst>
          </p:cNvPr>
          <p:cNvSpPr/>
          <p:nvPr/>
        </p:nvSpPr>
        <p:spPr>
          <a:xfrm>
            <a:off x="2095003" y="849215"/>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42" name="blue Rectangle: Rounded Corners 5">
            <a:extLst>
              <a:ext uri="{FF2B5EF4-FFF2-40B4-BE49-F238E27FC236}">
                <a16:creationId xmlns:a16="http://schemas.microsoft.com/office/drawing/2014/main" xmlns="" id="{106F8034-9679-4631-8A81-DC80A71F11B5}"/>
              </a:ext>
            </a:extLst>
          </p:cNvPr>
          <p:cNvSpPr/>
          <p:nvPr/>
        </p:nvSpPr>
        <p:spPr>
          <a:xfrm>
            <a:off x="2095003" y="849215"/>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43" name="grey Rectangle: Rounded Corners 6">
            <a:extLst>
              <a:ext uri="{FF2B5EF4-FFF2-40B4-BE49-F238E27FC236}">
                <a16:creationId xmlns:a16="http://schemas.microsoft.com/office/drawing/2014/main" xmlns="" id="{CFD2A006-124A-47FD-B3E9-C276C15E381B}"/>
              </a:ext>
            </a:extLst>
          </p:cNvPr>
          <p:cNvSpPr/>
          <p:nvPr/>
        </p:nvSpPr>
        <p:spPr>
          <a:xfrm>
            <a:off x="2966350" y="849215"/>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lumMod val="50000"/>
                  </a:prstClr>
                </a:solidFill>
              </a:rPr>
              <a:t>M</a:t>
            </a:r>
          </a:p>
        </p:txBody>
      </p:sp>
      <p:sp>
        <p:nvSpPr>
          <p:cNvPr id="1244" name="purple Rectangle: Rounded Corners 1">
            <a:extLst>
              <a:ext uri="{FF2B5EF4-FFF2-40B4-BE49-F238E27FC236}">
                <a16:creationId xmlns:a16="http://schemas.microsoft.com/office/drawing/2014/main" xmlns="" id="{4BCCAFD4-CEED-45A8-A726-C975C7B13B7C}"/>
              </a:ext>
            </a:extLst>
          </p:cNvPr>
          <p:cNvSpPr/>
          <p:nvPr/>
        </p:nvSpPr>
        <p:spPr>
          <a:xfrm>
            <a:off x="2966350" y="849215"/>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45" name="green Rectangle: Rounded Corners 2">
            <a:extLst>
              <a:ext uri="{FF2B5EF4-FFF2-40B4-BE49-F238E27FC236}">
                <a16:creationId xmlns:a16="http://schemas.microsoft.com/office/drawing/2014/main" xmlns="" id="{6A6273E3-A0F8-49BC-808A-4CBA677C1C44}"/>
              </a:ext>
            </a:extLst>
          </p:cNvPr>
          <p:cNvSpPr/>
          <p:nvPr/>
        </p:nvSpPr>
        <p:spPr>
          <a:xfrm>
            <a:off x="2966350" y="849215"/>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46" name="red Rectangle: Rounded Corners 3">
            <a:extLst>
              <a:ext uri="{FF2B5EF4-FFF2-40B4-BE49-F238E27FC236}">
                <a16:creationId xmlns:a16="http://schemas.microsoft.com/office/drawing/2014/main" xmlns="" id="{C652EB31-C689-4652-B8ED-668BC2481B84}"/>
              </a:ext>
            </a:extLst>
          </p:cNvPr>
          <p:cNvSpPr/>
          <p:nvPr/>
        </p:nvSpPr>
        <p:spPr>
          <a:xfrm>
            <a:off x="2966350" y="849215"/>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47" name="blue Rectangle: Rounded Corners 5">
            <a:extLst>
              <a:ext uri="{FF2B5EF4-FFF2-40B4-BE49-F238E27FC236}">
                <a16:creationId xmlns:a16="http://schemas.microsoft.com/office/drawing/2014/main" xmlns="" id="{EAD855C4-373D-4125-BF06-7FF88FEFDA7D}"/>
              </a:ext>
            </a:extLst>
          </p:cNvPr>
          <p:cNvSpPr/>
          <p:nvPr/>
        </p:nvSpPr>
        <p:spPr>
          <a:xfrm>
            <a:off x="2966350" y="849215"/>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48" name="grey Rectangle: Rounded Corners 6">
            <a:extLst>
              <a:ext uri="{FF2B5EF4-FFF2-40B4-BE49-F238E27FC236}">
                <a16:creationId xmlns:a16="http://schemas.microsoft.com/office/drawing/2014/main" xmlns="" id="{C4414746-80A3-435D-8B3B-3A5CB4E80542}"/>
              </a:ext>
            </a:extLst>
          </p:cNvPr>
          <p:cNvSpPr/>
          <p:nvPr/>
        </p:nvSpPr>
        <p:spPr>
          <a:xfrm>
            <a:off x="4704732" y="849215"/>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lumMod val="50000"/>
                  </a:prstClr>
                </a:solidFill>
              </a:rPr>
              <a:t>M</a:t>
            </a:r>
          </a:p>
        </p:txBody>
      </p:sp>
      <p:sp>
        <p:nvSpPr>
          <p:cNvPr id="1249" name="purple Rectangle: Rounded Corners 1">
            <a:extLst>
              <a:ext uri="{FF2B5EF4-FFF2-40B4-BE49-F238E27FC236}">
                <a16:creationId xmlns:a16="http://schemas.microsoft.com/office/drawing/2014/main" xmlns="" id="{EDE56E34-E3F7-4773-B566-AFD35EF20576}"/>
              </a:ext>
            </a:extLst>
          </p:cNvPr>
          <p:cNvSpPr/>
          <p:nvPr/>
        </p:nvSpPr>
        <p:spPr>
          <a:xfrm>
            <a:off x="4704732" y="849215"/>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50" name="green Rectangle: Rounded Corners 2">
            <a:extLst>
              <a:ext uri="{FF2B5EF4-FFF2-40B4-BE49-F238E27FC236}">
                <a16:creationId xmlns:a16="http://schemas.microsoft.com/office/drawing/2014/main" xmlns="" id="{2A7DB7CE-2CF8-4EE5-AD35-AD7CAEE9638A}"/>
              </a:ext>
            </a:extLst>
          </p:cNvPr>
          <p:cNvSpPr/>
          <p:nvPr/>
        </p:nvSpPr>
        <p:spPr>
          <a:xfrm>
            <a:off x="4704732" y="849215"/>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51" name="red Rectangle: Rounded Corners 3">
            <a:extLst>
              <a:ext uri="{FF2B5EF4-FFF2-40B4-BE49-F238E27FC236}">
                <a16:creationId xmlns:a16="http://schemas.microsoft.com/office/drawing/2014/main" xmlns="" id="{D29BC9AC-6FFC-4E07-8F8A-16DA0823BB05}"/>
              </a:ext>
            </a:extLst>
          </p:cNvPr>
          <p:cNvSpPr/>
          <p:nvPr/>
        </p:nvSpPr>
        <p:spPr>
          <a:xfrm>
            <a:off x="4704732" y="849215"/>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52" name="blue Rectangle: Rounded Corners 5">
            <a:extLst>
              <a:ext uri="{FF2B5EF4-FFF2-40B4-BE49-F238E27FC236}">
                <a16:creationId xmlns:a16="http://schemas.microsoft.com/office/drawing/2014/main" xmlns="" id="{EF67F5DE-C804-4A80-B2D8-6BFD75028367}"/>
              </a:ext>
            </a:extLst>
          </p:cNvPr>
          <p:cNvSpPr/>
          <p:nvPr/>
        </p:nvSpPr>
        <p:spPr>
          <a:xfrm>
            <a:off x="4704732" y="849215"/>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53" name="grey Rectangle: Rounded Corners 6">
            <a:extLst>
              <a:ext uri="{FF2B5EF4-FFF2-40B4-BE49-F238E27FC236}">
                <a16:creationId xmlns:a16="http://schemas.microsoft.com/office/drawing/2014/main" xmlns="" id="{36AE55B0-A45F-451F-AEF3-909D60E78BFA}"/>
              </a:ext>
            </a:extLst>
          </p:cNvPr>
          <p:cNvSpPr/>
          <p:nvPr/>
        </p:nvSpPr>
        <p:spPr>
          <a:xfrm>
            <a:off x="5744340" y="849215"/>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lumMod val="50000"/>
                  </a:prstClr>
                </a:solidFill>
              </a:rPr>
              <a:t>M</a:t>
            </a:r>
          </a:p>
        </p:txBody>
      </p:sp>
      <p:sp>
        <p:nvSpPr>
          <p:cNvPr id="1254" name="purple Rectangle: Rounded Corners 1">
            <a:extLst>
              <a:ext uri="{FF2B5EF4-FFF2-40B4-BE49-F238E27FC236}">
                <a16:creationId xmlns:a16="http://schemas.microsoft.com/office/drawing/2014/main" xmlns="" id="{556D7733-5CBF-4CE4-8B3A-90A4B3BABC82}"/>
              </a:ext>
            </a:extLst>
          </p:cNvPr>
          <p:cNvSpPr/>
          <p:nvPr/>
        </p:nvSpPr>
        <p:spPr>
          <a:xfrm>
            <a:off x="5744340" y="849215"/>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55" name="green Rectangle: Rounded Corners 2">
            <a:extLst>
              <a:ext uri="{FF2B5EF4-FFF2-40B4-BE49-F238E27FC236}">
                <a16:creationId xmlns:a16="http://schemas.microsoft.com/office/drawing/2014/main" xmlns="" id="{976614FF-AC4E-4456-A8BA-BBBA4548B51F}"/>
              </a:ext>
            </a:extLst>
          </p:cNvPr>
          <p:cNvSpPr/>
          <p:nvPr/>
        </p:nvSpPr>
        <p:spPr>
          <a:xfrm>
            <a:off x="5744340" y="849215"/>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56" name="red Rectangle: Rounded Corners 3">
            <a:extLst>
              <a:ext uri="{FF2B5EF4-FFF2-40B4-BE49-F238E27FC236}">
                <a16:creationId xmlns:a16="http://schemas.microsoft.com/office/drawing/2014/main" xmlns="" id="{7CDF2348-0BC9-4BB1-A74C-8C691AA5734E}"/>
              </a:ext>
            </a:extLst>
          </p:cNvPr>
          <p:cNvSpPr/>
          <p:nvPr/>
        </p:nvSpPr>
        <p:spPr>
          <a:xfrm>
            <a:off x="5744340" y="849215"/>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57" name="blue Rectangle: Rounded Corners 5">
            <a:extLst>
              <a:ext uri="{FF2B5EF4-FFF2-40B4-BE49-F238E27FC236}">
                <a16:creationId xmlns:a16="http://schemas.microsoft.com/office/drawing/2014/main" xmlns="" id="{A08D1F86-69E2-4441-9E89-03D4D7EC8B91}"/>
              </a:ext>
            </a:extLst>
          </p:cNvPr>
          <p:cNvSpPr/>
          <p:nvPr/>
        </p:nvSpPr>
        <p:spPr>
          <a:xfrm>
            <a:off x="5744340" y="849215"/>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58" name="grey Rectangle: Rounded Corners 6">
            <a:extLst>
              <a:ext uri="{FF2B5EF4-FFF2-40B4-BE49-F238E27FC236}">
                <a16:creationId xmlns:a16="http://schemas.microsoft.com/office/drawing/2014/main" xmlns="" id="{9FE14DB9-C6A5-47EB-AD36-9A53A08F57DA}"/>
              </a:ext>
            </a:extLst>
          </p:cNvPr>
          <p:cNvSpPr/>
          <p:nvPr/>
        </p:nvSpPr>
        <p:spPr>
          <a:xfrm>
            <a:off x="6621623" y="849215"/>
            <a:ext cx="144000" cy="108000"/>
          </a:xfrm>
          <a:prstGeom prst="roundRect">
            <a:avLst/>
          </a:prstGeom>
          <a:solidFill>
            <a:schemeClr val="accent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lumMod val="50000"/>
                  </a:prstClr>
                </a:solidFill>
              </a:rPr>
              <a:t>M</a:t>
            </a:r>
          </a:p>
        </p:txBody>
      </p:sp>
      <p:sp>
        <p:nvSpPr>
          <p:cNvPr id="1259" name="purple Rectangle: Rounded Corners 1">
            <a:extLst>
              <a:ext uri="{FF2B5EF4-FFF2-40B4-BE49-F238E27FC236}">
                <a16:creationId xmlns:a16="http://schemas.microsoft.com/office/drawing/2014/main" xmlns="" id="{E8443D9D-5DCE-4B78-BC1D-49ADAB1A0702}"/>
              </a:ext>
            </a:extLst>
          </p:cNvPr>
          <p:cNvSpPr/>
          <p:nvPr/>
        </p:nvSpPr>
        <p:spPr>
          <a:xfrm>
            <a:off x="6621623" y="849215"/>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60" name="green Rectangle: Rounded Corners 2">
            <a:extLst>
              <a:ext uri="{FF2B5EF4-FFF2-40B4-BE49-F238E27FC236}">
                <a16:creationId xmlns:a16="http://schemas.microsoft.com/office/drawing/2014/main" xmlns="" id="{376615B8-B1CA-40B5-851C-DE5EF25F47B6}"/>
              </a:ext>
            </a:extLst>
          </p:cNvPr>
          <p:cNvSpPr/>
          <p:nvPr/>
        </p:nvSpPr>
        <p:spPr>
          <a:xfrm>
            <a:off x="6621623" y="849215"/>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61" name="red Rectangle: Rounded Corners 3">
            <a:extLst>
              <a:ext uri="{FF2B5EF4-FFF2-40B4-BE49-F238E27FC236}">
                <a16:creationId xmlns:a16="http://schemas.microsoft.com/office/drawing/2014/main" xmlns="" id="{1DED4F21-43FC-4BFD-A247-F9BCB95E0F87}"/>
              </a:ext>
            </a:extLst>
          </p:cNvPr>
          <p:cNvSpPr/>
          <p:nvPr/>
        </p:nvSpPr>
        <p:spPr>
          <a:xfrm>
            <a:off x="6621623" y="849215"/>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62" name="blue Rectangle: Rounded Corners 5">
            <a:extLst>
              <a:ext uri="{FF2B5EF4-FFF2-40B4-BE49-F238E27FC236}">
                <a16:creationId xmlns:a16="http://schemas.microsoft.com/office/drawing/2014/main" xmlns="" id="{DD4E055C-A0CD-4E23-861C-120A2FF18E2E}"/>
              </a:ext>
            </a:extLst>
          </p:cNvPr>
          <p:cNvSpPr/>
          <p:nvPr/>
        </p:nvSpPr>
        <p:spPr>
          <a:xfrm>
            <a:off x="6621623" y="849215"/>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63" name="grey Rectangle: Rounded Corners 6">
            <a:extLst>
              <a:ext uri="{FF2B5EF4-FFF2-40B4-BE49-F238E27FC236}">
                <a16:creationId xmlns:a16="http://schemas.microsoft.com/office/drawing/2014/main" xmlns="" id="{9C8CEB53-D81A-4EA0-8346-DE5FD7DF7843}"/>
              </a:ext>
            </a:extLst>
          </p:cNvPr>
          <p:cNvSpPr/>
          <p:nvPr/>
        </p:nvSpPr>
        <p:spPr>
          <a:xfrm>
            <a:off x="2113262" y="5910823"/>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lumMod val="50000"/>
                  </a:prstClr>
                </a:solidFill>
              </a:rPr>
              <a:t>M</a:t>
            </a:r>
          </a:p>
        </p:txBody>
      </p:sp>
      <p:sp>
        <p:nvSpPr>
          <p:cNvPr id="1264" name="purple Rectangle: Rounded Corners 1">
            <a:extLst>
              <a:ext uri="{FF2B5EF4-FFF2-40B4-BE49-F238E27FC236}">
                <a16:creationId xmlns:a16="http://schemas.microsoft.com/office/drawing/2014/main" xmlns="" id="{FBFB979C-356D-40E7-AA9C-0404B7C207FD}"/>
              </a:ext>
            </a:extLst>
          </p:cNvPr>
          <p:cNvSpPr/>
          <p:nvPr/>
        </p:nvSpPr>
        <p:spPr>
          <a:xfrm>
            <a:off x="2113262" y="5910823"/>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65" name="green Rectangle: Rounded Corners 2">
            <a:extLst>
              <a:ext uri="{FF2B5EF4-FFF2-40B4-BE49-F238E27FC236}">
                <a16:creationId xmlns:a16="http://schemas.microsoft.com/office/drawing/2014/main" xmlns="" id="{F9911F7E-6285-4167-9D71-BA2BA399CAE0}"/>
              </a:ext>
            </a:extLst>
          </p:cNvPr>
          <p:cNvSpPr/>
          <p:nvPr/>
        </p:nvSpPr>
        <p:spPr>
          <a:xfrm>
            <a:off x="2113262" y="5910823"/>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66" name="red Rectangle: Rounded Corners 3">
            <a:extLst>
              <a:ext uri="{FF2B5EF4-FFF2-40B4-BE49-F238E27FC236}">
                <a16:creationId xmlns:a16="http://schemas.microsoft.com/office/drawing/2014/main" xmlns="" id="{70CE933A-388D-4D28-B4CF-CF7AECFDE149}"/>
              </a:ext>
            </a:extLst>
          </p:cNvPr>
          <p:cNvSpPr/>
          <p:nvPr/>
        </p:nvSpPr>
        <p:spPr>
          <a:xfrm>
            <a:off x="2113262" y="5910823"/>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67" name="blue Rectangle: Rounded Corners 5">
            <a:extLst>
              <a:ext uri="{FF2B5EF4-FFF2-40B4-BE49-F238E27FC236}">
                <a16:creationId xmlns:a16="http://schemas.microsoft.com/office/drawing/2014/main" xmlns="" id="{106F8034-9679-4631-8A81-DC80A71F11B5}"/>
              </a:ext>
            </a:extLst>
          </p:cNvPr>
          <p:cNvSpPr/>
          <p:nvPr/>
        </p:nvSpPr>
        <p:spPr>
          <a:xfrm>
            <a:off x="2113262" y="5910823"/>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68" name="grey Rectangle: Rounded Corners 6">
            <a:extLst>
              <a:ext uri="{FF2B5EF4-FFF2-40B4-BE49-F238E27FC236}">
                <a16:creationId xmlns:a16="http://schemas.microsoft.com/office/drawing/2014/main" xmlns="" id="{CFD2A006-124A-47FD-B3E9-C276C15E381B}"/>
              </a:ext>
            </a:extLst>
          </p:cNvPr>
          <p:cNvSpPr/>
          <p:nvPr/>
        </p:nvSpPr>
        <p:spPr>
          <a:xfrm>
            <a:off x="3839525" y="5906363"/>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lumMod val="50000"/>
                  </a:prstClr>
                </a:solidFill>
              </a:rPr>
              <a:t>M</a:t>
            </a:r>
          </a:p>
        </p:txBody>
      </p:sp>
      <p:sp>
        <p:nvSpPr>
          <p:cNvPr id="1269" name="purple Rectangle: Rounded Corners 1">
            <a:extLst>
              <a:ext uri="{FF2B5EF4-FFF2-40B4-BE49-F238E27FC236}">
                <a16:creationId xmlns:a16="http://schemas.microsoft.com/office/drawing/2014/main" xmlns="" id="{4BCCAFD4-CEED-45A8-A726-C975C7B13B7C}"/>
              </a:ext>
            </a:extLst>
          </p:cNvPr>
          <p:cNvSpPr/>
          <p:nvPr/>
        </p:nvSpPr>
        <p:spPr>
          <a:xfrm>
            <a:off x="3839525" y="5906363"/>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70" name="green Rectangle: Rounded Corners 2">
            <a:extLst>
              <a:ext uri="{FF2B5EF4-FFF2-40B4-BE49-F238E27FC236}">
                <a16:creationId xmlns:a16="http://schemas.microsoft.com/office/drawing/2014/main" xmlns="" id="{6A6273E3-A0F8-49BC-808A-4CBA677C1C44}"/>
              </a:ext>
            </a:extLst>
          </p:cNvPr>
          <p:cNvSpPr/>
          <p:nvPr/>
        </p:nvSpPr>
        <p:spPr>
          <a:xfrm>
            <a:off x="3839525" y="5906363"/>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71" name="red Rectangle: Rounded Corners 3">
            <a:extLst>
              <a:ext uri="{FF2B5EF4-FFF2-40B4-BE49-F238E27FC236}">
                <a16:creationId xmlns:a16="http://schemas.microsoft.com/office/drawing/2014/main" xmlns="" id="{C652EB31-C689-4652-B8ED-668BC2481B84}"/>
              </a:ext>
            </a:extLst>
          </p:cNvPr>
          <p:cNvSpPr/>
          <p:nvPr/>
        </p:nvSpPr>
        <p:spPr>
          <a:xfrm>
            <a:off x="3839525" y="5906363"/>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72" name="blue Rectangle: Rounded Corners 5">
            <a:extLst>
              <a:ext uri="{FF2B5EF4-FFF2-40B4-BE49-F238E27FC236}">
                <a16:creationId xmlns:a16="http://schemas.microsoft.com/office/drawing/2014/main" xmlns="" id="{EAD855C4-373D-4125-BF06-7FF88FEFDA7D}"/>
              </a:ext>
            </a:extLst>
          </p:cNvPr>
          <p:cNvSpPr/>
          <p:nvPr/>
        </p:nvSpPr>
        <p:spPr>
          <a:xfrm>
            <a:off x="3839525" y="5906363"/>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73" name="grey Rectangle: Rounded Corners 6">
            <a:extLst>
              <a:ext uri="{FF2B5EF4-FFF2-40B4-BE49-F238E27FC236}">
                <a16:creationId xmlns:a16="http://schemas.microsoft.com/office/drawing/2014/main" xmlns="" id="{C4414746-80A3-435D-8B3B-3A5CB4E80542}"/>
              </a:ext>
            </a:extLst>
          </p:cNvPr>
          <p:cNvSpPr/>
          <p:nvPr/>
        </p:nvSpPr>
        <p:spPr>
          <a:xfrm>
            <a:off x="5754831" y="5924203"/>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lumMod val="50000"/>
                  </a:prstClr>
                </a:solidFill>
              </a:rPr>
              <a:t>M</a:t>
            </a:r>
          </a:p>
        </p:txBody>
      </p:sp>
      <p:sp>
        <p:nvSpPr>
          <p:cNvPr id="1274" name="purple Rectangle: Rounded Corners 1">
            <a:extLst>
              <a:ext uri="{FF2B5EF4-FFF2-40B4-BE49-F238E27FC236}">
                <a16:creationId xmlns:a16="http://schemas.microsoft.com/office/drawing/2014/main" xmlns="" id="{EDE56E34-E3F7-4773-B566-AFD35EF20576}"/>
              </a:ext>
            </a:extLst>
          </p:cNvPr>
          <p:cNvSpPr/>
          <p:nvPr/>
        </p:nvSpPr>
        <p:spPr>
          <a:xfrm>
            <a:off x="5754831" y="5924203"/>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75" name="green Rectangle: Rounded Corners 2">
            <a:extLst>
              <a:ext uri="{FF2B5EF4-FFF2-40B4-BE49-F238E27FC236}">
                <a16:creationId xmlns:a16="http://schemas.microsoft.com/office/drawing/2014/main" xmlns="" id="{2A7DB7CE-2CF8-4EE5-AD35-AD7CAEE9638A}"/>
              </a:ext>
            </a:extLst>
          </p:cNvPr>
          <p:cNvSpPr/>
          <p:nvPr/>
        </p:nvSpPr>
        <p:spPr>
          <a:xfrm>
            <a:off x="5754831" y="5924203"/>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76" name="red Rectangle: Rounded Corners 3">
            <a:extLst>
              <a:ext uri="{FF2B5EF4-FFF2-40B4-BE49-F238E27FC236}">
                <a16:creationId xmlns:a16="http://schemas.microsoft.com/office/drawing/2014/main" xmlns="" id="{D29BC9AC-6FFC-4E07-8F8A-16DA0823BB05}"/>
              </a:ext>
            </a:extLst>
          </p:cNvPr>
          <p:cNvSpPr/>
          <p:nvPr/>
        </p:nvSpPr>
        <p:spPr>
          <a:xfrm>
            <a:off x="5754831" y="5924203"/>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77" name="blue Rectangle: Rounded Corners 5">
            <a:extLst>
              <a:ext uri="{FF2B5EF4-FFF2-40B4-BE49-F238E27FC236}">
                <a16:creationId xmlns:a16="http://schemas.microsoft.com/office/drawing/2014/main" xmlns="" id="{EF67F5DE-C804-4A80-B2D8-6BFD75028367}"/>
              </a:ext>
            </a:extLst>
          </p:cNvPr>
          <p:cNvSpPr/>
          <p:nvPr/>
        </p:nvSpPr>
        <p:spPr>
          <a:xfrm>
            <a:off x="5754831" y="5924203"/>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78" name="grey Rectangle: Rounded Corners 6">
            <a:extLst>
              <a:ext uri="{FF2B5EF4-FFF2-40B4-BE49-F238E27FC236}">
                <a16:creationId xmlns:a16="http://schemas.microsoft.com/office/drawing/2014/main" xmlns="" id="{36AE55B0-A45F-451F-AEF3-909D60E78BFA}"/>
              </a:ext>
            </a:extLst>
          </p:cNvPr>
          <p:cNvSpPr/>
          <p:nvPr/>
        </p:nvSpPr>
        <p:spPr>
          <a:xfrm>
            <a:off x="7528237" y="5906363"/>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lumMod val="50000"/>
                  </a:prstClr>
                </a:solidFill>
              </a:rPr>
              <a:t>M</a:t>
            </a:r>
          </a:p>
        </p:txBody>
      </p:sp>
      <p:sp>
        <p:nvSpPr>
          <p:cNvPr id="1279" name="purple Rectangle: Rounded Corners 1">
            <a:extLst>
              <a:ext uri="{FF2B5EF4-FFF2-40B4-BE49-F238E27FC236}">
                <a16:creationId xmlns:a16="http://schemas.microsoft.com/office/drawing/2014/main" xmlns="" id="{556D7733-5CBF-4CE4-8B3A-90A4B3BABC82}"/>
              </a:ext>
            </a:extLst>
          </p:cNvPr>
          <p:cNvSpPr/>
          <p:nvPr/>
        </p:nvSpPr>
        <p:spPr>
          <a:xfrm>
            <a:off x="7528237" y="5906363"/>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80" name="green Rectangle: Rounded Corners 2">
            <a:extLst>
              <a:ext uri="{FF2B5EF4-FFF2-40B4-BE49-F238E27FC236}">
                <a16:creationId xmlns:a16="http://schemas.microsoft.com/office/drawing/2014/main" xmlns="" id="{976614FF-AC4E-4456-A8BA-BBBA4548B51F}"/>
              </a:ext>
            </a:extLst>
          </p:cNvPr>
          <p:cNvSpPr/>
          <p:nvPr/>
        </p:nvSpPr>
        <p:spPr>
          <a:xfrm>
            <a:off x="7528237" y="5906363"/>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81" name="red Rectangle: Rounded Corners 3">
            <a:extLst>
              <a:ext uri="{FF2B5EF4-FFF2-40B4-BE49-F238E27FC236}">
                <a16:creationId xmlns:a16="http://schemas.microsoft.com/office/drawing/2014/main" xmlns="" id="{7CDF2348-0BC9-4BB1-A74C-8C691AA5734E}"/>
              </a:ext>
            </a:extLst>
          </p:cNvPr>
          <p:cNvSpPr/>
          <p:nvPr/>
        </p:nvSpPr>
        <p:spPr>
          <a:xfrm>
            <a:off x="7528237" y="5906363"/>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82" name="blue Rectangle: Rounded Corners 5">
            <a:extLst>
              <a:ext uri="{FF2B5EF4-FFF2-40B4-BE49-F238E27FC236}">
                <a16:creationId xmlns:a16="http://schemas.microsoft.com/office/drawing/2014/main" xmlns="" id="{A08D1F86-69E2-4441-9E89-03D4D7EC8B91}"/>
              </a:ext>
            </a:extLst>
          </p:cNvPr>
          <p:cNvSpPr/>
          <p:nvPr/>
        </p:nvSpPr>
        <p:spPr>
          <a:xfrm>
            <a:off x="7528237" y="5906363"/>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83" name="grey Rectangle: Rounded Corners 6">
            <a:extLst>
              <a:ext uri="{FF2B5EF4-FFF2-40B4-BE49-F238E27FC236}">
                <a16:creationId xmlns:a16="http://schemas.microsoft.com/office/drawing/2014/main" xmlns="" id="{9FE14DB9-C6A5-47EB-AD36-9A53A08F57DA}"/>
              </a:ext>
            </a:extLst>
          </p:cNvPr>
          <p:cNvSpPr/>
          <p:nvPr/>
        </p:nvSpPr>
        <p:spPr>
          <a:xfrm>
            <a:off x="8378760" y="5906363"/>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lumMod val="50000"/>
                  </a:prstClr>
                </a:solidFill>
              </a:rPr>
              <a:t>M</a:t>
            </a:r>
          </a:p>
        </p:txBody>
      </p:sp>
      <p:sp>
        <p:nvSpPr>
          <p:cNvPr id="1284" name="purple Rectangle: Rounded Corners 1">
            <a:extLst>
              <a:ext uri="{FF2B5EF4-FFF2-40B4-BE49-F238E27FC236}">
                <a16:creationId xmlns:a16="http://schemas.microsoft.com/office/drawing/2014/main" xmlns="" id="{E8443D9D-5DCE-4B78-BC1D-49ADAB1A0702}"/>
              </a:ext>
            </a:extLst>
          </p:cNvPr>
          <p:cNvSpPr/>
          <p:nvPr/>
        </p:nvSpPr>
        <p:spPr>
          <a:xfrm>
            <a:off x="8378760" y="5906363"/>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85" name="green Rectangle: Rounded Corners 2">
            <a:extLst>
              <a:ext uri="{FF2B5EF4-FFF2-40B4-BE49-F238E27FC236}">
                <a16:creationId xmlns:a16="http://schemas.microsoft.com/office/drawing/2014/main" xmlns="" id="{376615B8-B1CA-40B5-851C-DE5EF25F47B6}"/>
              </a:ext>
            </a:extLst>
          </p:cNvPr>
          <p:cNvSpPr/>
          <p:nvPr/>
        </p:nvSpPr>
        <p:spPr>
          <a:xfrm>
            <a:off x="8378760" y="5906363"/>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86" name="red Rectangle: Rounded Corners 3">
            <a:extLst>
              <a:ext uri="{FF2B5EF4-FFF2-40B4-BE49-F238E27FC236}">
                <a16:creationId xmlns:a16="http://schemas.microsoft.com/office/drawing/2014/main" xmlns="" id="{1DED4F21-43FC-4BFD-A247-F9BCB95E0F87}"/>
              </a:ext>
            </a:extLst>
          </p:cNvPr>
          <p:cNvSpPr/>
          <p:nvPr/>
        </p:nvSpPr>
        <p:spPr>
          <a:xfrm>
            <a:off x="8378760" y="5906363"/>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87" name="blue Rectangle: Rounded Corners 5">
            <a:extLst>
              <a:ext uri="{FF2B5EF4-FFF2-40B4-BE49-F238E27FC236}">
                <a16:creationId xmlns:a16="http://schemas.microsoft.com/office/drawing/2014/main" xmlns="" id="{DD4E055C-A0CD-4E23-861C-120A2FF18E2E}"/>
              </a:ext>
            </a:extLst>
          </p:cNvPr>
          <p:cNvSpPr/>
          <p:nvPr/>
        </p:nvSpPr>
        <p:spPr>
          <a:xfrm>
            <a:off x="8378760" y="5906363"/>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88" name="grey Rectangle: Rounded Corners 6">
            <a:extLst>
              <a:ext uri="{FF2B5EF4-FFF2-40B4-BE49-F238E27FC236}">
                <a16:creationId xmlns:a16="http://schemas.microsoft.com/office/drawing/2014/main" xmlns="" id="{C4414746-80A3-435D-8B3B-3A5CB4E80542}"/>
              </a:ext>
            </a:extLst>
          </p:cNvPr>
          <p:cNvSpPr/>
          <p:nvPr/>
        </p:nvSpPr>
        <p:spPr>
          <a:xfrm>
            <a:off x="8358554" y="843929"/>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lumMod val="50000"/>
                  </a:prstClr>
                </a:solidFill>
              </a:rPr>
              <a:t>M</a:t>
            </a:r>
          </a:p>
        </p:txBody>
      </p:sp>
      <p:sp>
        <p:nvSpPr>
          <p:cNvPr id="1289" name="purple Rectangle: Rounded Corners 1">
            <a:extLst>
              <a:ext uri="{FF2B5EF4-FFF2-40B4-BE49-F238E27FC236}">
                <a16:creationId xmlns:a16="http://schemas.microsoft.com/office/drawing/2014/main" xmlns="" id="{EDE56E34-E3F7-4773-B566-AFD35EF20576}"/>
              </a:ext>
            </a:extLst>
          </p:cNvPr>
          <p:cNvSpPr/>
          <p:nvPr/>
        </p:nvSpPr>
        <p:spPr>
          <a:xfrm>
            <a:off x="8358554" y="843929"/>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90" name="green Rectangle: Rounded Corners 2">
            <a:extLst>
              <a:ext uri="{FF2B5EF4-FFF2-40B4-BE49-F238E27FC236}">
                <a16:creationId xmlns:a16="http://schemas.microsoft.com/office/drawing/2014/main" xmlns="" id="{2A7DB7CE-2CF8-4EE5-AD35-AD7CAEE9638A}"/>
              </a:ext>
            </a:extLst>
          </p:cNvPr>
          <p:cNvSpPr/>
          <p:nvPr/>
        </p:nvSpPr>
        <p:spPr>
          <a:xfrm>
            <a:off x="8358554" y="843929"/>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91" name="red Rectangle: Rounded Corners 3">
            <a:extLst>
              <a:ext uri="{FF2B5EF4-FFF2-40B4-BE49-F238E27FC236}">
                <a16:creationId xmlns:a16="http://schemas.microsoft.com/office/drawing/2014/main" xmlns="" id="{D29BC9AC-6FFC-4E07-8F8A-16DA0823BB05}"/>
              </a:ext>
            </a:extLst>
          </p:cNvPr>
          <p:cNvSpPr/>
          <p:nvPr/>
        </p:nvSpPr>
        <p:spPr>
          <a:xfrm>
            <a:off x="8358554" y="843929"/>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92" name="blue Rectangle: Rounded Corners 5">
            <a:extLst>
              <a:ext uri="{FF2B5EF4-FFF2-40B4-BE49-F238E27FC236}">
                <a16:creationId xmlns:a16="http://schemas.microsoft.com/office/drawing/2014/main" xmlns="" id="{EF67F5DE-C804-4A80-B2D8-6BFD75028367}"/>
              </a:ext>
            </a:extLst>
          </p:cNvPr>
          <p:cNvSpPr/>
          <p:nvPr/>
        </p:nvSpPr>
        <p:spPr>
          <a:xfrm>
            <a:off x="8358554" y="843929"/>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93" name="grey Rectangle: Rounded Corners 6">
            <a:extLst>
              <a:ext uri="{FF2B5EF4-FFF2-40B4-BE49-F238E27FC236}">
                <a16:creationId xmlns:a16="http://schemas.microsoft.com/office/drawing/2014/main" xmlns="" id="{CFD2A006-124A-47FD-B3E9-C276C15E381B}"/>
              </a:ext>
            </a:extLst>
          </p:cNvPr>
          <p:cNvSpPr/>
          <p:nvPr/>
        </p:nvSpPr>
        <p:spPr>
          <a:xfrm>
            <a:off x="4733459" y="5906363"/>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lumMod val="50000"/>
                  </a:prstClr>
                </a:solidFill>
              </a:rPr>
              <a:t>M</a:t>
            </a:r>
          </a:p>
        </p:txBody>
      </p:sp>
      <p:sp>
        <p:nvSpPr>
          <p:cNvPr id="1294" name="purple Rectangle: Rounded Corners 1">
            <a:extLst>
              <a:ext uri="{FF2B5EF4-FFF2-40B4-BE49-F238E27FC236}">
                <a16:creationId xmlns:a16="http://schemas.microsoft.com/office/drawing/2014/main" xmlns="" id="{4BCCAFD4-CEED-45A8-A726-C975C7B13B7C}"/>
              </a:ext>
            </a:extLst>
          </p:cNvPr>
          <p:cNvSpPr/>
          <p:nvPr/>
        </p:nvSpPr>
        <p:spPr>
          <a:xfrm>
            <a:off x="4733459" y="5906363"/>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95" name="green Rectangle: Rounded Corners 2">
            <a:extLst>
              <a:ext uri="{FF2B5EF4-FFF2-40B4-BE49-F238E27FC236}">
                <a16:creationId xmlns:a16="http://schemas.microsoft.com/office/drawing/2014/main" xmlns="" id="{6A6273E3-A0F8-49BC-808A-4CBA677C1C44}"/>
              </a:ext>
            </a:extLst>
          </p:cNvPr>
          <p:cNvSpPr/>
          <p:nvPr/>
        </p:nvSpPr>
        <p:spPr>
          <a:xfrm>
            <a:off x="4733459" y="5906363"/>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96" name="red Rectangle: Rounded Corners 3">
            <a:extLst>
              <a:ext uri="{FF2B5EF4-FFF2-40B4-BE49-F238E27FC236}">
                <a16:creationId xmlns:a16="http://schemas.microsoft.com/office/drawing/2014/main" xmlns="" id="{C652EB31-C689-4652-B8ED-668BC2481B84}"/>
              </a:ext>
            </a:extLst>
          </p:cNvPr>
          <p:cNvSpPr/>
          <p:nvPr/>
        </p:nvSpPr>
        <p:spPr>
          <a:xfrm>
            <a:off x="4733459" y="5906363"/>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97" name="blue Rectangle: Rounded Corners 5">
            <a:extLst>
              <a:ext uri="{FF2B5EF4-FFF2-40B4-BE49-F238E27FC236}">
                <a16:creationId xmlns:a16="http://schemas.microsoft.com/office/drawing/2014/main" xmlns="" id="{EAD855C4-373D-4125-BF06-7FF88FEFDA7D}"/>
              </a:ext>
            </a:extLst>
          </p:cNvPr>
          <p:cNvSpPr/>
          <p:nvPr/>
        </p:nvSpPr>
        <p:spPr>
          <a:xfrm>
            <a:off x="4733459" y="5906363"/>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298" name="grey Rectangle: Rounded Corners 6">
            <a:extLst>
              <a:ext uri="{FF2B5EF4-FFF2-40B4-BE49-F238E27FC236}">
                <a16:creationId xmlns:a16="http://schemas.microsoft.com/office/drawing/2014/main" xmlns="" id="{CFD2A006-124A-47FD-B3E9-C276C15E381B}"/>
              </a:ext>
            </a:extLst>
          </p:cNvPr>
          <p:cNvSpPr/>
          <p:nvPr/>
        </p:nvSpPr>
        <p:spPr>
          <a:xfrm>
            <a:off x="923430" y="2000561"/>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lumMod val="50000"/>
                  </a:prstClr>
                </a:solidFill>
              </a:rPr>
              <a:t>M</a:t>
            </a:r>
          </a:p>
        </p:txBody>
      </p:sp>
      <p:sp>
        <p:nvSpPr>
          <p:cNvPr id="1299" name="purple Rectangle: Rounded Corners 1">
            <a:extLst>
              <a:ext uri="{FF2B5EF4-FFF2-40B4-BE49-F238E27FC236}">
                <a16:creationId xmlns:a16="http://schemas.microsoft.com/office/drawing/2014/main" xmlns="" id="{4BCCAFD4-CEED-45A8-A726-C975C7B13B7C}"/>
              </a:ext>
            </a:extLst>
          </p:cNvPr>
          <p:cNvSpPr/>
          <p:nvPr/>
        </p:nvSpPr>
        <p:spPr>
          <a:xfrm>
            <a:off x="923430" y="2000561"/>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00" name="green Rectangle: Rounded Corners 2">
            <a:extLst>
              <a:ext uri="{FF2B5EF4-FFF2-40B4-BE49-F238E27FC236}">
                <a16:creationId xmlns:a16="http://schemas.microsoft.com/office/drawing/2014/main" xmlns="" id="{6A6273E3-A0F8-49BC-808A-4CBA677C1C44}"/>
              </a:ext>
            </a:extLst>
          </p:cNvPr>
          <p:cNvSpPr/>
          <p:nvPr/>
        </p:nvSpPr>
        <p:spPr>
          <a:xfrm>
            <a:off x="923430" y="2000561"/>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01" name="red Rectangle: Rounded Corners 3">
            <a:extLst>
              <a:ext uri="{FF2B5EF4-FFF2-40B4-BE49-F238E27FC236}">
                <a16:creationId xmlns:a16="http://schemas.microsoft.com/office/drawing/2014/main" xmlns="" id="{C652EB31-C689-4652-B8ED-668BC2481B84}"/>
              </a:ext>
            </a:extLst>
          </p:cNvPr>
          <p:cNvSpPr/>
          <p:nvPr/>
        </p:nvSpPr>
        <p:spPr>
          <a:xfrm>
            <a:off x="923430" y="2000561"/>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02" name="blue Rectangle: Rounded Corners 5">
            <a:extLst>
              <a:ext uri="{FF2B5EF4-FFF2-40B4-BE49-F238E27FC236}">
                <a16:creationId xmlns:a16="http://schemas.microsoft.com/office/drawing/2014/main" xmlns="" id="{EAD855C4-373D-4125-BF06-7FF88FEFDA7D}"/>
              </a:ext>
            </a:extLst>
          </p:cNvPr>
          <p:cNvSpPr/>
          <p:nvPr/>
        </p:nvSpPr>
        <p:spPr>
          <a:xfrm>
            <a:off x="923430" y="2000561"/>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03" name="grey Rectangle: Rounded Corners 6">
            <a:extLst>
              <a:ext uri="{FF2B5EF4-FFF2-40B4-BE49-F238E27FC236}">
                <a16:creationId xmlns:a16="http://schemas.microsoft.com/office/drawing/2014/main" xmlns="" id="{CFD2A006-124A-47FD-B3E9-C276C15E381B}"/>
              </a:ext>
            </a:extLst>
          </p:cNvPr>
          <p:cNvSpPr/>
          <p:nvPr/>
        </p:nvSpPr>
        <p:spPr>
          <a:xfrm>
            <a:off x="934287" y="2869355"/>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lumMod val="50000"/>
                  </a:prstClr>
                </a:solidFill>
              </a:rPr>
              <a:t>M</a:t>
            </a:r>
          </a:p>
        </p:txBody>
      </p:sp>
      <p:sp>
        <p:nvSpPr>
          <p:cNvPr id="1304" name="purple Rectangle: Rounded Corners 1">
            <a:extLst>
              <a:ext uri="{FF2B5EF4-FFF2-40B4-BE49-F238E27FC236}">
                <a16:creationId xmlns:a16="http://schemas.microsoft.com/office/drawing/2014/main" xmlns="" id="{4BCCAFD4-CEED-45A8-A726-C975C7B13B7C}"/>
              </a:ext>
            </a:extLst>
          </p:cNvPr>
          <p:cNvSpPr/>
          <p:nvPr/>
        </p:nvSpPr>
        <p:spPr>
          <a:xfrm>
            <a:off x="934287" y="2869355"/>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05" name="green Rectangle: Rounded Corners 2">
            <a:extLst>
              <a:ext uri="{FF2B5EF4-FFF2-40B4-BE49-F238E27FC236}">
                <a16:creationId xmlns:a16="http://schemas.microsoft.com/office/drawing/2014/main" xmlns="" id="{6A6273E3-A0F8-49BC-808A-4CBA677C1C44}"/>
              </a:ext>
            </a:extLst>
          </p:cNvPr>
          <p:cNvSpPr/>
          <p:nvPr/>
        </p:nvSpPr>
        <p:spPr>
          <a:xfrm>
            <a:off x="934287" y="2869355"/>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06" name="red Rectangle: Rounded Corners 3">
            <a:extLst>
              <a:ext uri="{FF2B5EF4-FFF2-40B4-BE49-F238E27FC236}">
                <a16:creationId xmlns:a16="http://schemas.microsoft.com/office/drawing/2014/main" xmlns="" id="{C652EB31-C689-4652-B8ED-668BC2481B84}"/>
              </a:ext>
            </a:extLst>
          </p:cNvPr>
          <p:cNvSpPr/>
          <p:nvPr/>
        </p:nvSpPr>
        <p:spPr>
          <a:xfrm>
            <a:off x="934287" y="2869355"/>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07" name="blue Rectangle: Rounded Corners 5">
            <a:extLst>
              <a:ext uri="{FF2B5EF4-FFF2-40B4-BE49-F238E27FC236}">
                <a16:creationId xmlns:a16="http://schemas.microsoft.com/office/drawing/2014/main" xmlns="" id="{EAD855C4-373D-4125-BF06-7FF88FEFDA7D}"/>
              </a:ext>
            </a:extLst>
          </p:cNvPr>
          <p:cNvSpPr/>
          <p:nvPr/>
        </p:nvSpPr>
        <p:spPr>
          <a:xfrm>
            <a:off x="934287" y="2869355"/>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08" name="grey Rectangle: Rounded Corners 6">
            <a:extLst>
              <a:ext uri="{FF2B5EF4-FFF2-40B4-BE49-F238E27FC236}">
                <a16:creationId xmlns:a16="http://schemas.microsoft.com/office/drawing/2014/main" xmlns="" id="{CFD2A006-124A-47FD-B3E9-C276C15E381B}"/>
              </a:ext>
            </a:extLst>
          </p:cNvPr>
          <p:cNvSpPr/>
          <p:nvPr/>
        </p:nvSpPr>
        <p:spPr>
          <a:xfrm>
            <a:off x="924266" y="3870169"/>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lumMod val="50000"/>
                  </a:prstClr>
                </a:solidFill>
              </a:rPr>
              <a:t>M</a:t>
            </a:r>
          </a:p>
        </p:txBody>
      </p:sp>
      <p:sp>
        <p:nvSpPr>
          <p:cNvPr id="1309" name="purple Rectangle: Rounded Corners 1">
            <a:extLst>
              <a:ext uri="{FF2B5EF4-FFF2-40B4-BE49-F238E27FC236}">
                <a16:creationId xmlns:a16="http://schemas.microsoft.com/office/drawing/2014/main" xmlns="" id="{4BCCAFD4-CEED-45A8-A726-C975C7B13B7C}"/>
              </a:ext>
            </a:extLst>
          </p:cNvPr>
          <p:cNvSpPr/>
          <p:nvPr/>
        </p:nvSpPr>
        <p:spPr>
          <a:xfrm>
            <a:off x="924266" y="3870169"/>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10" name="green Rectangle: Rounded Corners 2">
            <a:extLst>
              <a:ext uri="{FF2B5EF4-FFF2-40B4-BE49-F238E27FC236}">
                <a16:creationId xmlns:a16="http://schemas.microsoft.com/office/drawing/2014/main" xmlns="" id="{6A6273E3-A0F8-49BC-808A-4CBA677C1C44}"/>
              </a:ext>
            </a:extLst>
          </p:cNvPr>
          <p:cNvSpPr/>
          <p:nvPr/>
        </p:nvSpPr>
        <p:spPr>
          <a:xfrm>
            <a:off x="924266" y="3870169"/>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11" name="red Rectangle: Rounded Corners 3">
            <a:extLst>
              <a:ext uri="{FF2B5EF4-FFF2-40B4-BE49-F238E27FC236}">
                <a16:creationId xmlns:a16="http://schemas.microsoft.com/office/drawing/2014/main" xmlns="" id="{C652EB31-C689-4652-B8ED-668BC2481B84}"/>
              </a:ext>
            </a:extLst>
          </p:cNvPr>
          <p:cNvSpPr/>
          <p:nvPr/>
        </p:nvSpPr>
        <p:spPr>
          <a:xfrm>
            <a:off x="924266" y="3870169"/>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12" name="blue Rectangle: Rounded Corners 5">
            <a:extLst>
              <a:ext uri="{FF2B5EF4-FFF2-40B4-BE49-F238E27FC236}">
                <a16:creationId xmlns:a16="http://schemas.microsoft.com/office/drawing/2014/main" xmlns="" id="{EAD855C4-373D-4125-BF06-7FF88FEFDA7D}"/>
              </a:ext>
            </a:extLst>
          </p:cNvPr>
          <p:cNvSpPr/>
          <p:nvPr/>
        </p:nvSpPr>
        <p:spPr>
          <a:xfrm>
            <a:off x="924266" y="3870169"/>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13" name="grey Rectangle: Rounded Corners 6">
            <a:extLst>
              <a:ext uri="{FF2B5EF4-FFF2-40B4-BE49-F238E27FC236}">
                <a16:creationId xmlns:a16="http://schemas.microsoft.com/office/drawing/2014/main" xmlns="" id="{CFD2A006-124A-47FD-B3E9-C276C15E381B}"/>
              </a:ext>
            </a:extLst>
          </p:cNvPr>
          <p:cNvSpPr/>
          <p:nvPr/>
        </p:nvSpPr>
        <p:spPr>
          <a:xfrm>
            <a:off x="924869" y="4733646"/>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lumMod val="50000"/>
                  </a:prstClr>
                </a:solidFill>
              </a:rPr>
              <a:t>M</a:t>
            </a:r>
          </a:p>
        </p:txBody>
      </p:sp>
      <p:sp>
        <p:nvSpPr>
          <p:cNvPr id="1314" name="purple Rectangle: Rounded Corners 1">
            <a:extLst>
              <a:ext uri="{FF2B5EF4-FFF2-40B4-BE49-F238E27FC236}">
                <a16:creationId xmlns:a16="http://schemas.microsoft.com/office/drawing/2014/main" xmlns="" id="{4BCCAFD4-CEED-45A8-A726-C975C7B13B7C}"/>
              </a:ext>
            </a:extLst>
          </p:cNvPr>
          <p:cNvSpPr/>
          <p:nvPr/>
        </p:nvSpPr>
        <p:spPr>
          <a:xfrm>
            <a:off x="924869" y="4733646"/>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15" name="green Rectangle: Rounded Corners 2">
            <a:extLst>
              <a:ext uri="{FF2B5EF4-FFF2-40B4-BE49-F238E27FC236}">
                <a16:creationId xmlns:a16="http://schemas.microsoft.com/office/drawing/2014/main" xmlns="" id="{6A6273E3-A0F8-49BC-808A-4CBA677C1C44}"/>
              </a:ext>
            </a:extLst>
          </p:cNvPr>
          <p:cNvSpPr/>
          <p:nvPr/>
        </p:nvSpPr>
        <p:spPr>
          <a:xfrm>
            <a:off x="924869" y="4733646"/>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16" name="red Rectangle: Rounded Corners 3">
            <a:extLst>
              <a:ext uri="{FF2B5EF4-FFF2-40B4-BE49-F238E27FC236}">
                <a16:creationId xmlns:a16="http://schemas.microsoft.com/office/drawing/2014/main" xmlns="" id="{C652EB31-C689-4652-B8ED-668BC2481B84}"/>
              </a:ext>
            </a:extLst>
          </p:cNvPr>
          <p:cNvSpPr/>
          <p:nvPr/>
        </p:nvSpPr>
        <p:spPr>
          <a:xfrm>
            <a:off x="924869" y="4733646"/>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17" name="blue Rectangle: Rounded Corners 5">
            <a:extLst>
              <a:ext uri="{FF2B5EF4-FFF2-40B4-BE49-F238E27FC236}">
                <a16:creationId xmlns:a16="http://schemas.microsoft.com/office/drawing/2014/main" xmlns="" id="{EAD855C4-373D-4125-BF06-7FF88FEFDA7D}"/>
              </a:ext>
            </a:extLst>
          </p:cNvPr>
          <p:cNvSpPr/>
          <p:nvPr/>
        </p:nvSpPr>
        <p:spPr>
          <a:xfrm>
            <a:off x="924869" y="4733646"/>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18" name="grey Rectangle: Rounded Corners 6">
            <a:extLst>
              <a:ext uri="{FF2B5EF4-FFF2-40B4-BE49-F238E27FC236}">
                <a16:creationId xmlns:a16="http://schemas.microsoft.com/office/drawing/2014/main" xmlns="" id="{CFD2A006-124A-47FD-B3E9-C276C15E381B}"/>
              </a:ext>
            </a:extLst>
          </p:cNvPr>
          <p:cNvSpPr/>
          <p:nvPr/>
        </p:nvSpPr>
        <p:spPr>
          <a:xfrm>
            <a:off x="9543936" y="4733646"/>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lumMod val="50000"/>
                  </a:prstClr>
                </a:solidFill>
              </a:rPr>
              <a:t>M</a:t>
            </a:r>
          </a:p>
        </p:txBody>
      </p:sp>
      <p:sp>
        <p:nvSpPr>
          <p:cNvPr id="1319" name="purple Rectangle: Rounded Corners 1">
            <a:extLst>
              <a:ext uri="{FF2B5EF4-FFF2-40B4-BE49-F238E27FC236}">
                <a16:creationId xmlns:a16="http://schemas.microsoft.com/office/drawing/2014/main" xmlns="" id="{4BCCAFD4-CEED-45A8-A726-C975C7B13B7C}"/>
              </a:ext>
            </a:extLst>
          </p:cNvPr>
          <p:cNvSpPr/>
          <p:nvPr/>
        </p:nvSpPr>
        <p:spPr>
          <a:xfrm>
            <a:off x="9543936" y="4733646"/>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20" name="green Rectangle: Rounded Corners 2">
            <a:extLst>
              <a:ext uri="{FF2B5EF4-FFF2-40B4-BE49-F238E27FC236}">
                <a16:creationId xmlns:a16="http://schemas.microsoft.com/office/drawing/2014/main" xmlns="" id="{6A6273E3-A0F8-49BC-808A-4CBA677C1C44}"/>
              </a:ext>
            </a:extLst>
          </p:cNvPr>
          <p:cNvSpPr/>
          <p:nvPr/>
        </p:nvSpPr>
        <p:spPr>
          <a:xfrm>
            <a:off x="9543936" y="4733646"/>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21" name="red Rectangle: Rounded Corners 3">
            <a:extLst>
              <a:ext uri="{FF2B5EF4-FFF2-40B4-BE49-F238E27FC236}">
                <a16:creationId xmlns:a16="http://schemas.microsoft.com/office/drawing/2014/main" xmlns="" id="{C652EB31-C689-4652-B8ED-668BC2481B84}"/>
              </a:ext>
            </a:extLst>
          </p:cNvPr>
          <p:cNvSpPr/>
          <p:nvPr/>
        </p:nvSpPr>
        <p:spPr>
          <a:xfrm>
            <a:off x="9543936" y="4733646"/>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22" name="blue Rectangle: Rounded Corners 5">
            <a:extLst>
              <a:ext uri="{FF2B5EF4-FFF2-40B4-BE49-F238E27FC236}">
                <a16:creationId xmlns:a16="http://schemas.microsoft.com/office/drawing/2014/main" xmlns="" id="{EAD855C4-373D-4125-BF06-7FF88FEFDA7D}"/>
              </a:ext>
            </a:extLst>
          </p:cNvPr>
          <p:cNvSpPr/>
          <p:nvPr/>
        </p:nvSpPr>
        <p:spPr>
          <a:xfrm>
            <a:off x="9543936" y="4733646"/>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23" name="grey Rectangle: Rounded Corners 6">
            <a:extLst>
              <a:ext uri="{FF2B5EF4-FFF2-40B4-BE49-F238E27FC236}">
                <a16:creationId xmlns:a16="http://schemas.microsoft.com/office/drawing/2014/main" xmlns="" id="{CFD2A006-124A-47FD-B3E9-C276C15E381B}"/>
              </a:ext>
            </a:extLst>
          </p:cNvPr>
          <p:cNvSpPr/>
          <p:nvPr/>
        </p:nvSpPr>
        <p:spPr>
          <a:xfrm>
            <a:off x="9543936" y="3858846"/>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lumMod val="50000"/>
                  </a:prstClr>
                </a:solidFill>
              </a:rPr>
              <a:t>M</a:t>
            </a:r>
          </a:p>
        </p:txBody>
      </p:sp>
      <p:sp>
        <p:nvSpPr>
          <p:cNvPr id="1324" name="purple Rectangle: Rounded Corners 1">
            <a:extLst>
              <a:ext uri="{FF2B5EF4-FFF2-40B4-BE49-F238E27FC236}">
                <a16:creationId xmlns:a16="http://schemas.microsoft.com/office/drawing/2014/main" xmlns="" id="{4BCCAFD4-CEED-45A8-A726-C975C7B13B7C}"/>
              </a:ext>
            </a:extLst>
          </p:cNvPr>
          <p:cNvSpPr/>
          <p:nvPr/>
        </p:nvSpPr>
        <p:spPr>
          <a:xfrm>
            <a:off x="9543936" y="3858846"/>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25" name="green Rectangle: Rounded Corners 2">
            <a:extLst>
              <a:ext uri="{FF2B5EF4-FFF2-40B4-BE49-F238E27FC236}">
                <a16:creationId xmlns:a16="http://schemas.microsoft.com/office/drawing/2014/main" xmlns="" id="{6A6273E3-A0F8-49BC-808A-4CBA677C1C44}"/>
              </a:ext>
            </a:extLst>
          </p:cNvPr>
          <p:cNvSpPr/>
          <p:nvPr/>
        </p:nvSpPr>
        <p:spPr>
          <a:xfrm>
            <a:off x="9543936" y="3858846"/>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26" name="red Rectangle: Rounded Corners 3">
            <a:extLst>
              <a:ext uri="{FF2B5EF4-FFF2-40B4-BE49-F238E27FC236}">
                <a16:creationId xmlns:a16="http://schemas.microsoft.com/office/drawing/2014/main" xmlns="" id="{C652EB31-C689-4652-B8ED-668BC2481B84}"/>
              </a:ext>
            </a:extLst>
          </p:cNvPr>
          <p:cNvSpPr/>
          <p:nvPr/>
        </p:nvSpPr>
        <p:spPr>
          <a:xfrm>
            <a:off x="9543936" y="3858846"/>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27" name="blue Rectangle: Rounded Corners 5">
            <a:extLst>
              <a:ext uri="{FF2B5EF4-FFF2-40B4-BE49-F238E27FC236}">
                <a16:creationId xmlns:a16="http://schemas.microsoft.com/office/drawing/2014/main" xmlns="" id="{EAD855C4-373D-4125-BF06-7FF88FEFDA7D}"/>
              </a:ext>
            </a:extLst>
          </p:cNvPr>
          <p:cNvSpPr/>
          <p:nvPr/>
        </p:nvSpPr>
        <p:spPr>
          <a:xfrm>
            <a:off x="9543936" y="3858846"/>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28" name="grey Rectangle: Rounded Corners 6">
            <a:extLst>
              <a:ext uri="{FF2B5EF4-FFF2-40B4-BE49-F238E27FC236}">
                <a16:creationId xmlns:a16="http://schemas.microsoft.com/office/drawing/2014/main" xmlns="" id="{CFD2A006-124A-47FD-B3E9-C276C15E381B}"/>
              </a:ext>
            </a:extLst>
          </p:cNvPr>
          <p:cNvSpPr/>
          <p:nvPr/>
        </p:nvSpPr>
        <p:spPr>
          <a:xfrm>
            <a:off x="9572450" y="2876548"/>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lumMod val="50000"/>
                  </a:prstClr>
                </a:solidFill>
              </a:rPr>
              <a:t>M</a:t>
            </a:r>
          </a:p>
        </p:txBody>
      </p:sp>
      <p:sp>
        <p:nvSpPr>
          <p:cNvPr id="1329" name="purple Rectangle: Rounded Corners 1">
            <a:extLst>
              <a:ext uri="{FF2B5EF4-FFF2-40B4-BE49-F238E27FC236}">
                <a16:creationId xmlns:a16="http://schemas.microsoft.com/office/drawing/2014/main" xmlns="" id="{4BCCAFD4-CEED-45A8-A726-C975C7B13B7C}"/>
              </a:ext>
            </a:extLst>
          </p:cNvPr>
          <p:cNvSpPr/>
          <p:nvPr/>
        </p:nvSpPr>
        <p:spPr>
          <a:xfrm>
            <a:off x="9572450" y="2876548"/>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30" name="green Rectangle: Rounded Corners 2">
            <a:extLst>
              <a:ext uri="{FF2B5EF4-FFF2-40B4-BE49-F238E27FC236}">
                <a16:creationId xmlns:a16="http://schemas.microsoft.com/office/drawing/2014/main" xmlns="" id="{6A6273E3-A0F8-49BC-808A-4CBA677C1C44}"/>
              </a:ext>
            </a:extLst>
          </p:cNvPr>
          <p:cNvSpPr/>
          <p:nvPr/>
        </p:nvSpPr>
        <p:spPr>
          <a:xfrm>
            <a:off x="9572450" y="2876548"/>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31" name="red Rectangle: Rounded Corners 3">
            <a:extLst>
              <a:ext uri="{FF2B5EF4-FFF2-40B4-BE49-F238E27FC236}">
                <a16:creationId xmlns:a16="http://schemas.microsoft.com/office/drawing/2014/main" xmlns="" id="{C652EB31-C689-4652-B8ED-668BC2481B84}"/>
              </a:ext>
            </a:extLst>
          </p:cNvPr>
          <p:cNvSpPr/>
          <p:nvPr/>
        </p:nvSpPr>
        <p:spPr>
          <a:xfrm>
            <a:off x="9572450" y="2876548"/>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32" name="blue Rectangle: Rounded Corners 5">
            <a:extLst>
              <a:ext uri="{FF2B5EF4-FFF2-40B4-BE49-F238E27FC236}">
                <a16:creationId xmlns:a16="http://schemas.microsoft.com/office/drawing/2014/main" xmlns="" id="{EAD855C4-373D-4125-BF06-7FF88FEFDA7D}"/>
              </a:ext>
            </a:extLst>
          </p:cNvPr>
          <p:cNvSpPr/>
          <p:nvPr/>
        </p:nvSpPr>
        <p:spPr>
          <a:xfrm>
            <a:off x="9572450" y="2876548"/>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33" name="grey Rectangle: Rounded Corners 6">
            <a:extLst>
              <a:ext uri="{FF2B5EF4-FFF2-40B4-BE49-F238E27FC236}">
                <a16:creationId xmlns:a16="http://schemas.microsoft.com/office/drawing/2014/main" xmlns="" id="{CFD2A006-124A-47FD-B3E9-C276C15E381B}"/>
              </a:ext>
            </a:extLst>
          </p:cNvPr>
          <p:cNvSpPr/>
          <p:nvPr/>
        </p:nvSpPr>
        <p:spPr>
          <a:xfrm>
            <a:off x="9554015" y="2000561"/>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lumMod val="50000"/>
                  </a:prstClr>
                </a:solidFill>
              </a:rPr>
              <a:t>M</a:t>
            </a:r>
          </a:p>
        </p:txBody>
      </p:sp>
      <p:sp>
        <p:nvSpPr>
          <p:cNvPr id="1334" name="purple Rectangle: Rounded Corners 1">
            <a:extLst>
              <a:ext uri="{FF2B5EF4-FFF2-40B4-BE49-F238E27FC236}">
                <a16:creationId xmlns:a16="http://schemas.microsoft.com/office/drawing/2014/main" xmlns="" id="{4BCCAFD4-CEED-45A8-A726-C975C7B13B7C}"/>
              </a:ext>
            </a:extLst>
          </p:cNvPr>
          <p:cNvSpPr/>
          <p:nvPr/>
        </p:nvSpPr>
        <p:spPr>
          <a:xfrm>
            <a:off x="9554015" y="2000561"/>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35" name="green Rectangle: Rounded Corners 2">
            <a:extLst>
              <a:ext uri="{FF2B5EF4-FFF2-40B4-BE49-F238E27FC236}">
                <a16:creationId xmlns:a16="http://schemas.microsoft.com/office/drawing/2014/main" xmlns="" id="{6A6273E3-A0F8-49BC-808A-4CBA677C1C44}"/>
              </a:ext>
            </a:extLst>
          </p:cNvPr>
          <p:cNvSpPr/>
          <p:nvPr/>
        </p:nvSpPr>
        <p:spPr>
          <a:xfrm>
            <a:off x="9554015" y="2000561"/>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36" name="red Rectangle: Rounded Corners 3">
            <a:extLst>
              <a:ext uri="{FF2B5EF4-FFF2-40B4-BE49-F238E27FC236}">
                <a16:creationId xmlns:a16="http://schemas.microsoft.com/office/drawing/2014/main" xmlns="" id="{C652EB31-C689-4652-B8ED-668BC2481B84}"/>
              </a:ext>
            </a:extLst>
          </p:cNvPr>
          <p:cNvSpPr/>
          <p:nvPr/>
        </p:nvSpPr>
        <p:spPr>
          <a:xfrm>
            <a:off x="9554015" y="2000561"/>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37" name="blue Rectangle: Rounded Corners 5">
            <a:extLst>
              <a:ext uri="{FF2B5EF4-FFF2-40B4-BE49-F238E27FC236}">
                <a16:creationId xmlns:a16="http://schemas.microsoft.com/office/drawing/2014/main" xmlns="" id="{EAD855C4-373D-4125-BF06-7FF88FEFDA7D}"/>
              </a:ext>
            </a:extLst>
          </p:cNvPr>
          <p:cNvSpPr/>
          <p:nvPr/>
        </p:nvSpPr>
        <p:spPr>
          <a:xfrm>
            <a:off x="9554015" y="2000561"/>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38" name="grey Rectangle: Rounded Corners 6">
            <a:extLst>
              <a:ext uri="{FF2B5EF4-FFF2-40B4-BE49-F238E27FC236}">
                <a16:creationId xmlns:a16="http://schemas.microsoft.com/office/drawing/2014/main" xmlns="" id="{CFD2A006-124A-47FD-B3E9-C276C15E381B}"/>
              </a:ext>
            </a:extLst>
          </p:cNvPr>
          <p:cNvSpPr/>
          <p:nvPr/>
        </p:nvSpPr>
        <p:spPr>
          <a:xfrm>
            <a:off x="5620904" y="6670789"/>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lumMod val="50000"/>
                  </a:prstClr>
                </a:solidFill>
              </a:rPr>
              <a:t>M</a:t>
            </a:r>
          </a:p>
        </p:txBody>
      </p:sp>
      <p:sp>
        <p:nvSpPr>
          <p:cNvPr id="1339" name="purple Rectangle: Rounded Corners 1">
            <a:extLst>
              <a:ext uri="{FF2B5EF4-FFF2-40B4-BE49-F238E27FC236}">
                <a16:creationId xmlns:a16="http://schemas.microsoft.com/office/drawing/2014/main" xmlns="" id="{4BCCAFD4-CEED-45A8-A726-C975C7B13B7C}"/>
              </a:ext>
            </a:extLst>
          </p:cNvPr>
          <p:cNvSpPr/>
          <p:nvPr/>
        </p:nvSpPr>
        <p:spPr>
          <a:xfrm>
            <a:off x="5620904" y="6670789"/>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40" name="green Rectangle: Rounded Corners 2">
            <a:extLst>
              <a:ext uri="{FF2B5EF4-FFF2-40B4-BE49-F238E27FC236}">
                <a16:creationId xmlns:a16="http://schemas.microsoft.com/office/drawing/2014/main" xmlns="" id="{6A6273E3-A0F8-49BC-808A-4CBA677C1C44}"/>
              </a:ext>
            </a:extLst>
          </p:cNvPr>
          <p:cNvSpPr/>
          <p:nvPr/>
        </p:nvSpPr>
        <p:spPr>
          <a:xfrm>
            <a:off x="5620904" y="6670789"/>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41" name="red Rectangle: Rounded Corners 3">
            <a:extLst>
              <a:ext uri="{FF2B5EF4-FFF2-40B4-BE49-F238E27FC236}">
                <a16:creationId xmlns:a16="http://schemas.microsoft.com/office/drawing/2014/main" xmlns="" id="{C652EB31-C689-4652-B8ED-668BC2481B84}"/>
              </a:ext>
            </a:extLst>
          </p:cNvPr>
          <p:cNvSpPr/>
          <p:nvPr/>
        </p:nvSpPr>
        <p:spPr>
          <a:xfrm>
            <a:off x="5620904" y="6670789"/>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42" name="blue Rectangle: Rounded Corners 5">
            <a:extLst>
              <a:ext uri="{FF2B5EF4-FFF2-40B4-BE49-F238E27FC236}">
                <a16:creationId xmlns:a16="http://schemas.microsoft.com/office/drawing/2014/main" xmlns="" id="{EAD855C4-373D-4125-BF06-7FF88FEFDA7D}"/>
              </a:ext>
            </a:extLst>
          </p:cNvPr>
          <p:cNvSpPr/>
          <p:nvPr/>
        </p:nvSpPr>
        <p:spPr>
          <a:xfrm>
            <a:off x="5620904" y="6670789"/>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43" name="grey Rectangle: Rounded Corners 6">
            <a:extLst>
              <a:ext uri="{FF2B5EF4-FFF2-40B4-BE49-F238E27FC236}">
                <a16:creationId xmlns:a16="http://schemas.microsoft.com/office/drawing/2014/main" xmlns="" id="{CFD2A006-124A-47FD-B3E9-C276C15E381B}"/>
              </a:ext>
            </a:extLst>
          </p:cNvPr>
          <p:cNvSpPr/>
          <p:nvPr/>
        </p:nvSpPr>
        <p:spPr>
          <a:xfrm>
            <a:off x="4849885" y="1134570"/>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lumMod val="50000"/>
                  </a:prstClr>
                </a:solidFill>
              </a:rPr>
              <a:t>M</a:t>
            </a:r>
          </a:p>
        </p:txBody>
      </p:sp>
      <p:sp>
        <p:nvSpPr>
          <p:cNvPr id="1344" name="purple Rectangle: Rounded Corners 1">
            <a:extLst>
              <a:ext uri="{FF2B5EF4-FFF2-40B4-BE49-F238E27FC236}">
                <a16:creationId xmlns:a16="http://schemas.microsoft.com/office/drawing/2014/main" xmlns="" id="{4BCCAFD4-CEED-45A8-A726-C975C7B13B7C}"/>
              </a:ext>
            </a:extLst>
          </p:cNvPr>
          <p:cNvSpPr/>
          <p:nvPr/>
        </p:nvSpPr>
        <p:spPr>
          <a:xfrm>
            <a:off x="4849885" y="1134570"/>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45" name="green Rectangle: Rounded Corners 2">
            <a:extLst>
              <a:ext uri="{FF2B5EF4-FFF2-40B4-BE49-F238E27FC236}">
                <a16:creationId xmlns:a16="http://schemas.microsoft.com/office/drawing/2014/main" xmlns="" id="{6A6273E3-A0F8-49BC-808A-4CBA677C1C44}"/>
              </a:ext>
            </a:extLst>
          </p:cNvPr>
          <p:cNvSpPr/>
          <p:nvPr/>
        </p:nvSpPr>
        <p:spPr>
          <a:xfrm>
            <a:off x="4849885" y="1134570"/>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46" name="red Rectangle: Rounded Corners 3">
            <a:extLst>
              <a:ext uri="{FF2B5EF4-FFF2-40B4-BE49-F238E27FC236}">
                <a16:creationId xmlns:a16="http://schemas.microsoft.com/office/drawing/2014/main" xmlns="" id="{C652EB31-C689-4652-B8ED-668BC2481B84}"/>
              </a:ext>
            </a:extLst>
          </p:cNvPr>
          <p:cNvSpPr/>
          <p:nvPr/>
        </p:nvSpPr>
        <p:spPr>
          <a:xfrm>
            <a:off x="4849885" y="1134570"/>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47" name="blue Rectangle: Rounded Corners 5">
            <a:extLst>
              <a:ext uri="{FF2B5EF4-FFF2-40B4-BE49-F238E27FC236}">
                <a16:creationId xmlns:a16="http://schemas.microsoft.com/office/drawing/2014/main" xmlns="" id="{EAD855C4-373D-4125-BF06-7FF88FEFDA7D}"/>
              </a:ext>
            </a:extLst>
          </p:cNvPr>
          <p:cNvSpPr/>
          <p:nvPr/>
        </p:nvSpPr>
        <p:spPr>
          <a:xfrm>
            <a:off x="4849885" y="1134570"/>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48" name="grey Rectangle: Rounded Corners 6">
            <a:extLst>
              <a:ext uri="{FF2B5EF4-FFF2-40B4-BE49-F238E27FC236}">
                <a16:creationId xmlns:a16="http://schemas.microsoft.com/office/drawing/2014/main" xmlns="" id="{CFD2A006-124A-47FD-B3E9-C276C15E381B}"/>
              </a:ext>
            </a:extLst>
          </p:cNvPr>
          <p:cNvSpPr/>
          <p:nvPr/>
        </p:nvSpPr>
        <p:spPr>
          <a:xfrm>
            <a:off x="144496" y="2999828"/>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lumMod val="50000"/>
                  </a:prstClr>
                </a:solidFill>
              </a:rPr>
              <a:t>M</a:t>
            </a:r>
          </a:p>
        </p:txBody>
      </p:sp>
      <p:sp>
        <p:nvSpPr>
          <p:cNvPr id="1349" name="purple Rectangle: Rounded Corners 1">
            <a:extLst>
              <a:ext uri="{FF2B5EF4-FFF2-40B4-BE49-F238E27FC236}">
                <a16:creationId xmlns:a16="http://schemas.microsoft.com/office/drawing/2014/main" xmlns="" id="{4BCCAFD4-CEED-45A8-A726-C975C7B13B7C}"/>
              </a:ext>
            </a:extLst>
          </p:cNvPr>
          <p:cNvSpPr/>
          <p:nvPr/>
        </p:nvSpPr>
        <p:spPr>
          <a:xfrm>
            <a:off x="144496" y="2999828"/>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50" name="green Rectangle: Rounded Corners 2">
            <a:extLst>
              <a:ext uri="{FF2B5EF4-FFF2-40B4-BE49-F238E27FC236}">
                <a16:creationId xmlns:a16="http://schemas.microsoft.com/office/drawing/2014/main" xmlns="" id="{6A6273E3-A0F8-49BC-808A-4CBA677C1C44}"/>
              </a:ext>
            </a:extLst>
          </p:cNvPr>
          <p:cNvSpPr/>
          <p:nvPr/>
        </p:nvSpPr>
        <p:spPr>
          <a:xfrm>
            <a:off x="144496" y="2999828"/>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51" name="red Rectangle: Rounded Corners 3">
            <a:extLst>
              <a:ext uri="{FF2B5EF4-FFF2-40B4-BE49-F238E27FC236}">
                <a16:creationId xmlns:a16="http://schemas.microsoft.com/office/drawing/2014/main" xmlns="" id="{C652EB31-C689-4652-B8ED-668BC2481B84}"/>
              </a:ext>
            </a:extLst>
          </p:cNvPr>
          <p:cNvSpPr/>
          <p:nvPr/>
        </p:nvSpPr>
        <p:spPr>
          <a:xfrm>
            <a:off x="144496" y="2999828"/>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52" name="blue Rectangle: Rounded Corners 5">
            <a:extLst>
              <a:ext uri="{FF2B5EF4-FFF2-40B4-BE49-F238E27FC236}">
                <a16:creationId xmlns:a16="http://schemas.microsoft.com/office/drawing/2014/main" xmlns="" id="{EAD855C4-373D-4125-BF06-7FF88FEFDA7D}"/>
              </a:ext>
            </a:extLst>
          </p:cNvPr>
          <p:cNvSpPr/>
          <p:nvPr/>
        </p:nvSpPr>
        <p:spPr>
          <a:xfrm>
            <a:off x="144496" y="2999828"/>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53" name="grey Rectangle: Rounded Corners 6">
            <a:extLst>
              <a:ext uri="{FF2B5EF4-FFF2-40B4-BE49-F238E27FC236}">
                <a16:creationId xmlns:a16="http://schemas.microsoft.com/office/drawing/2014/main" xmlns="" id="{CFD2A006-124A-47FD-B3E9-C276C15E381B}"/>
              </a:ext>
            </a:extLst>
          </p:cNvPr>
          <p:cNvSpPr/>
          <p:nvPr/>
        </p:nvSpPr>
        <p:spPr>
          <a:xfrm>
            <a:off x="10278436" y="3750846"/>
            <a:ext cx="144000" cy="108000"/>
          </a:xfrm>
          <a:prstGeom prst="roundRect">
            <a:avLst/>
          </a:prstGeom>
          <a:solidFill>
            <a:srgbClr val="FFD8B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lumMod val="50000"/>
                  </a:prstClr>
                </a:solidFill>
              </a:rPr>
              <a:t>M</a:t>
            </a:r>
          </a:p>
        </p:txBody>
      </p:sp>
      <p:sp>
        <p:nvSpPr>
          <p:cNvPr id="1354" name="purple Rectangle: Rounded Corners 1">
            <a:extLst>
              <a:ext uri="{FF2B5EF4-FFF2-40B4-BE49-F238E27FC236}">
                <a16:creationId xmlns:a16="http://schemas.microsoft.com/office/drawing/2014/main" xmlns="" id="{4BCCAFD4-CEED-45A8-A726-C975C7B13B7C}"/>
              </a:ext>
            </a:extLst>
          </p:cNvPr>
          <p:cNvSpPr/>
          <p:nvPr/>
        </p:nvSpPr>
        <p:spPr>
          <a:xfrm>
            <a:off x="10278436" y="3750846"/>
            <a:ext cx="144000" cy="108000"/>
          </a:xfrm>
          <a:prstGeom prst="roundRect">
            <a:avLst/>
          </a:prstGeom>
          <a:solidFill>
            <a:srgbClr val="7030A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55" name="green Rectangle: Rounded Corners 2">
            <a:extLst>
              <a:ext uri="{FF2B5EF4-FFF2-40B4-BE49-F238E27FC236}">
                <a16:creationId xmlns:a16="http://schemas.microsoft.com/office/drawing/2014/main" xmlns="" id="{6A6273E3-A0F8-49BC-808A-4CBA677C1C44}"/>
              </a:ext>
            </a:extLst>
          </p:cNvPr>
          <p:cNvSpPr/>
          <p:nvPr/>
        </p:nvSpPr>
        <p:spPr>
          <a:xfrm>
            <a:off x="10278436" y="3750846"/>
            <a:ext cx="144000" cy="108000"/>
          </a:xfrm>
          <a:prstGeom prst="roundRect">
            <a:avLst/>
          </a:prstGeom>
          <a:solidFill>
            <a:srgbClr val="3F5F2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56" name="red Rectangle: Rounded Corners 3">
            <a:extLst>
              <a:ext uri="{FF2B5EF4-FFF2-40B4-BE49-F238E27FC236}">
                <a16:creationId xmlns:a16="http://schemas.microsoft.com/office/drawing/2014/main" xmlns="" id="{C652EB31-C689-4652-B8ED-668BC2481B84}"/>
              </a:ext>
            </a:extLst>
          </p:cNvPr>
          <p:cNvSpPr/>
          <p:nvPr/>
        </p:nvSpPr>
        <p:spPr>
          <a:xfrm>
            <a:off x="10278436" y="3750846"/>
            <a:ext cx="144000" cy="108000"/>
          </a:xfrm>
          <a:prstGeom prst="roundRect">
            <a:avLst/>
          </a:prstGeom>
          <a:solidFill>
            <a:srgbClr val="8A050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sp>
        <p:nvSpPr>
          <p:cNvPr id="1357" name="blue Rectangle: Rounded Corners 5">
            <a:extLst>
              <a:ext uri="{FF2B5EF4-FFF2-40B4-BE49-F238E27FC236}">
                <a16:creationId xmlns:a16="http://schemas.microsoft.com/office/drawing/2014/main" xmlns="" id="{EAD855C4-373D-4125-BF06-7FF88FEFDA7D}"/>
              </a:ext>
            </a:extLst>
          </p:cNvPr>
          <p:cNvSpPr/>
          <p:nvPr/>
        </p:nvSpPr>
        <p:spPr>
          <a:xfrm>
            <a:off x="10278436" y="3750846"/>
            <a:ext cx="144000" cy="108000"/>
          </a:xfrm>
          <a:prstGeom prst="roundRect">
            <a:avLst/>
          </a:prstGeom>
          <a:solidFill>
            <a:srgbClr val="05256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prstClr val="white"/>
                </a:solidFill>
              </a:rPr>
              <a:t>M</a:t>
            </a:r>
          </a:p>
        </p:txBody>
      </p:sp>
      <p:pic>
        <p:nvPicPr>
          <p:cNvPr id="1482" name="1 Picture 102">
            <a:extLst>
              <a:ext uri="{FF2B5EF4-FFF2-40B4-BE49-F238E27FC236}">
                <a16:creationId xmlns:a16="http://schemas.microsoft.com/office/drawing/2014/main" xmlns="" id="{70303EB9-9C05-4F79-8B25-0BC600ECA4F8}"/>
              </a:ext>
            </a:extLst>
          </p:cNvPr>
          <p:cNvPicPr>
            <a:picLocks noChangeAspect="1"/>
          </p:cNvPicPr>
          <p:nvPr/>
        </p:nvPicPr>
        <p:blipFill rotWithShape="1">
          <a:blip r:embed="rId69" cstate="email">
            <a:extLst>
              <a:ext uri="{BEBA8EAE-BF5A-486C-A8C5-ECC9F3942E4B}">
                <a14:imgProps xmlns:a14="http://schemas.microsoft.com/office/drawing/2010/main">
                  <a14:imgLayer r:embed="rId70">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a:ext>
            </a:extLst>
          </a:blip>
          <a:srcRect l="17652" r="8720" b="16294"/>
          <a:stretch/>
        </p:blipFill>
        <p:spPr>
          <a:xfrm>
            <a:off x="4324718" y="2417421"/>
            <a:ext cx="763133" cy="829387"/>
          </a:xfrm>
          <a:prstGeom prst="rect">
            <a:avLst/>
          </a:prstGeom>
          <a:ln>
            <a:noFill/>
          </a:ln>
        </p:spPr>
      </p:pic>
      <p:pic>
        <p:nvPicPr>
          <p:cNvPr id="1483" name="2 Picture 101">
            <a:extLst>
              <a:ext uri="{FF2B5EF4-FFF2-40B4-BE49-F238E27FC236}">
                <a16:creationId xmlns:a16="http://schemas.microsoft.com/office/drawing/2014/main" xmlns="" id="{91BBEA28-EF2C-4358-9997-ADC871269161}"/>
              </a:ext>
            </a:extLst>
          </p:cNvPr>
          <p:cNvPicPr>
            <a:picLocks noChangeAspect="1"/>
          </p:cNvPicPr>
          <p:nvPr/>
        </p:nvPicPr>
        <p:blipFill rotWithShape="1">
          <a:blip r:embed="rId71" cstate="email">
            <a:extLst>
              <a:ext uri="{BEBA8EAE-BF5A-486C-A8C5-ECC9F3942E4B}">
                <a14:imgProps xmlns:a14="http://schemas.microsoft.com/office/drawing/2010/main">
                  <a14:imgLayer r:embed="rId72">
                    <a14:imgEffect>
                      <a14:backgroundRemoval t="8349" b="89981" l="9854" r="89964">
                        <a14:foregroundMark x1="45255" y1="8349" x2="55109" y2="9091"/>
                      </a14:backgroundRemoval>
                    </a14:imgEffect>
                  </a14:imgLayer>
                </a14:imgProps>
              </a:ext>
              <a:ext uri="{28A0092B-C50C-407E-A947-70E740481C1C}">
                <a14:useLocalDpi xmlns:a14="http://schemas.microsoft.com/office/drawing/2010/main"/>
              </a:ext>
            </a:extLst>
          </a:blip>
          <a:srcRect l="15441" r="12603" b="11115"/>
          <a:stretch/>
        </p:blipFill>
        <p:spPr>
          <a:xfrm>
            <a:off x="4329634" y="2378701"/>
            <a:ext cx="753300" cy="906826"/>
          </a:xfrm>
          <a:prstGeom prst="rect">
            <a:avLst/>
          </a:prstGeom>
          <a:ln>
            <a:noFill/>
          </a:ln>
        </p:spPr>
      </p:pic>
      <p:pic>
        <p:nvPicPr>
          <p:cNvPr id="1484" name="3 Picture 99">
            <a:extLst>
              <a:ext uri="{FF2B5EF4-FFF2-40B4-BE49-F238E27FC236}">
                <a16:creationId xmlns:a16="http://schemas.microsoft.com/office/drawing/2014/main" xmlns="" id="{91B1C0FA-62D5-41A7-B296-4942CEB2C30B}"/>
              </a:ext>
            </a:extLst>
          </p:cNvPr>
          <p:cNvPicPr>
            <a:picLocks noChangeAspect="1"/>
          </p:cNvPicPr>
          <p:nvPr/>
        </p:nvPicPr>
        <p:blipFill rotWithShape="1">
          <a:blip r:embed="rId73" cstate="email">
            <a:extLst>
              <a:ext uri="{BEBA8EAE-BF5A-486C-A8C5-ECC9F3942E4B}">
                <a14:imgProps xmlns:a14="http://schemas.microsoft.com/office/drawing/2010/main">
                  <a14:imgLayer r:embed="rId74">
                    <a14:imgEffect>
                      <a14:backgroundRemoval t="8534" b="89981" l="9877" r="89947">
                        <a14:foregroundMark x1="55379" y1="8534" x2="45326" y2="10390"/>
                        <a14:foregroundMark x1="18342" y1="26531" x2="18342" y2="28015"/>
                      </a14:backgroundRemoval>
                    </a14:imgEffect>
                  </a14:imgLayer>
                </a14:imgProps>
              </a:ext>
              <a:ext uri="{28A0092B-C50C-407E-A947-70E740481C1C}">
                <a14:useLocalDpi xmlns:a14="http://schemas.microsoft.com/office/drawing/2010/main"/>
              </a:ext>
            </a:extLst>
          </a:blip>
          <a:srcRect l="13780" t="4540" r="13667" b="15311"/>
          <a:stretch/>
        </p:blipFill>
        <p:spPr>
          <a:xfrm>
            <a:off x="4316628" y="2432978"/>
            <a:ext cx="779312" cy="798272"/>
          </a:xfrm>
          <a:prstGeom prst="rect">
            <a:avLst/>
          </a:prstGeom>
          <a:ln>
            <a:noFill/>
          </a:ln>
        </p:spPr>
      </p:pic>
      <p:pic>
        <p:nvPicPr>
          <p:cNvPr id="1485" name="4 Picture 98">
            <a:extLst>
              <a:ext uri="{FF2B5EF4-FFF2-40B4-BE49-F238E27FC236}">
                <a16:creationId xmlns:a16="http://schemas.microsoft.com/office/drawing/2014/main" xmlns="" id="{64943508-2792-4571-BAFA-C2C1DD5D04D2}"/>
              </a:ext>
            </a:extLst>
          </p:cNvPr>
          <p:cNvPicPr>
            <a:picLocks noChangeAspect="1"/>
          </p:cNvPicPr>
          <p:nvPr/>
        </p:nvPicPr>
        <p:blipFill rotWithShape="1">
          <a:blip r:embed="rId75" cstate="email">
            <a:extLst>
              <a:ext uri="{BEBA8EAE-BF5A-486C-A8C5-ECC9F3942E4B}">
                <a14:imgProps xmlns:a14="http://schemas.microsoft.com/office/drawing/2010/main">
                  <a14:imgLayer r:embed="rId76">
                    <a14:imgEffect>
                      <a14:backgroundRemoval t="6341" b="89756" l="9814" r="89920">
                        <a14:foregroundMark x1="11406" y1="29024" x2="10875" y2="37317"/>
                        <a14:foregroundMark x1="14589" y1="22927" x2="45358" y2="6585"/>
                        <a14:foregroundMark x1="45358" y1="6585" x2="46154" y2="6829"/>
                        <a14:foregroundMark x1="15119" y1="22439" x2="12732" y2="25854"/>
                        <a14:foregroundMark x1="12202" y1="25366" x2="12202" y2="26829"/>
                        <a14:backgroundMark x1="11141" y1="24878" x2="9549" y2="28293"/>
                      </a14:backgroundRemoval>
                    </a14:imgEffect>
                  </a14:imgLayer>
                </a14:imgProps>
              </a:ext>
              <a:ext uri="{28A0092B-C50C-407E-A947-70E740481C1C}">
                <a14:useLocalDpi xmlns:a14="http://schemas.microsoft.com/office/drawing/2010/main"/>
              </a:ext>
            </a:extLst>
          </a:blip>
          <a:srcRect l="5879" t="4962" r="11260" b="14888"/>
          <a:stretch/>
        </p:blipFill>
        <p:spPr>
          <a:xfrm>
            <a:off x="4316627" y="2441245"/>
            <a:ext cx="779314" cy="781738"/>
          </a:xfrm>
          <a:prstGeom prst="rect">
            <a:avLst/>
          </a:prstGeom>
          <a:ln>
            <a:noFill/>
          </a:ln>
        </p:spPr>
      </p:pic>
      <p:pic>
        <p:nvPicPr>
          <p:cNvPr id="1486" name="5 Picture 103">
            <a:extLst>
              <a:ext uri="{FF2B5EF4-FFF2-40B4-BE49-F238E27FC236}">
                <a16:creationId xmlns:a16="http://schemas.microsoft.com/office/drawing/2014/main" xmlns="" id="{41FD45F1-5778-46E2-9E9D-1DC15FC006DA}"/>
              </a:ext>
            </a:extLst>
          </p:cNvPr>
          <p:cNvPicPr>
            <a:picLocks noChangeAspect="1"/>
          </p:cNvPicPr>
          <p:nvPr/>
        </p:nvPicPr>
        <p:blipFill rotWithShape="1">
          <a:blip r:embed="rId77" cstate="email">
            <a:extLst>
              <a:ext uri="{BEBA8EAE-BF5A-486C-A8C5-ECC9F3942E4B}">
                <a14:imgProps xmlns:a14="http://schemas.microsoft.com/office/drawing/2010/main">
                  <a14:imgLayer r:embed="rId78">
                    <a14:imgEffect>
                      <a14:backgroundRemoval t="6865" b="89981" l="9833" r="89981">
                        <a14:foregroundMark x1="22449" y1="19852" x2="15213" y2="33210"/>
                        <a14:foregroundMark x1="15213" y1="33210" x2="15213" y2="37291"/>
                        <a14:foregroundMark x1="56586" y1="10575" x2="43414" y2="10204"/>
                        <a14:foregroundMark x1="51206" y1="6865" x2="46568" y2="7050"/>
                      </a14:backgroundRemoval>
                    </a14:imgEffect>
                  </a14:imgLayer>
                </a14:imgProps>
              </a:ext>
              <a:ext uri="{28A0092B-C50C-407E-A947-70E740481C1C}">
                <a14:useLocalDpi xmlns:a14="http://schemas.microsoft.com/office/drawing/2010/main"/>
              </a:ext>
            </a:extLst>
          </a:blip>
          <a:srcRect l="12140" r="13692" b="15063"/>
          <a:stretch/>
        </p:blipFill>
        <p:spPr>
          <a:xfrm>
            <a:off x="4317650" y="2417422"/>
            <a:ext cx="777268" cy="829385"/>
          </a:xfrm>
          <a:prstGeom prst="rect">
            <a:avLst/>
          </a:prstGeom>
          <a:ln>
            <a:noFill/>
          </a:ln>
        </p:spPr>
      </p:pic>
      <p:pic>
        <p:nvPicPr>
          <p:cNvPr id="1487" name="6 Picture 100">
            <a:extLst>
              <a:ext uri="{FF2B5EF4-FFF2-40B4-BE49-F238E27FC236}">
                <a16:creationId xmlns:a16="http://schemas.microsoft.com/office/drawing/2014/main" xmlns="" id="{5DC704F8-8594-4CF5-B9D1-6F501CD7C612}"/>
              </a:ext>
            </a:extLst>
          </p:cNvPr>
          <p:cNvPicPr>
            <a:picLocks noChangeAspect="1"/>
          </p:cNvPicPr>
          <p:nvPr/>
        </p:nvPicPr>
        <p:blipFill rotWithShape="1">
          <a:blip r:embed="rId79" cstate="email">
            <a:extLst>
              <a:ext uri="{BEBA8EAE-BF5A-486C-A8C5-ECC9F3942E4B}">
                <a14:imgProps xmlns:a14="http://schemas.microsoft.com/office/drawing/2010/main">
                  <a14:imgLayer r:embed="rId80">
                    <a14:imgEffect>
                      <a14:backgroundRemoval t="9091" b="89796" l="9647" r="89796">
                        <a14:foregroundMark x1="52505" y1="9091" x2="39147" y2="10019"/>
                        <a14:foregroundMark x1="12801" y1="27644" x2="12801" y2="28942"/>
                      </a14:backgroundRemoval>
                    </a14:imgEffect>
                  </a14:imgLayer>
                </a14:imgProps>
              </a:ext>
              <a:ext uri="{28A0092B-C50C-407E-A947-70E740481C1C}">
                <a14:useLocalDpi xmlns:a14="http://schemas.microsoft.com/office/drawing/2010/main"/>
              </a:ext>
            </a:extLst>
          </a:blip>
          <a:srcRect l="7292" r="17368" b="13490"/>
          <a:stretch/>
        </p:blipFill>
        <p:spPr>
          <a:xfrm>
            <a:off x="4317650" y="2404797"/>
            <a:ext cx="777268" cy="854634"/>
          </a:xfrm>
          <a:prstGeom prst="rect">
            <a:avLst/>
          </a:prstGeom>
          <a:ln>
            <a:noFill/>
          </a:ln>
        </p:spPr>
      </p:pic>
      <p:pic>
        <p:nvPicPr>
          <p:cNvPr id="1488" name="back dice spinner 1 Picture 97">
            <a:extLst>
              <a:ext uri="{FF2B5EF4-FFF2-40B4-BE49-F238E27FC236}">
                <a16:creationId xmlns:a16="http://schemas.microsoft.com/office/drawing/2014/main" xmlns="" id="{D768936A-0D2A-4D2D-B6BC-563C48F31DA1}"/>
              </a:ext>
            </a:extLst>
          </p:cNvPr>
          <p:cNvPicPr>
            <a:picLocks noChangeAspect="1"/>
          </p:cNvPicPr>
          <p:nvPr/>
        </p:nvPicPr>
        <p:blipFill rotWithShape="1">
          <a:blip r:embed="rId69" cstate="email">
            <a:extLst>
              <a:ext uri="{BEBA8EAE-BF5A-486C-A8C5-ECC9F3942E4B}">
                <a14:imgProps xmlns:a14="http://schemas.microsoft.com/office/drawing/2010/main">
                  <a14:imgLayer r:embed="rId70">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a:ext>
            </a:extLst>
          </a:blip>
          <a:srcRect l="15700" r="9519" b="12627"/>
          <a:stretch/>
        </p:blipFill>
        <p:spPr>
          <a:xfrm>
            <a:off x="4326751" y="2411509"/>
            <a:ext cx="759067" cy="841210"/>
          </a:xfrm>
          <a:prstGeom prst="rect">
            <a:avLst/>
          </a:prstGeom>
          <a:ln>
            <a:noFill/>
          </a:ln>
        </p:spPr>
      </p:pic>
      <p:grpSp>
        <p:nvGrpSpPr>
          <p:cNvPr id="1489" name="Group 1488">
            <a:extLst>
              <a:ext uri="{FF2B5EF4-FFF2-40B4-BE49-F238E27FC236}">
                <a16:creationId xmlns:a16="http://schemas.microsoft.com/office/drawing/2014/main" xmlns="" id="{7C9DF211-8098-4D68-B220-380F8C2F5AE9}"/>
              </a:ext>
            </a:extLst>
          </p:cNvPr>
          <p:cNvGrpSpPr>
            <a:grpSpLocks noChangeAspect="1"/>
          </p:cNvGrpSpPr>
          <p:nvPr/>
        </p:nvGrpSpPr>
        <p:grpSpPr>
          <a:xfrm rot="18000000">
            <a:off x="4341784" y="2467614"/>
            <a:ext cx="729001" cy="729001"/>
            <a:chOff x="4912918" y="2963818"/>
            <a:chExt cx="1080000" cy="1080000"/>
          </a:xfrm>
          <a:solidFill>
            <a:srgbClr val="FBE5D6">
              <a:alpha val="1176"/>
            </a:srgbClr>
          </a:solidFill>
        </p:grpSpPr>
        <p:sp>
          <p:nvSpPr>
            <p:cNvPr id="1490" name="Freeform: Shape 204">
              <a:extLst>
                <a:ext uri="{FF2B5EF4-FFF2-40B4-BE49-F238E27FC236}">
                  <a16:creationId xmlns:a16="http://schemas.microsoft.com/office/drawing/2014/main" xmlns="" id="{EB5545A1-7133-4179-B2A6-63595B53288A}"/>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91" name="Straight Connector 1490">
              <a:extLst>
                <a:ext uri="{FF2B5EF4-FFF2-40B4-BE49-F238E27FC236}">
                  <a16:creationId xmlns:a16="http://schemas.microsoft.com/office/drawing/2014/main" xmlns="" id="{E0706621-D34E-41CD-8FE8-7C8DED859579}"/>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492" name="Straight Connector 1491">
              <a:extLst>
                <a:ext uri="{FF2B5EF4-FFF2-40B4-BE49-F238E27FC236}">
                  <a16:creationId xmlns:a16="http://schemas.microsoft.com/office/drawing/2014/main" xmlns="" id="{4890BC2F-47C0-4734-820F-9E573C369469}"/>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493" name="Group 1492">
            <a:extLst>
              <a:ext uri="{FF2B5EF4-FFF2-40B4-BE49-F238E27FC236}">
                <a16:creationId xmlns:a16="http://schemas.microsoft.com/office/drawing/2014/main" xmlns="" id="{85B018A6-3074-4BAC-A7CD-1D8A3F1652E8}"/>
              </a:ext>
            </a:extLst>
          </p:cNvPr>
          <p:cNvGrpSpPr>
            <a:grpSpLocks noChangeAspect="1"/>
          </p:cNvGrpSpPr>
          <p:nvPr/>
        </p:nvGrpSpPr>
        <p:grpSpPr>
          <a:xfrm rot="14400000">
            <a:off x="4341784" y="2467614"/>
            <a:ext cx="729001" cy="729001"/>
            <a:chOff x="4912918" y="2963818"/>
            <a:chExt cx="1080000" cy="1080000"/>
          </a:xfrm>
          <a:solidFill>
            <a:srgbClr val="FBE5D6">
              <a:alpha val="1176"/>
            </a:srgbClr>
          </a:solidFill>
        </p:grpSpPr>
        <p:sp>
          <p:nvSpPr>
            <p:cNvPr id="1494" name="Freeform: Shape 208">
              <a:extLst>
                <a:ext uri="{FF2B5EF4-FFF2-40B4-BE49-F238E27FC236}">
                  <a16:creationId xmlns:a16="http://schemas.microsoft.com/office/drawing/2014/main" xmlns="" id="{B43D673B-7DB8-417D-AB2D-AB83AC53CF9A}"/>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95" name="Straight Connector 1494">
              <a:extLst>
                <a:ext uri="{FF2B5EF4-FFF2-40B4-BE49-F238E27FC236}">
                  <a16:creationId xmlns:a16="http://schemas.microsoft.com/office/drawing/2014/main" xmlns="" id="{03898C1F-C734-4246-8861-E1ED8AF8487D}"/>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496" name="Straight Connector 1495">
              <a:extLst>
                <a:ext uri="{FF2B5EF4-FFF2-40B4-BE49-F238E27FC236}">
                  <a16:creationId xmlns:a16="http://schemas.microsoft.com/office/drawing/2014/main" xmlns="" id="{A77B08F7-2527-4661-A2EF-CC245B8A6E8F}"/>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497" name="Group 1496">
            <a:extLst>
              <a:ext uri="{FF2B5EF4-FFF2-40B4-BE49-F238E27FC236}">
                <a16:creationId xmlns:a16="http://schemas.microsoft.com/office/drawing/2014/main" xmlns="" id="{CF0EF67B-6823-40F7-A7EF-2A0793E4BDD2}"/>
              </a:ext>
            </a:extLst>
          </p:cNvPr>
          <p:cNvGrpSpPr>
            <a:grpSpLocks noChangeAspect="1"/>
          </p:cNvGrpSpPr>
          <p:nvPr/>
        </p:nvGrpSpPr>
        <p:grpSpPr>
          <a:xfrm rot="7200000">
            <a:off x="4341784" y="2467614"/>
            <a:ext cx="729001" cy="729001"/>
            <a:chOff x="4912918" y="2963818"/>
            <a:chExt cx="1080000" cy="1080000"/>
          </a:xfrm>
          <a:solidFill>
            <a:srgbClr val="FBE5D6">
              <a:alpha val="1176"/>
            </a:srgbClr>
          </a:solidFill>
        </p:grpSpPr>
        <p:sp>
          <p:nvSpPr>
            <p:cNvPr id="1498" name="Freeform: Shape 212">
              <a:extLst>
                <a:ext uri="{FF2B5EF4-FFF2-40B4-BE49-F238E27FC236}">
                  <a16:creationId xmlns:a16="http://schemas.microsoft.com/office/drawing/2014/main" xmlns="" id="{BF9FDBB4-FFDB-4E33-98EC-4587D66E7EBD}"/>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99" name="Straight Connector 1498">
              <a:extLst>
                <a:ext uri="{FF2B5EF4-FFF2-40B4-BE49-F238E27FC236}">
                  <a16:creationId xmlns:a16="http://schemas.microsoft.com/office/drawing/2014/main" xmlns="" id="{DAFA3F64-FAD2-4CBE-BCEE-12E97CCC1460}"/>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500" name="Straight Connector 1499">
              <a:extLst>
                <a:ext uri="{FF2B5EF4-FFF2-40B4-BE49-F238E27FC236}">
                  <a16:creationId xmlns:a16="http://schemas.microsoft.com/office/drawing/2014/main" xmlns="" id="{56A8E751-F93A-41D1-9A8F-4223BD6CBC64}"/>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501" name="Group 1500">
            <a:extLst>
              <a:ext uri="{FF2B5EF4-FFF2-40B4-BE49-F238E27FC236}">
                <a16:creationId xmlns:a16="http://schemas.microsoft.com/office/drawing/2014/main" xmlns="" id="{A4F540E2-9223-4BAF-B878-C2738691169F}"/>
              </a:ext>
            </a:extLst>
          </p:cNvPr>
          <p:cNvGrpSpPr>
            <a:grpSpLocks noChangeAspect="1"/>
          </p:cNvGrpSpPr>
          <p:nvPr/>
        </p:nvGrpSpPr>
        <p:grpSpPr>
          <a:xfrm rot="3600000">
            <a:off x="4341784" y="2467614"/>
            <a:ext cx="729001" cy="729001"/>
            <a:chOff x="4912918" y="2963818"/>
            <a:chExt cx="1080000" cy="1080000"/>
          </a:xfrm>
          <a:solidFill>
            <a:srgbClr val="FBE5D6">
              <a:alpha val="1176"/>
            </a:srgbClr>
          </a:solidFill>
        </p:grpSpPr>
        <p:sp>
          <p:nvSpPr>
            <p:cNvPr id="1502" name="Freeform: Shape 216">
              <a:extLst>
                <a:ext uri="{FF2B5EF4-FFF2-40B4-BE49-F238E27FC236}">
                  <a16:creationId xmlns:a16="http://schemas.microsoft.com/office/drawing/2014/main" xmlns="" id="{84DB124B-ABB8-4C85-B73C-6F86F1368BB4}"/>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03" name="Straight Connector 1502">
              <a:extLst>
                <a:ext uri="{FF2B5EF4-FFF2-40B4-BE49-F238E27FC236}">
                  <a16:creationId xmlns:a16="http://schemas.microsoft.com/office/drawing/2014/main" xmlns="" id="{36960520-0E84-4612-A486-7E7B9D528103}"/>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504" name="Straight Connector 1503">
              <a:extLst>
                <a:ext uri="{FF2B5EF4-FFF2-40B4-BE49-F238E27FC236}">
                  <a16:creationId xmlns:a16="http://schemas.microsoft.com/office/drawing/2014/main" xmlns="" id="{16DA8FA1-774F-45F8-8392-F1E905333CD8}"/>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505" name="Group 1504">
            <a:extLst>
              <a:ext uri="{FF2B5EF4-FFF2-40B4-BE49-F238E27FC236}">
                <a16:creationId xmlns:a16="http://schemas.microsoft.com/office/drawing/2014/main" xmlns="" id="{B96289A1-A189-4143-888A-1E1FD8F9E2A3}"/>
              </a:ext>
            </a:extLst>
          </p:cNvPr>
          <p:cNvGrpSpPr>
            <a:grpSpLocks noChangeAspect="1"/>
          </p:cNvGrpSpPr>
          <p:nvPr/>
        </p:nvGrpSpPr>
        <p:grpSpPr>
          <a:xfrm>
            <a:off x="4341784" y="2467614"/>
            <a:ext cx="729001" cy="729001"/>
            <a:chOff x="4912918" y="2963818"/>
            <a:chExt cx="1080000" cy="1080000"/>
          </a:xfrm>
          <a:solidFill>
            <a:srgbClr val="FBE5D6">
              <a:alpha val="1176"/>
            </a:srgbClr>
          </a:solidFill>
        </p:grpSpPr>
        <p:sp>
          <p:nvSpPr>
            <p:cNvPr id="1506" name="Freeform: Shape 220">
              <a:extLst>
                <a:ext uri="{FF2B5EF4-FFF2-40B4-BE49-F238E27FC236}">
                  <a16:creationId xmlns:a16="http://schemas.microsoft.com/office/drawing/2014/main" xmlns="" id="{84A3EFE7-B0E5-4158-BD77-BFC7CE1AA40A}"/>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C000">
                    <a:lumMod val="50000"/>
                  </a:srgbClr>
                </a:solidFill>
              </a:endParaRPr>
            </a:p>
          </p:txBody>
        </p:sp>
        <p:cxnSp>
          <p:nvCxnSpPr>
            <p:cNvPr id="1507" name="Straight Connector 1506">
              <a:extLst>
                <a:ext uri="{FF2B5EF4-FFF2-40B4-BE49-F238E27FC236}">
                  <a16:creationId xmlns:a16="http://schemas.microsoft.com/office/drawing/2014/main" xmlns="" id="{022D5AEB-EF51-41CA-9819-D7534CBB3931}"/>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508" name="Straight Connector 1507">
              <a:extLst>
                <a:ext uri="{FF2B5EF4-FFF2-40B4-BE49-F238E27FC236}">
                  <a16:creationId xmlns:a16="http://schemas.microsoft.com/office/drawing/2014/main" xmlns="" id="{57205606-1F36-47E3-A88C-24534A3CE282}"/>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509" name="Group 1508">
            <a:extLst>
              <a:ext uri="{FF2B5EF4-FFF2-40B4-BE49-F238E27FC236}">
                <a16:creationId xmlns:a16="http://schemas.microsoft.com/office/drawing/2014/main" xmlns="" id="{C683A8D9-EC62-4AA4-A107-4EE2B776EF53}"/>
              </a:ext>
            </a:extLst>
          </p:cNvPr>
          <p:cNvGrpSpPr>
            <a:grpSpLocks noChangeAspect="1"/>
          </p:cNvGrpSpPr>
          <p:nvPr/>
        </p:nvGrpSpPr>
        <p:grpSpPr>
          <a:xfrm rot="10800000">
            <a:off x="4341784" y="2467614"/>
            <a:ext cx="729001" cy="729001"/>
            <a:chOff x="4912918" y="2963818"/>
            <a:chExt cx="1080000" cy="1080000"/>
          </a:xfrm>
          <a:solidFill>
            <a:srgbClr val="FBE5D6">
              <a:alpha val="1176"/>
            </a:srgbClr>
          </a:solidFill>
        </p:grpSpPr>
        <p:sp>
          <p:nvSpPr>
            <p:cNvPr id="1510" name="Freeform: Shape 224">
              <a:extLst>
                <a:ext uri="{FF2B5EF4-FFF2-40B4-BE49-F238E27FC236}">
                  <a16:creationId xmlns:a16="http://schemas.microsoft.com/office/drawing/2014/main" xmlns="" id="{8A30953A-B485-4287-A4BE-D5582A4CF538}"/>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11" name="Straight Connector 1510">
              <a:extLst>
                <a:ext uri="{FF2B5EF4-FFF2-40B4-BE49-F238E27FC236}">
                  <a16:creationId xmlns:a16="http://schemas.microsoft.com/office/drawing/2014/main" xmlns="" id="{875CD9FB-7097-4BE8-B350-E396C722C0A3}"/>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512" name="Straight Connector 1511">
              <a:extLst>
                <a:ext uri="{FF2B5EF4-FFF2-40B4-BE49-F238E27FC236}">
                  <a16:creationId xmlns:a16="http://schemas.microsoft.com/office/drawing/2014/main" xmlns="" id="{A08D2D0E-8139-4E00-AEF1-20D2880A7975}"/>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pic>
        <p:nvPicPr>
          <p:cNvPr id="1513" name="1 Picture 102">
            <a:extLst>
              <a:ext uri="{FF2B5EF4-FFF2-40B4-BE49-F238E27FC236}">
                <a16:creationId xmlns:a16="http://schemas.microsoft.com/office/drawing/2014/main" xmlns="" id="{8579D048-BA86-4288-AF0B-4D218C2F06D9}"/>
              </a:ext>
            </a:extLst>
          </p:cNvPr>
          <p:cNvPicPr>
            <a:picLocks noChangeAspect="1"/>
          </p:cNvPicPr>
          <p:nvPr/>
        </p:nvPicPr>
        <p:blipFill rotWithShape="1">
          <a:blip r:embed="rId69" cstate="email">
            <a:extLst>
              <a:ext uri="{BEBA8EAE-BF5A-486C-A8C5-ECC9F3942E4B}">
                <a14:imgProps xmlns:a14="http://schemas.microsoft.com/office/drawing/2010/main">
                  <a14:imgLayer r:embed="rId70">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a:ext>
            </a:extLst>
          </a:blip>
          <a:srcRect l="17652" r="8720" b="16294"/>
          <a:stretch/>
        </p:blipFill>
        <p:spPr>
          <a:xfrm>
            <a:off x="5275479" y="2642187"/>
            <a:ext cx="763133" cy="829387"/>
          </a:xfrm>
          <a:prstGeom prst="rect">
            <a:avLst/>
          </a:prstGeom>
          <a:ln>
            <a:noFill/>
          </a:ln>
        </p:spPr>
      </p:pic>
      <p:pic>
        <p:nvPicPr>
          <p:cNvPr id="1514" name="2 Picture 101">
            <a:extLst>
              <a:ext uri="{FF2B5EF4-FFF2-40B4-BE49-F238E27FC236}">
                <a16:creationId xmlns:a16="http://schemas.microsoft.com/office/drawing/2014/main" xmlns="" id="{8C3955A3-8AC0-406A-BE0D-362043B1148A}"/>
              </a:ext>
            </a:extLst>
          </p:cNvPr>
          <p:cNvPicPr>
            <a:picLocks noChangeAspect="1"/>
          </p:cNvPicPr>
          <p:nvPr/>
        </p:nvPicPr>
        <p:blipFill rotWithShape="1">
          <a:blip r:embed="rId71" cstate="email">
            <a:extLst>
              <a:ext uri="{BEBA8EAE-BF5A-486C-A8C5-ECC9F3942E4B}">
                <a14:imgProps xmlns:a14="http://schemas.microsoft.com/office/drawing/2010/main">
                  <a14:imgLayer r:embed="rId72">
                    <a14:imgEffect>
                      <a14:backgroundRemoval t="8349" b="89981" l="9854" r="89964">
                        <a14:foregroundMark x1="45255" y1="8349" x2="55109" y2="9091"/>
                      </a14:backgroundRemoval>
                    </a14:imgEffect>
                  </a14:imgLayer>
                </a14:imgProps>
              </a:ext>
              <a:ext uri="{28A0092B-C50C-407E-A947-70E740481C1C}">
                <a14:useLocalDpi xmlns:a14="http://schemas.microsoft.com/office/drawing/2010/main"/>
              </a:ext>
            </a:extLst>
          </a:blip>
          <a:srcRect l="15441" r="12603" b="11115"/>
          <a:stretch/>
        </p:blipFill>
        <p:spPr>
          <a:xfrm>
            <a:off x="5280395" y="2603467"/>
            <a:ext cx="753300" cy="906826"/>
          </a:xfrm>
          <a:prstGeom prst="rect">
            <a:avLst/>
          </a:prstGeom>
          <a:ln>
            <a:noFill/>
          </a:ln>
        </p:spPr>
      </p:pic>
      <p:pic>
        <p:nvPicPr>
          <p:cNvPr id="1515" name="3 Picture 99">
            <a:extLst>
              <a:ext uri="{FF2B5EF4-FFF2-40B4-BE49-F238E27FC236}">
                <a16:creationId xmlns:a16="http://schemas.microsoft.com/office/drawing/2014/main" xmlns="" id="{663E8F3F-0CC9-4B20-B969-DF352FA22787}"/>
              </a:ext>
            </a:extLst>
          </p:cNvPr>
          <p:cNvPicPr>
            <a:picLocks noChangeAspect="1"/>
          </p:cNvPicPr>
          <p:nvPr/>
        </p:nvPicPr>
        <p:blipFill rotWithShape="1">
          <a:blip r:embed="rId73" cstate="email">
            <a:extLst>
              <a:ext uri="{BEBA8EAE-BF5A-486C-A8C5-ECC9F3942E4B}">
                <a14:imgProps xmlns:a14="http://schemas.microsoft.com/office/drawing/2010/main">
                  <a14:imgLayer r:embed="rId74">
                    <a14:imgEffect>
                      <a14:backgroundRemoval t="8534" b="89981" l="9877" r="89947">
                        <a14:foregroundMark x1="55379" y1="8534" x2="45326" y2="10390"/>
                        <a14:foregroundMark x1="18342" y1="26531" x2="18342" y2="28015"/>
                      </a14:backgroundRemoval>
                    </a14:imgEffect>
                  </a14:imgLayer>
                </a14:imgProps>
              </a:ext>
              <a:ext uri="{28A0092B-C50C-407E-A947-70E740481C1C}">
                <a14:useLocalDpi xmlns:a14="http://schemas.microsoft.com/office/drawing/2010/main"/>
              </a:ext>
            </a:extLst>
          </a:blip>
          <a:srcRect l="13780" t="4540" r="13667" b="15311"/>
          <a:stretch/>
        </p:blipFill>
        <p:spPr>
          <a:xfrm>
            <a:off x="5267389" y="2657744"/>
            <a:ext cx="779312" cy="798272"/>
          </a:xfrm>
          <a:prstGeom prst="rect">
            <a:avLst/>
          </a:prstGeom>
          <a:ln>
            <a:noFill/>
          </a:ln>
        </p:spPr>
      </p:pic>
      <p:pic>
        <p:nvPicPr>
          <p:cNvPr id="1516" name="4 Picture 98">
            <a:extLst>
              <a:ext uri="{FF2B5EF4-FFF2-40B4-BE49-F238E27FC236}">
                <a16:creationId xmlns:a16="http://schemas.microsoft.com/office/drawing/2014/main" xmlns="" id="{96C1CCF6-E62A-4F3C-BA67-9E63C893574D}"/>
              </a:ext>
            </a:extLst>
          </p:cNvPr>
          <p:cNvPicPr>
            <a:picLocks noChangeAspect="1"/>
          </p:cNvPicPr>
          <p:nvPr/>
        </p:nvPicPr>
        <p:blipFill rotWithShape="1">
          <a:blip r:embed="rId75" cstate="email">
            <a:extLst>
              <a:ext uri="{BEBA8EAE-BF5A-486C-A8C5-ECC9F3942E4B}">
                <a14:imgProps xmlns:a14="http://schemas.microsoft.com/office/drawing/2010/main">
                  <a14:imgLayer r:embed="rId76">
                    <a14:imgEffect>
                      <a14:backgroundRemoval t="6341" b="89756" l="9814" r="89920">
                        <a14:foregroundMark x1="11406" y1="29024" x2="10875" y2="37317"/>
                        <a14:foregroundMark x1="14589" y1="22927" x2="45358" y2="6585"/>
                        <a14:foregroundMark x1="45358" y1="6585" x2="46154" y2="6829"/>
                        <a14:foregroundMark x1="15119" y1="22439" x2="12732" y2="25854"/>
                        <a14:foregroundMark x1="12202" y1="25366" x2="12202" y2="26829"/>
                        <a14:backgroundMark x1="11141" y1="24878" x2="9549" y2="28293"/>
                      </a14:backgroundRemoval>
                    </a14:imgEffect>
                  </a14:imgLayer>
                </a14:imgProps>
              </a:ext>
              <a:ext uri="{28A0092B-C50C-407E-A947-70E740481C1C}">
                <a14:useLocalDpi xmlns:a14="http://schemas.microsoft.com/office/drawing/2010/main"/>
              </a:ext>
            </a:extLst>
          </a:blip>
          <a:srcRect l="5879" t="4962" r="11260" b="14888"/>
          <a:stretch/>
        </p:blipFill>
        <p:spPr>
          <a:xfrm>
            <a:off x="5267388" y="2666011"/>
            <a:ext cx="779314" cy="781738"/>
          </a:xfrm>
          <a:prstGeom prst="rect">
            <a:avLst/>
          </a:prstGeom>
          <a:ln>
            <a:noFill/>
          </a:ln>
        </p:spPr>
      </p:pic>
      <p:pic>
        <p:nvPicPr>
          <p:cNvPr id="1517" name="5 Picture 103">
            <a:extLst>
              <a:ext uri="{FF2B5EF4-FFF2-40B4-BE49-F238E27FC236}">
                <a16:creationId xmlns:a16="http://schemas.microsoft.com/office/drawing/2014/main" xmlns="" id="{E7C2D207-2961-4C4F-8FA8-D4CE2C19C270}"/>
              </a:ext>
            </a:extLst>
          </p:cNvPr>
          <p:cNvPicPr>
            <a:picLocks noChangeAspect="1"/>
          </p:cNvPicPr>
          <p:nvPr/>
        </p:nvPicPr>
        <p:blipFill rotWithShape="1">
          <a:blip r:embed="rId77" cstate="email">
            <a:extLst>
              <a:ext uri="{BEBA8EAE-BF5A-486C-A8C5-ECC9F3942E4B}">
                <a14:imgProps xmlns:a14="http://schemas.microsoft.com/office/drawing/2010/main">
                  <a14:imgLayer r:embed="rId78">
                    <a14:imgEffect>
                      <a14:backgroundRemoval t="6865" b="89981" l="9833" r="89981">
                        <a14:foregroundMark x1="22449" y1="19852" x2="15213" y2="33210"/>
                        <a14:foregroundMark x1="15213" y1="33210" x2="15213" y2="37291"/>
                        <a14:foregroundMark x1="56586" y1="10575" x2="43414" y2="10204"/>
                        <a14:foregroundMark x1="51206" y1="6865" x2="46568" y2="7050"/>
                      </a14:backgroundRemoval>
                    </a14:imgEffect>
                  </a14:imgLayer>
                </a14:imgProps>
              </a:ext>
              <a:ext uri="{28A0092B-C50C-407E-A947-70E740481C1C}">
                <a14:useLocalDpi xmlns:a14="http://schemas.microsoft.com/office/drawing/2010/main"/>
              </a:ext>
            </a:extLst>
          </a:blip>
          <a:srcRect l="12140" r="13692" b="15063"/>
          <a:stretch/>
        </p:blipFill>
        <p:spPr>
          <a:xfrm>
            <a:off x="5268411" y="2642188"/>
            <a:ext cx="777268" cy="829385"/>
          </a:xfrm>
          <a:prstGeom prst="rect">
            <a:avLst/>
          </a:prstGeom>
          <a:ln>
            <a:noFill/>
          </a:ln>
        </p:spPr>
      </p:pic>
      <p:pic>
        <p:nvPicPr>
          <p:cNvPr id="1518" name="6 Picture 100">
            <a:extLst>
              <a:ext uri="{FF2B5EF4-FFF2-40B4-BE49-F238E27FC236}">
                <a16:creationId xmlns:a16="http://schemas.microsoft.com/office/drawing/2014/main" xmlns="" id="{D32040CD-8E84-4392-9347-824888D486A3}"/>
              </a:ext>
            </a:extLst>
          </p:cNvPr>
          <p:cNvPicPr>
            <a:picLocks noChangeAspect="1"/>
          </p:cNvPicPr>
          <p:nvPr/>
        </p:nvPicPr>
        <p:blipFill rotWithShape="1">
          <a:blip r:embed="rId79" cstate="email">
            <a:extLst>
              <a:ext uri="{BEBA8EAE-BF5A-486C-A8C5-ECC9F3942E4B}">
                <a14:imgProps xmlns:a14="http://schemas.microsoft.com/office/drawing/2010/main">
                  <a14:imgLayer r:embed="rId80">
                    <a14:imgEffect>
                      <a14:backgroundRemoval t="9091" b="89796" l="9647" r="89796">
                        <a14:foregroundMark x1="52505" y1="9091" x2="39147" y2="10019"/>
                        <a14:foregroundMark x1="12801" y1="27644" x2="12801" y2="28942"/>
                      </a14:backgroundRemoval>
                    </a14:imgEffect>
                  </a14:imgLayer>
                </a14:imgProps>
              </a:ext>
              <a:ext uri="{28A0092B-C50C-407E-A947-70E740481C1C}">
                <a14:useLocalDpi xmlns:a14="http://schemas.microsoft.com/office/drawing/2010/main"/>
              </a:ext>
            </a:extLst>
          </a:blip>
          <a:srcRect l="7292" r="17368" b="13490"/>
          <a:stretch/>
        </p:blipFill>
        <p:spPr>
          <a:xfrm>
            <a:off x="5268411" y="2629563"/>
            <a:ext cx="777268" cy="854634"/>
          </a:xfrm>
          <a:prstGeom prst="rect">
            <a:avLst/>
          </a:prstGeom>
          <a:ln>
            <a:noFill/>
          </a:ln>
        </p:spPr>
      </p:pic>
      <p:pic>
        <p:nvPicPr>
          <p:cNvPr id="1519" name="back dice spinner 1 Picture 97">
            <a:extLst>
              <a:ext uri="{FF2B5EF4-FFF2-40B4-BE49-F238E27FC236}">
                <a16:creationId xmlns:a16="http://schemas.microsoft.com/office/drawing/2014/main" xmlns="" id="{B606D9AC-91B8-4A24-B30C-B3EBBCFDC747}"/>
              </a:ext>
            </a:extLst>
          </p:cNvPr>
          <p:cNvPicPr>
            <a:picLocks noChangeAspect="1"/>
          </p:cNvPicPr>
          <p:nvPr/>
        </p:nvPicPr>
        <p:blipFill rotWithShape="1">
          <a:blip r:embed="rId69" cstate="email">
            <a:extLst>
              <a:ext uri="{BEBA8EAE-BF5A-486C-A8C5-ECC9F3942E4B}">
                <a14:imgProps xmlns:a14="http://schemas.microsoft.com/office/drawing/2010/main">
                  <a14:imgLayer r:embed="rId70">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a:ext>
            </a:extLst>
          </a:blip>
          <a:srcRect l="15700" r="9519" b="12627"/>
          <a:stretch/>
        </p:blipFill>
        <p:spPr>
          <a:xfrm>
            <a:off x="5277512" y="2636275"/>
            <a:ext cx="759067" cy="841210"/>
          </a:xfrm>
          <a:prstGeom prst="rect">
            <a:avLst/>
          </a:prstGeom>
          <a:ln>
            <a:noFill/>
          </a:ln>
        </p:spPr>
      </p:pic>
      <p:grpSp>
        <p:nvGrpSpPr>
          <p:cNvPr id="1520" name="Group 1519">
            <a:extLst>
              <a:ext uri="{FF2B5EF4-FFF2-40B4-BE49-F238E27FC236}">
                <a16:creationId xmlns:a16="http://schemas.microsoft.com/office/drawing/2014/main" xmlns="" id="{DD2D51BE-5711-4943-860C-62603335FBFD}"/>
              </a:ext>
            </a:extLst>
          </p:cNvPr>
          <p:cNvGrpSpPr>
            <a:grpSpLocks noChangeAspect="1"/>
          </p:cNvGrpSpPr>
          <p:nvPr/>
        </p:nvGrpSpPr>
        <p:grpSpPr>
          <a:xfrm rot="18000000">
            <a:off x="5292545" y="2692380"/>
            <a:ext cx="729001" cy="729001"/>
            <a:chOff x="4912918" y="2963818"/>
            <a:chExt cx="1080000" cy="1080000"/>
          </a:xfrm>
          <a:solidFill>
            <a:srgbClr val="FBE5D6">
              <a:alpha val="1176"/>
            </a:srgbClr>
          </a:solidFill>
        </p:grpSpPr>
        <p:sp>
          <p:nvSpPr>
            <p:cNvPr id="1521" name="Freeform: Shape 204">
              <a:extLst>
                <a:ext uri="{FF2B5EF4-FFF2-40B4-BE49-F238E27FC236}">
                  <a16:creationId xmlns:a16="http://schemas.microsoft.com/office/drawing/2014/main" xmlns="" id="{D527A5D7-9386-40C2-8167-5EC49E3C7245}"/>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22" name="Straight Connector 1521">
              <a:extLst>
                <a:ext uri="{FF2B5EF4-FFF2-40B4-BE49-F238E27FC236}">
                  <a16:creationId xmlns:a16="http://schemas.microsoft.com/office/drawing/2014/main" xmlns="" id="{7CB02293-2652-44F8-AEC5-8065E615905A}"/>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523" name="Straight Connector 1522">
              <a:extLst>
                <a:ext uri="{FF2B5EF4-FFF2-40B4-BE49-F238E27FC236}">
                  <a16:creationId xmlns:a16="http://schemas.microsoft.com/office/drawing/2014/main" xmlns="" id="{CBD9C1AB-BC4D-4D44-9B2B-0A726EE00397}"/>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524" name="Group 1523">
            <a:extLst>
              <a:ext uri="{FF2B5EF4-FFF2-40B4-BE49-F238E27FC236}">
                <a16:creationId xmlns:a16="http://schemas.microsoft.com/office/drawing/2014/main" xmlns="" id="{2DF15BFE-5187-420C-877C-1F5F42F709F5}"/>
              </a:ext>
            </a:extLst>
          </p:cNvPr>
          <p:cNvGrpSpPr>
            <a:grpSpLocks noChangeAspect="1"/>
          </p:cNvGrpSpPr>
          <p:nvPr/>
        </p:nvGrpSpPr>
        <p:grpSpPr>
          <a:xfrm rot="14400000">
            <a:off x="5292545" y="2692380"/>
            <a:ext cx="729001" cy="729001"/>
            <a:chOff x="4912918" y="2963818"/>
            <a:chExt cx="1080000" cy="1080000"/>
          </a:xfrm>
          <a:solidFill>
            <a:srgbClr val="FBE5D6">
              <a:alpha val="1176"/>
            </a:srgbClr>
          </a:solidFill>
        </p:grpSpPr>
        <p:sp>
          <p:nvSpPr>
            <p:cNvPr id="1525" name="Freeform: Shape 208">
              <a:extLst>
                <a:ext uri="{FF2B5EF4-FFF2-40B4-BE49-F238E27FC236}">
                  <a16:creationId xmlns:a16="http://schemas.microsoft.com/office/drawing/2014/main" xmlns="" id="{BC0B3F19-5806-4C00-9D98-6EEC26EC5815}"/>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26" name="Straight Connector 1525">
              <a:extLst>
                <a:ext uri="{FF2B5EF4-FFF2-40B4-BE49-F238E27FC236}">
                  <a16:creationId xmlns:a16="http://schemas.microsoft.com/office/drawing/2014/main" xmlns="" id="{927653A6-E7CB-4BE0-9583-A41EDEE0BFD2}"/>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527" name="Straight Connector 1526">
              <a:extLst>
                <a:ext uri="{FF2B5EF4-FFF2-40B4-BE49-F238E27FC236}">
                  <a16:creationId xmlns:a16="http://schemas.microsoft.com/office/drawing/2014/main" xmlns="" id="{F3090C7E-3109-499C-8F24-7BFF9F680A07}"/>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528" name="Group 1527">
            <a:extLst>
              <a:ext uri="{FF2B5EF4-FFF2-40B4-BE49-F238E27FC236}">
                <a16:creationId xmlns:a16="http://schemas.microsoft.com/office/drawing/2014/main" xmlns="" id="{BF3577CF-2181-4FCD-AA49-F7E9F2C86897}"/>
              </a:ext>
            </a:extLst>
          </p:cNvPr>
          <p:cNvGrpSpPr>
            <a:grpSpLocks noChangeAspect="1"/>
          </p:cNvGrpSpPr>
          <p:nvPr/>
        </p:nvGrpSpPr>
        <p:grpSpPr>
          <a:xfrm rot="7200000">
            <a:off x="5292545" y="2692380"/>
            <a:ext cx="729001" cy="729001"/>
            <a:chOff x="4912918" y="2963818"/>
            <a:chExt cx="1080000" cy="1080000"/>
          </a:xfrm>
          <a:solidFill>
            <a:srgbClr val="FBE5D6">
              <a:alpha val="1176"/>
            </a:srgbClr>
          </a:solidFill>
        </p:grpSpPr>
        <p:sp>
          <p:nvSpPr>
            <p:cNvPr id="1529" name="Freeform: Shape 212">
              <a:extLst>
                <a:ext uri="{FF2B5EF4-FFF2-40B4-BE49-F238E27FC236}">
                  <a16:creationId xmlns:a16="http://schemas.microsoft.com/office/drawing/2014/main" xmlns="" id="{AD9970F0-5977-41EF-80A1-CD5E113E7634}"/>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30" name="Straight Connector 1529">
              <a:extLst>
                <a:ext uri="{FF2B5EF4-FFF2-40B4-BE49-F238E27FC236}">
                  <a16:creationId xmlns:a16="http://schemas.microsoft.com/office/drawing/2014/main" xmlns="" id="{4B7FD4A6-753E-4E8F-BA8E-6100A0D8D88B}"/>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531" name="Straight Connector 1530">
              <a:extLst>
                <a:ext uri="{FF2B5EF4-FFF2-40B4-BE49-F238E27FC236}">
                  <a16:creationId xmlns:a16="http://schemas.microsoft.com/office/drawing/2014/main" xmlns="" id="{E2B55EE2-9D8A-4231-9EF3-16D876E0CF1F}"/>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532" name="Group 1531">
            <a:extLst>
              <a:ext uri="{FF2B5EF4-FFF2-40B4-BE49-F238E27FC236}">
                <a16:creationId xmlns:a16="http://schemas.microsoft.com/office/drawing/2014/main" xmlns="" id="{D40FE9CC-B7C5-4CC2-BB1E-C7D13B167CD8}"/>
              </a:ext>
            </a:extLst>
          </p:cNvPr>
          <p:cNvGrpSpPr>
            <a:grpSpLocks noChangeAspect="1"/>
          </p:cNvGrpSpPr>
          <p:nvPr/>
        </p:nvGrpSpPr>
        <p:grpSpPr>
          <a:xfrm rot="3600000">
            <a:off x="5292545" y="2692380"/>
            <a:ext cx="729001" cy="729001"/>
            <a:chOff x="4912918" y="2963818"/>
            <a:chExt cx="1080000" cy="1080000"/>
          </a:xfrm>
          <a:solidFill>
            <a:srgbClr val="FBE5D6">
              <a:alpha val="1176"/>
            </a:srgbClr>
          </a:solidFill>
        </p:grpSpPr>
        <p:sp>
          <p:nvSpPr>
            <p:cNvPr id="1533" name="Freeform: Shape 216">
              <a:extLst>
                <a:ext uri="{FF2B5EF4-FFF2-40B4-BE49-F238E27FC236}">
                  <a16:creationId xmlns:a16="http://schemas.microsoft.com/office/drawing/2014/main" xmlns="" id="{54B6ACF2-F382-42C2-B647-1FC78705A0CA}"/>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34" name="Straight Connector 1533">
              <a:extLst>
                <a:ext uri="{FF2B5EF4-FFF2-40B4-BE49-F238E27FC236}">
                  <a16:creationId xmlns:a16="http://schemas.microsoft.com/office/drawing/2014/main" xmlns="" id="{9ED5D7C4-D763-453F-84BB-CA384ABC8375}"/>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535" name="Straight Connector 1534">
              <a:extLst>
                <a:ext uri="{FF2B5EF4-FFF2-40B4-BE49-F238E27FC236}">
                  <a16:creationId xmlns:a16="http://schemas.microsoft.com/office/drawing/2014/main" xmlns="" id="{DB16D42F-C4A5-41C8-B0C3-532D2F8698D1}"/>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536" name="Group 1535">
            <a:extLst>
              <a:ext uri="{FF2B5EF4-FFF2-40B4-BE49-F238E27FC236}">
                <a16:creationId xmlns:a16="http://schemas.microsoft.com/office/drawing/2014/main" xmlns="" id="{CA9BF4FD-3FD4-4BDD-8A12-2D82CCE04298}"/>
              </a:ext>
            </a:extLst>
          </p:cNvPr>
          <p:cNvGrpSpPr>
            <a:grpSpLocks noChangeAspect="1"/>
          </p:cNvGrpSpPr>
          <p:nvPr/>
        </p:nvGrpSpPr>
        <p:grpSpPr>
          <a:xfrm>
            <a:off x="5292545" y="2692380"/>
            <a:ext cx="729001" cy="729001"/>
            <a:chOff x="4912918" y="2963818"/>
            <a:chExt cx="1080000" cy="1080000"/>
          </a:xfrm>
          <a:solidFill>
            <a:srgbClr val="FBE5D6">
              <a:alpha val="1176"/>
            </a:srgbClr>
          </a:solidFill>
        </p:grpSpPr>
        <p:sp>
          <p:nvSpPr>
            <p:cNvPr id="1537" name="Freeform: Shape 220">
              <a:extLst>
                <a:ext uri="{FF2B5EF4-FFF2-40B4-BE49-F238E27FC236}">
                  <a16:creationId xmlns:a16="http://schemas.microsoft.com/office/drawing/2014/main" xmlns="" id="{9C3D7A96-5FBD-4579-AFAC-06E13CCA9063}"/>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C000">
                    <a:lumMod val="50000"/>
                  </a:srgbClr>
                </a:solidFill>
              </a:endParaRPr>
            </a:p>
          </p:txBody>
        </p:sp>
        <p:cxnSp>
          <p:nvCxnSpPr>
            <p:cNvPr id="1538" name="Straight Connector 1537">
              <a:extLst>
                <a:ext uri="{FF2B5EF4-FFF2-40B4-BE49-F238E27FC236}">
                  <a16:creationId xmlns:a16="http://schemas.microsoft.com/office/drawing/2014/main" xmlns="" id="{1A946F93-2692-4E4C-A4D1-5C59438B4266}"/>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539" name="Straight Connector 1538">
              <a:extLst>
                <a:ext uri="{FF2B5EF4-FFF2-40B4-BE49-F238E27FC236}">
                  <a16:creationId xmlns:a16="http://schemas.microsoft.com/office/drawing/2014/main" xmlns="" id="{7BD95F7E-34A9-4FA3-AEEF-747E0DC535EB}"/>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540" name="Group 1539">
            <a:extLst>
              <a:ext uri="{FF2B5EF4-FFF2-40B4-BE49-F238E27FC236}">
                <a16:creationId xmlns:a16="http://schemas.microsoft.com/office/drawing/2014/main" xmlns="" id="{AD9A88CF-8333-4996-BAC2-81C103F06AB0}"/>
              </a:ext>
            </a:extLst>
          </p:cNvPr>
          <p:cNvGrpSpPr>
            <a:grpSpLocks noChangeAspect="1"/>
          </p:cNvGrpSpPr>
          <p:nvPr/>
        </p:nvGrpSpPr>
        <p:grpSpPr>
          <a:xfrm rot="10800000">
            <a:off x="5292545" y="2692380"/>
            <a:ext cx="729001" cy="729001"/>
            <a:chOff x="4912918" y="2963818"/>
            <a:chExt cx="1080000" cy="1080000"/>
          </a:xfrm>
          <a:solidFill>
            <a:srgbClr val="FBE5D6">
              <a:alpha val="1176"/>
            </a:srgbClr>
          </a:solidFill>
        </p:grpSpPr>
        <p:sp>
          <p:nvSpPr>
            <p:cNvPr id="1541" name="Freeform: Shape 224">
              <a:extLst>
                <a:ext uri="{FF2B5EF4-FFF2-40B4-BE49-F238E27FC236}">
                  <a16:creationId xmlns:a16="http://schemas.microsoft.com/office/drawing/2014/main" xmlns="" id="{50482740-7A42-4CB5-A428-EC74EF0FD980}"/>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42" name="Straight Connector 1541">
              <a:extLst>
                <a:ext uri="{FF2B5EF4-FFF2-40B4-BE49-F238E27FC236}">
                  <a16:creationId xmlns:a16="http://schemas.microsoft.com/office/drawing/2014/main" xmlns="" id="{770538B3-46F6-44E4-9B77-ECF19ED51EA7}"/>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543" name="Straight Connector 1542">
              <a:extLst>
                <a:ext uri="{FF2B5EF4-FFF2-40B4-BE49-F238E27FC236}">
                  <a16:creationId xmlns:a16="http://schemas.microsoft.com/office/drawing/2014/main" xmlns="" id="{656F5FAC-4D8A-4312-AE19-715836FE7B51}"/>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sp>
        <p:nvSpPr>
          <p:cNvPr id="1359" name="Rectangle 1358">
            <a:hlinkClick r:id="rId81" action="ppaction://hlinksldjump"/>
            <a:extLst>
              <a:ext uri="{FF2B5EF4-FFF2-40B4-BE49-F238E27FC236}">
                <a16:creationId xmlns:a16="http://schemas.microsoft.com/office/drawing/2014/main" xmlns="" id="{7DC74B40-9DFF-48D3-B73A-0B5D4658DE93}"/>
              </a:ext>
            </a:extLst>
          </p:cNvPr>
          <p:cNvSpPr/>
          <p:nvPr/>
        </p:nvSpPr>
        <p:spPr>
          <a:xfrm>
            <a:off x="1483585" y="3072300"/>
            <a:ext cx="1534453" cy="369332"/>
          </a:xfrm>
          <a:prstGeom prst="rect">
            <a:avLst/>
          </a:prstGeom>
          <a:noFill/>
        </p:spPr>
        <p:txBody>
          <a:bodyPr wrap="square" lIns="91440" tIns="45720" rIns="91440" bIns="45720">
            <a:spAutoFit/>
          </a:bodyPr>
          <a:lstStyle/>
          <a:p>
            <a:pPr algn="ctr"/>
            <a:r>
              <a:rPr lang="en-US" b="1" smtClean="0">
                <a:ln w="6350">
                  <a:solidFill>
                    <a:prstClr val="white"/>
                  </a:solidFill>
                  <a:prstDash val="solid"/>
                </a:ln>
                <a:solidFill>
                  <a:srgbClr val="FF0000"/>
                </a:solidFill>
                <a:effectLst>
                  <a:outerShdw blurRad="12700" dist="38100" dir="2700000" algn="tl" rotWithShape="0">
                    <a:prstClr val="white">
                      <a:lumMod val="50000"/>
                    </a:prstClr>
                  </a:outerShdw>
                </a:effectLst>
                <a:latin typeface="OfficinaSanITCBold" pitchFamily="2" charset="0"/>
              </a:rPr>
              <a:t>HƯỚNG DẪN</a:t>
            </a:r>
            <a:endParaRPr lang="en-US" b="1" dirty="0">
              <a:ln w="6350">
                <a:solidFill>
                  <a:prstClr val="white"/>
                </a:solidFill>
                <a:prstDash val="solid"/>
              </a:ln>
              <a:solidFill>
                <a:srgbClr val="FF0000"/>
              </a:solidFill>
              <a:effectLst>
                <a:outerShdw blurRad="12700" dist="38100" dir="2700000" algn="tl" rotWithShape="0">
                  <a:prstClr val="white">
                    <a:lumMod val="50000"/>
                  </a:prstClr>
                </a:outerShdw>
              </a:effectLst>
              <a:latin typeface="OfficinaSanITCBold" pitchFamily="2" charset="0"/>
            </a:endParaRPr>
          </a:p>
        </p:txBody>
      </p:sp>
      <p:sp>
        <p:nvSpPr>
          <p:cNvPr id="1360" name="Rectangle 1359">
            <a:hlinkClick r:id="rId82" action="ppaction://hlinksldjump"/>
            <a:extLst>
              <a:ext uri="{FF2B5EF4-FFF2-40B4-BE49-F238E27FC236}">
                <a16:creationId xmlns:a16="http://schemas.microsoft.com/office/drawing/2014/main" xmlns="" id="{5B13EB6B-8736-48E2-8187-F0AE58AF0D15}"/>
              </a:ext>
            </a:extLst>
          </p:cNvPr>
          <p:cNvSpPr/>
          <p:nvPr/>
        </p:nvSpPr>
        <p:spPr>
          <a:xfrm>
            <a:off x="8035433" y="3072300"/>
            <a:ext cx="1191280" cy="369332"/>
          </a:xfrm>
          <a:prstGeom prst="rect">
            <a:avLst/>
          </a:prstGeom>
          <a:noFill/>
        </p:spPr>
        <p:txBody>
          <a:bodyPr wrap="square" lIns="91440" tIns="45720" rIns="91440" bIns="45720">
            <a:spAutoFit/>
          </a:bodyPr>
          <a:lstStyle/>
          <a:p>
            <a:pPr algn="ctr"/>
            <a:r>
              <a:rPr lang="en-US" b="1" smtClean="0">
                <a:ln w="6350">
                  <a:solidFill>
                    <a:prstClr val="white"/>
                  </a:solidFill>
                  <a:prstDash val="solid"/>
                </a:ln>
                <a:solidFill>
                  <a:srgbClr val="FF0000"/>
                </a:solidFill>
                <a:effectLst>
                  <a:outerShdw blurRad="12700" dist="38100" dir="2700000" algn="tl" rotWithShape="0">
                    <a:prstClr val="white">
                      <a:lumMod val="50000"/>
                    </a:prstClr>
                  </a:outerShdw>
                </a:effectLst>
                <a:latin typeface="OfficinaSanITCBold" pitchFamily="2" charset="0"/>
              </a:rPr>
              <a:t>LUẬT CHƠI</a:t>
            </a:r>
            <a:endParaRPr lang="en-US" b="1" dirty="0">
              <a:ln w="6350">
                <a:solidFill>
                  <a:prstClr val="white"/>
                </a:solidFill>
                <a:prstDash val="solid"/>
              </a:ln>
              <a:solidFill>
                <a:srgbClr val="FF0000"/>
              </a:solidFill>
              <a:effectLst>
                <a:outerShdw blurRad="12700" dist="38100" dir="2700000" algn="tl" rotWithShape="0">
                  <a:prstClr val="white">
                    <a:lumMod val="50000"/>
                  </a:prstClr>
                </a:outerShdw>
              </a:effectLst>
              <a:latin typeface="OfficinaSanITCBold" pitchFamily="2" charset="0"/>
            </a:endParaRPr>
          </a:p>
        </p:txBody>
      </p:sp>
      <p:sp>
        <p:nvSpPr>
          <p:cNvPr id="1361" name="Rectangle 1360">
            <a:hlinkClick r:id="" action="ppaction://hlinkshowjump?jump=endshow"/>
            <a:extLst>
              <a:ext uri="{FF2B5EF4-FFF2-40B4-BE49-F238E27FC236}">
                <a16:creationId xmlns:a16="http://schemas.microsoft.com/office/drawing/2014/main" xmlns="" id="{CBD87EC8-6B08-40C6-9B4F-927F31BB1DB6}"/>
              </a:ext>
            </a:extLst>
          </p:cNvPr>
          <p:cNvSpPr/>
          <p:nvPr/>
        </p:nvSpPr>
        <p:spPr>
          <a:xfrm>
            <a:off x="4750584" y="5280309"/>
            <a:ext cx="1106943" cy="338554"/>
          </a:xfrm>
          <a:prstGeom prst="rect">
            <a:avLst/>
          </a:prstGeom>
          <a:noFill/>
        </p:spPr>
        <p:txBody>
          <a:bodyPr wrap="square" lIns="91440" tIns="45720" rIns="91440" bIns="45720">
            <a:spAutoFit/>
          </a:bodyPr>
          <a:lstStyle/>
          <a:p>
            <a:pPr algn="ctr"/>
            <a:r>
              <a:rPr lang="en-US" sz="1600" b="1" smtClean="0">
                <a:ln w="3175">
                  <a:solidFill>
                    <a:prstClr val="white"/>
                  </a:solidFill>
                  <a:prstDash val="solid"/>
                </a:ln>
                <a:solidFill>
                  <a:srgbClr val="FF0000"/>
                </a:solidFill>
                <a:effectLst>
                  <a:outerShdw blurRad="12700" dist="38100" dir="2700000" algn="tl" rotWithShape="0">
                    <a:prstClr val="white">
                      <a:lumMod val="50000"/>
                    </a:prstClr>
                  </a:outerShdw>
                </a:effectLst>
                <a:latin typeface="OfficinaSanITCBold" pitchFamily="2" charset="0"/>
              </a:rPr>
              <a:t>KẾT THÚC</a:t>
            </a:r>
            <a:endParaRPr lang="en-US" sz="1600" b="1" dirty="0">
              <a:ln w="3175">
                <a:solidFill>
                  <a:prstClr val="white"/>
                </a:solidFill>
                <a:prstDash val="solid"/>
              </a:ln>
              <a:solidFill>
                <a:srgbClr val="FF0000"/>
              </a:solidFill>
              <a:effectLst>
                <a:outerShdw blurRad="12700" dist="38100" dir="2700000" algn="tl" rotWithShape="0">
                  <a:prstClr val="white">
                    <a:lumMod val="50000"/>
                  </a:prstClr>
                </a:outerShdw>
              </a:effectLst>
              <a:latin typeface="OfficinaSanITCBold" pitchFamily="2" charset="0"/>
            </a:endParaRPr>
          </a:p>
        </p:txBody>
      </p:sp>
      <p:sp>
        <p:nvSpPr>
          <p:cNvPr id="1367" name="Rectangle: Rounded Corners 1366">
            <a:extLst>
              <a:ext uri="{FF2B5EF4-FFF2-40B4-BE49-F238E27FC236}">
                <a16:creationId xmlns:a16="http://schemas.microsoft.com/office/drawing/2014/main" xmlns="" id="{6481B0B6-E393-4A2A-80DC-32883F5BD9C6}"/>
              </a:ext>
            </a:extLst>
          </p:cNvPr>
          <p:cNvSpPr/>
          <p:nvPr/>
        </p:nvSpPr>
        <p:spPr>
          <a:xfrm>
            <a:off x="6401883" y="1475871"/>
            <a:ext cx="1455124" cy="857363"/>
          </a:xfrm>
          <a:prstGeom prst="roundRect">
            <a:avLst>
              <a:gd name="adj" fmla="val 5885"/>
            </a:avLst>
          </a:prstGeom>
          <a:solidFill>
            <a:schemeClr val="accent2">
              <a:lumMod val="40000"/>
              <a:lumOff val="60000"/>
            </a:schemeClr>
          </a:solidFill>
          <a:ln w="76200">
            <a:solidFill>
              <a:schemeClr val="accent5">
                <a:lumMod val="50000"/>
              </a:schemeClr>
            </a:solidFill>
          </a:ln>
          <a:effectLst>
            <a:glow rad="1397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14" name="9a TextBox 5">
            <a:extLst>
              <a:ext uri="{FF2B5EF4-FFF2-40B4-BE49-F238E27FC236}">
                <a16:creationId xmlns:a16="http://schemas.microsoft.com/office/drawing/2014/main" xmlns="" id="{2DBC3774-3673-4064-A5E4-AB6F8AA88FD8}"/>
              </a:ext>
            </a:extLst>
          </p:cNvPr>
          <p:cNvSpPr txBox="1"/>
          <p:nvPr/>
        </p:nvSpPr>
        <p:spPr>
          <a:xfrm>
            <a:off x="3602025" y="1544705"/>
            <a:ext cx="217170" cy="307777"/>
          </a:xfrm>
          <a:prstGeom prst="rect">
            <a:avLst/>
          </a:prstGeom>
          <a:noFill/>
        </p:spPr>
        <p:txBody>
          <a:bodyPr wrap="square" lIns="0" tIns="0" rIns="0" bIns="0" rtlCol="0">
            <a:spAutoFit/>
          </a:bodyPr>
          <a:lstStyle/>
          <a:p>
            <a:pPr algn="ctr"/>
            <a:r>
              <a:rPr lang="en-GB" sz="2000" dirty="0">
                <a:solidFill>
                  <a:prstClr val="black"/>
                </a:solidFill>
              </a:rPr>
              <a:t>9</a:t>
            </a:r>
          </a:p>
        </p:txBody>
      </p:sp>
      <p:sp>
        <p:nvSpPr>
          <p:cNvPr id="815" name="8a TextBox 6">
            <a:extLst>
              <a:ext uri="{FF2B5EF4-FFF2-40B4-BE49-F238E27FC236}">
                <a16:creationId xmlns:a16="http://schemas.microsoft.com/office/drawing/2014/main" xmlns="" id="{71CE8375-6820-4B25-AE54-A47DAB6F9FA7}"/>
              </a:ext>
            </a:extLst>
          </p:cNvPr>
          <p:cNvSpPr txBox="1"/>
          <p:nvPr/>
        </p:nvSpPr>
        <p:spPr>
          <a:xfrm>
            <a:off x="3602025" y="1544705"/>
            <a:ext cx="217170" cy="307777"/>
          </a:xfrm>
          <a:prstGeom prst="rect">
            <a:avLst/>
          </a:prstGeom>
          <a:noFill/>
        </p:spPr>
        <p:txBody>
          <a:bodyPr wrap="square" lIns="0" tIns="0" rIns="0" bIns="0" rtlCol="0">
            <a:spAutoFit/>
          </a:bodyPr>
          <a:lstStyle/>
          <a:p>
            <a:pPr algn="ctr"/>
            <a:r>
              <a:rPr lang="en-GB" sz="2000" dirty="0">
                <a:solidFill>
                  <a:prstClr val="black"/>
                </a:solidFill>
              </a:rPr>
              <a:t>8</a:t>
            </a:r>
          </a:p>
        </p:txBody>
      </p:sp>
      <p:sp>
        <p:nvSpPr>
          <p:cNvPr id="816" name="7a TextBox 7">
            <a:extLst>
              <a:ext uri="{FF2B5EF4-FFF2-40B4-BE49-F238E27FC236}">
                <a16:creationId xmlns:a16="http://schemas.microsoft.com/office/drawing/2014/main" xmlns="" id="{41950137-91E7-4FCA-8FFE-4FD5CF1F07B5}"/>
              </a:ext>
            </a:extLst>
          </p:cNvPr>
          <p:cNvSpPr txBox="1"/>
          <p:nvPr/>
        </p:nvSpPr>
        <p:spPr>
          <a:xfrm>
            <a:off x="3602025" y="1544705"/>
            <a:ext cx="217170" cy="307777"/>
          </a:xfrm>
          <a:prstGeom prst="rect">
            <a:avLst/>
          </a:prstGeom>
          <a:noFill/>
        </p:spPr>
        <p:txBody>
          <a:bodyPr wrap="square" lIns="0" tIns="0" rIns="0" bIns="0" rtlCol="0">
            <a:spAutoFit/>
          </a:bodyPr>
          <a:lstStyle/>
          <a:p>
            <a:pPr algn="ctr"/>
            <a:r>
              <a:rPr lang="en-GB" sz="2000" dirty="0">
                <a:solidFill>
                  <a:prstClr val="black"/>
                </a:solidFill>
              </a:rPr>
              <a:t>7</a:t>
            </a:r>
          </a:p>
        </p:txBody>
      </p:sp>
      <p:sp>
        <p:nvSpPr>
          <p:cNvPr id="817" name="6a TextBox 8">
            <a:extLst>
              <a:ext uri="{FF2B5EF4-FFF2-40B4-BE49-F238E27FC236}">
                <a16:creationId xmlns:a16="http://schemas.microsoft.com/office/drawing/2014/main" xmlns="" id="{85956260-43DD-41D7-BCE9-0EB0B5EE1143}"/>
              </a:ext>
            </a:extLst>
          </p:cNvPr>
          <p:cNvSpPr txBox="1"/>
          <p:nvPr/>
        </p:nvSpPr>
        <p:spPr>
          <a:xfrm>
            <a:off x="3602025" y="1544705"/>
            <a:ext cx="217170" cy="307777"/>
          </a:xfrm>
          <a:prstGeom prst="rect">
            <a:avLst/>
          </a:prstGeom>
          <a:noFill/>
        </p:spPr>
        <p:txBody>
          <a:bodyPr wrap="square" lIns="0" tIns="0" rIns="0" bIns="0" rtlCol="0">
            <a:spAutoFit/>
          </a:bodyPr>
          <a:lstStyle/>
          <a:p>
            <a:pPr algn="ctr"/>
            <a:r>
              <a:rPr lang="en-GB" sz="2000" dirty="0">
                <a:solidFill>
                  <a:prstClr val="black"/>
                </a:solidFill>
              </a:rPr>
              <a:t>6</a:t>
            </a:r>
          </a:p>
        </p:txBody>
      </p:sp>
      <p:sp>
        <p:nvSpPr>
          <p:cNvPr id="818" name="5a TextBox 9">
            <a:extLst>
              <a:ext uri="{FF2B5EF4-FFF2-40B4-BE49-F238E27FC236}">
                <a16:creationId xmlns:a16="http://schemas.microsoft.com/office/drawing/2014/main" xmlns="" id="{EEFA6B0F-0068-4F9A-B8B6-B7617B781229}"/>
              </a:ext>
            </a:extLst>
          </p:cNvPr>
          <p:cNvSpPr txBox="1"/>
          <p:nvPr/>
        </p:nvSpPr>
        <p:spPr>
          <a:xfrm>
            <a:off x="3602025" y="1544705"/>
            <a:ext cx="217170" cy="307777"/>
          </a:xfrm>
          <a:prstGeom prst="rect">
            <a:avLst/>
          </a:prstGeom>
          <a:noFill/>
        </p:spPr>
        <p:txBody>
          <a:bodyPr wrap="square" lIns="0" tIns="0" rIns="0" bIns="0" rtlCol="0">
            <a:spAutoFit/>
          </a:bodyPr>
          <a:lstStyle/>
          <a:p>
            <a:pPr algn="ctr"/>
            <a:r>
              <a:rPr lang="en-GB" sz="2000" dirty="0">
                <a:solidFill>
                  <a:prstClr val="black"/>
                </a:solidFill>
              </a:rPr>
              <a:t>5</a:t>
            </a:r>
          </a:p>
        </p:txBody>
      </p:sp>
      <p:sp>
        <p:nvSpPr>
          <p:cNvPr id="819" name="4a TextBox 10">
            <a:extLst>
              <a:ext uri="{FF2B5EF4-FFF2-40B4-BE49-F238E27FC236}">
                <a16:creationId xmlns:a16="http://schemas.microsoft.com/office/drawing/2014/main" xmlns="" id="{7BB7C823-F9D3-4C7F-8DA5-F9C67473217E}"/>
              </a:ext>
            </a:extLst>
          </p:cNvPr>
          <p:cNvSpPr txBox="1"/>
          <p:nvPr/>
        </p:nvSpPr>
        <p:spPr>
          <a:xfrm>
            <a:off x="3602025" y="1544705"/>
            <a:ext cx="217170" cy="307777"/>
          </a:xfrm>
          <a:prstGeom prst="rect">
            <a:avLst/>
          </a:prstGeom>
          <a:noFill/>
        </p:spPr>
        <p:txBody>
          <a:bodyPr wrap="square" lIns="0" tIns="0" rIns="0" bIns="0" rtlCol="0">
            <a:spAutoFit/>
          </a:bodyPr>
          <a:lstStyle/>
          <a:p>
            <a:pPr algn="ctr"/>
            <a:r>
              <a:rPr lang="en-GB" sz="2000" dirty="0">
                <a:solidFill>
                  <a:prstClr val="black"/>
                </a:solidFill>
              </a:rPr>
              <a:t>4</a:t>
            </a:r>
          </a:p>
        </p:txBody>
      </p:sp>
      <p:sp>
        <p:nvSpPr>
          <p:cNvPr id="820" name="3a TextBox 11">
            <a:extLst>
              <a:ext uri="{FF2B5EF4-FFF2-40B4-BE49-F238E27FC236}">
                <a16:creationId xmlns:a16="http://schemas.microsoft.com/office/drawing/2014/main" xmlns="" id="{9CD9B341-171E-4EB5-AB3B-80BC2BB536BD}"/>
              </a:ext>
            </a:extLst>
          </p:cNvPr>
          <p:cNvSpPr txBox="1"/>
          <p:nvPr/>
        </p:nvSpPr>
        <p:spPr>
          <a:xfrm>
            <a:off x="3602025" y="1544705"/>
            <a:ext cx="217170" cy="307777"/>
          </a:xfrm>
          <a:prstGeom prst="rect">
            <a:avLst/>
          </a:prstGeom>
          <a:noFill/>
        </p:spPr>
        <p:txBody>
          <a:bodyPr wrap="square" lIns="0" tIns="0" rIns="0" bIns="0" rtlCol="0">
            <a:spAutoFit/>
          </a:bodyPr>
          <a:lstStyle/>
          <a:p>
            <a:pPr algn="ctr"/>
            <a:r>
              <a:rPr lang="en-GB" sz="2000" dirty="0">
                <a:solidFill>
                  <a:prstClr val="black"/>
                </a:solidFill>
              </a:rPr>
              <a:t>3</a:t>
            </a:r>
          </a:p>
        </p:txBody>
      </p:sp>
      <p:sp>
        <p:nvSpPr>
          <p:cNvPr id="821" name="2a TextBox 12">
            <a:extLst>
              <a:ext uri="{FF2B5EF4-FFF2-40B4-BE49-F238E27FC236}">
                <a16:creationId xmlns:a16="http://schemas.microsoft.com/office/drawing/2014/main" xmlns="" id="{C30903B9-8924-4E8F-9C44-E1C529A9A17B}"/>
              </a:ext>
            </a:extLst>
          </p:cNvPr>
          <p:cNvSpPr txBox="1"/>
          <p:nvPr/>
        </p:nvSpPr>
        <p:spPr>
          <a:xfrm>
            <a:off x="3602025" y="1544705"/>
            <a:ext cx="217170" cy="307777"/>
          </a:xfrm>
          <a:prstGeom prst="rect">
            <a:avLst/>
          </a:prstGeom>
          <a:noFill/>
        </p:spPr>
        <p:txBody>
          <a:bodyPr wrap="square" lIns="0" tIns="0" rIns="0" bIns="0" rtlCol="0">
            <a:spAutoFit/>
          </a:bodyPr>
          <a:lstStyle/>
          <a:p>
            <a:pPr algn="ctr"/>
            <a:r>
              <a:rPr lang="en-GB" sz="2000" dirty="0">
                <a:solidFill>
                  <a:prstClr val="black"/>
                </a:solidFill>
              </a:rPr>
              <a:t>2</a:t>
            </a:r>
          </a:p>
        </p:txBody>
      </p:sp>
      <p:sp>
        <p:nvSpPr>
          <p:cNvPr id="822" name="1a TextBox 13">
            <a:extLst>
              <a:ext uri="{FF2B5EF4-FFF2-40B4-BE49-F238E27FC236}">
                <a16:creationId xmlns:a16="http://schemas.microsoft.com/office/drawing/2014/main" xmlns="" id="{C19FE9C3-AFB9-453A-82F6-0E68B8733525}"/>
              </a:ext>
            </a:extLst>
          </p:cNvPr>
          <p:cNvSpPr txBox="1"/>
          <p:nvPr/>
        </p:nvSpPr>
        <p:spPr>
          <a:xfrm>
            <a:off x="3602025" y="1544705"/>
            <a:ext cx="217170" cy="307777"/>
          </a:xfrm>
          <a:prstGeom prst="rect">
            <a:avLst/>
          </a:prstGeom>
          <a:noFill/>
        </p:spPr>
        <p:txBody>
          <a:bodyPr wrap="square" lIns="0" tIns="0" rIns="0" bIns="0" rtlCol="0">
            <a:spAutoFit/>
          </a:bodyPr>
          <a:lstStyle/>
          <a:p>
            <a:pPr algn="ctr"/>
            <a:r>
              <a:rPr lang="en-GB" sz="2000" dirty="0">
                <a:solidFill>
                  <a:prstClr val="black"/>
                </a:solidFill>
              </a:rPr>
              <a:t>1</a:t>
            </a:r>
          </a:p>
        </p:txBody>
      </p:sp>
      <p:sp>
        <p:nvSpPr>
          <p:cNvPr id="823" name="0a TextBox 14">
            <a:extLst>
              <a:ext uri="{FF2B5EF4-FFF2-40B4-BE49-F238E27FC236}">
                <a16:creationId xmlns:a16="http://schemas.microsoft.com/office/drawing/2014/main" xmlns="" id="{F46C9BA3-07A6-4AD8-9E81-19A3CE705FB2}"/>
              </a:ext>
            </a:extLst>
          </p:cNvPr>
          <p:cNvSpPr txBox="1"/>
          <p:nvPr/>
        </p:nvSpPr>
        <p:spPr>
          <a:xfrm>
            <a:off x="3602025" y="1544705"/>
            <a:ext cx="217170" cy="307777"/>
          </a:xfrm>
          <a:prstGeom prst="rect">
            <a:avLst/>
          </a:prstGeom>
          <a:noFill/>
        </p:spPr>
        <p:txBody>
          <a:bodyPr wrap="square" lIns="0" tIns="0" rIns="0" bIns="0" rtlCol="0">
            <a:spAutoFit/>
          </a:bodyPr>
          <a:lstStyle/>
          <a:p>
            <a:pPr algn="ctr"/>
            <a:r>
              <a:rPr lang="en-GB" sz="2000" dirty="0">
                <a:solidFill>
                  <a:prstClr val="black"/>
                </a:solidFill>
              </a:rPr>
              <a:t>0</a:t>
            </a:r>
          </a:p>
        </p:txBody>
      </p:sp>
      <p:sp>
        <p:nvSpPr>
          <p:cNvPr id="825" name="9a TextBox 5">
            <a:extLst>
              <a:ext uri="{FF2B5EF4-FFF2-40B4-BE49-F238E27FC236}">
                <a16:creationId xmlns:a16="http://schemas.microsoft.com/office/drawing/2014/main" xmlns="" id="{D152E3CA-5CFA-4066-A634-B41AF8DAC445}"/>
              </a:ext>
            </a:extLst>
          </p:cNvPr>
          <p:cNvSpPr txBox="1"/>
          <p:nvPr/>
        </p:nvSpPr>
        <p:spPr>
          <a:xfrm>
            <a:off x="3366331" y="1544705"/>
            <a:ext cx="217170" cy="307777"/>
          </a:xfrm>
          <a:prstGeom prst="rect">
            <a:avLst/>
          </a:prstGeom>
          <a:noFill/>
        </p:spPr>
        <p:txBody>
          <a:bodyPr wrap="square" lIns="0" tIns="0" rIns="0" bIns="0" rtlCol="0">
            <a:spAutoFit/>
          </a:bodyPr>
          <a:lstStyle/>
          <a:p>
            <a:pPr algn="ctr"/>
            <a:r>
              <a:rPr lang="en-GB" sz="2000" dirty="0">
                <a:solidFill>
                  <a:prstClr val="black"/>
                </a:solidFill>
              </a:rPr>
              <a:t>9</a:t>
            </a:r>
          </a:p>
        </p:txBody>
      </p:sp>
      <p:sp>
        <p:nvSpPr>
          <p:cNvPr id="826" name="8a TextBox 6">
            <a:extLst>
              <a:ext uri="{FF2B5EF4-FFF2-40B4-BE49-F238E27FC236}">
                <a16:creationId xmlns:a16="http://schemas.microsoft.com/office/drawing/2014/main" xmlns="" id="{2FE469F1-24B4-4C38-B477-851D00A28A4E}"/>
              </a:ext>
            </a:extLst>
          </p:cNvPr>
          <p:cNvSpPr txBox="1"/>
          <p:nvPr/>
        </p:nvSpPr>
        <p:spPr>
          <a:xfrm>
            <a:off x="3366331" y="1544705"/>
            <a:ext cx="217170" cy="307777"/>
          </a:xfrm>
          <a:prstGeom prst="rect">
            <a:avLst/>
          </a:prstGeom>
          <a:noFill/>
        </p:spPr>
        <p:txBody>
          <a:bodyPr wrap="square" lIns="0" tIns="0" rIns="0" bIns="0" rtlCol="0">
            <a:spAutoFit/>
          </a:bodyPr>
          <a:lstStyle/>
          <a:p>
            <a:pPr algn="ctr"/>
            <a:r>
              <a:rPr lang="en-GB" sz="2000" dirty="0">
                <a:solidFill>
                  <a:prstClr val="black"/>
                </a:solidFill>
              </a:rPr>
              <a:t>8</a:t>
            </a:r>
          </a:p>
        </p:txBody>
      </p:sp>
      <p:sp>
        <p:nvSpPr>
          <p:cNvPr id="827" name="7a TextBox 7">
            <a:extLst>
              <a:ext uri="{FF2B5EF4-FFF2-40B4-BE49-F238E27FC236}">
                <a16:creationId xmlns:a16="http://schemas.microsoft.com/office/drawing/2014/main" xmlns="" id="{038A5767-229B-41E8-BEB5-D5F3925426C6}"/>
              </a:ext>
            </a:extLst>
          </p:cNvPr>
          <p:cNvSpPr txBox="1"/>
          <p:nvPr/>
        </p:nvSpPr>
        <p:spPr>
          <a:xfrm>
            <a:off x="3366331" y="1544705"/>
            <a:ext cx="217170" cy="307777"/>
          </a:xfrm>
          <a:prstGeom prst="rect">
            <a:avLst/>
          </a:prstGeom>
          <a:noFill/>
        </p:spPr>
        <p:txBody>
          <a:bodyPr wrap="square" lIns="0" tIns="0" rIns="0" bIns="0" rtlCol="0">
            <a:spAutoFit/>
          </a:bodyPr>
          <a:lstStyle/>
          <a:p>
            <a:pPr algn="ctr"/>
            <a:r>
              <a:rPr lang="en-GB" sz="2000" dirty="0">
                <a:solidFill>
                  <a:prstClr val="black"/>
                </a:solidFill>
              </a:rPr>
              <a:t>7</a:t>
            </a:r>
          </a:p>
        </p:txBody>
      </p:sp>
      <p:sp>
        <p:nvSpPr>
          <p:cNvPr id="828" name="6a TextBox 8">
            <a:extLst>
              <a:ext uri="{FF2B5EF4-FFF2-40B4-BE49-F238E27FC236}">
                <a16:creationId xmlns:a16="http://schemas.microsoft.com/office/drawing/2014/main" xmlns="" id="{D22F48B1-8DCF-4CA4-ABAB-302608FB30F4}"/>
              </a:ext>
            </a:extLst>
          </p:cNvPr>
          <p:cNvSpPr txBox="1"/>
          <p:nvPr/>
        </p:nvSpPr>
        <p:spPr>
          <a:xfrm>
            <a:off x="3366331" y="1544705"/>
            <a:ext cx="217170" cy="307777"/>
          </a:xfrm>
          <a:prstGeom prst="rect">
            <a:avLst/>
          </a:prstGeom>
          <a:noFill/>
        </p:spPr>
        <p:txBody>
          <a:bodyPr wrap="square" lIns="0" tIns="0" rIns="0" bIns="0" rtlCol="0">
            <a:spAutoFit/>
          </a:bodyPr>
          <a:lstStyle/>
          <a:p>
            <a:pPr algn="ctr"/>
            <a:r>
              <a:rPr lang="en-GB" sz="2000" dirty="0">
                <a:solidFill>
                  <a:prstClr val="black"/>
                </a:solidFill>
              </a:rPr>
              <a:t>6</a:t>
            </a:r>
          </a:p>
        </p:txBody>
      </p:sp>
      <p:sp>
        <p:nvSpPr>
          <p:cNvPr id="829" name="5a TextBox 9">
            <a:extLst>
              <a:ext uri="{FF2B5EF4-FFF2-40B4-BE49-F238E27FC236}">
                <a16:creationId xmlns:a16="http://schemas.microsoft.com/office/drawing/2014/main" xmlns="" id="{B75B74E9-AAFC-481C-B885-0E56D054D091}"/>
              </a:ext>
            </a:extLst>
          </p:cNvPr>
          <p:cNvSpPr txBox="1"/>
          <p:nvPr/>
        </p:nvSpPr>
        <p:spPr>
          <a:xfrm>
            <a:off x="3366331" y="1544705"/>
            <a:ext cx="217170" cy="307777"/>
          </a:xfrm>
          <a:prstGeom prst="rect">
            <a:avLst/>
          </a:prstGeom>
          <a:noFill/>
        </p:spPr>
        <p:txBody>
          <a:bodyPr wrap="square" lIns="0" tIns="0" rIns="0" bIns="0" rtlCol="0">
            <a:spAutoFit/>
          </a:bodyPr>
          <a:lstStyle/>
          <a:p>
            <a:pPr algn="ctr"/>
            <a:r>
              <a:rPr lang="en-GB" sz="2000" dirty="0">
                <a:solidFill>
                  <a:prstClr val="black"/>
                </a:solidFill>
              </a:rPr>
              <a:t>5</a:t>
            </a:r>
          </a:p>
        </p:txBody>
      </p:sp>
      <p:sp>
        <p:nvSpPr>
          <p:cNvPr id="830" name="4a TextBox 10">
            <a:extLst>
              <a:ext uri="{FF2B5EF4-FFF2-40B4-BE49-F238E27FC236}">
                <a16:creationId xmlns:a16="http://schemas.microsoft.com/office/drawing/2014/main" xmlns="" id="{9326E0CC-D157-451C-9E95-C2C2992A4044}"/>
              </a:ext>
            </a:extLst>
          </p:cNvPr>
          <p:cNvSpPr txBox="1"/>
          <p:nvPr/>
        </p:nvSpPr>
        <p:spPr>
          <a:xfrm>
            <a:off x="3366331" y="1544705"/>
            <a:ext cx="217170" cy="307777"/>
          </a:xfrm>
          <a:prstGeom prst="rect">
            <a:avLst/>
          </a:prstGeom>
          <a:noFill/>
        </p:spPr>
        <p:txBody>
          <a:bodyPr wrap="square" lIns="0" tIns="0" rIns="0" bIns="0" rtlCol="0">
            <a:spAutoFit/>
          </a:bodyPr>
          <a:lstStyle/>
          <a:p>
            <a:pPr algn="ctr"/>
            <a:r>
              <a:rPr lang="en-GB" sz="2000" dirty="0">
                <a:solidFill>
                  <a:prstClr val="black"/>
                </a:solidFill>
              </a:rPr>
              <a:t>4</a:t>
            </a:r>
          </a:p>
        </p:txBody>
      </p:sp>
      <p:sp>
        <p:nvSpPr>
          <p:cNvPr id="831" name="3a TextBox 11">
            <a:extLst>
              <a:ext uri="{FF2B5EF4-FFF2-40B4-BE49-F238E27FC236}">
                <a16:creationId xmlns:a16="http://schemas.microsoft.com/office/drawing/2014/main" xmlns="" id="{8C5E78A8-99DD-43D9-BBC6-D0DDB26DE75E}"/>
              </a:ext>
            </a:extLst>
          </p:cNvPr>
          <p:cNvSpPr txBox="1"/>
          <p:nvPr/>
        </p:nvSpPr>
        <p:spPr>
          <a:xfrm>
            <a:off x="3366331" y="1544705"/>
            <a:ext cx="217170" cy="307777"/>
          </a:xfrm>
          <a:prstGeom prst="rect">
            <a:avLst/>
          </a:prstGeom>
          <a:noFill/>
        </p:spPr>
        <p:txBody>
          <a:bodyPr wrap="square" lIns="0" tIns="0" rIns="0" bIns="0" rtlCol="0">
            <a:spAutoFit/>
          </a:bodyPr>
          <a:lstStyle/>
          <a:p>
            <a:pPr algn="ctr"/>
            <a:r>
              <a:rPr lang="en-GB" sz="2000" dirty="0">
                <a:solidFill>
                  <a:prstClr val="black"/>
                </a:solidFill>
              </a:rPr>
              <a:t>3</a:t>
            </a:r>
          </a:p>
        </p:txBody>
      </p:sp>
      <p:sp>
        <p:nvSpPr>
          <p:cNvPr id="832" name="2a TextBox 12">
            <a:extLst>
              <a:ext uri="{FF2B5EF4-FFF2-40B4-BE49-F238E27FC236}">
                <a16:creationId xmlns:a16="http://schemas.microsoft.com/office/drawing/2014/main" xmlns="" id="{0082112A-34F2-4AED-8984-C746149FC903}"/>
              </a:ext>
            </a:extLst>
          </p:cNvPr>
          <p:cNvSpPr txBox="1"/>
          <p:nvPr/>
        </p:nvSpPr>
        <p:spPr>
          <a:xfrm>
            <a:off x="3366331" y="1544705"/>
            <a:ext cx="217170" cy="307777"/>
          </a:xfrm>
          <a:prstGeom prst="rect">
            <a:avLst/>
          </a:prstGeom>
          <a:noFill/>
        </p:spPr>
        <p:txBody>
          <a:bodyPr wrap="square" lIns="0" tIns="0" rIns="0" bIns="0" rtlCol="0">
            <a:spAutoFit/>
          </a:bodyPr>
          <a:lstStyle/>
          <a:p>
            <a:pPr algn="ctr"/>
            <a:r>
              <a:rPr lang="en-GB" sz="2000" dirty="0">
                <a:solidFill>
                  <a:prstClr val="black"/>
                </a:solidFill>
              </a:rPr>
              <a:t>2</a:t>
            </a:r>
          </a:p>
        </p:txBody>
      </p:sp>
      <p:sp>
        <p:nvSpPr>
          <p:cNvPr id="833" name="1a TextBox 13">
            <a:extLst>
              <a:ext uri="{FF2B5EF4-FFF2-40B4-BE49-F238E27FC236}">
                <a16:creationId xmlns:a16="http://schemas.microsoft.com/office/drawing/2014/main" xmlns="" id="{4E545CFE-E92C-4C06-8C3B-D7BBE71B0958}"/>
              </a:ext>
            </a:extLst>
          </p:cNvPr>
          <p:cNvSpPr txBox="1"/>
          <p:nvPr/>
        </p:nvSpPr>
        <p:spPr>
          <a:xfrm>
            <a:off x="3366331" y="1544705"/>
            <a:ext cx="217170" cy="307777"/>
          </a:xfrm>
          <a:prstGeom prst="rect">
            <a:avLst/>
          </a:prstGeom>
          <a:noFill/>
        </p:spPr>
        <p:txBody>
          <a:bodyPr wrap="square" lIns="0" tIns="0" rIns="0" bIns="0" rtlCol="0">
            <a:spAutoFit/>
          </a:bodyPr>
          <a:lstStyle/>
          <a:p>
            <a:pPr algn="ctr"/>
            <a:r>
              <a:rPr lang="en-GB" sz="2000" dirty="0">
                <a:solidFill>
                  <a:prstClr val="black"/>
                </a:solidFill>
              </a:rPr>
              <a:t>1</a:t>
            </a:r>
          </a:p>
        </p:txBody>
      </p:sp>
      <p:sp>
        <p:nvSpPr>
          <p:cNvPr id="834" name="0a TextBox 14">
            <a:extLst>
              <a:ext uri="{FF2B5EF4-FFF2-40B4-BE49-F238E27FC236}">
                <a16:creationId xmlns:a16="http://schemas.microsoft.com/office/drawing/2014/main" xmlns="" id="{E7B2E21F-46E8-4D5D-ACD1-AFD77A0655FC}"/>
              </a:ext>
            </a:extLst>
          </p:cNvPr>
          <p:cNvSpPr txBox="1"/>
          <p:nvPr/>
        </p:nvSpPr>
        <p:spPr>
          <a:xfrm>
            <a:off x="3366331" y="1544705"/>
            <a:ext cx="217170" cy="307777"/>
          </a:xfrm>
          <a:prstGeom prst="rect">
            <a:avLst/>
          </a:prstGeom>
          <a:noFill/>
        </p:spPr>
        <p:txBody>
          <a:bodyPr wrap="square" lIns="0" tIns="0" rIns="0" bIns="0" rtlCol="0">
            <a:spAutoFit/>
          </a:bodyPr>
          <a:lstStyle/>
          <a:p>
            <a:pPr algn="ctr"/>
            <a:r>
              <a:rPr lang="en-GB" sz="2000" dirty="0">
                <a:solidFill>
                  <a:prstClr val="black"/>
                </a:solidFill>
              </a:rPr>
              <a:t>0</a:t>
            </a:r>
          </a:p>
        </p:txBody>
      </p:sp>
      <p:sp>
        <p:nvSpPr>
          <p:cNvPr id="835" name="9a TextBox 5">
            <a:extLst>
              <a:ext uri="{FF2B5EF4-FFF2-40B4-BE49-F238E27FC236}">
                <a16:creationId xmlns:a16="http://schemas.microsoft.com/office/drawing/2014/main" xmlns="" id="{BC8A848A-EBEF-462D-8610-211DFD1929C6}"/>
              </a:ext>
            </a:extLst>
          </p:cNvPr>
          <p:cNvSpPr txBox="1"/>
          <p:nvPr/>
        </p:nvSpPr>
        <p:spPr>
          <a:xfrm>
            <a:off x="3144390" y="1544705"/>
            <a:ext cx="217170" cy="307777"/>
          </a:xfrm>
          <a:prstGeom prst="rect">
            <a:avLst/>
          </a:prstGeom>
          <a:noFill/>
        </p:spPr>
        <p:txBody>
          <a:bodyPr wrap="square" lIns="0" tIns="0" rIns="0" bIns="0" rtlCol="0">
            <a:spAutoFit/>
          </a:bodyPr>
          <a:lstStyle/>
          <a:p>
            <a:pPr algn="ctr"/>
            <a:r>
              <a:rPr lang="en-GB" sz="2000" dirty="0">
                <a:solidFill>
                  <a:prstClr val="black"/>
                </a:solidFill>
              </a:rPr>
              <a:t>9</a:t>
            </a:r>
          </a:p>
        </p:txBody>
      </p:sp>
      <p:sp>
        <p:nvSpPr>
          <p:cNvPr id="836" name="8a TextBox 6">
            <a:extLst>
              <a:ext uri="{FF2B5EF4-FFF2-40B4-BE49-F238E27FC236}">
                <a16:creationId xmlns:a16="http://schemas.microsoft.com/office/drawing/2014/main" xmlns="" id="{E19F4975-56F3-4FFE-A2F3-28EA0DB716F2}"/>
              </a:ext>
            </a:extLst>
          </p:cNvPr>
          <p:cNvSpPr txBox="1"/>
          <p:nvPr/>
        </p:nvSpPr>
        <p:spPr>
          <a:xfrm>
            <a:off x="3144390" y="1544705"/>
            <a:ext cx="217170" cy="307777"/>
          </a:xfrm>
          <a:prstGeom prst="rect">
            <a:avLst/>
          </a:prstGeom>
          <a:noFill/>
        </p:spPr>
        <p:txBody>
          <a:bodyPr wrap="square" lIns="0" tIns="0" rIns="0" bIns="0" rtlCol="0">
            <a:spAutoFit/>
          </a:bodyPr>
          <a:lstStyle/>
          <a:p>
            <a:pPr algn="ctr"/>
            <a:r>
              <a:rPr lang="en-GB" sz="2000" dirty="0">
                <a:solidFill>
                  <a:prstClr val="black"/>
                </a:solidFill>
              </a:rPr>
              <a:t>8</a:t>
            </a:r>
          </a:p>
        </p:txBody>
      </p:sp>
      <p:sp>
        <p:nvSpPr>
          <p:cNvPr id="837" name="7a TextBox 7">
            <a:extLst>
              <a:ext uri="{FF2B5EF4-FFF2-40B4-BE49-F238E27FC236}">
                <a16:creationId xmlns:a16="http://schemas.microsoft.com/office/drawing/2014/main" xmlns="" id="{4646DFB5-3C1B-498F-A2B1-C116D16D4E9F}"/>
              </a:ext>
            </a:extLst>
          </p:cNvPr>
          <p:cNvSpPr txBox="1"/>
          <p:nvPr/>
        </p:nvSpPr>
        <p:spPr>
          <a:xfrm>
            <a:off x="3144390" y="1544705"/>
            <a:ext cx="217170" cy="307777"/>
          </a:xfrm>
          <a:prstGeom prst="rect">
            <a:avLst/>
          </a:prstGeom>
          <a:noFill/>
        </p:spPr>
        <p:txBody>
          <a:bodyPr wrap="square" lIns="0" tIns="0" rIns="0" bIns="0" rtlCol="0">
            <a:spAutoFit/>
          </a:bodyPr>
          <a:lstStyle/>
          <a:p>
            <a:pPr algn="ctr"/>
            <a:r>
              <a:rPr lang="en-GB" sz="2000" dirty="0">
                <a:solidFill>
                  <a:prstClr val="black"/>
                </a:solidFill>
              </a:rPr>
              <a:t>7</a:t>
            </a:r>
          </a:p>
        </p:txBody>
      </p:sp>
      <p:sp>
        <p:nvSpPr>
          <p:cNvPr id="838" name="6a TextBox 8">
            <a:extLst>
              <a:ext uri="{FF2B5EF4-FFF2-40B4-BE49-F238E27FC236}">
                <a16:creationId xmlns:a16="http://schemas.microsoft.com/office/drawing/2014/main" xmlns="" id="{E3833A23-F68F-4820-81F4-BE6D63DBD929}"/>
              </a:ext>
            </a:extLst>
          </p:cNvPr>
          <p:cNvSpPr txBox="1"/>
          <p:nvPr/>
        </p:nvSpPr>
        <p:spPr>
          <a:xfrm>
            <a:off x="3144390" y="1544705"/>
            <a:ext cx="217170" cy="307777"/>
          </a:xfrm>
          <a:prstGeom prst="rect">
            <a:avLst/>
          </a:prstGeom>
          <a:noFill/>
        </p:spPr>
        <p:txBody>
          <a:bodyPr wrap="square" lIns="0" tIns="0" rIns="0" bIns="0" rtlCol="0">
            <a:spAutoFit/>
          </a:bodyPr>
          <a:lstStyle/>
          <a:p>
            <a:pPr algn="ctr"/>
            <a:r>
              <a:rPr lang="en-GB" sz="2000" dirty="0">
                <a:solidFill>
                  <a:prstClr val="black"/>
                </a:solidFill>
              </a:rPr>
              <a:t>6</a:t>
            </a:r>
          </a:p>
        </p:txBody>
      </p:sp>
      <p:sp>
        <p:nvSpPr>
          <p:cNvPr id="839" name="5a TextBox 9">
            <a:extLst>
              <a:ext uri="{FF2B5EF4-FFF2-40B4-BE49-F238E27FC236}">
                <a16:creationId xmlns:a16="http://schemas.microsoft.com/office/drawing/2014/main" xmlns="" id="{0829B80D-A3FA-4E9A-B3E7-5F234E852475}"/>
              </a:ext>
            </a:extLst>
          </p:cNvPr>
          <p:cNvSpPr txBox="1"/>
          <p:nvPr/>
        </p:nvSpPr>
        <p:spPr>
          <a:xfrm>
            <a:off x="3144390" y="1544705"/>
            <a:ext cx="217170" cy="307777"/>
          </a:xfrm>
          <a:prstGeom prst="rect">
            <a:avLst/>
          </a:prstGeom>
          <a:noFill/>
        </p:spPr>
        <p:txBody>
          <a:bodyPr wrap="square" lIns="0" tIns="0" rIns="0" bIns="0" rtlCol="0">
            <a:spAutoFit/>
          </a:bodyPr>
          <a:lstStyle/>
          <a:p>
            <a:pPr algn="ctr"/>
            <a:r>
              <a:rPr lang="en-GB" sz="2000" dirty="0">
                <a:solidFill>
                  <a:prstClr val="black"/>
                </a:solidFill>
              </a:rPr>
              <a:t>5</a:t>
            </a:r>
          </a:p>
        </p:txBody>
      </p:sp>
      <p:sp>
        <p:nvSpPr>
          <p:cNvPr id="840" name="4a TextBox 10">
            <a:extLst>
              <a:ext uri="{FF2B5EF4-FFF2-40B4-BE49-F238E27FC236}">
                <a16:creationId xmlns:a16="http://schemas.microsoft.com/office/drawing/2014/main" xmlns="" id="{93A71E05-FBC6-48A4-A088-D13F9A168F75}"/>
              </a:ext>
            </a:extLst>
          </p:cNvPr>
          <p:cNvSpPr txBox="1"/>
          <p:nvPr/>
        </p:nvSpPr>
        <p:spPr>
          <a:xfrm>
            <a:off x="3144390" y="1544705"/>
            <a:ext cx="217170" cy="307777"/>
          </a:xfrm>
          <a:prstGeom prst="rect">
            <a:avLst/>
          </a:prstGeom>
          <a:noFill/>
        </p:spPr>
        <p:txBody>
          <a:bodyPr wrap="square" lIns="0" tIns="0" rIns="0" bIns="0" rtlCol="0">
            <a:spAutoFit/>
          </a:bodyPr>
          <a:lstStyle/>
          <a:p>
            <a:pPr algn="ctr"/>
            <a:r>
              <a:rPr lang="en-GB" sz="2000" dirty="0">
                <a:solidFill>
                  <a:prstClr val="black"/>
                </a:solidFill>
              </a:rPr>
              <a:t>4</a:t>
            </a:r>
          </a:p>
        </p:txBody>
      </p:sp>
      <p:sp>
        <p:nvSpPr>
          <p:cNvPr id="841" name="3a TextBox 11">
            <a:extLst>
              <a:ext uri="{FF2B5EF4-FFF2-40B4-BE49-F238E27FC236}">
                <a16:creationId xmlns:a16="http://schemas.microsoft.com/office/drawing/2014/main" xmlns="" id="{B9879990-576F-490C-BBB4-F2C3FE2A55BD}"/>
              </a:ext>
            </a:extLst>
          </p:cNvPr>
          <p:cNvSpPr txBox="1"/>
          <p:nvPr/>
        </p:nvSpPr>
        <p:spPr>
          <a:xfrm>
            <a:off x="3144390" y="1544705"/>
            <a:ext cx="217170" cy="307777"/>
          </a:xfrm>
          <a:prstGeom prst="rect">
            <a:avLst/>
          </a:prstGeom>
          <a:noFill/>
        </p:spPr>
        <p:txBody>
          <a:bodyPr wrap="square" lIns="0" tIns="0" rIns="0" bIns="0" rtlCol="0">
            <a:spAutoFit/>
          </a:bodyPr>
          <a:lstStyle/>
          <a:p>
            <a:pPr algn="ctr"/>
            <a:r>
              <a:rPr lang="en-GB" sz="2000" dirty="0">
                <a:solidFill>
                  <a:prstClr val="black"/>
                </a:solidFill>
              </a:rPr>
              <a:t>3</a:t>
            </a:r>
          </a:p>
        </p:txBody>
      </p:sp>
      <p:sp>
        <p:nvSpPr>
          <p:cNvPr id="842" name="2a TextBox 12">
            <a:extLst>
              <a:ext uri="{FF2B5EF4-FFF2-40B4-BE49-F238E27FC236}">
                <a16:creationId xmlns:a16="http://schemas.microsoft.com/office/drawing/2014/main" xmlns="" id="{C2010E1C-62AC-4F07-8157-C4CDAA51F018}"/>
              </a:ext>
            </a:extLst>
          </p:cNvPr>
          <p:cNvSpPr txBox="1"/>
          <p:nvPr/>
        </p:nvSpPr>
        <p:spPr>
          <a:xfrm>
            <a:off x="3144390" y="1544705"/>
            <a:ext cx="217170" cy="307777"/>
          </a:xfrm>
          <a:prstGeom prst="rect">
            <a:avLst/>
          </a:prstGeom>
          <a:noFill/>
        </p:spPr>
        <p:txBody>
          <a:bodyPr wrap="square" lIns="0" tIns="0" rIns="0" bIns="0" rtlCol="0">
            <a:spAutoFit/>
          </a:bodyPr>
          <a:lstStyle/>
          <a:p>
            <a:pPr algn="ctr"/>
            <a:r>
              <a:rPr lang="en-GB" sz="2000" dirty="0">
                <a:solidFill>
                  <a:prstClr val="black"/>
                </a:solidFill>
              </a:rPr>
              <a:t>2</a:t>
            </a:r>
          </a:p>
        </p:txBody>
      </p:sp>
      <p:sp>
        <p:nvSpPr>
          <p:cNvPr id="843" name="1a TextBox 13">
            <a:extLst>
              <a:ext uri="{FF2B5EF4-FFF2-40B4-BE49-F238E27FC236}">
                <a16:creationId xmlns:a16="http://schemas.microsoft.com/office/drawing/2014/main" xmlns="" id="{939968C1-0A2A-489C-9E98-7CFFBA15925F}"/>
              </a:ext>
            </a:extLst>
          </p:cNvPr>
          <p:cNvSpPr txBox="1"/>
          <p:nvPr/>
        </p:nvSpPr>
        <p:spPr>
          <a:xfrm>
            <a:off x="3144390" y="1544705"/>
            <a:ext cx="217170" cy="307777"/>
          </a:xfrm>
          <a:prstGeom prst="rect">
            <a:avLst/>
          </a:prstGeom>
          <a:noFill/>
        </p:spPr>
        <p:txBody>
          <a:bodyPr wrap="square" lIns="0" tIns="0" rIns="0" bIns="0" rtlCol="0">
            <a:spAutoFit/>
          </a:bodyPr>
          <a:lstStyle/>
          <a:p>
            <a:pPr algn="ctr"/>
            <a:r>
              <a:rPr lang="en-GB" sz="2000" dirty="0">
                <a:solidFill>
                  <a:prstClr val="black"/>
                </a:solidFill>
              </a:rPr>
              <a:t>1</a:t>
            </a:r>
          </a:p>
        </p:txBody>
      </p:sp>
      <p:sp>
        <p:nvSpPr>
          <p:cNvPr id="844" name="0a TextBox 14">
            <a:extLst>
              <a:ext uri="{FF2B5EF4-FFF2-40B4-BE49-F238E27FC236}">
                <a16:creationId xmlns:a16="http://schemas.microsoft.com/office/drawing/2014/main" xmlns="" id="{0613AFA1-E379-4337-9AD0-245284B3E3C2}"/>
              </a:ext>
            </a:extLst>
          </p:cNvPr>
          <p:cNvSpPr txBox="1"/>
          <p:nvPr/>
        </p:nvSpPr>
        <p:spPr>
          <a:xfrm>
            <a:off x="3144390" y="1544705"/>
            <a:ext cx="217170" cy="307777"/>
          </a:xfrm>
          <a:prstGeom prst="rect">
            <a:avLst/>
          </a:prstGeom>
          <a:noFill/>
        </p:spPr>
        <p:txBody>
          <a:bodyPr wrap="square" lIns="0" tIns="0" rIns="0" bIns="0" rtlCol="0">
            <a:spAutoFit/>
          </a:bodyPr>
          <a:lstStyle/>
          <a:p>
            <a:pPr algn="ctr"/>
            <a:r>
              <a:rPr lang="en-GB" sz="2000" dirty="0">
                <a:solidFill>
                  <a:prstClr val="black"/>
                </a:solidFill>
              </a:rPr>
              <a:t>0</a:t>
            </a:r>
          </a:p>
        </p:txBody>
      </p:sp>
      <p:sp>
        <p:nvSpPr>
          <p:cNvPr id="845" name="9a TextBox 5">
            <a:extLst>
              <a:ext uri="{FF2B5EF4-FFF2-40B4-BE49-F238E27FC236}">
                <a16:creationId xmlns:a16="http://schemas.microsoft.com/office/drawing/2014/main" xmlns="" id="{0E94E0ED-C321-4FE0-8327-8C8F18BBB6D2}"/>
              </a:ext>
            </a:extLst>
          </p:cNvPr>
          <p:cNvSpPr txBox="1"/>
          <p:nvPr/>
        </p:nvSpPr>
        <p:spPr>
          <a:xfrm>
            <a:off x="2937119" y="1544705"/>
            <a:ext cx="217170" cy="307777"/>
          </a:xfrm>
          <a:prstGeom prst="rect">
            <a:avLst/>
          </a:prstGeom>
          <a:noFill/>
        </p:spPr>
        <p:txBody>
          <a:bodyPr wrap="square" lIns="0" tIns="0" rIns="0" bIns="0" rtlCol="0">
            <a:spAutoFit/>
          </a:bodyPr>
          <a:lstStyle/>
          <a:p>
            <a:pPr algn="ctr"/>
            <a:r>
              <a:rPr lang="en-GB" sz="2000" dirty="0">
                <a:solidFill>
                  <a:prstClr val="black"/>
                </a:solidFill>
              </a:rPr>
              <a:t>9</a:t>
            </a:r>
          </a:p>
        </p:txBody>
      </p:sp>
      <p:sp>
        <p:nvSpPr>
          <p:cNvPr id="846" name="8a TextBox 6">
            <a:extLst>
              <a:ext uri="{FF2B5EF4-FFF2-40B4-BE49-F238E27FC236}">
                <a16:creationId xmlns:a16="http://schemas.microsoft.com/office/drawing/2014/main" xmlns="" id="{1EE9928E-17CC-459A-AE6E-E368A003BAE2}"/>
              </a:ext>
            </a:extLst>
          </p:cNvPr>
          <p:cNvSpPr txBox="1"/>
          <p:nvPr/>
        </p:nvSpPr>
        <p:spPr>
          <a:xfrm>
            <a:off x="2937119" y="1544705"/>
            <a:ext cx="217170" cy="307777"/>
          </a:xfrm>
          <a:prstGeom prst="rect">
            <a:avLst/>
          </a:prstGeom>
          <a:noFill/>
        </p:spPr>
        <p:txBody>
          <a:bodyPr wrap="square" lIns="0" tIns="0" rIns="0" bIns="0" rtlCol="0">
            <a:spAutoFit/>
          </a:bodyPr>
          <a:lstStyle/>
          <a:p>
            <a:pPr algn="ctr"/>
            <a:r>
              <a:rPr lang="en-GB" sz="2000" dirty="0">
                <a:solidFill>
                  <a:prstClr val="black"/>
                </a:solidFill>
              </a:rPr>
              <a:t>8</a:t>
            </a:r>
          </a:p>
        </p:txBody>
      </p:sp>
      <p:sp>
        <p:nvSpPr>
          <p:cNvPr id="847" name="7a TextBox 7">
            <a:extLst>
              <a:ext uri="{FF2B5EF4-FFF2-40B4-BE49-F238E27FC236}">
                <a16:creationId xmlns:a16="http://schemas.microsoft.com/office/drawing/2014/main" xmlns="" id="{4012AF5C-66EF-4858-87CE-181672ED9904}"/>
              </a:ext>
            </a:extLst>
          </p:cNvPr>
          <p:cNvSpPr txBox="1"/>
          <p:nvPr/>
        </p:nvSpPr>
        <p:spPr>
          <a:xfrm>
            <a:off x="2937119" y="1544705"/>
            <a:ext cx="217170" cy="307777"/>
          </a:xfrm>
          <a:prstGeom prst="rect">
            <a:avLst/>
          </a:prstGeom>
          <a:noFill/>
        </p:spPr>
        <p:txBody>
          <a:bodyPr wrap="square" lIns="0" tIns="0" rIns="0" bIns="0" rtlCol="0">
            <a:spAutoFit/>
          </a:bodyPr>
          <a:lstStyle/>
          <a:p>
            <a:pPr algn="ctr"/>
            <a:r>
              <a:rPr lang="en-GB" sz="2000" dirty="0">
                <a:solidFill>
                  <a:prstClr val="black"/>
                </a:solidFill>
              </a:rPr>
              <a:t>7</a:t>
            </a:r>
          </a:p>
        </p:txBody>
      </p:sp>
      <p:sp>
        <p:nvSpPr>
          <p:cNvPr id="848" name="6a TextBox 8">
            <a:extLst>
              <a:ext uri="{FF2B5EF4-FFF2-40B4-BE49-F238E27FC236}">
                <a16:creationId xmlns:a16="http://schemas.microsoft.com/office/drawing/2014/main" xmlns="" id="{6216C774-A0CD-438C-8F6D-336EB21923BB}"/>
              </a:ext>
            </a:extLst>
          </p:cNvPr>
          <p:cNvSpPr txBox="1"/>
          <p:nvPr/>
        </p:nvSpPr>
        <p:spPr>
          <a:xfrm>
            <a:off x="2937119" y="1544705"/>
            <a:ext cx="217170" cy="307777"/>
          </a:xfrm>
          <a:prstGeom prst="rect">
            <a:avLst/>
          </a:prstGeom>
          <a:noFill/>
        </p:spPr>
        <p:txBody>
          <a:bodyPr wrap="square" lIns="0" tIns="0" rIns="0" bIns="0" rtlCol="0">
            <a:spAutoFit/>
          </a:bodyPr>
          <a:lstStyle/>
          <a:p>
            <a:pPr algn="ctr"/>
            <a:r>
              <a:rPr lang="en-GB" sz="2000" dirty="0">
                <a:solidFill>
                  <a:prstClr val="black"/>
                </a:solidFill>
              </a:rPr>
              <a:t>6</a:t>
            </a:r>
          </a:p>
        </p:txBody>
      </p:sp>
      <p:sp>
        <p:nvSpPr>
          <p:cNvPr id="849" name="5a TextBox 9">
            <a:extLst>
              <a:ext uri="{FF2B5EF4-FFF2-40B4-BE49-F238E27FC236}">
                <a16:creationId xmlns:a16="http://schemas.microsoft.com/office/drawing/2014/main" xmlns="" id="{E40A8918-07CB-4BEF-BE18-CF1DD6FF149C}"/>
              </a:ext>
            </a:extLst>
          </p:cNvPr>
          <p:cNvSpPr txBox="1"/>
          <p:nvPr/>
        </p:nvSpPr>
        <p:spPr>
          <a:xfrm>
            <a:off x="2937119" y="1544705"/>
            <a:ext cx="217170" cy="307777"/>
          </a:xfrm>
          <a:prstGeom prst="rect">
            <a:avLst/>
          </a:prstGeom>
          <a:noFill/>
        </p:spPr>
        <p:txBody>
          <a:bodyPr wrap="square" lIns="0" tIns="0" rIns="0" bIns="0" rtlCol="0">
            <a:spAutoFit/>
          </a:bodyPr>
          <a:lstStyle/>
          <a:p>
            <a:pPr algn="ctr"/>
            <a:r>
              <a:rPr lang="en-GB" sz="2000" dirty="0">
                <a:solidFill>
                  <a:prstClr val="black"/>
                </a:solidFill>
              </a:rPr>
              <a:t>5</a:t>
            </a:r>
          </a:p>
        </p:txBody>
      </p:sp>
      <p:sp>
        <p:nvSpPr>
          <p:cNvPr id="850" name="4a TextBox 10">
            <a:extLst>
              <a:ext uri="{FF2B5EF4-FFF2-40B4-BE49-F238E27FC236}">
                <a16:creationId xmlns:a16="http://schemas.microsoft.com/office/drawing/2014/main" xmlns="" id="{F7028FE6-A7AE-4944-A023-0FF74C156F14}"/>
              </a:ext>
            </a:extLst>
          </p:cNvPr>
          <p:cNvSpPr txBox="1"/>
          <p:nvPr/>
        </p:nvSpPr>
        <p:spPr>
          <a:xfrm>
            <a:off x="2937119" y="1544705"/>
            <a:ext cx="217170" cy="307777"/>
          </a:xfrm>
          <a:prstGeom prst="rect">
            <a:avLst/>
          </a:prstGeom>
          <a:noFill/>
        </p:spPr>
        <p:txBody>
          <a:bodyPr wrap="square" lIns="0" tIns="0" rIns="0" bIns="0" rtlCol="0">
            <a:spAutoFit/>
          </a:bodyPr>
          <a:lstStyle/>
          <a:p>
            <a:pPr algn="ctr"/>
            <a:r>
              <a:rPr lang="en-GB" sz="2000" dirty="0">
                <a:solidFill>
                  <a:prstClr val="black"/>
                </a:solidFill>
              </a:rPr>
              <a:t>4</a:t>
            </a:r>
          </a:p>
        </p:txBody>
      </p:sp>
      <p:sp>
        <p:nvSpPr>
          <p:cNvPr id="851" name="3a TextBox 11">
            <a:extLst>
              <a:ext uri="{FF2B5EF4-FFF2-40B4-BE49-F238E27FC236}">
                <a16:creationId xmlns:a16="http://schemas.microsoft.com/office/drawing/2014/main" xmlns="" id="{013F3643-B5EE-474C-A1D5-1741C6A2B2CC}"/>
              </a:ext>
            </a:extLst>
          </p:cNvPr>
          <p:cNvSpPr txBox="1"/>
          <p:nvPr/>
        </p:nvSpPr>
        <p:spPr>
          <a:xfrm>
            <a:off x="2937119" y="1544705"/>
            <a:ext cx="217170" cy="307777"/>
          </a:xfrm>
          <a:prstGeom prst="rect">
            <a:avLst/>
          </a:prstGeom>
          <a:noFill/>
        </p:spPr>
        <p:txBody>
          <a:bodyPr wrap="square" lIns="0" tIns="0" rIns="0" bIns="0" rtlCol="0">
            <a:spAutoFit/>
          </a:bodyPr>
          <a:lstStyle/>
          <a:p>
            <a:pPr algn="ctr"/>
            <a:r>
              <a:rPr lang="en-GB" sz="2000" dirty="0">
                <a:solidFill>
                  <a:prstClr val="black"/>
                </a:solidFill>
              </a:rPr>
              <a:t>3</a:t>
            </a:r>
          </a:p>
        </p:txBody>
      </p:sp>
      <p:sp>
        <p:nvSpPr>
          <p:cNvPr id="852" name="2a TextBox 12">
            <a:extLst>
              <a:ext uri="{FF2B5EF4-FFF2-40B4-BE49-F238E27FC236}">
                <a16:creationId xmlns:a16="http://schemas.microsoft.com/office/drawing/2014/main" xmlns="" id="{A548D6E3-2F72-4531-A741-0AF546400D9D}"/>
              </a:ext>
            </a:extLst>
          </p:cNvPr>
          <p:cNvSpPr txBox="1"/>
          <p:nvPr/>
        </p:nvSpPr>
        <p:spPr>
          <a:xfrm>
            <a:off x="2937119" y="1544705"/>
            <a:ext cx="217170" cy="307777"/>
          </a:xfrm>
          <a:prstGeom prst="rect">
            <a:avLst/>
          </a:prstGeom>
          <a:noFill/>
        </p:spPr>
        <p:txBody>
          <a:bodyPr wrap="square" lIns="0" tIns="0" rIns="0" bIns="0" rtlCol="0">
            <a:spAutoFit/>
          </a:bodyPr>
          <a:lstStyle/>
          <a:p>
            <a:pPr algn="ctr"/>
            <a:r>
              <a:rPr lang="en-GB" sz="2000" dirty="0">
                <a:solidFill>
                  <a:prstClr val="black"/>
                </a:solidFill>
              </a:rPr>
              <a:t>2</a:t>
            </a:r>
          </a:p>
        </p:txBody>
      </p:sp>
      <p:sp>
        <p:nvSpPr>
          <p:cNvPr id="853" name="1a TextBox 13">
            <a:extLst>
              <a:ext uri="{FF2B5EF4-FFF2-40B4-BE49-F238E27FC236}">
                <a16:creationId xmlns:a16="http://schemas.microsoft.com/office/drawing/2014/main" xmlns="" id="{3ADBE559-AE0C-48BC-9B1F-505F44F58310}"/>
              </a:ext>
            </a:extLst>
          </p:cNvPr>
          <p:cNvSpPr txBox="1"/>
          <p:nvPr/>
        </p:nvSpPr>
        <p:spPr>
          <a:xfrm>
            <a:off x="2937119" y="1544705"/>
            <a:ext cx="217170" cy="307777"/>
          </a:xfrm>
          <a:prstGeom prst="rect">
            <a:avLst/>
          </a:prstGeom>
          <a:noFill/>
        </p:spPr>
        <p:txBody>
          <a:bodyPr wrap="square" lIns="0" tIns="0" rIns="0" bIns="0" rtlCol="0">
            <a:spAutoFit/>
          </a:bodyPr>
          <a:lstStyle/>
          <a:p>
            <a:pPr algn="ctr"/>
            <a:r>
              <a:rPr lang="en-GB" sz="2000" dirty="0">
                <a:solidFill>
                  <a:prstClr val="black"/>
                </a:solidFill>
              </a:rPr>
              <a:t>1</a:t>
            </a:r>
          </a:p>
        </p:txBody>
      </p:sp>
      <p:sp>
        <p:nvSpPr>
          <p:cNvPr id="854" name="0a TextBox 14">
            <a:extLst>
              <a:ext uri="{FF2B5EF4-FFF2-40B4-BE49-F238E27FC236}">
                <a16:creationId xmlns:a16="http://schemas.microsoft.com/office/drawing/2014/main" xmlns="" id="{4AD201ED-35B4-4493-A25F-92A3A35066AD}"/>
              </a:ext>
            </a:extLst>
          </p:cNvPr>
          <p:cNvSpPr txBox="1"/>
          <p:nvPr/>
        </p:nvSpPr>
        <p:spPr>
          <a:xfrm>
            <a:off x="2937119" y="1544705"/>
            <a:ext cx="217170" cy="307777"/>
          </a:xfrm>
          <a:prstGeom prst="rect">
            <a:avLst/>
          </a:prstGeom>
          <a:noFill/>
        </p:spPr>
        <p:txBody>
          <a:bodyPr wrap="square" lIns="0" tIns="0" rIns="0" bIns="0" rtlCol="0">
            <a:spAutoFit/>
          </a:bodyPr>
          <a:lstStyle/>
          <a:p>
            <a:pPr algn="ctr"/>
            <a:r>
              <a:rPr lang="en-GB" sz="2000" dirty="0">
                <a:solidFill>
                  <a:prstClr val="black"/>
                </a:solidFill>
              </a:rPr>
              <a:t>0</a:t>
            </a:r>
          </a:p>
        </p:txBody>
      </p:sp>
      <p:sp>
        <p:nvSpPr>
          <p:cNvPr id="855" name="0a TextBox 14">
            <a:extLst>
              <a:ext uri="{FF2B5EF4-FFF2-40B4-BE49-F238E27FC236}">
                <a16:creationId xmlns:a16="http://schemas.microsoft.com/office/drawing/2014/main" xmlns="" id="{A17D937D-652E-4756-B4F1-B13469108B48}"/>
              </a:ext>
            </a:extLst>
          </p:cNvPr>
          <p:cNvSpPr txBox="1"/>
          <p:nvPr/>
        </p:nvSpPr>
        <p:spPr>
          <a:xfrm>
            <a:off x="3474916" y="1544705"/>
            <a:ext cx="217170" cy="307777"/>
          </a:xfrm>
          <a:prstGeom prst="rect">
            <a:avLst/>
          </a:prstGeom>
          <a:noFill/>
        </p:spPr>
        <p:txBody>
          <a:bodyPr wrap="square" lIns="0" tIns="0" rIns="0" bIns="0" rtlCol="0">
            <a:spAutoFit/>
          </a:bodyPr>
          <a:lstStyle/>
          <a:p>
            <a:pPr algn="ctr"/>
            <a:r>
              <a:rPr lang="en-GB" sz="2000" dirty="0">
                <a:solidFill>
                  <a:prstClr val="black"/>
                </a:solidFill>
              </a:rPr>
              <a:t>,</a:t>
            </a:r>
          </a:p>
        </p:txBody>
      </p:sp>
      <p:sp>
        <p:nvSpPr>
          <p:cNvPr id="856" name="9a TextBox 5">
            <a:extLst>
              <a:ext uri="{FF2B5EF4-FFF2-40B4-BE49-F238E27FC236}">
                <a16:creationId xmlns:a16="http://schemas.microsoft.com/office/drawing/2014/main" xmlns="" id="{B0E14D19-8CAA-4D9A-B427-568770FB6984}"/>
              </a:ext>
            </a:extLst>
          </p:cNvPr>
          <p:cNvSpPr txBox="1"/>
          <p:nvPr/>
        </p:nvSpPr>
        <p:spPr>
          <a:xfrm>
            <a:off x="3596471" y="1903228"/>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857" name="8a TextBox 6">
            <a:extLst>
              <a:ext uri="{FF2B5EF4-FFF2-40B4-BE49-F238E27FC236}">
                <a16:creationId xmlns:a16="http://schemas.microsoft.com/office/drawing/2014/main" xmlns="" id="{658F0353-E7AB-4399-B90C-08E51CC187F1}"/>
              </a:ext>
            </a:extLst>
          </p:cNvPr>
          <p:cNvSpPr txBox="1"/>
          <p:nvPr/>
        </p:nvSpPr>
        <p:spPr>
          <a:xfrm>
            <a:off x="3596471" y="1903228"/>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858" name="7a TextBox 7">
            <a:extLst>
              <a:ext uri="{FF2B5EF4-FFF2-40B4-BE49-F238E27FC236}">
                <a16:creationId xmlns:a16="http://schemas.microsoft.com/office/drawing/2014/main" xmlns="" id="{80FADA2A-E425-4E41-B63D-1A78237CB819}"/>
              </a:ext>
            </a:extLst>
          </p:cNvPr>
          <p:cNvSpPr txBox="1"/>
          <p:nvPr/>
        </p:nvSpPr>
        <p:spPr>
          <a:xfrm>
            <a:off x="3596471" y="1903228"/>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859" name="6a TextBox 8">
            <a:extLst>
              <a:ext uri="{FF2B5EF4-FFF2-40B4-BE49-F238E27FC236}">
                <a16:creationId xmlns:a16="http://schemas.microsoft.com/office/drawing/2014/main" xmlns="" id="{D13E5EF6-4CB8-4363-851F-22E496A4A9C0}"/>
              </a:ext>
            </a:extLst>
          </p:cNvPr>
          <p:cNvSpPr txBox="1"/>
          <p:nvPr/>
        </p:nvSpPr>
        <p:spPr>
          <a:xfrm>
            <a:off x="3596471" y="1903228"/>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860" name="5a TextBox 9">
            <a:extLst>
              <a:ext uri="{FF2B5EF4-FFF2-40B4-BE49-F238E27FC236}">
                <a16:creationId xmlns:a16="http://schemas.microsoft.com/office/drawing/2014/main" xmlns="" id="{C77651DC-BA47-4482-8DA4-A9FAC3BEA3D4}"/>
              </a:ext>
            </a:extLst>
          </p:cNvPr>
          <p:cNvSpPr txBox="1"/>
          <p:nvPr/>
        </p:nvSpPr>
        <p:spPr>
          <a:xfrm>
            <a:off x="3596471" y="1903228"/>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861" name="4a TextBox 10">
            <a:extLst>
              <a:ext uri="{FF2B5EF4-FFF2-40B4-BE49-F238E27FC236}">
                <a16:creationId xmlns:a16="http://schemas.microsoft.com/office/drawing/2014/main" xmlns="" id="{57194BE8-5A39-4508-A6B6-016064D81A79}"/>
              </a:ext>
            </a:extLst>
          </p:cNvPr>
          <p:cNvSpPr txBox="1"/>
          <p:nvPr/>
        </p:nvSpPr>
        <p:spPr>
          <a:xfrm>
            <a:off x="3596471" y="1903228"/>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862" name="3a TextBox 11">
            <a:extLst>
              <a:ext uri="{FF2B5EF4-FFF2-40B4-BE49-F238E27FC236}">
                <a16:creationId xmlns:a16="http://schemas.microsoft.com/office/drawing/2014/main" xmlns="" id="{F890FF13-182F-4798-8D3D-941259EECFC4}"/>
              </a:ext>
            </a:extLst>
          </p:cNvPr>
          <p:cNvSpPr txBox="1"/>
          <p:nvPr/>
        </p:nvSpPr>
        <p:spPr>
          <a:xfrm>
            <a:off x="3596471" y="1903228"/>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863" name="2a TextBox 12">
            <a:extLst>
              <a:ext uri="{FF2B5EF4-FFF2-40B4-BE49-F238E27FC236}">
                <a16:creationId xmlns:a16="http://schemas.microsoft.com/office/drawing/2014/main" xmlns="" id="{02131BD4-403B-48EF-B608-F1BD0685227B}"/>
              </a:ext>
            </a:extLst>
          </p:cNvPr>
          <p:cNvSpPr txBox="1"/>
          <p:nvPr/>
        </p:nvSpPr>
        <p:spPr>
          <a:xfrm>
            <a:off x="3596471" y="1903228"/>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864" name="1a TextBox 13">
            <a:extLst>
              <a:ext uri="{FF2B5EF4-FFF2-40B4-BE49-F238E27FC236}">
                <a16:creationId xmlns:a16="http://schemas.microsoft.com/office/drawing/2014/main" xmlns="" id="{3598037B-3C47-4A10-B4E0-FC7F7283BB15}"/>
              </a:ext>
            </a:extLst>
          </p:cNvPr>
          <p:cNvSpPr txBox="1"/>
          <p:nvPr/>
        </p:nvSpPr>
        <p:spPr>
          <a:xfrm>
            <a:off x="3596471" y="1903228"/>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865" name="0a TextBox 14">
            <a:extLst>
              <a:ext uri="{FF2B5EF4-FFF2-40B4-BE49-F238E27FC236}">
                <a16:creationId xmlns:a16="http://schemas.microsoft.com/office/drawing/2014/main" xmlns="" id="{12D689A6-055B-489C-8CEF-D9C07856442D}"/>
              </a:ext>
            </a:extLst>
          </p:cNvPr>
          <p:cNvSpPr txBox="1"/>
          <p:nvPr/>
        </p:nvSpPr>
        <p:spPr>
          <a:xfrm>
            <a:off x="3596471" y="1903228"/>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867" name="9a TextBox 5">
            <a:extLst>
              <a:ext uri="{FF2B5EF4-FFF2-40B4-BE49-F238E27FC236}">
                <a16:creationId xmlns:a16="http://schemas.microsoft.com/office/drawing/2014/main" xmlns="" id="{4619203C-8B90-4256-AC81-79B8103AB6EF}"/>
              </a:ext>
            </a:extLst>
          </p:cNvPr>
          <p:cNvSpPr txBox="1"/>
          <p:nvPr/>
        </p:nvSpPr>
        <p:spPr>
          <a:xfrm>
            <a:off x="3360777" y="1903228"/>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868" name="8a TextBox 6">
            <a:extLst>
              <a:ext uri="{FF2B5EF4-FFF2-40B4-BE49-F238E27FC236}">
                <a16:creationId xmlns:a16="http://schemas.microsoft.com/office/drawing/2014/main" xmlns="" id="{1C35C7B4-F729-40B8-A673-BE205341C5A3}"/>
              </a:ext>
            </a:extLst>
          </p:cNvPr>
          <p:cNvSpPr txBox="1"/>
          <p:nvPr/>
        </p:nvSpPr>
        <p:spPr>
          <a:xfrm>
            <a:off x="3360777" y="1903228"/>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869" name="7a TextBox 7">
            <a:extLst>
              <a:ext uri="{FF2B5EF4-FFF2-40B4-BE49-F238E27FC236}">
                <a16:creationId xmlns:a16="http://schemas.microsoft.com/office/drawing/2014/main" xmlns="" id="{C3285951-354C-4EA3-9370-22FCF1B662BA}"/>
              </a:ext>
            </a:extLst>
          </p:cNvPr>
          <p:cNvSpPr txBox="1"/>
          <p:nvPr/>
        </p:nvSpPr>
        <p:spPr>
          <a:xfrm>
            <a:off x="3360777" y="1903228"/>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870" name="6a TextBox 8">
            <a:extLst>
              <a:ext uri="{FF2B5EF4-FFF2-40B4-BE49-F238E27FC236}">
                <a16:creationId xmlns:a16="http://schemas.microsoft.com/office/drawing/2014/main" xmlns="" id="{EEFF3D43-2F1B-420B-A9CA-76B559C705E8}"/>
              </a:ext>
            </a:extLst>
          </p:cNvPr>
          <p:cNvSpPr txBox="1"/>
          <p:nvPr/>
        </p:nvSpPr>
        <p:spPr>
          <a:xfrm>
            <a:off x="3360777" y="1903228"/>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871" name="5a TextBox 9">
            <a:extLst>
              <a:ext uri="{FF2B5EF4-FFF2-40B4-BE49-F238E27FC236}">
                <a16:creationId xmlns:a16="http://schemas.microsoft.com/office/drawing/2014/main" xmlns="" id="{8AEB685C-57FD-4DD1-BA7C-13F27C1F4B2B}"/>
              </a:ext>
            </a:extLst>
          </p:cNvPr>
          <p:cNvSpPr txBox="1"/>
          <p:nvPr/>
        </p:nvSpPr>
        <p:spPr>
          <a:xfrm>
            <a:off x="3360777" y="1903228"/>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872" name="4a TextBox 10">
            <a:extLst>
              <a:ext uri="{FF2B5EF4-FFF2-40B4-BE49-F238E27FC236}">
                <a16:creationId xmlns:a16="http://schemas.microsoft.com/office/drawing/2014/main" xmlns="" id="{96042ABC-12E8-47DE-8CAC-53F673FD7664}"/>
              </a:ext>
            </a:extLst>
          </p:cNvPr>
          <p:cNvSpPr txBox="1"/>
          <p:nvPr/>
        </p:nvSpPr>
        <p:spPr>
          <a:xfrm>
            <a:off x="3360777" y="1903228"/>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873" name="3a TextBox 11">
            <a:extLst>
              <a:ext uri="{FF2B5EF4-FFF2-40B4-BE49-F238E27FC236}">
                <a16:creationId xmlns:a16="http://schemas.microsoft.com/office/drawing/2014/main" xmlns="" id="{20BE3A7C-A497-4123-9BBC-7C0B272795F0}"/>
              </a:ext>
            </a:extLst>
          </p:cNvPr>
          <p:cNvSpPr txBox="1"/>
          <p:nvPr/>
        </p:nvSpPr>
        <p:spPr>
          <a:xfrm>
            <a:off x="3360777" y="1903228"/>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874" name="2a TextBox 12">
            <a:extLst>
              <a:ext uri="{FF2B5EF4-FFF2-40B4-BE49-F238E27FC236}">
                <a16:creationId xmlns:a16="http://schemas.microsoft.com/office/drawing/2014/main" xmlns="" id="{27433A50-860D-416F-8FB0-DAF89A486324}"/>
              </a:ext>
            </a:extLst>
          </p:cNvPr>
          <p:cNvSpPr txBox="1"/>
          <p:nvPr/>
        </p:nvSpPr>
        <p:spPr>
          <a:xfrm>
            <a:off x="3360777" y="1903228"/>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875" name="1a TextBox 13">
            <a:extLst>
              <a:ext uri="{FF2B5EF4-FFF2-40B4-BE49-F238E27FC236}">
                <a16:creationId xmlns:a16="http://schemas.microsoft.com/office/drawing/2014/main" xmlns="" id="{B4871B49-58AA-411B-BC2A-F0DBDADD11CE}"/>
              </a:ext>
            </a:extLst>
          </p:cNvPr>
          <p:cNvSpPr txBox="1"/>
          <p:nvPr/>
        </p:nvSpPr>
        <p:spPr>
          <a:xfrm>
            <a:off x="3360777" y="1903228"/>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876" name="0a TextBox 14">
            <a:extLst>
              <a:ext uri="{FF2B5EF4-FFF2-40B4-BE49-F238E27FC236}">
                <a16:creationId xmlns:a16="http://schemas.microsoft.com/office/drawing/2014/main" xmlns="" id="{3159D883-6743-4D27-8D37-AFC6EA24AD80}"/>
              </a:ext>
            </a:extLst>
          </p:cNvPr>
          <p:cNvSpPr txBox="1"/>
          <p:nvPr/>
        </p:nvSpPr>
        <p:spPr>
          <a:xfrm>
            <a:off x="3360777" y="1903228"/>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877" name="9a TextBox 5">
            <a:extLst>
              <a:ext uri="{FF2B5EF4-FFF2-40B4-BE49-F238E27FC236}">
                <a16:creationId xmlns:a16="http://schemas.microsoft.com/office/drawing/2014/main" xmlns="" id="{8E72C480-085B-4E6C-975D-69FD749FAFCB}"/>
              </a:ext>
            </a:extLst>
          </p:cNvPr>
          <p:cNvSpPr txBox="1"/>
          <p:nvPr/>
        </p:nvSpPr>
        <p:spPr>
          <a:xfrm>
            <a:off x="3138836" y="1903228"/>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878" name="8a TextBox 6">
            <a:extLst>
              <a:ext uri="{FF2B5EF4-FFF2-40B4-BE49-F238E27FC236}">
                <a16:creationId xmlns:a16="http://schemas.microsoft.com/office/drawing/2014/main" xmlns="" id="{E5065ACE-3B85-4B47-B67B-A36B686D775E}"/>
              </a:ext>
            </a:extLst>
          </p:cNvPr>
          <p:cNvSpPr txBox="1"/>
          <p:nvPr/>
        </p:nvSpPr>
        <p:spPr>
          <a:xfrm>
            <a:off x="3138836" y="1903228"/>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879" name="7a TextBox 7">
            <a:extLst>
              <a:ext uri="{FF2B5EF4-FFF2-40B4-BE49-F238E27FC236}">
                <a16:creationId xmlns:a16="http://schemas.microsoft.com/office/drawing/2014/main" xmlns="" id="{B8B35A9B-B791-4253-95E7-AE9D7941DEA8}"/>
              </a:ext>
            </a:extLst>
          </p:cNvPr>
          <p:cNvSpPr txBox="1"/>
          <p:nvPr/>
        </p:nvSpPr>
        <p:spPr>
          <a:xfrm>
            <a:off x="3138836" y="1903228"/>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880" name="6a TextBox 8">
            <a:extLst>
              <a:ext uri="{FF2B5EF4-FFF2-40B4-BE49-F238E27FC236}">
                <a16:creationId xmlns:a16="http://schemas.microsoft.com/office/drawing/2014/main" xmlns="" id="{FFEDF9DD-58F5-45AD-865C-E7227E78D7DE}"/>
              </a:ext>
            </a:extLst>
          </p:cNvPr>
          <p:cNvSpPr txBox="1"/>
          <p:nvPr/>
        </p:nvSpPr>
        <p:spPr>
          <a:xfrm>
            <a:off x="3138836" y="1903228"/>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881" name="5a TextBox 9">
            <a:extLst>
              <a:ext uri="{FF2B5EF4-FFF2-40B4-BE49-F238E27FC236}">
                <a16:creationId xmlns:a16="http://schemas.microsoft.com/office/drawing/2014/main" xmlns="" id="{7278E47E-37E7-4968-91B0-8456D6EE950B}"/>
              </a:ext>
            </a:extLst>
          </p:cNvPr>
          <p:cNvSpPr txBox="1"/>
          <p:nvPr/>
        </p:nvSpPr>
        <p:spPr>
          <a:xfrm>
            <a:off x="3138836" y="1903228"/>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882" name="4a TextBox 10">
            <a:extLst>
              <a:ext uri="{FF2B5EF4-FFF2-40B4-BE49-F238E27FC236}">
                <a16:creationId xmlns:a16="http://schemas.microsoft.com/office/drawing/2014/main" xmlns="" id="{B336B538-53BB-430A-8E99-ED56EA1B440B}"/>
              </a:ext>
            </a:extLst>
          </p:cNvPr>
          <p:cNvSpPr txBox="1"/>
          <p:nvPr/>
        </p:nvSpPr>
        <p:spPr>
          <a:xfrm>
            <a:off x="3138836" y="1903228"/>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883" name="3a TextBox 11">
            <a:extLst>
              <a:ext uri="{FF2B5EF4-FFF2-40B4-BE49-F238E27FC236}">
                <a16:creationId xmlns:a16="http://schemas.microsoft.com/office/drawing/2014/main" xmlns="" id="{E1D8853F-C214-4734-816D-C684EC3B72ED}"/>
              </a:ext>
            </a:extLst>
          </p:cNvPr>
          <p:cNvSpPr txBox="1"/>
          <p:nvPr/>
        </p:nvSpPr>
        <p:spPr>
          <a:xfrm>
            <a:off x="3138836" y="1903228"/>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884" name="2a TextBox 12">
            <a:extLst>
              <a:ext uri="{FF2B5EF4-FFF2-40B4-BE49-F238E27FC236}">
                <a16:creationId xmlns:a16="http://schemas.microsoft.com/office/drawing/2014/main" xmlns="" id="{BCD89F4C-A906-47A9-B4FF-87048814F8AD}"/>
              </a:ext>
            </a:extLst>
          </p:cNvPr>
          <p:cNvSpPr txBox="1"/>
          <p:nvPr/>
        </p:nvSpPr>
        <p:spPr>
          <a:xfrm>
            <a:off x="3138836" y="1903228"/>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885" name="1a TextBox 13">
            <a:extLst>
              <a:ext uri="{FF2B5EF4-FFF2-40B4-BE49-F238E27FC236}">
                <a16:creationId xmlns:a16="http://schemas.microsoft.com/office/drawing/2014/main" xmlns="" id="{E852C317-AB6E-4283-B624-461816BA5DC2}"/>
              </a:ext>
            </a:extLst>
          </p:cNvPr>
          <p:cNvSpPr txBox="1"/>
          <p:nvPr/>
        </p:nvSpPr>
        <p:spPr>
          <a:xfrm>
            <a:off x="3138836" y="1903228"/>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886" name="0a TextBox 14">
            <a:extLst>
              <a:ext uri="{FF2B5EF4-FFF2-40B4-BE49-F238E27FC236}">
                <a16:creationId xmlns:a16="http://schemas.microsoft.com/office/drawing/2014/main" xmlns="" id="{AACA7C3D-458A-4A23-B1DE-BF31A1055EFD}"/>
              </a:ext>
            </a:extLst>
          </p:cNvPr>
          <p:cNvSpPr txBox="1"/>
          <p:nvPr/>
        </p:nvSpPr>
        <p:spPr>
          <a:xfrm>
            <a:off x="3138836" y="1903228"/>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887" name="9a TextBox 5">
            <a:extLst>
              <a:ext uri="{FF2B5EF4-FFF2-40B4-BE49-F238E27FC236}">
                <a16:creationId xmlns:a16="http://schemas.microsoft.com/office/drawing/2014/main" xmlns="" id="{BB0E2615-D361-4B31-BA12-C33E7E5DED1A}"/>
              </a:ext>
            </a:extLst>
          </p:cNvPr>
          <p:cNvSpPr txBox="1"/>
          <p:nvPr/>
        </p:nvSpPr>
        <p:spPr>
          <a:xfrm>
            <a:off x="2923176" y="1903228"/>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888" name="8a TextBox 6">
            <a:extLst>
              <a:ext uri="{FF2B5EF4-FFF2-40B4-BE49-F238E27FC236}">
                <a16:creationId xmlns:a16="http://schemas.microsoft.com/office/drawing/2014/main" xmlns="" id="{A3E627C4-83BC-4869-8886-BB0F624F5861}"/>
              </a:ext>
            </a:extLst>
          </p:cNvPr>
          <p:cNvSpPr txBox="1"/>
          <p:nvPr/>
        </p:nvSpPr>
        <p:spPr>
          <a:xfrm>
            <a:off x="2923176" y="1903228"/>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889" name="7a TextBox 7">
            <a:extLst>
              <a:ext uri="{FF2B5EF4-FFF2-40B4-BE49-F238E27FC236}">
                <a16:creationId xmlns:a16="http://schemas.microsoft.com/office/drawing/2014/main" xmlns="" id="{243644CA-58F9-4FEA-B9F8-A591699869F2}"/>
              </a:ext>
            </a:extLst>
          </p:cNvPr>
          <p:cNvSpPr txBox="1"/>
          <p:nvPr/>
        </p:nvSpPr>
        <p:spPr>
          <a:xfrm>
            <a:off x="2923176" y="1903228"/>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890" name="6a TextBox 8">
            <a:extLst>
              <a:ext uri="{FF2B5EF4-FFF2-40B4-BE49-F238E27FC236}">
                <a16:creationId xmlns:a16="http://schemas.microsoft.com/office/drawing/2014/main" xmlns="" id="{D53C9269-9E99-40BC-8D42-B96711FAEDB6}"/>
              </a:ext>
            </a:extLst>
          </p:cNvPr>
          <p:cNvSpPr txBox="1"/>
          <p:nvPr/>
        </p:nvSpPr>
        <p:spPr>
          <a:xfrm>
            <a:off x="2923176" y="1903228"/>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891" name="5a TextBox 9">
            <a:extLst>
              <a:ext uri="{FF2B5EF4-FFF2-40B4-BE49-F238E27FC236}">
                <a16:creationId xmlns:a16="http://schemas.microsoft.com/office/drawing/2014/main" xmlns="" id="{23C96AC3-4571-4D05-B168-AC68DF3F3D66}"/>
              </a:ext>
            </a:extLst>
          </p:cNvPr>
          <p:cNvSpPr txBox="1"/>
          <p:nvPr/>
        </p:nvSpPr>
        <p:spPr>
          <a:xfrm>
            <a:off x="2923176" y="1903228"/>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892" name="4a TextBox 10">
            <a:extLst>
              <a:ext uri="{FF2B5EF4-FFF2-40B4-BE49-F238E27FC236}">
                <a16:creationId xmlns:a16="http://schemas.microsoft.com/office/drawing/2014/main" xmlns="" id="{F4BD3839-B117-4639-9FA5-2689F2D12587}"/>
              </a:ext>
            </a:extLst>
          </p:cNvPr>
          <p:cNvSpPr txBox="1"/>
          <p:nvPr/>
        </p:nvSpPr>
        <p:spPr>
          <a:xfrm>
            <a:off x="2923176" y="1903228"/>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893" name="3a TextBox 11">
            <a:extLst>
              <a:ext uri="{FF2B5EF4-FFF2-40B4-BE49-F238E27FC236}">
                <a16:creationId xmlns:a16="http://schemas.microsoft.com/office/drawing/2014/main" xmlns="" id="{D11BA30E-3B26-4D08-A5AD-30F26716FE69}"/>
              </a:ext>
            </a:extLst>
          </p:cNvPr>
          <p:cNvSpPr txBox="1"/>
          <p:nvPr/>
        </p:nvSpPr>
        <p:spPr>
          <a:xfrm>
            <a:off x="2923176" y="1903228"/>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894" name="2a TextBox 12">
            <a:extLst>
              <a:ext uri="{FF2B5EF4-FFF2-40B4-BE49-F238E27FC236}">
                <a16:creationId xmlns:a16="http://schemas.microsoft.com/office/drawing/2014/main" xmlns="" id="{66CE25E7-60C3-4C90-8063-4E61F71C366A}"/>
              </a:ext>
            </a:extLst>
          </p:cNvPr>
          <p:cNvSpPr txBox="1"/>
          <p:nvPr/>
        </p:nvSpPr>
        <p:spPr>
          <a:xfrm>
            <a:off x="2923176" y="1903228"/>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895" name="1a TextBox 13">
            <a:extLst>
              <a:ext uri="{FF2B5EF4-FFF2-40B4-BE49-F238E27FC236}">
                <a16:creationId xmlns:a16="http://schemas.microsoft.com/office/drawing/2014/main" xmlns="" id="{1549585D-7C03-4610-9496-A1119245BC34}"/>
              </a:ext>
            </a:extLst>
          </p:cNvPr>
          <p:cNvSpPr txBox="1"/>
          <p:nvPr/>
        </p:nvSpPr>
        <p:spPr>
          <a:xfrm>
            <a:off x="2923176" y="1903228"/>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896" name="0a TextBox 14">
            <a:extLst>
              <a:ext uri="{FF2B5EF4-FFF2-40B4-BE49-F238E27FC236}">
                <a16:creationId xmlns:a16="http://schemas.microsoft.com/office/drawing/2014/main" xmlns="" id="{66B0A82F-24F1-4EED-A6A9-1E88D470D75B}"/>
              </a:ext>
            </a:extLst>
          </p:cNvPr>
          <p:cNvSpPr txBox="1"/>
          <p:nvPr/>
        </p:nvSpPr>
        <p:spPr>
          <a:xfrm>
            <a:off x="2923176" y="1903228"/>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897" name="0a TextBox 14">
            <a:extLst>
              <a:ext uri="{FF2B5EF4-FFF2-40B4-BE49-F238E27FC236}">
                <a16:creationId xmlns:a16="http://schemas.microsoft.com/office/drawing/2014/main" xmlns="" id="{E04B2C5E-B002-40D0-B4D5-0010B0A13B98}"/>
              </a:ext>
            </a:extLst>
          </p:cNvPr>
          <p:cNvSpPr txBox="1"/>
          <p:nvPr/>
        </p:nvSpPr>
        <p:spPr>
          <a:xfrm>
            <a:off x="3469362" y="1903228"/>
            <a:ext cx="217170" cy="307777"/>
          </a:xfrm>
          <a:prstGeom prst="rect">
            <a:avLst/>
          </a:prstGeom>
          <a:noFill/>
        </p:spPr>
        <p:txBody>
          <a:bodyPr wrap="square" lIns="0" tIns="0" rIns="0" bIns="0" rtlCol="0">
            <a:spAutoFit/>
          </a:bodyPr>
          <a:lstStyle/>
          <a:p>
            <a:pPr algn="ctr"/>
            <a:r>
              <a:rPr lang="en-GB" sz="2000" dirty="0">
                <a:solidFill>
                  <a:srgbClr val="FF0000"/>
                </a:solidFill>
              </a:rPr>
              <a:t>,</a:t>
            </a:r>
          </a:p>
        </p:txBody>
      </p:sp>
      <p:sp>
        <p:nvSpPr>
          <p:cNvPr id="898" name="9a TextBox 5">
            <a:extLst>
              <a:ext uri="{FF2B5EF4-FFF2-40B4-BE49-F238E27FC236}">
                <a16:creationId xmlns:a16="http://schemas.microsoft.com/office/drawing/2014/main" xmlns="" id="{4B46B9B6-1EB5-47A9-9763-71BDFC85CB81}"/>
              </a:ext>
            </a:extLst>
          </p:cNvPr>
          <p:cNvSpPr txBox="1"/>
          <p:nvPr/>
        </p:nvSpPr>
        <p:spPr>
          <a:xfrm>
            <a:off x="3784802" y="1545692"/>
            <a:ext cx="217170" cy="307777"/>
          </a:xfrm>
          <a:prstGeom prst="rect">
            <a:avLst/>
          </a:prstGeom>
          <a:noFill/>
        </p:spPr>
        <p:txBody>
          <a:bodyPr wrap="square" lIns="0" tIns="0" rIns="0" bIns="0" rtlCol="0">
            <a:spAutoFit/>
          </a:bodyPr>
          <a:lstStyle/>
          <a:p>
            <a:pPr algn="ctr"/>
            <a:r>
              <a:rPr lang="en-GB" sz="2000" dirty="0">
                <a:solidFill>
                  <a:prstClr val="black"/>
                </a:solidFill>
              </a:rPr>
              <a:t>9</a:t>
            </a:r>
          </a:p>
        </p:txBody>
      </p:sp>
      <p:sp>
        <p:nvSpPr>
          <p:cNvPr id="899" name="8a TextBox 6">
            <a:extLst>
              <a:ext uri="{FF2B5EF4-FFF2-40B4-BE49-F238E27FC236}">
                <a16:creationId xmlns:a16="http://schemas.microsoft.com/office/drawing/2014/main" xmlns="" id="{63B6A7CF-C6E3-4B0B-8139-B1DFAF18C027}"/>
              </a:ext>
            </a:extLst>
          </p:cNvPr>
          <p:cNvSpPr txBox="1"/>
          <p:nvPr/>
        </p:nvSpPr>
        <p:spPr>
          <a:xfrm>
            <a:off x="3784802" y="1545692"/>
            <a:ext cx="217170" cy="307777"/>
          </a:xfrm>
          <a:prstGeom prst="rect">
            <a:avLst/>
          </a:prstGeom>
          <a:noFill/>
        </p:spPr>
        <p:txBody>
          <a:bodyPr wrap="square" lIns="0" tIns="0" rIns="0" bIns="0" rtlCol="0">
            <a:spAutoFit/>
          </a:bodyPr>
          <a:lstStyle/>
          <a:p>
            <a:pPr algn="ctr"/>
            <a:r>
              <a:rPr lang="en-GB" sz="2000" dirty="0">
                <a:solidFill>
                  <a:prstClr val="black"/>
                </a:solidFill>
              </a:rPr>
              <a:t>8</a:t>
            </a:r>
          </a:p>
        </p:txBody>
      </p:sp>
      <p:sp>
        <p:nvSpPr>
          <p:cNvPr id="900" name="7a TextBox 7">
            <a:extLst>
              <a:ext uri="{FF2B5EF4-FFF2-40B4-BE49-F238E27FC236}">
                <a16:creationId xmlns:a16="http://schemas.microsoft.com/office/drawing/2014/main" xmlns="" id="{16C5AC1C-3067-42DF-B82B-E8BB28E6EBCB}"/>
              </a:ext>
            </a:extLst>
          </p:cNvPr>
          <p:cNvSpPr txBox="1"/>
          <p:nvPr/>
        </p:nvSpPr>
        <p:spPr>
          <a:xfrm>
            <a:off x="3784802" y="1545692"/>
            <a:ext cx="217170" cy="307777"/>
          </a:xfrm>
          <a:prstGeom prst="rect">
            <a:avLst/>
          </a:prstGeom>
          <a:noFill/>
        </p:spPr>
        <p:txBody>
          <a:bodyPr wrap="square" lIns="0" tIns="0" rIns="0" bIns="0" rtlCol="0">
            <a:spAutoFit/>
          </a:bodyPr>
          <a:lstStyle/>
          <a:p>
            <a:pPr algn="ctr"/>
            <a:r>
              <a:rPr lang="en-GB" sz="2000" dirty="0">
                <a:solidFill>
                  <a:prstClr val="black"/>
                </a:solidFill>
              </a:rPr>
              <a:t>7</a:t>
            </a:r>
          </a:p>
        </p:txBody>
      </p:sp>
      <p:sp>
        <p:nvSpPr>
          <p:cNvPr id="901" name="6a TextBox 8">
            <a:extLst>
              <a:ext uri="{FF2B5EF4-FFF2-40B4-BE49-F238E27FC236}">
                <a16:creationId xmlns:a16="http://schemas.microsoft.com/office/drawing/2014/main" xmlns="" id="{EACBF05B-01DB-46CC-8E79-37339225F211}"/>
              </a:ext>
            </a:extLst>
          </p:cNvPr>
          <p:cNvSpPr txBox="1"/>
          <p:nvPr/>
        </p:nvSpPr>
        <p:spPr>
          <a:xfrm>
            <a:off x="3784802" y="1545692"/>
            <a:ext cx="217170" cy="307777"/>
          </a:xfrm>
          <a:prstGeom prst="rect">
            <a:avLst/>
          </a:prstGeom>
          <a:noFill/>
        </p:spPr>
        <p:txBody>
          <a:bodyPr wrap="square" lIns="0" tIns="0" rIns="0" bIns="0" rtlCol="0">
            <a:spAutoFit/>
          </a:bodyPr>
          <a:lstStyle/>
          <a:p>
            <a:pPr algn="ctr"/>
            <a:r>
              <a:rPr lang="en-GB" sz="2000" dirty="0">
                <a:solidFill>
                  <a:prstClr val="black"/>
                </a:solidFill>
              </a:rPr>
              <a:t>6</a:t>
            </a:r>
          </a:p>
        </p:txBody>
      </p:sp>
      <p:sp>
        <p:nvSpPr>
          <p:cNvPr id="902" name="5a TextBox 9">
            <a:extLst>
              <a:ext uri="{FF2B5EF4-FFF2-40B4-BE49-F238E27FC236}">
                <a16:creationId xmlns:a16="http://schemas.microsoft.com/office/drawing/2014/main" xmlns="" id="{147A2D61-7B5B-41E8-BD41-BA0052EBE2E2}"/>
              </a:ext>
            </a:extLst>
          </p:cNvPr>
          <p:cNvSpPr txBox="1"/>
          <p:nvPr/>
        </p:nvSpPr>
        <p:spPr>
          <a:xfrm>
            <a:off x="3784802" y="1545692"/>
            <a:ext cx="217170" cy="307777"/>
          </a:xfrm>
          <a:prstGeom prst="rect">
            <a:avLst/>
          </a:prstGeom>
          <a:noFill/>
        </p:spPr>
        <p:txBody>
          <a:bodyPr wrap="square" lIns="0" tIns="0" rIns="0" bIns="0" rtlCol="0">
            <a:spAutoFit/>
          </a:bodyPr>
          <a:lstStyle/>
          <a:p>
            <a:pPr algn="ctr"/>
            <a:r>
              <a:rPr lang="en-GB" sz="2000" dirty="0">
                <a:solidFill>
                  <a:prstClr val="black"/>
                </a:solidFill>
              </a:rPr>
              <a:t>5</a:t>
            </a:r>
          </a:p>
        </p:txBody>
      </p:sp>
      <p:sp>
        <p:nvSpPr>
          <p:cNvPr id="903" name="4a TextBox 10">
            <a:extLst>
              <a:ext uri="{FF2B5EF4-FFF2-40B4-BE49-F238E27FC236}">
                <a16:creationId xmlns:a16="http://schemas.microsoft.com/office/drawing/2014/main" xmlns="" id="{08762939-6143-4715-9D96-0A01F5B26E3C}"/>
              </a:ext>
            </a:extLst>
          </p:cNvPr>
          <p:cNvSpPr txBox="1"/>
          <p:nvPr/>
        </p:nvSpPr>
        <p:spPr>
          <a:xfrm>
            <a:off x="3784802" y="1545692"/>
            <a:ext cx="217170" cy="307777"/>
          </a:xfrm>
          <a:prstGeom prst="rect">
            <a:avLst/>
          </a:prstGeom>
          <a:noFill/>
        </p:spPr>
        <p:txBody>
          <a:bodyPr wrap="square" lIns="0" tIns="0" rIns="0" bIns="0" rtlCol="0">
            <a:spAutoFit/>
          </a:bodyPr>
          <a:lstStyle/>
          <a:p>
            <a:pPr algn="ctr"/>
            <a:r>
              <a:rPr lang="en-GB" sz="2000" dirty="0">
                <a:solidFill>
                  <a:prstClr val="black"/>
                </a:solidFill>
              </a:rPr>
              <a:t>4</a:t>
            </a:r>
          </a:p>
        </p:txBody>
      </p:sp>
      <p:sp>
        <p:nvSpPr>
          <p:cNvPr id="904" name="3a TextBox 11">
            <a:extLst>
              <a:ext uri="{FF2B5EF4-FFF2-40B4-BE49-F238E27FC236}">
                <a16:creationId xmlns:a16="http://schemas.microsoft.com/office/drawing/2014/main" xmlns="" id="{4A6AB7A5-484D-4A07-9EFD-9C44927C2F31}"/>
              </a:ext>
            </a:extLst>
          </p:cNvPr>
          <p:cNvSpPr txBox="1"/>
          <p:nvPr/>
        </p:nvSpPr>
        <p:spPr>
          <a:xfrm>
            <a:off x="3784802" y="1545692"/>
            <a:ext cx="217170" cy="307777"/>
          </a:xfrm>
          <a:prstGeom prst="rect">
            <a:avLst/>
          </a:prstGeom>
          <a:noFill/>
        </p:spPr>
        <p:txBody>
          <a:bodyPr wrap="square" lIns="0" tIns="0" rIns="0" bIns="0" rtlCol="0">
            <a:spAutoFit/>
          </a:bodyPr>
          <a:lstStyle/>
          <a:p>
            <a:pPr algn="ctr"/>
            <a:r>
              <a:rPr lang="en-GB" sz="2000" dirty="0">
                <a:solidFill>
                  <a:prstClr val="black"/>
                </a:solidFill>
              </a:rPr>
              <a:t>3</a:t>
            </a:r>
          </a:p>
        </p:txBody>
      </p:sp>
      <p:sp>
        <p:nvSpPr>
          <p:cNvPr id="905" name="2a TextBox 12">
            <a:extLst>
              <a:ext uri="{FF2B5EF4-FFF2-40B4-BE49-F238E27FC236}">
                <a16:creationId xmlns:a16="http://schemas.microsoft.com/office/drawing/2014/main" xmlns="" id="{AB9CFC62-1016-4F9B-AE15-0AAFED0C82DC}"/>
              </a:ext>
            </a:extLst>
          </p:cNvPr>
          <p:cNvSpPr txBox="1"/>
          <p:nvPr/>
        </p:nvSpPr>
        <p:spPr>
          <a:xfrm>
            <a:off x="3784802" y="1545692"/>
            <a:ext cx="217170" cy="307777"/>
          </a:xfrm>
          <a:prstGeom prst="rect">
            <a:avLst/>
          </a:prstGeom>
          <a:noFill/>
        </p:spPr>
        <p:txBody>
          <a:bodyPr wrap="square" lIns="0" tIns="0" rIns="0" bIns="0" rtlCol="0">
            <a:spAutoFit/>
          </a:bodyPr>
          <a:lstStyle/>
          <a:p>
            <a:pPr algn="ctr"/>
            <a:r>
              <a:rPr lang="en-GB" sz="2000" dirty="0">
                <a:solidFill>
                  <a:prstClr val="black"/>
                </a:solidFill>
              </a:rPr>
              <a:t>2</a:t>
            </a:r>
          </a:p>
        </p:txBody>
      </p:sp>
      <p:sp>
        <p:nvSpPr>
          <p:cNvPr id="906" name="1a TextBox 13">
            <a:extLst>
              <a:ext uri="{FF2B5EF4-FFF2-40B4-BE49-F238E27FC236}">
                <a16:creationId xmlns:a16="http://schemas.microsoft.com/office/drawing/2014/main" xmlns="" id="{664FF103-A1B7-40BF-986B-79691AAC1503}"/>
              </a:ext>
            </a:extLst>
          </p:cNvPr>
          <p:cNvSpPr txBox="1"/>
          <p:nvPr/>
        </p:nvSpPr>
        <p:spPr>
          <a:xfrm>
            <a:off x="3784802" y="1545692"/>
            <a:ext cx="217170" cy="307777"/>
          </a:xfrm>
          <a:prstGeom prst="rect">
            <a:avLst/>
          </a:prstGeom>
          <a:noFill/>
        </p:spPr>
        <p:txBody>
          <a:bodyPr wrap="square" lIns="0" tIns="0" rIns="0" bIns="0" rtlCol="0">
            <a:spAutoFit/>
          </a:bodyPr>
          <a:lstStyle/>
          <a:p>
            <a:pPr algn="ctr"/>
            <a:r>
              <a:rPr lang="en-GB" sz="2000" dirty="0">
                <a:solidFill>
                  <a:prstClr val="black"/>
                </a:solidFill>
              </a:rPr>
              <a:t>1</a:t>
            </a:r>
          </a:p>
        </p:txBody>
      </p:sp>
      <p:sp>
        <p:nvSpPr>
          <p:cNvPr id="907" name="0a TextBox 14">
            <a:extLst>
              <a:ext uri="{FF2B5EF4-FFF2-40B4-BE49-F238E27FC236}">
                <a16:creationId xmlns:a16="http://schemas.microsoft.com/office/drawing/2014/main" xmlns="" id="{323C60EF-20BE-47A2-A33F-7B45B2C6A67E}"/>
              </a:ext>
            </a:extLst>
          </p:cNvPr>
          <p:cNvSpPr txBox="1"/>
          <p:nvPr/>
        </p:nvSpPr>
        <p:spPr>
          <a:xfrm>
            <a:off x="3784802" y="1545692"/>
            <a:ext cx="217170" cy="307777"/>
          </a:xfrm>
          <a:prstGeom prst="rect">
            <a:avLst/>
          </a:prstGeom>
          <a:noFill/>
        </p:spPr>
        <p:txBody>
          <a:bodyPr wrap="square" lIns="0" tIns="0" rIns="0" bIns="0" rtlCol="0">
            <a:spAutoFit/>
          </a:bodyPr>
          <a:lstStyle/>
          <a:p>
            <a:pPr algn="ctr"/>
            <a:r>
              <a:rPr lang="en-GB" sz="2000" dirty="0">
                <a:solidFill>
                  <a:prstClr val="black"/>
                </a:solidFill>
              </a:rPr>
              <a:t>0</a:t>
            </a:r>
          </a:p>
        </p:txBody>
      </p:sp>
      <p:sp>
        <p:nvSpPr>
          <p:cNvPr id="908" name="9a TextBox 5">
            <a:extLst>
              <a:ext uri="{FF2B5EF4-FFF2-40B4-BE49-F238E27FC236}">
                <a16:creationId xmlns:a16="http://schemas.microsoft.com/office/drawing/2014/main" xmlns="" id="{DA0DDCA7-CA45-4221-8F12-40754CE53D2A}"/>
              </a:ext>
            </a:extLst>
          </p:cNvPr>
          <p:cNvSpPr txBox="1"/>
          <p:nvPr/>
        </p:nvSpPr>
        <p:spPr>
          <a:xfrm>
            <a:off x="3787637" y="1903228"/>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909" name="8a TextBox 6">
            <a:extLst>
              <a:ext uri="{FF2B5EF4-FFF2-40B4-BE49-F238E27FC236}">
                <a16:creationId xmlns:a16="http://schemas.microsoft.com/office/drawing/2014/main" xmlns="" id="{B649B72C-34BA-47BE-BB65-8EBEA1BFED8A}"/>
              </a:ext>
            </a:extLst>
          </p:cNvPr>
          <p:cNvSpPr txBox="1"/>
          <p:nvPr/>
        </p:nvSpPr>
        <p:spPr>
          <a:xfrm>
            <a:off x="3787637" y="1903228"/>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910" name="7a TextBox 7">
            <a:extLst>
              <a:ext uri="{FF2B5EF4-FFF2-40B4-BE49-F238E27FC236}">
                <a16:creationId xmlns:a16="http://schemas.microsoft.com/office/drawing/2014/main" xmlns="" id="{2E4C69E8-757F-4BB5-B5F6-9DCDBA03CA5D}"/>
              </a:ext>
            </a:extLst>
          </p:cNvPr>
          <p:cNvSpPr txBox="1"/>
          <p:nvPr/>
        </p:nvSpPr>
        <p:spPr>
          <a:xfrm>
            <a:off x="3787637" y="1903228"/>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911" name="6a TextBox 8">
            <a:extLst>
              <a:ext uri="{FF2B5EF4-FFF2-40B4-BE49-F238E27FC236}">
                <a16:creationId xmlns:a16="http://schemas.microsoft.com/office/drawing/2014/main" xmlns="" id="{7468D6E9-A6AC-43CA-A3E5-B5CAF403BE98}"/>
              </a:ext>
            </a:extLst>
          </p:cNvPr>
          <p:cNvSpPr txBox="1"/>
          <p:nvPr/>
        </p:nvSpPr>
        <p:spPr>
          <a:xfrm>
            <a:off x="3787637" y="1903228"/>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912" name="5a TextBox 9">
            <a:extLst>
              <a:ext uri="{FF2B5EF4-FFF2-40B4-BE49-F238E27FC236}">
                <a16:creationId xmlns:a16="http://schemas.microsoft.com/office/drawing/2014/main" xmlns="" id="{BF3BAF06-0C86-447E-B301-41E2A850E466}"/>
              </a:ext>
            </a:extLst>
          </p:cNvPr>
          <p:cNvSpPr txBox="1"/>
          <p:nvPr/>
        </p:nvSpPr>
        <p:spPr>
          <a:xfrm>
            <a:off x="3787637" y="1903228"/>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913" name="4a TextBox 10">
            <a:extLst>
              <a:ext uri="{FF2B5EF4-FFF2-40B4-BE49-F238E27FC236}">
                <a16:creationId xmlns:a16="http://schemas.microsoft.com/office/drawing/2014/main" xmlns="" id="{80AFEC90-42B5-4F3D-9870-27F955C9BB10}"/>
              </a:ext>
            </a:extLst>
          </p:cNvPr>
          <p:cNvSpPr txBox="1"/>
          <p:nvPr/>
        </p:nvSpPr>
        <p:spPr>
          <a:xfrm>
            <a:off x="3787637" y="1903228"/>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914" name="3a TextBox 11">
            <a:extLst>
              <a:ext uri="{FF2B5EF4-FFF2-40B4-BE49-F238E27FC236}">
                <a16:creationId xmlns:a16="http://schemas.microsoft.com/office/drawing/2014/main" xmlns="" id="{6F93C746-6E83-4CE8-A490-CF77677E017C}"/>
              </a:ext>
            </a:extLst>
          </p:cNvPr>
          <p:cNvSpPr txBox="1"/>
          <p:nvPr/>
        </p:nvSpPr>
        <p:spPr>
          <a:xfrm>
            <a:off x="3787637" y="1903228"/>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915" name="2a TextBox 12">
            <a:extLst>
              <a:ext uri="{FF2B5EF4-FFF2-40B4-BE49-F238E27FC236}">
                <a16:creationId xmlns:a16="http://schemas.microsoft.com/office/drawing/2014/main" xmlns="" id="{9C80ECF2-06DE-42AD-A4BC-2135A7E6A519}"/>
              </a:ext>
            </a:extLst>
          </p:cNvPr>
          <p:cNvSpPr txBox="1"/>
          <p:nvPr/>
        </p:nvSpPr>
        <p:spPr>
          <a:xfrm>
            <a:off x="3787637" y="1903228"/>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916" name="1a TextBox 13">
            <a:extLst>
              <a:ext uri="{FF2B5EF4-FFF2-40B4-BE49-F238E27FC236}">
                <a16:creationId xmlns:a16="http://schemas.microsoft.com/office/drawing/2014/main" xmlns="" id="{22BD59D8-0C66-4E6F-9576-58F8BC1F62A1}"/>
              </a:ext>
            </a:extLst>
          </p:cNvPr>
          <p:cNvSpPr txBox="1"/>
          <p:nvPr/>
        </p:nvSpPr>
        <p:spPr>
          <a:xfrm>
            <a:off x="3787637" y="1903228"/>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917" name="0a TextBox 14">
            <a:extLst>
              <a:ext uri="{FF2B5EF4-FFF2-40B4-BE49-F238E27FC236}">
                <a16:creationId xmlns:a16="http://schemas.microsoft.com/office/drawing/2014/main" xmlns="" id="{6E83F5F7-053E-4E7B-9B8D-B993C2E10D94}"/>
              </a:ext>
            </a:extLst>
          </p:cNvPr>
          <p:cNvSpPr txBox="1"/>
          <p:nvPr/>
        </p:nvSpPr>
        <p:spPr>
          <a:xfrm>
            <a:off x="3787637" y="1903228"/>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918" name="TextBox 917">
            <a:extLst>
              <a:ext uri="{FF2B5EF4-FFF2-40B4-BE49-F238E27FC236}">
                <a16:creationId xmlns:a16="http://schemas.microsoft.com/office/drawing/2014/main" xmlns="" id="{4A6EB71C-FB68-4CCD-86D2-DECC853BCEF8}"/>
              </a:ext>
            </a:extLst>
          </p:cNvPr>
          <p:cNvSpPr txBox="1"/>
          <p:nvPr/>
        </p:nvSpPr>
        <p:spPr>
          <a:xfrm>
            <a:off x="2610373" y="1659311"/>
            <a:ext cx="268213" cy="220573"/>
          </a:xfrm>
          <a:prstGeom prst="rect">
            <a:avLst/>
          </a:prstGeom>
          <a:noFill/>
        </p:spPr>
        <p:txBody>
          <a:bodyPr wrap="square" rtlCol="0">
            <a:spAutoFit/>
          </a:bodyPr>
          <a:lstStyle/>
          <a:p>
            <a:pPr algn="ctr">
              <a:lnSpc>
                <a:spcPts val="1000"/>
              </a:lnSpc>
            </a:pPr>
            <a:r>
              <a:rPr lang="en-GB" sz="2800" b="1" dirty="0">
                <a:solidFill>
                  <a:prstClr val="black"/>
                </a:solidFill>
                <a:effectLst>
                  <a:glow rad="101600">
                    <a:prstClr val="white">
                      <a:alpha val="40000"/>
                    </a:prstClr>
                  </a:glow>
                </a:effectLst>
                <a:latin typeface="Trebuchet MS" panose="020B0603020202020204" pitchFamily="34" charset="0"/>
                <a:cs typeface="Aharoni" panose="02010803020104030203" pitchFamily="2" charset="-79"/>
              </a:rPr>
              <a:t>$</a:t>
            </a:r>
          </a:p>
        </p:txBody>
      </p:sp>
      <p:sp>
        <p:nvSpPr>
          <p:cNvPr id="919" name="TextBox 918">
            <a:extLst>
              <a:ext uri="{FF2B5EF4-FFF2-40B4-BE49-F238E27FC236}">
                <a16:creationId xmlns:a16="http://schemas.microsoft.com/office/drawing/2014/main" xmlns="" id="{5F6409C2-B1F3-424E-8D82-6EED8E4A2566}"/>
              </a:ext>
            </a:extLst>
          </p:cNvPr>
          <p:cNvSpPr txBox="1"/>
          <p:nvPr/>
        </p:nvSpPr>
        <p:spPr>
          <a:xfrm>
            <a:off x="2610373" y="2066616"/>
            <a:ext cx="268213" cy="220573"/>
          </a:xfrm>
          <a:prstGeom prst="rect">
            <a:avLst/>
          </a:prstGeom>
          <a:noFill/>
        </p:spPr>
        <p:txBody>
          <a:bodyPr wrap="square" rtlCol="0">
            <a:spAutoFit/>
          </a:bodyPr>
          <a:lstStyle/>
          <a:p>
            <a:pPr algn="ctr">
              <a:lnSpc>
                <a:spcPts val="1000"/>
              </a:lnSpc>
            </a:pPr>
            <a:r>
              <a:rPr lang="en-GB" sz="2800" b="1" dirty="0">
                <a:solidFill>
                  <a:srgbClr val="FF0000"/>
                </a:solidFill>
                <a:effectLst>
                  <a:glow rad="101600">
                    <a:prstClr val="white">
                      <a:alpha val="40000"/>
                    </a:prstClr>
                  </a:glow>
                </a:effectLst>
                <a:latin typeface="Trebuchet MS" panose="020B0603020202020204" pitchFamily="34" charset="0"/>
                <a:cs typeface="Aharoni" panose="02010803020104030203" pitchFamily="2" charset="-79"/>
              </a:rPr>
              <a:t>$</a:t>
            </a:r>
          </a:p>
        </p:txBody>
      </p:sp>
      <p:sp>
        <p:nvSpPr>
          <p:cNvPr id="1026" name="9a TextBox 5">
            <a:extLst>
              <a:ext uri="{FF2B5EF4-FFF2-40B4-BE49-F238E27FC236}">
                <a16:creationId xmlns:a16="http://schemas.microsoft.com/office/drawing/2014/main" xmlns="" id="{2DBC3774-3673-4064-A5E4-AB6F8AA88FD8}"/>
              </a:ext>
            </a:extLst>
          </p:cNvPr>
          <p:cNvSpPr txBox="1"/>
          <p:nvPr/>
        </p:nvSpPr>
        <p:spPr>
          <a:xfrm>
            <a:off x="7245568" y="1548085"/>
            <a:ext cx="217170" cy="307777"/>
          </a:xfrm>
          <a:prstGeom prst="rect">
            <a:avLst/>
          </a:prstGeom>
          <a:noFill/>
        </p:spPr>
        <p:txBody>
          <a:bodyPr wrap="square" lIns="0" tIns="0" rIns="0" bIns="0" rtlCol="0">
            <a:spAutoFit/>
          </a:bodyPr>
          <a:lstStyle/>
          <a:p>
            <a:pPr algn="ctr"/>
            <a:r>
              <a:rPr lang="en-GB" sz="2000" dirty="0">
                <a:solidFill>
                  <a:prstClr val="black"/>
                </a:solidFill>
              </a:rPr>
              <a:t>9</a:t>
            </a:r>
          </a:p>
        </p:txBody>
      </p:sp>
      <p:sp>
        <p:nvSpPr>
          <p:cNvPr id="1027" name="8a TextBox 6">
            <a:extLst>
              <a:ext uri="{FF2B5EF4-FFF2-40B4-BE49-F238E27FC236}">
                <a16:creationId xmlns:a16="http://schemas.microsoft.com/office/drawing/2014/main" xmlns="" id="{71CE8375-6820-4B25-AE54-A47DAB6F9FA7}"/>
              </a:ext>
            </a:extLst>
          </p:cNvPr>
          <p:cNvSpPr txBox="1"/>
          <p:nvPr/>
        </p:nvSpPr>
        <p:spPr>
          <a:xfrm>
            <a:off x="7245568" y="1548085"/>
            <a:ext cx="217170" cy="307777"/>
          </a:xfrm>
          <a:prstGeom prst="rect">
            <a:avLst/>
          </a:prstGeom>
          <a:noFill/>
        </p:spPr>
        <p:txBody>
          <a:bodyPr wrap="square" lIns="0" tIns="0" rIns="0" bIns="0" rtlCol="0">
            <a:spAutoFit/>
          </a:bodyPr>
          <a:lstStyle/>
          <a:p>
            <a:pPr algn="ctr"/>
            <a:r>
              <a:rPr lang="en-GB" sz="2000" dirty="0">
                <a:solidFill>
                  <a:prstClr val="black"/>
                </a:solidFill>
              </a:rPr>
              <a:t>8</a:t>
            </a:r>
          </a:p>
        </p:txBody>
      </p:sp>
      <p:sp>
        <p:nvSpPr>
          <p:cNvPr id="1028" name="7a TextBox 7">
            <a:extLst>
              <a:ext uri="{FF2B5EF4-FFF2-40B4-BE49-F238E27FC236}">
                <a16:creationId xmlns:a16="http://schemas.microsoft.com/office/drawing/2014/main" xmlns="" id="{41950137-91E7-4FCA-8FFE-4FD5CF1F07B5}"/>
              </a:ext>
            </a:extLst>
          </p:cNvPr>
          <p:cNvSpPr txBox="1"/>
          <p:nvPr/>
        </p:nvSpPr>
        <p:spPr>
          <a:xfrm>
            <a:off x="7245568" y="1548085"/>
            <a:ext cx="217170" cy="307777"/>
          </a:xfrm>
          <a:prstGeom prst="rect">
            <a:avLst/>
          </a:prstGeom>
          <a:noFill/>
        </p:spPr>
        <p:txBody>
          <a:bodyPr wrap="square" lIns="0" tIns="0" rIns="0" bIns="0" rtlCol="0">
            <a:spAutoFit/>
          </a:bodyPr>
          <a:lstStyle/>
          <a:p>
            <a:pPr algn="ctr"/>
            <a:r>
              <a:rPr lang="en-GB" sz="2000" dirty="0">
                <a:solidFill>
                  <a:prstClr val="black"/>
                </a:solidFill>
              </a:rPr>
              <a:t>7</a:t>
            </a:r>
          </a:p>
        </p:txBody>
      </p:sp>
      <p:sp>
        <p:nvSpPr>
          <p:cNvPr id="1029" name="6a TextBox 8">
            <a:extLst>
              <a:ext uri="{FF2B5EF4-FFF2-40B4-BE49-F238E27FC236}">
                <a16:creationId xmlns:a16="http://schemas.microsoft.com/office/drawing/2014/main" xmlns="" id="{85956260-43DD-41D7-BCE9-0EB0B5EE1143}"/>
              </a:ext>
            </a:extLst>
          </p:cNvPr>
          <p:cNvSpPr txBox="1"/>
          <p:nvPr/>
        </p:nvSpPr>
        <p:spPr>
          <a:xfrm>
            <a:off x="7245568" y="1548085"/>
            <a:ext cx="217170" cy="307777"/>
          </a:xfrm>
          <a:prstGeom prst="rect">
            <a:avLst/>
          </a:prstGeom>
          <a:noFill/>
        </p:spPr>
        <p:txBody>
          <a:bodyPr wrap="square" lIns="0" tIns="0" rIns="0" bIns="0" rtlCol="0">
            <a:spAutoFit/>
          </a:bodyPr>
          <a:lstStyle/>
          <a:p>
            <a:pPr algn="ctr"/>
            <a:r>
              <a:rPr lang="en-GB" sz="2000" dirty="0">
                <a:solidFill>
                  <a:prstClr val="black"/>
                </a:solidFill>
              </a:rPr>
              <a:t>6</a:t>
            </a:r>
          </a:p>
        </p:txBody>
      </p:sp>
      <p:sp>
        <p:nvSpPr>
          <p:cNvPr id="1030" name="5a TextBox 9">
            <a:extLst>
              <a:ext uri="{FF2B5EF4-FFF2-40B4-BE49-F238E27FC236}">
                <a16:creationId xmlns:a16="http://schemas.microsoft.com/office/drawing/2014/main" xmlns="" id="{EEFA6B0F-0068-4F9A-B8B6-B7617B781229}"/>
              </a:ext>
            </a:extLst>
          </p:cNvPr>
          <p:cNvSpPr txBox="1"/>
          <p:nvPr/>
        </p:nvSpPr>
        <p:spPr>
          <a:xfrm>
            <a:off x="7245568" y="1548085"/>
            <a:ext cx="217170" cy="307777"/>
          </a:xfrm>
          <a:prstGeom prst="rect">
            <a:avLst/>
          </a:prstGeom>
          <a:noFill/>
        </p:spPr>
        <p:txBody>
          <a:bodyPr wrap="square" lIns="0" tIns="0" rIns="0" bIns="0" rtlCol="0">
            <a:spAutoFit/>
          </a:bodyPr>
          <a:lstStyle/>
          <a:p>
            <a:pPr algn="ctr"/>
            <a:r>
              <a:rPr lang="en-GB" sz="2000" dirty="0">
                <a:solidFill>
                  <a:prstClr val="black"/>
                </a:solidFill>
              </a:rPr>
              <a:t>5</a:t>
            </a:r>
          </a:p>
        </p:txBody>
      </p:sp>
      <p:sp>
        <p:nvSpPr>
          <p:cNvPr id="1031" name="4a TextBox 10">
            <a:extLst>
              <a:ext uri="{FF2B5EF4-FFF2-40B4-BE49-F238E27FC236}">
                <a16:creationId xmlns:a16="http://schemas.microsoft.com/office/drawing/2014/main" xmlns="" id="{7BB7C823-F9D3-4C7F-8DA5-F9C67473217E}"/>
              </a:ext>
            </a:extLst>
          </p:cNvPr>
          <p:cNvSpPr txBox="1"/>
          <p:nvPr/>
        </p:nvSpPr>
        <p:spPr>
          <a:xfrm>
            <a:off x="7245568" y="1548085"/>
            <a:ext cx="217170" cy="307777"/>
          </a:xfrm>
          <a:prstGeom prst="rect">
            <a:avLst/>
          </a:prstGeom>
          <a:noFill/>
        </p:spPr>
        <p:txBody>
          <a:bodyPr wrap="square" lIns="0" tIns="0" rIns="0" bIns="0" rtlCol="0">
            <a:spAutoFit/>
          </a:bodyPr>
          <a:lstStyle/>
          <a:p>
            <a:pPr algn="ctr"/>
            <a:r>
              <a:rPr lang="en-GB" sz="2000" dirty="0">
                <a:solidFill>
                  <a:prstClr val="black"/>
                </a:solidFill>
              </a:rPr>
              <a:t>4</a:t>
            </a:r>
          </a:p>
        </p:txBody>
      </p:sp>
      <p:sp>
        <p:nvSpPr>
          <p:cNvPr id="1032" name="3a TextBox 11">
            <a:extLst>
              <a:ext uri="{FF2B5EF4-FFF2-40B4-BE49-F238E27FC236}">
                <a16:creationId xmlns:a16="http://schemas.microsoft.com/office/drawing/2014/main" xmlns="" id="{9CD9B341-171E-4EB5-AB3B-80BC2BB536BD}"/>
              </a:ext>
            </a:extLst>
          </p:cNvPr>
          <p:cNvSpPr txBox="1"/>
          <p:nvPr/>
        </p:nvSpPr>
        <p:spPr>
          <a:xfrm>
            <a:off x="7245568" y="1548085"/>
            <a:ext cx="217170" cy="307777"/>
          </a:xfrm>
          <a:prstGeom prst="rect">
            <a:avLst/>
          </a:prstGeom>
          <a:noFill/>
        </p:spPr>
        <p:txBody>
          <a:bodyPr wrap="square" lIns="0" tIns="0" rIns="0" bIns="0" rtlCol="0">
            <a:spAutoFit/>
          </a:bodyPr>
          <a:lstStyle/>
          <a:p>
            <a:pPr algn="ctr"/>
            <a:r>
              <a:rPr lang="en-GB" sz="2000" dirty="0">
                <a:solidFill>
                  <a:prstClr val="black"/>
                </a:solidFill>
              </a:rPr>
              <a:t>3</a:t>
            </a:r>
          </a:p>
        </p:txBody>
      </p:sp>
      <p:sp>
        <p:nvSpPr>
          <p:cNvPr id="1033" name="2a TextBox 12">
            <a:extLst>
              <a:ext uri="{FF2B5EF4-FFF2-40B4-BE49-F238E27FC236}">
                <a16:creationId xmlns:a16="http://schemas.microsoft.com/office/drawing/2014/main" xmlns="" id="{C30903B9-8924-4E8F-9C44-E1C529A9A17B}"/>
              </a:ext>
            </a:extLst>
          </p:cNvPr>
          <p:cNvSpPr txBox="1"/>
          <p:nvPr/>
        </p:nvSpPr>
        <p:spPr>
          <a:xfrm>
            <a:off x="7245568" y="1548085"/>
            <a:ext cx="217170" cy="307777"/>
          </a:xfrm>
          <a:prstGeom prst="rect">
            <a:avLst/>
          </a:prstGeom>
          <a:noFill/>
        </p:spPr>
        <p:txBody>
          <a:bodyPr wrap="square" lIns="0" tIns="0" rIns="0" bIns="0" rtlCol="0">
            <a:spAutoFit/>
          </a:bodyPr>
          <a:lstStyle/>
          <a:p>
            <a:pPr algn="ctr"/>
            <a:r>
              <a:rPr lang="en-GB" sz="2000" dirty="0">
                <a:solidFill>
                  <a:prstClr val="black"/>
                </a:solidFill>
              </a:rPr>
              <a:t>2</a:t>
            </a:r>
          </a:p>
        </p:txBody>
      </p:sp>
      <p:sp>
        <p:nvSpPr>
          <p:cNvPr id="1034" name="1a TextBox 13">
            <a:extLst>
              <a:ext uri="{FF2B5EF4-FFF2-40B4-BE49-F238E27FC236}">
                <a16:creationId xmlns:a16="http://schemas.microsoft.com/office/drawing/2014/main" xmlns="" id="{C19FE9C3-AFB9-453A-82F6-0E68B8733525}"/>
              </a:ext>
            </a:extLst>
          </p:cNvPr>
          <p:cNvSpPr txBox="1"/>
          <p:nvPr/>
        </p:nvSpPr>
        <p:spPr>
          <a:xfrm>
            <a:off x="7245568" y="1548085"/>
            <a:ext cx="217170" cy="307777"/>
          </a:xfrm>
          <a:prstGeom prst="rect">
            <a:avLst/>
          </a:prstGeom>
          <a:noFill/>
        </p:spPr>
        <p:txBody>
          <a:bodyPr wrap="square" lIns="0" tIns="0" rIns="0" bIns="0" rtlCol="0">
            <a:spAutoFit/>
          </a:bodyPr>
          <a:lstStyle/>
          <a:p>
            <a:pPr algn="ctr"/>
            <a:r>
              <a:rPr lang="en-GB" sz="2000" dirty="0">
                <a:solidFill>
                  <a:prstClr val="black"/>
                </a:solidFill>
              </a:rPr>
              <a:t>1</a:t>
            </a:r>
          </a:p>
        </p:txBody>
      </p:sp>
      <p:sp>
        <p:nvSpPr>
          <p:cNvPr id="1035" name="0a TextBox 14">
            <a:extLst>
              <a:ext uri="{FF2B5EF4-FFF2-40B4-BE49-F238E27FC236}">
                <a16:creationId xmlns:a16="http://schemas.microsoft.com/office/drawing/2014/main" xmlns="" id="{F46C9BA3-07A6-4AD8-9E81-19A3CE705FB2}"/>
              </a:ext>
            </a:extLst>
          </p:cNvPr>
          <p:cNvSpPr txBox="1"/>
          <p:nvPr/>
        </p:nvSpPr>
        <p:spPr>
          <a:xfrm>
            <a:off x="7245568" y="1548085"/>
            <a:ext cx="217170" cy="307777"/>
          </a:xfrm>
          <a:prstGeom prst="rect">
            <a:avLst/>
          </a:prstGeom>
          <a:noFill/>
        </p:spPr>
        <p:txBody>
          <a:bodyPr wrap="square" lIns="0" tIns="0" rIns="0" bIns="0" rtlCol="0">
            <a:spAutoFit/>
          </a:bodyPr>
          <a:lstStyle/>
          <a:p>
            <a:pPr algn="ctr"/>
            <a:r>
              <a:rPr lang="en-GB" sz="2000" dirty="0">
                <a:solidFill>
                  <a:prstClr val="black"/>
                </a:solidFill>
              </a:rPr>
              <a:t>0</a:t>
            </a:r>
          </a:p>
        </p:txBody>
      </p:sp>
      <p:sp>
        <p:nvSpPr>
          <p:cNvPr id="1037" name="9a TextBox 5">
            <a:extLst>
              <a:ext uri="{FF2B5EF4-FFF2-40B4-BE49-F238E27FC236}">
                <a16:creationId xmlns:a16="http://schemas.microsoft.com/office/drawing/2014/main" xmlns="" id="{D152E3CA-5CFA-4066-A634-B41AF8DAC445}"/>
              </a:ext>
            </a:extLst>
          </p:cNvPr>
          <p:cNvSpPr txBox="1"/>
          <p:nvPr/>
        </p:nvSpPr>
        <p:spPr>
          <a:xfrm>
            <a:off x="7009874" y="1548085"/>
            <a:ext cx="217170" cy="307777"/>
          </a:xfrm>
          <a:prstGeom prst="rect">
            <a:avLst/>
          </a:prstGeom>
          <a:noFill/>
        </p:spPr>
        <p:txBody>
          <a:bodyPr wrap="square" lIns="0" tIns="0" rIns="0" bIns="0" rtlCol="0">
            <a:spAutoFit/>
          </a:bodyPr>
          <a:lstStyle/>
          <a:p>
            <a:pPr algn="ctr"/>
            <a:r>
              <a:rPr lang="en-GB" sz="2000" dirty="0">
                <a:solidFill>
                  <a:prstClr val="black"/>
                </a:solidFill>
              </a:rPr>
              <a:t>9</a:t>
            </a:r>
          </a:p>
        </p:txBody>
      </p:sp>
      <p:sp>
        <p:nvSpPr>
          <p:cNvPr id="1038" name="8a TextBox 6">
            <a:extLst>
              <a:ext uri="{FF2B5EF4-FFF2-40B4-BE49-F238E27FC236}">
                <a16:creationId xmlns:a16="http://schemas.microsoft.com/office/drawing/2014/main" xmlns="" id="{2FE469F1-24B4-4C38-B477-851D00A28A4E}"/>
              </a:ext>
            </a:extLst>
          </p:cNvPr>
          <p:cNvSpPr txBox="1"/>
          <p:nvPr/>
        </p:nvSpPr>
        <p:spPr>
          <a:xfrm>
            <a:off x="7009874" y="1548085"/>
            <a:ext cx="217170" cy="307777"/>
          </a:xfrm>
          <a:prstGeom prst="rect">
            <a:avLst/>
          </a:prstGeom>
          <a:noFill/>
        </p:spPr>
        <p:txBody>
          <a:bodyPr wrap="square" lIns="0" tIns="0" rIns="0" bIns="0" rtlCol="0">
            <a:spAutoFit/>
          </a:bodyPr>
          <a:lstStyle/>
          <a:p>
            <a:pPr algn="ctr"/>
            <a:r>
              <a:rPr lang="en-GB" sz="2000" dirty="0">
                <a:solidFill>
                  <a:prstClr val="black"/>
                </a:solidFill>
              </a:rPr>
              <a:t>8</a:t>
            </a:r>
          </a:p>
        </p:txBody>
      </p:sp>
      <p:sp>
        <p:nvSpPr>
          <p:cNvPr id="1039" name="7a TextBox 7">
            <a:extLst>
              <a:ext uri="{FF2B5EF4-FFF2-40B4-BE49-F238E27FC236}">
                <a16:creationId xmlns:a16="http://schemas.microsoft.com/office/drawing/2014/main" xmlns="" id="{038A5767-229B-41E8-BEB5-D5F3925426C6}"/>
              </a:ext>
            </a:extLst>
          </p:cNvPr>
          <p:cNvSpPr txBox="1"/>
          <p:nvPr/>
        </p:nvSpPr>
        <p:spPr>
          <a:xfrm>
            <a:off x="7009874" y="1548085"/>
            <a:ext cx="217170" cy="307777"/>
          </a:xfrm>
          <a:prstGeom prst="rect">
            <a:avLst/>
          </a:prstGeom>
          <a:noFill/>
        </p:spPr>
        <p:txBody>
          <a:bodyPr wrap="square" lIns="0" tIns="0" rIns="0" bIns="0" rtlCol="0">
            <a:spAutoFit/>
          </a:bodyPr>
          <a:lstStyle/>
          <a:p>
            <a:pPr algn="ctr"/>
            <a:r>
              <a:rPr lang="en-GB" sz="2000" dirty="0">
                <a:solidFill>
                  <a:prstClr val="black"/>
                </a:solidFill>
              </a:rPr>
              <a:t>7</a:t>
            </a:r>
          </a:p>
        </p:txBody>
      </p:sp>
      <p:sp>
        <p:nvSpPr>
          <p:cNvPr id="1040" name="6a TextBox 8">
            <a:extLst>
              <a:ext uri="{FF2B5EF4-FFF2-40B4-BE49-F238E27FC236}">
                <a16:creationId xmlns:a16="http://schemas.microsoft.com/office/drawing/2014/main" xmlns="" id="{D22F48B1-8DCF-4CA4-ABAB-302608FB30F4}"/>
              </a:ext>
            </a:extLst>
          </p:cNvPr>
          <p:cNvSpPr txBox="1"/>
          <p:nvPr/>
        </p:nvSpPr>
        <p:spPr>
          <a:xfrm>
            <a:off x="7009874" y="1548085"/>
            <a:ext cx="217170" cy="307777"/>
          </a:xfrm>
          <a:prstGeom prst="rect">
            <a:avLst/>
          </a:prstGeom>
          <a:noFill/>
        </p:spPr>
        <p:txBody>
          <a:bodyPr wrap="square" lIns="0" tIns="0" rIns="0" bIns="0" rtlCol="0">
            <a:spAutoFit/>
          </a:bodyPr>
          <a:lstStyle/>
          <a:p>
            <a:pPr algn="ctr"/>
            <a:r>
              <a:rPr lang="en-GB" sz="2000" dirty="0">
                <a:solidFill>
                  <a:prstClr val="black"/>
                </a:solidFill>
              </a:rPr>
              <a:t>6</a:t>
            </a:r>
          </a:p>
        </p:txBody>
      </p:sp>
      <p:sp>
        <p:nvSpPr>
          <p:cNvPr id="1041" name="5a TextBox 9">
            <a:extLst>
              <a:ext uri="{FF2B5EF4-FFF2-40B4-BE49-F238E27FC236}">
                <a16:creationId xmlns:a16="http://schemas.microsoft.com/office/drawing/2014/main" xmlns="" id="{B75B74E9-AAFC-481C-B885-0E56D054D091}"/>
              </a:ext>
            </a:extLst>
          </p:cNvPr>
          <p:cNvSpPr txBox="1"/>
          <p:nvPr/>
        </p:nvSpPr>
        <p:spPr>
          <a:xfrm>
            <a:off x="7009874" y="1548085"/>
            <a:ext cx="217170" cy="307777"/>
          </a:xfrm>
          <a:prstGeom prst="rect">
            <a:avLst/>
          </a:prstGeom>
          <a:noFill/>
        </p:spPr>
        <p:txBody>
          <a:bodyPr wrap="square" lIns="0" tIns="0" rIns="0" bIns="0" rtlCol="0">
            <a:spAutoFit/>
          </a:bodyPr>
          <a:lstStyle/>
          <a:p>
            <a:pPr algn="ctr"/>
            <a:r>
              <a:rPr lang="en-GB" sz="2000" dirty="0">
                <a:solidFill>
                  <a:prstClr val="black"/>
                </a:solidFill>
              </a:rPr>
              <a:t>5</a:t>
            </a:r>
          </a:p>
        </p:txBody>
      </p:sp>
      <p:sp>
        <p:nvSpPr>
          <p:cNvPr id="1042" name="4a TextBox 10">
            <a:extLst>
              <a:ext uri="{FF2B5EF4-FFF2-40B4-BE49-F238E27FC236}">
                <a16:creationId xmlns:a16="http://schemas.microsoft.com/office/drawing/2014/main" xmlns="" id="{9326E0CC-D157-451C-9E95-C2C2992A4044}"/>
              </a:ext>
            </a:extLst>
          </p:cNvPr>
          <p:cNvSpPr txBox="1"/>
          <p:nvPr/>
        </p:nvSpPr>
        <p:spPr>
          <a:xfrm>
            <a:off x="7009874" y="1548085"/>
            <a:ext cx="217170" cy="307777"/>
          </a:xfrm>
          <a:prstGeom prst="rect">
            <a:avLst/>
          </a:prstGeom>
          <a:noFill/>
        </p:spPr>
        <p:txBody>
          <a:bodyPr wrap="square" lIns="0" tIns="0" rIns="0" bIns="0" rtlCol="0">
            <a:spAutoFit/>
          </a:bodyPr>
          <a:lstStyle/>
          <a:p>
            <a:pPr algn="ctr"/>
            <a:r>
              <a:rPr lang="en-GB" sz="2000" dirty="0">
                <a:solidFill>
                  <a:prstClr val="black"/>
                </a:solidFill>
              </a:rPr>
              <a:t>4</a:t>
            </a:r>
          </a:p>
        </p:txBody>
      </p:sp>
      <p:sp>
        <p:nvSpPr>
          <p:cNvPr id="1043" name="3a TextBox 11">
            <a:extLst>
              <a:ext uri="{FF2B5EF4-FFF2-40B4-BE49-F238E27FC236}">
                <a16:creationId xmlns:a16="http://schemas.microsoft.com/office/drawing/2014/main" xmlns="" id="{8C5E78A8-99DD-43D9-BBC6-D0DDB26DE75E}"/>
              </a:ext>
            </a:extLst>
          </p:cNvPr>
          <p:cNvSpPr txBox="1"/>
          <p:nvPr/>
        </p:nvSpPr>
        <p:spPr>
          <a:xfrm>
            <a:off x="7009874" y="1548085"/>
            <a:ext cx="217170" cy="307777"/>
          </a:xfrm>
          <a:prstGeom prst="rect">
            <a:avLst/>
          </a:prstGeom>
          <a:noFill/>
        </p:spPr>
        <p:txBody>
          <a:bodyPr wrap="square" lIns="0" tIns="0" rIns="0" bIns="0" rtlCol="0">
            <a:spAutoFit/>
          </a:bodyPr>
          <a:lstStyle/>
          <a:p>
            <a:pPr algn="ctr"/>
            <a:r>
              <a:rPr lang="en-GB" sz="2000" dirty="0">
                <a:solidFill>
                  <a:prstClr val="black"/>
                </a:solidFill>
              </a:rPr>
              <a:t>3</a:t>
            </a:r>
          </a:p>
        </p:txBody>
      </p:sp>
      <p:sp>
        <p:nvSpPr>
          <p:cNvPr id="1044" name="2a TextBox 12">
            <a:extLst>
              <a:ext uri="{FF2B5EF4-FFF2-40B4-BE49-F238E27FC236}">
                <a16:creationId xmlns:a16="http://schemas.microsoft.com/office/drawing/2014/main" xmlns="" id="{0082112A-34F2-4AED-8984-C746149FC903}"/>
              </a:ext>
            </a:extLst>
          </p:cNvPr>
          <p:cNvSpPr txBox="1"/>
          <p:nvPr/>
        </p:nvSpPr>
        <p:spPr>
          <a:xfrm>
            <a:off x="7009874" y="1548085"/>
            <a:ext cx="217170" cy="307777"/>
          </a:xfrm>
          <a:prstGeom prst="rect">
            <a:avLst/>
          </a:prstGeom>
          <a:noFill/>
        </p:spPr>
        <p:txBody>
          <a:bodyPr wrap="square" lIns="0" tIns="0" rIns="0" bIns="0" rtlCol="0">
            <a:spAutoFit/>
          </a:bodyPr>
          <a:lstStyle/>
          <a:p>
            <a:pPr algn="ctr"/>
            <a:r>
              <a:rPr lang="en-GB" sz="2000" dirty="0">
                <a:solidFill>
                  <a:prstClr val="black"/>
                </a:solidFill>
              </a:rPr>
              <a:t>2</a:t>
            </a:r>
          </a:p>
        </p:txBody>
      </p:sp>
      <p:sp>
        <p:nvSpPr>
          <p:cNvPr id="1045" name="1a TextBox 13">
            <a:extLst>
              <a:ext uri="{FF2B5EF4-FFF2-40B4-BE49-F238E27FC236}">
                <a16:creationId xmlns:a16="http://schemas.microsoft.com/office/drawing/2014/main" xmlns="" id="{4E545CFE-E92C-4C06-8C3B-D7BBE71B0958}"/>
              </a:ext>
            </a:extLst>
          </p:cNvPr>
          <p:cNvSpPr txBox="1"/>
          <p:nvPr/>
        </p:nvSpPr>
        <p:spPr>
          <a:xfrm>
            <a:off x="7009874" y="1548085"/>
            <a:ext cx="217170" cy="307777"/>
          </a:xfrm>
          <a:prstGeom prst="rect">
            <a:avLst/>
          </a:prstGeom>
          <a:noFill/>
        </p:spPr>
        <p:txBody>
          <a:bodyPr wrap="square" lIns="0" tIns="0" rIns="0" bIns="0" rtlCol="0">
            <a:spAutoFit/>
          </a:bodyPr>
          <a:lstStyle/>
          <a:p>
            <a:pPr algn="ctr"/>
            <a:r>
              <a:rPr lang="en-GB" sz="2000" dirty="0">
                <a:solidFill>
                  <a:prstClr val="black"/>
                </a:solidFill>
              </a:rPr>
              <a:t>1</a:t>
            </a:r>
          </a:p>
        </p:txBody>
      </p:sp>
      <p:sp>
        <p:nvSpPr>
          <p:cNvPr id="1046" name="0a TextBox 14">
            <a:extLst>
              <a:ext uri="{FF2B5EF4-FFF2-40B4-BE49-F238E27FC236}">
                <a16:creationId xmlns:a16="http://schemas.microsoft.com/office/drawing/2014/main" xmlns="" id="{E7B2E21F-46E8-4D5D-ACD1-AFD77A0655FC}"/>
              </a:ext>
            </a:extLst>
          </p:cNvPr>
          <p:cNvSpPr txBox="1"/>
          <p:nvPr/>
        </p:nvSpPr>
        <p:spPr>
          <a:xfrm>
            <a:off x="7009874" y="1548085"/>
            <a:ext cx="217170" cy="307777"/>
          </a:xfrm>
          <a:prstGeom prst="rect">
            <a:avLst/>
          </a:prstGeom>
          <a:noFill/>
        </p:spPr>
        <p:txBody>
          <a:bodyPr wrap="square" lIns="0" tIns="0" rIns="0" bIns="0" rtlCol="0">
            <a:spAutoFit/>
          </a:bodyPr>
          <a:lstStyle/>
          <a:p>
            <a:pPr algn="ctr"/>
            <a:r>
              <a:rPr lang="en-GB" sz="2000" dirty="0">
                <a:solidFill>
                  <a:prstClr val="black"/>
                </a:solidFill>
              </a:rPr>
              <a:t>0</a:t>
            </a:r>
          </a:p>
        </p:txBody>
      </p:sp>
      <p:sp>
        <p:nvSpPr>
          <p:cNvPr id="1047" name="9a TextBox 5">
            <a:extLst>
              <a:ext uri="{FF2B5EF4-FFF2-40B4-BE49-F238E27FC236}">
                <a16:creationId xmlns:a16="http://schemas.microsoft.com/office/drawing/2014/main" xmlns="" id="{BC8A848A-EBEF-462D-8610-211DFD1929C6}"/>
              </a:ext>
            </a:extLst>
          </p:cNvPr>
          <p:cNvSpPr txBox="1"/>
          <p:nvPr/>
        </p:nvSpPr>
        <p:spPr>
          <a:xfrm>
            <a:off x="6787933" y="1548085"/>
            <a:ext cx="217170" cy="307777"/>
          </a:xfrm>
          <a:prstGeom prst="rect">
            <a:avLst/>
          </a:prstGeom>
          <a:noFill/>
        </p:spPr>
        <p:txBody>
          <a:bodyPr wrap="square" lIns="0" tIns="0" rIns="0" bIns="0" rtlCol="0">
            <a:spAutoFit/>
          </a:bodyPr>
          <a:lstStyle/>
          <a:p>
            <a:pPr algn="ctr"/>
            <a:r>
              <a:rPr lang="en-GB" sz="2000" dirty="0">
                <a:solidFill>
                  <a:prstClr val="black"/>
                </a:solidFill>
              </a:rPr>
              <a:t>9</a:t>
            </a:r>
          </a:p>
        </p:txBody>
      </p:sp>
      <p:sp>
        <p:nvSpPr>
          <p:cNvPr id="1048" name="8a TextBox 6">
            <a:extLst>
              <a:ext uri="{FF2B5EF4-FFF2-40B4-BE49-F238E27FC236}">
                <a16:creationId xmlns:a16="http://schemas.microsoft.com/office/drawing/2014/main" xmlns="" id="{E19F4975-56F3-4FFE-A2F3-28EA0DB716F2}"/>
              </a:ext>
            </a:extLst>
          </p:cNvPr>
          <p:cNvSpPr txBox="1"/>
          <p:nvPr/>
        </p:nvSpPr>
        <p:spPr>
          <a:xfrm>
            <a:off x="6787933" y="1548085"/>
            <a:ext cx="217170" cy="307777"/>
          </a:xfrm>
          <a:prstGeom prst="rect">
            <a:avLst/>
          </a:prstGeom>
          <a:noFill/>
        </p:spPr>
        <p:txBody>
          <a:bodyPr wrap="square" lIns="0" tIns="0" rIns="0" bIns="0" rtlCol="0">
            <a:spAutoFit/>
          </a:bodyPr>
          <a:lstStyle/>
          <a:p>
            <a:pPr algn="ctr"/>
            <a:r>
              <a:rPr lang="en-GB" sz="2000" dirty="0">
                <a:solidFill>
                  <a:prstClr val="black"/>
                </a:solidFill>
              </a:rPr>
              <a:t>8</a:t>
            </a:r>
          </a:p>
        </p:txBody>
      </p:sp>
      <p:sp>
        <p:nvSpPr>
          <p:cNvPr id="1049" name="7a TextBox 7">
            <a:extLst>
              <a:ext uri="{FF2B5EF4-FFF2-40B4-BE49-F238E27FC236}">
                <a16:creationId xmlns:a16="http://schemas.microsoft.com/office/drawing/2014/main" xmlns="" id="{4646DFB5-3C1B-498F-A2B1-C116D16D4E9F}"/>
              </a:ext>
            </a:extLst>
          </p:cNvPr>
          <p:cNvSpPr txBox="1"/>
          <p:nvPr/>
        </p:nvSpPr>
        <p:spPr>
          <a:xfrm>
            <a:off x="6787933" y="1548085"/>
            <a:ext cx="217170" cy="307777"/>
          </a:xfrm>
          <a:prstGeom prst="rect">
            <a:avLst/>
          </a:prstGeom>
          <a:noFill/>
        </p:spPr>
        <p:txBody>
          <a:bodyPr wrap="square" lIns="0" tIns="0" rIns="0" bIns="0" rtlCol="0">
            <a:spAutoFit/>
          </a:bodyPr>
          <a:lstStyle/>
          <a:p>
            <a:pPr algn="ctr"/>
            <a:r>
              <a:rPr lang="en-GB" sz="2000" dirty="0">
                <a:solidFill>
                  <a:prstClr val="black"/>
                </a:solidFill>
              </a:rPr>
              <a:t>7</a:t>
            </a:r>
          </a:p>
        </p:txBody>
      </p:sp>
      <p:sp>
        <p:nvSpPr>
          <p:cNvPr id="1050" name="6a TextBox 8">
            <a:extLst>
              <a:ext uri="{FF2B5EF4-FFF2-40B4-BE49-F238E27FC236}">
                <a16:creationId xmlns:a16="http://schemas.microsoft.com/office/drawing/2014/main" xmlns="" id="{E3833A23-F68F-4820-81F4-BE6D63DBD929}"/>
              </a:ext>
            </a:extLst>
          </p:cNvPr>
          <p:cNvSpPr txBox="1"/>
          <p:nvPr/>
        </p:nvSpPr>
        <p:spPr>
          <a:xfrm>
            <a:off x="6787933" y="1548085"/>
            <a:ext cx="217170" cy="307777"/>
          </a:xfrm>
          <a:prstGeom prst="rect">
            <a:avLst/>
          </a:prstGeom>
          <a:noFill/>
        </p:spPr>
        <p:txBody>
          <a:bodyPr wrap="square" lIns="0" tIns="0" rIns="0" bIns="0" rtlCol="0">
            <a:spAutoFit/>
          </a:bodyPr>
          <a:lstStyle/>
          <a:p>
            <a:pPr algn="ctr"/>
            <a:r>
              <a:rPr lang="en-GB" sz="2000" dirty="0">
                <a:solidFill>
                  <a:prstClr val="black"/>
                </a:solidFill>
              </a:rPr>
              <a:t>6</a:t>
            </a:r>
          </a:p>
        </p:txBody>
      </p:sp>
      <p:sp>
        <p:nvSpPr>
          <p:cNvPr id="1051" name="5a TextBox 9">
            <a:extLst>
              <a:ext uri="{FF2B5EF4-FFF2-40B4-BE49-F238E27FC236}">
                <a16:creationId xmlns:a16="http://schemas.microsoft.com/office/drawing/2014/main" xmlns="" id="{0829B80D-A3FA-4E9A-B3E7-5F234E852475}"/>
              </a:ext>
            </a:extLst>
          </p:cNvPr>
          <p:cNvSpPr txBox="1"/>
          <p:nvPr/>
        </p:nvSpPr>
        <p:spPr>
          <a:xfrm>
            <a:off x="6787933" y="1548085"/>
            <a:ext cx="217170" cy="307777"/>
          </a:xfrm>
          <a:prstGeom prst="rect">
            <a:avLst/>
          </a:prstGeom>
          <a:noFill/>
        </p:spPr>
        <p:txBody>
          <a:bodyPr wrap="square" lIns="0" tIns="0" rIns="0" bIns="0" rtlCol="0">
            <a:spAutoFit/>
          </a:bodyPr>
          <a:lstStyle/>
          <a:p>
            <a:pPr algn="ctr"/>
            <a:r>
              <a:rPr lang="en-GB" sz="2000" dirty="0">
                <a:solidFill>
                  <a:prstClr val="black"/>
                </a:solidFill>
              </a:rPr>
              <a:t>5</a:t>
            </a:r>
          </a:p>
        </p:txBody>
      </p:sp>
      <p:sp>
        <p:nvSpPr>
          <p:cNvPr id="1052" name="4a TextBox 10">
            <a:extLst>
              <a:ext uri="{FF2B5EF4-FFF2-40B4-BE49-F238E27FC236}">
                <a16:creationId xmlns:a16="http://schemas.microsoft.com/office/drawing/2014/main" xmlns="" id="{93A71E05-FBC6-48A4-A088-D13F9A168F75}"/>
              </a:ext>
            </a:extLst>
          </p:cNvPr>
          <p:cNvSpPr txBox="1"/>
          <p:nvPr/>
        </p:nvSpPr>
        <p:spPr>
          <a:xfrm>
            <a:off x="6787933" y="1548085"/>
            <a:ext cx="217170" cy="307777"/>
          </a:xfrm>
          <a:prstGeom prst="rect">
            <a:avLst/>
          </a:prstGeom>
          <a:noFill/>
        </p:spPr>
        <p:txBody>
          <a:bodyPr wrap="square" lIns="0" tIns="0" rIns="0" bIns="0" rtlCol="0">
            <a:spAutoFit/>
          </a:bodyPr>
          <a:lstStyle/>
          <a:p>
            <a:pPr algn="ctr"/>
            <a:r>
              <a:rPr lang="en-GB" sz="2000" dirty="0">
                <a:solidFill>
                  <a:prstClr val="black"/>
                </a:solidFill>
              </a:rPr>
              <a:t>4</a:t>
            </a:r>
          </a:p>
        </p:txBody>
      </p:sp>
      <p:sp>
        <p:nvSpPr>
          <p:cNvPr id="1053" name="3a TextBox 11">
            <a:extLst>
              <a:ext uri="{FF2B5EF4-FFF2-40B4-BE49-F238E27FC236}">
                <a16:creationId xmlns:a16="http://schemas.microsoft.com/office/drawing/2014/main" xmlns="" id="{B9879990-576F-490C-BBB4-F2C3FE2A55BD}"/>
              </a:ext>
            </a:extLst>
          </p:cNvPr>
          <p:cNvSpPr txBox="1"/>
          <p:nvPr/>
        </p:nvSpPr>
        <p:spPr>
          <a:xfrm>
            <a:off x="6787933" y="1548085"/>
            <a:ext cx="217170" cy="307777"/>
          </a:xfrm>
          <a:prstGeom prst="rect">
            <a:avLst/>
          </a:prstGeom>
          <a:noFill/>
        </p:spPr>
        <p:txBody>
          <a:bodyPr wrap="square" lIns="0" tIns="0" rIns="0" bIns="0" rtlCol="0">
            <a:spAutoFit/>
          </a:bodyPr>
          <a:lstStyle/>
          <a:p>
            <a:pPr algn="ctr"/>
            <a:r>
              <a:rPr lang="en-GB" sz="2000" dirty="0">
                <a:solidFill>
                  <a:prstClr val="black"/>
                </a:solidFill>
              </a:rPr>
              <a:t>3</a:t>
            </a:r>
          </a:p>
        </p:txBody>
      </p:sp>
      <p:sp>
        <p:nvSpPr>
          <p:cNvPr id="1054" name="2a TextBox 12">
            <a:extLst>
              <a:ext uri="{FF2B5EF4-FFF2-40B4-BE49-F238E27FC236}">
                <a16:creationId xmlns:a16="http://schemas.microsoft.com/office/drawing/2014/main" xmlns="" id="{C2010E1C-62AC-4F07-8157-C4CDAA51F018}"/>
              </a:ext>
            </a:extLst>
          </p:cNvPr>
          <p:cNvSpPr txBox="1"/>
          <p:nvPr/>
        </p:nvSpPr>
        <p:spPr>
          <a:xfrm>
            <a:off x="6787933" y="1548085"/>
            <a:ext cx="217170" cy="307777"/>
          </a:xfrm>
          <a:prstGeom prst="rect">
            <a:avLst/>
          </a:prstGeom>
          <a:noFill/>
        </p:spPr>
        <p:txBody>
          <a:bodyPr wrap="square" lIns="0" tIns="0" rIns="0" bIns="0" rtlCol="0">
            <a:spAutoFit/>
          </a:bodyPr>
          <a:lstStyle/>
          <a:p>
            <a:pPr algn="ctr"/>
            <a:r>
              <a:rPr lang="en-GB" sz="2000" dirty="0">
                <a:solidFill>
                  <a:prstClr val="black"/>
                </a:solidFill>
              </a:rPr>
              <a:t>2</a:t>
            </a:r>
          </a:p>
        </p:txBody>
      </p:sp>
      <p:sp>
        <p:nvSpPr>
          <p:cNvPr id="1055" name="1a TextBox 13">
            <a:extLst>
              <a:ext uri="{FF2B5EF4-FFF2-40B4-BE49-F238E27FC236}">
                <a16:creationId xmlns:a16="http://schemas.microsoft.com/office/drawing/2014/main" xmlns="" id="{939968C1-0A2A-489C-9E98-7CFFBA15925F}"/>
              </a:ext>
            </a:extLst>
          </p:cNvPr>
          <p:cNvSpPr txBox="1"/>
          <p:nvPr/>
        </p:nvSpPr>
        <p:spPr>
          <a:xfrm>
            <a:off x="6787933" y="1548085"/>
            <a:ext cx="217170" cy="307777"/>
          </a:xfrm>
          <a:prstGeom prst="rect">
            <a:avLst/>
          </a:prstGeom>
          <a:noFill/>
        </p:spPr>
        <p:txBody>
          <a:bodyPr wrap="square" lIns="0" tIns="0" rIns="0" bIns="0" rtlCol="0">
            <a:spAutoFit/>
          </a:bodyPr>
          <a:lstStyle/>
          <a:p>
            <a:pPr algn="ctr"/>
            <a:r>
              <a:rPr lang="en-GB" sz="2000" dirty="0">
                <a:solidFill>
                  <a:prstClr val="black"/>
                </a:solidFill>
              </a:rPr>
              <a:t>1</a:t>
            </a:r>
          </a:p>
        </p:txBody>
      </p:sp>
      <p:sp>
        <p:nvSpPr>
          <p:cNvPr id="1056" name="0a TextBox 14">
            <a:extLst>
              <a:ext uri="{FF2B5EF4-FFF2-40B4-BE49-F238E27FC236}">
                <a16:creationId xmlns:a16="http://schemas.microsoft.com/office/drawing/2014/main" xmlns="" id="{0613AFA1-E379-4337-9AD0-245284B3E3C2}"/>
              </a:ext>
            </a:extLst>
          </p:cNvPr>
          <p:cNvSpPr txBox="1"/>
          <p:nvPr/>
        </p:nvSpPr>
        <p:spPr>
          <a:xfrm>
            <a:off x="6787933" y="1548085"/>
            <a:ext cx="217170" cy="307777"/>
          </a:xfrm>
          <a:prstGeom prst="rect">
            <a:avLst/>
          </a:prstGeom>
          <a:noFill/>
        </p:spPr>
        <p:txBody>
          <a:bodyPr wrap="square" lIns="0" tIns="0" rIns="0" bIns="0" rtlCol="0">
            <a:spAutoFit/>
          </a:bodyPr>
          <a:lstStyle/>
          <a:p>
            <a:pPr algn="ctr"/>
            <a:r>
              <a:rPr lang="en-GB" sz="2000" dirty="0">
                <a:solidFill>
                  <a:prstClr val="black"/>
                </a:solidFill>
              </a:rPr>
              <a:t>0</a:t>
            </a:r>
          </a:p>
        </p:txBody>
      </p:sp>
      <p:sp>
        <p:nvSpPr>
          <p:cNvPr id="1057" name="9a TextBox 5">
            <a:extLst>
              <a:ext uri="{FF2B5EF4-FFF2-40B4-BE49-F238E27FC236}">
                <a16:creationId xmlns:a16="http://schemas.microsoft.com/office/drawing/2014/main" xmlns="" id="{0E94E0ED-C321-4FE0-8327-8C8F18BBB6D2}"/>
              </a:ext>
            </a:extLst>
          </p:cNvPr>
          <p:cNvSpPr txBox="1"/>
          <p:nvPr/>
        </p:nvSpPr>
        <p:spPr>
          <a:xfrm>
            <a:off x="6580662" y="1548085"/>
            <a:ext cx="217170" cy="307777"/>
          </a:xfrm>
          <a:prstGeom prst="rect">
            <a:avLst/>
          </a:prstGeom>
          <a:noFill/>
        </p:spPr>
        <p:txBody>
          <a:bodyPr wrap="square" lIns="0" tIns="0" rIns="0" bIns="0" rtlCol="0">
            <a:spAutoFit/>
          </a:bodyPr>
          <a:lstStyle/>
          <a:p>
            <a:pPr algn="ctr"/>
            <a:r>
              <a:rPr lang="en-GB" sz="2000" dirty="0">
                <a:solidFill>
                  <a:prstClr val="black"/>
                </a:solidFill>
              </a:rPr>
              <a:t>9</a:t>
            </a:r>
          </a:p>
        </p:txBody>
      </p:sp>
      <p:sp>
        <p:nvSpPr>
          <p:cNvPr id="1058" name="8a TextBox 6">
            <a:extLst>
              <a:ext uri="{FF2B5EF4-FFF2-40B4-BE49-F238E27FC236}">
                <a16:creationId xmlns:a16="http://schemas.microsoft.com/office/drawing/2014/main" xmlns="" id="{1EE9928E-17CC-459A-AE6E-E368A003BAE2}"/>
              </a:ext>
            </a:extLst>
          </p:cNvPr>
          <p:cNvSpPr txBox="1"/>
          <p:nvPr/>
        </p:nvSpPr>
        <p:spPr>
          <a:xfrm>
            <a:off x="6580662" y="1548085"/>
            <a:ext cx="217170" cy="307777"/>
          </a:xfrm>
          <a:prstGeom prst="rect">
            <a:avLst/>
          </a:prstGeom>
          <a:noFill/>
        </p:spPr>
        <p:txBody>
          <a:bodyPr wrap="square" lIns="0" tIns="0" rIns="0" bIns="0" rtlCol="0">
            <a:spAutoFit/>
          </a:bodyPr>
          <a:lstStyle/>
          <a:p>
            <a:pPr algn="ctr"/>
            <a:r>
              <a:rPr lang="en-GB" sz="2000" dirty="0">
                <a:solidFill>
                  <a:prstClr val="black"/>
                </a:solidFill>
              </a:rPr>
              <a:t>8</a:t>
            </a:r>
          </a:p>
        </p:txBody>
      </p:sp>
      <p:sp>
        <p:nvSpPr>
          <p:cNvPr id="1059" name="7a TextBox 7">
            <a:extLst>
              <a:ext uri="{FF2B5EF4-FFF2-40B4-BE49-F238E27FC236}">
                <a16:creationId xmlns:a16="http://schemas.microsoft.com/office/drawing/2014/main" xmlns="" id="{4012AF5C-66EF-4858-87CE-181672ED9904}"/>
              </a:ext>
            </a:extLst>
          </p:cNvPr>
          <p:cNvSpPr txBox="1"/>
          <p:nvPr/>
        </p:nvSpPr>
        <p:spPr>
          <a:xfrm>
            <a:off x="6580662" y="1548085"/>
            <a:ext cx="217170" cy="307777"/>
          </a:xfrm>
          <a:prstGeom prst="rect">
            <a:avLst/>
          </a:prstGeom>
          <a:noFill/>
        </p:spPr>
        <p:txBody>
          <a:bodyPr wrap="square" lIns="0" tIns="0" rIns="0" bIns="0" rtlCol="0">
            <a:spAutoFit/>
          </a:bodyPr>
          <a:lstStyle/>
          <a:p>
            <a:pPr algn="ctr"/>
            <a:r>
              <a:rPr lang="en-GB" sz="2000" dirty="0">
                <a:solidFill>
                  <a:prstClr val="black"/>
                </a:solidFill>
              </a:rPr>
              <a:t>7</a:t>
            </a:r>
          </a:p>
        </p:txBody>
      </p:sp>
      <p:sp>
        <p:nvSpPr>
          <p:cNvPr id="1060" name="6a TextBox 8">
            <a:extLst>
              <a:ext uri="{FF2B5EF4-FFF2-40B4-BE49-F238E27FC236}">
                <a16:creationId xmlns:a16="http://schemas.microsoft.com/office/drawing/2014/main" xmlns="" id="{6216C774-A0CD-438C-8F6D-336EB21923BB}"/>
              </a:ext>
            </a:extLst>
          </p:cNvPr>
          <p:cNvSpPr txBox="1"/>
          <p:nvPr/>
        </p:nvSpPr>
        <p:spPr>
          <a:xfrm>
            <a:off x="6580662" y="1548085"/>
            <a:ext cx="217170" cy="307777"/>
          </a:xfrm>
          <a:prstGeom prst="rect">
            <a:avLst/>
          </a:prstGeom>
          <a:noFill/>
        </p:spPr>
        <p:txBody>
          <a:bodyPr wrap="square" lIns="0" tIns="0" rIns="0" bIns="0" rtlCol="0">
            <a:spAutoFit/>
          </a:bodyPr>
          <a:lstStyle/>
          <a:p>
            <a:pPr algn="ctr"/>
            <a:r>
              <a:rPr lang="en-GB" sz="2000" dirty="0">
                <a:solidFill>
                  <a:prstClr val="black"/>
                </a:solidFill>
              </a:rPr>
              <a:t>6</a:t>
            </a:r>
          </a:p>
        </p:txBody>
      </p:sp>
      <p:sp>
        <p:nvSpPr>
          <p:cNvPr id="1061" name="5a TextBox 9">
            <a:extLst>
              <a:ext uri="{FF2B5EF4-FFF2-40B4-BE49-F238E27FC236}">
                <a16:creationId xmlns:a16="http://schemas.microsoft.com/office/drawing/2014/main" xmlns="" id="{E40A8918-07CB-4BEF-BE18-CF1DD6FF149C}"/>
              </a:ext>
            </a:extLst>
          </p:cNvPr>
          <p:cNvSpPr txBox="1"/>
          <p:nvPr/>
        </p:nvSpPr>
        <p:spPr>
          <a:xfrm>
            <a:off x="6580662" y="1548085"/>
            <a:ext cx="217170" cy="307777"/>
          </a:xfrm>
          <a:prstGeom prst="rect">
            <a:avLst/>
          </a:prstGeom>
          <a:noFill/>
        </p:spPr>
        <p:txBody>
          <a:bodyPr wrap="square" lIns="0" tIns="0" rIns="0" bIns="0" rtlCol="0">
            <a:spAutoFit/>
          </a:bodyPr>
          <a:lstStyle/>
          <a:p>
            <a:pPr algn="ctr"/>
            <a:r>
              <a:rPr lang="en-GB" sz="2000" dirty="0">
                <a:solidFill>
                  <a:prstClr val="black"/>
                </a:solidFill>
              </a:rPr>
              <a:t>5</a:t>
            </a:r>
          </a:p>
        </p:txBody>
      </p:sp>
      <p:sp>
        <p:nvSpPr>
          <p:cNvPr id="1062" name="4a TextBox 10">
            <a:extLst>
              <a:ext uri="{FF2B5EF4-FFF2-40B4-BE49-F238E27FC236}">
                <a16:creationId xmlns:a16="http://schemas.microsoft.com/office/drawing/2014/main" xmlns="" id="{F7028FE6-A7AE-4944-A023-0FF74C156F14}"/>
              </a:ext>
            </a:extLst>
          </p:cNvPr>
          <p:cNvSpPr txBox="1"/>
          <p:nvPr/>
        </p:nvSpPr>
        <p:spPr>
          <a:xfrm>
            <a:off x="6580662" y="1548085"/>
            <a:ext cx="217170" cy="307777"/>
          </a:xfrm>
          <a:prstGeom prst="rect">
            <a:avLst/>
          </a:prstGeom>
          <a:noFill/>
        </p:spPr>
        <p:txBody>
          <a:bodyPr wrap="square" lIns="0" tIns="0" rIns="0" bIns="0" rtlCol="0">
            <a:spAutoFit/>
          </a:bodyPr>
          <a:lstStyle/>
          <a:p>
            <a:pPr algn="ctr"/>
            <a:r>
              <a:rPr lang="en-GB" sz="2000" dirty="0">
                <a:solidFill>
                  <a:prstClr val="black"/>
                </a:solidFill>
              </a:rPr>
              <a:t>4</a:t>
            </a:r>
          </a:p>
        </p:txBody>
      </p:sp>
      <p:sp>
        <p:nvSpPr>
          <p:cNvPr id="1063" name="3a TextBox 11">
            <a:extLst>
              <a:ext uri="{FF2B5EF4-FFF2-40B4-BE49-F238E27FC236}">
                <a16:creationId xmlns:a16="http://schemas.microsoft.com/office/drawing/2014/main" xmlns="" id="{013F3643-B5EE-474C-A1D5-1741C6A2B2CC}"/>
              </a:ext>
            </a:extLst>
          </p:cNvPr>
          <p:cNvSpPr txBox="1"/>
          <p:nvPr/>
        </p:nvSpPr>
        <p:spPr>
          <a:xfrm>
            <a:off x="6580662" y="1548085"/>
            <a:ext cx="217170" cy="307777"/>
          </a:xfrm>
          <a:prstGeom prst="rect">
            <a:avLst/>
          </a:prstGeom>
          <a:noFill/>
        </p:spPr>
        <p:txBody>
          <a:bodyPr wrap="square" lIns="0" tIns="0" rIns="0" bIns="0" rtlCol="0">
            <a:spAutoFit/>
          </a:bodyPr>
          <a:lstStyle/>
          <a:p>
            <a:pPr algn="ctr"/>
            <a:r>
              <a:rPr lang="en-GB" sz="2000" dirty="0">
                <a:solidFill>
                  <a:prstClr val="black"/>
                </a:solidFill>
              </a:rPr>
              <a:t>3</a:t>
            </a:r>
          </a:p>
        </p:txBody>
      </p:sp>
      <p:sp>
        <p:nvSpPr>
          <p:cNvPr id="1064" name="2a TextBox 12">
            <a:extLst>
              <a:ext uri="{FF2B5EF4-FFF2-40B4-BE49-F238E27FC236}">
                <a16:creationId xmlns:a16="http://schemas.microsoft.com/office/drawing/2014/main" xmlns="" id="{A548D6E3-2F72-4531-A741-0AF546400D9D}"/>
              </a:ext>
            </a:extLst>
          </p:cNvPr>
          <p:cNvSpPr txBox="1"/>
          <p:nvPr/>
        </p:nvSpPr>
        <p:spPr>
          <a:xfrm>
            <a:off x="6580662" y="1548085"/>
            <a:ext cx="217170" cy="307777"/>
          </a:xfrm>
          <a:prstGeom prst="rect">
            <a:avLst/>
          </a:prstGeom>
          <a:noFill/>
        </p:spPr>
        <p:txBody>
          <a:bodyPr wrap="square" lIns="0" tIns="0" rIns="0" bIns="0" rtlCol="0">
            <a:spAutoFit/>
          </a:bodyPr>
          <a:lstStyle/>
          <a:p>
            <a:pPr algn="ctr"/>
            <a:r>
              <a:rPr lang="en-GB" sz="2000" dirty="0">
                <a:solidFill>
                  <a:prstClr val="black"/>
                </a:solidFill>
              </a:rPr>
              <a:t>2</a:t>
            </a:r>
          </a:p>
        </p:txBody>
      </p:sp>
      <p:sp>
        <p:nvSpPr>
          <p:cNvPr id="1065" name="1a TextBox 13">
            <a:extLst>
              <a:ext uri="{FF2B5EF4-FFF2-40B4-BE49-F238E27FC236}">
                <a16:creationId xmlns:a16="http://schemas.microsoft.com/office/drawing/2014/main" xmlns="" id="{3ADBE559-AE0C-48BC-9B1F-505F44F58310}"/>
              </a:ext>
            </a:extLst>
          </p:cNvPr>
          <p:cNvSpPr txBox="1"/>
          <p:nvPr/>
        </p:nvSpPr>
        <p:spPr>
          <a:xfrm>
            <a:off x="6580662" y="1548085"/>
            <a:ext cx="217170" cy="307777"/>
          </a:xfrm>
          <a:prstGeom prst="rect">
            <a:avLst/>
          </a:prstGeom>
          <a:noFill/>
        </p:spPr>
        <p:txBody>
          <a:bodyPr wrap="square" lIns="0" tIns="0" rIns="0" bIns="0" rtlCol="0">
            <a:spAutoFit/>
          </a:bodyPr>
          <a:lstStyle/>
          <a:p>
            <a:pPr algn="ctr"/>
            <a:r>
              <a:rPr lang="en-GB" sz="2000" dirty="0">
                <a:solidFill>
                  <a:prstClr val="black"/>
                </a:solidFill>
              </a:rPr>
              <a:t>1</a:t>
            </a:r>
          </a:p>
        </p:txBody>
      </p:sp>
      <p:sp>
        <p:nvSpPr>
          <p:cNvPr id="1066" name="0a TextBox 14">
            <a:extLst>
              <a:ext uri="{FF2B5EF4-FFF2-40B4-BE49-F238E27FC236}">
                <a16:creationId xmlns:a16="http://schemas.microsoft.com/office/drawing/2014/main" xmlns="" id="{4AD201ED-35B4-4493-A25F-92A3A35066AD}"/>
              </a:ext>
            </a:extLst>
          </p:cNvPr>
          <p:cNvSpPr txBox="1"/>
          <p:nvPr/>
        </p:nvSpPr>
        <p:spPr>
          <a:xfrm>
            <a:off x="6580662" y="1548085"/>
            <a:ext cx="217170" cy="307777"/>
          </a:xfrm>
          <a:prstGeom prst="rect">
            <a:avLst/>
          </a:prstGeom>
          <a:noFill/>
        </p:spPr>
        <p:txBody>
          <a:bodyPr wrap="square" lIns="0" tIns="0" rIns="0" bIns="0" rtlCol="0">
            <a:spAutoFit/>
          </a:bodyPr>
          <a:lstStyle/>
          <a:p>
            <a:pPr algn="ctr"/>
            <a:r>
              <a:rPr lang="en-GB" sz="2000" dirty="0">
                <a:solidFill>
                  <a:prstClr val="black"/>
                </a:solidFill>
              </a:rPr>
              <a:t>0</a:t>
            </a:r>
          </a:p>
        </p:txBody>
      </p:sp>
      <p:sp>
        <p:nvSpPr>
          <p:cNvPr id="1067" name="0a TextBox 14">
            <a:extLst>
              <a:ext uri="{FF2B5EF4-FFF2-40B4-BE49-F238E27FC236}">
                <a16:creationId xmlns:a16="http://schemas.microsoft.com/office/drawing/2014/main" xmlns="" id="{A17D937D-652E-4756-B4F1-B13469108B48}"/>
              </a:ext>
            </a:extLst>
          </p:cNvPr>
          <p:cNvSpPr txBox="1"/>
          <p:nvPr/>
        </p:nvSpPr>
        <p:spPr>
          <a:xfrm>
            <a:off x="7118459" y="1548085"/>
            <a:ext cx="217170" cy="307777"/>
          </a:xfrm>
          <a:prstGeom prst="rect">
            <a:avLst/>
          </a:prstGeom>
          <a:noFill/>
        </p:spPr>
        <p:txBody>
          <a:bodyPr wrap="square" lIns="0" tIns="0" rIns="0" bIns="0" rtlCol="0">
            <a:spAutoFit/>
          </a:bodyPr>
          <a:lstStyle/>
          <a:p>
            <a:pPr algn="ctr"/>
            <a:r>
              <a:rPr lang="en-GB" sz="2000" dirty="0">
                <a:solidFill>
                  <a:prstClr val="black"/>
                </a:solidFill>
              </a:rPr>
              <a:t>,</a:t>
            </a:r>
          </a:p>
        </p:txBody>
      </p:sp>
      <p:sp>
        <p:nvSpPr>
          <p:cNvPr id="1068" name="9a TextBox 5">
            <a:extLst>
              <a:ext uri="{FF2B5EF4-FFF2-40B4-BE49-F238E27FC236}">
                <a16:creationId xmlns:a16="http://schemas.microsoft.com/office/drawing/2014/main" xmlns="" id="{B0E14D19-8CAA-4D9A-B427-568770FB6984}"/>
              </a:ext>
            </a:extLst>
          </p:cNvPr>
          <p:cNvSpPr txBox="1"/>
          <p:nvPr/>
        </p:nvSpPr>
        <p:spPr>
          <a:xfrm>
            <a:off x="7240014" y="1908887"/>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1069" name="8a TextBox 6">
            <a:extLst>
              <a:ext uri="{FF2B5EF4-FFF2-40B4-BE49-F238E27FC236}">
                <a16:creationId xmlns:a16="http://schemas.microsoft.com/office/drawing/2014/main" xmlns="" id="{658F0353-E7AB-4399-B90C-08E51CC187F1}"/>
              </a:ext>
            </a:extLst>
          </p:cNvPr>
          <p:cNvSpPr txBox="1"/>
          <p:nvPr/>
        </p:nvSpPr>
        <p:spPr>
          <a:xfrm>
            <a:off x="7240014" y="1908887"/>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1070" name="7a TextBox 7">
            <a:extLst>
              <a:ext uri="{FF2B5EF4-FFF2-40B4-BE49-F238E27FC236}">
                <a16:creationId xmlns:a16="http://schemas.microsoft.com/office/drawing/2014/main" xmlns="" id="{80FADA2A-E425-4E41-B63D-1A78237CB819}"/>
              </a:ext>
            </a:extLst>
          </p:cNvPr>
          <p:cNvSpPr txBox="1"/>
          <p:nvPr/>
        </p:nvSpPr>
        <p:spPr>
          <a:xfrm>
            <a:off x="7240014" y="1908887"/>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1071" name="6a TextBox 8">
            <a:extLst>
              <a:ext uri="{FF2B5EF4-FFF2-40B4-BE49-F238E27FC236}">
                <a16:creationId xmlns:a16="http://schemas.microsoft.com/office/drawing/2014/main" xmlns="" id="{D13E5EF6-4CB8-4363-851F-22E496A4A9C0}"/>
              </a:ext>
            </a:extLst>
          </p:cNvPr>
          <p:cNvSpPr txBox="1"/>
          <p:nvPr/>
        </p:nvSpPr>
        <p:spPr>
          <a:xfrm>
            <a:off x="7240014" y="1908887"/>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1072" name="5a TextBox 9">
            <a:extLst>
              <a:ext uri="{FF2B5EF4-FFF2-40B4-BE49-F238E27FC236}">
                <a16:creationId xmlns:a16="http://schemas.microsoft.com/office/drawing/2014/main" xmlns="" id="{C77651DC-BA47-4482-8DA4-A9FAC3BEA3D4}"/>
              </a:ext>
            </a:extLst>
          </p:cNvPr>
          <p:cNvSpPr txBox="1"/>
          <p:nvPr/>
        </p:nvSpPr>
        <p:spPr>
          <a:xfrm>
            <a:off x="7240014" y="1908887"/>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1073" name="4a TextBox 10">
            <a:extLst>
              <a:ext uri="{FF2B5EF4-FFF2-40B4-BE49-F238E27FC236}">
                <a16:creationId xmlns:a16="http://schemas.microsoft.com/office/drawing/2014/main" xmlns="" id="{57194BE8-5A39-4508-A6B6-016064D81A79}"/>
              </a:ext>
            </a:extLst>
          </p:cNvPr>
          <p:cNvSpPr txBox="1"/>
          <p:nvPr/>
        </p:nvSpPr>
        <p:spPr>
          <a:xfrm>
            <a:off x="7240014" y="1908887"/>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1074" name="3a TextBox 11">
            <a:extLst>
              <a:ext uri="{FF2B5EF4-FFF2-40B4-BE49-F238E27FC236}">
                <a16:creationId xmlns:a16="http://schemas.microsoft.com/office/drawing/2014/main" xmlns="" id="{F890FF13-182F-4798-8D3D-941259EECFC4}"/>
              </a:ext>
            </a:extLst>
          </p:cNvPr>
          <p:cNvSpPr txBox="1"/>
          <p:nvPr/>
        </p:nvSpPr>
        <p:spPr>
          <a:xfrm>
            <a:off x="7240014" y="1908887"/>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1075" name="2a TextBox 12">
            <a:extLst>
              <a:ext uri="{FF2B5EF4-FFF2-40B4-BE49-F238E27FC236}">
                <a16:creationId xmlns:a16="http://schemas.microsoft.com/office/drawing/2014/main" xmlns="" id="{02131BD4-403B-48EF-B608-F1BD0685227B}"/>
              </a:ext>
            </a:extLst>
          </p:cNvPr>
          <p:cNvSpPr txBox="1"/>
          <p:nvPr/>
        </p:nvSpPr>
        <p:spPr>
          <a:xfrm>
            <a:off x="7240014" y="1908887"/>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1076" name="1a TextBox 13">
            <a:extLst>
              <a:ext uri="{FF2B5EF4-FFF2-40B4-BE49-F238E27FC236}">
                <a16:creationId xmlns:a16="http://schemas.microsoft.com/office/drawing/2014/main" xmlns="" id="{3598037B-3C47-4A10-B4E0-FC7F7283BB15}"/>
              </a:ext>
            </a:extLst>
          </p:cNvPr>
          <p:cNvSpPr txBox="1"/>
          <p:nvPr/>
        </p:nvSpPr>
        <p:spPr>
          <a:xfrm>
            <a:off x="7240014" y="1908887"/>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1077" name="0a TextBox 14">
            <a:extLst>
              <a:ext uri="{FF2B5EF4-FFF2-40B4-BE49-F238E27FC236}">
                <a16:creationId xmlns:a16="http://schemas.microsoft.com/office/drawing/2014/main" xmlns="" id="{12D689A6-055B-489C-8CEF-D9C07856442D}"/>
              </a:ext>
            </a:extLst>
          </p:cNvPr>
          <p:cNvSpPr txBox="1"/>
          <p:nvPr/>
        </p:nvSpPr>
        <p:spPr>
          <a:xfrm>
            <a:off x="7240014" y="1908887"/>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1079" name="9a TextBox 5">
            <a:extLst>
              <a:ext uri="{FF2B5EF4-FFF2-40B4-BE49-F238E27FC236}">
                <a16:creationId xmlns:a16="http://schemas.microsoft.com/office/drawing/2014/main" xmlns="" id="{4619203C-8B90-4256-AC81-79B8103AB6EF}"/>
              </a:ext>
            </a:extLst>
          </p:cNvPr>
          <p:cNvSpPr txBox="1"/>
          <p:nvPr/>
        </p:nvSpPr>
        <p:spPr>
          <a:xfrm>
            <a:off x="7004320" y="1908887"/>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1080" name="8a TextBox 6">
            <a:extLst>
              <a:ext uri="{FF2B5EF4-FFF2-40B4-BE49-F238E27FC236}">
                <a16:creationId xmlns:a16="http://schemas.microsoft.com/office/drawing/2014/main" xmlns="" id="{1C35C7B4-F729-40B8-A673-BE205341C5A3}"/>
              </a:ext>
            </a:extLst>
          </p:cNvPr>
          <p:cNvSpPr txBox="1"/>
          <p:nvPr/>
        </p:nvSpPr>
        <p:spPr>
          <a:xfrm>
            <a:off x="7004320" y="1908887"/>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1081" name="7a TextBox 7">
            <a:extLst>
              <a:ext uri="{FF2B5EF4-FFF2-40B4-BE49-F238E27FC236}">
                <a16:creationId xmlns:a16="http://schemas.microsoft.com/office/drawing/2014/main" xmlns="" id="{C3285951-354C-4EA3-9370-22FCF1B662BA}"/>
              </a:ext>
            </a:extLst>
          </p:cNvPr>
          <p:cNvSpPr txBox="1"/>
          <p:nvPr/>
        </p:nvSpPr>
        <p:spPr>
          <a:xfrm>
            <a:off x="7004320" y="1908887"/>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1082" name="6a TextBox 8">
            <a:extLst>
              <a:ext uri="{FF2B5EF4-FFF2-40B4-BE49-F238E27FC236}">
                <a16:creationId xmlns:a16="http://schemas.microsoft.com/office/drawing/2014/main" xmlns="" id="{EEFF3D43-2F1B-420B-A9CA-76B559C705E8}"/>
              </a:ext>
            </a:extLst>
          </p:cNvPr>
          <p:cNvSpPr txBox="1"/>
          <p:nvPr/>
        </p:nvSpPr>
        <p:spPr>
          <a:xfrm>
            <a:off x="7004320" y="1908887"/>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1083" name="5a TextBox 9">
            <a:extLst>
              <a:ext uri="{FF2B5EF4-FFF2-40B4-BE49-F238E27FC236}">
                <a16:creationId xmlns:a16="http://schemas.microsoft.com/office/drawing/2014/main" xmlns="" id="{8AEB685C-57FD-4DD1-BA7C-13F27C1F4B2B}"/>
              </a:ext>
            </a:extLst>
          </p:cNvPr>
          <p:cNvSpPr txBox="1"/>
          <p:nvPr/>
        </p:nvSpPr>
        <p:spPr>
          <a:xfrm>
            <a:off x="7004320" y="1908887"/>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1084" name="4a TextBox 10">
            <a:extLst>
              <a:ext uri="{FF2B5EF4-FFF2-40B4-BE49-F238E27FC236}">
                <a16:creationId xmlns:a16="http://schemas.microsoft.com/office/drawing/2014/main" xmlns="" id="{96042ABC-12E8-47DE-8CAC-53F673FD7664}"/>
              </a:ext>
            </a:extLst>
          </p:cNvPr>
          <p:cNvSpPr txBox="1"/>
          <p:nvPr/>
        </p:nvSpPr>
        <p:spPr>
          <a:xfrm>
            <a:off x="7004320" y="1908887"/>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1085" name="3a TextBox 11">
            <a:extLst>
              <a:ext uri="{FF2B5EF4-FFF2-40B4-BE49-F238E27FC236}">
                <a16:creationId xmlns:a16="http://schemas.microsoft.com/office/drawing/2014/main" xmlns="" id="{20BE3A7C-A497-4123-9BBC-7C0B272795F0}"/>
              </a:ext>
            </a:extLst>
          </p:cNvPr>
          <p:cNvSpPr txBox="1"/>
          <p:nvPr/>
        </p:nvSpPr>
        <p:spPr>
          <a:xfrm>
            <a:off x="7004320" y="1908887"/>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1086" name="2a TextBox 12">
            <a:extLst>
              <a:ext uri="{FF2B5EF4-FFF2-40B4-BE49-F238E27FC236}">
                <a16:creationId xmlns:a16="http://schemas.microsoft.com/office/drawing/2014/main" xmlns="" id="{27433A50-860D-416F-8FB0-DAF89A486324}"/>
              </a:ext>
            </a:extLst>
          </p:cNvPr>
          <p:cNvSpPr txBox="1"/>
          <p:nvPr/>
        </p:nvSpPr>
        <p:spPr>
          <a:xfrm>
            <a:off x="7004320" y="1908887"/>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1087" name="1a TextBox 13">
            <a:extLst>
              <a:ext uri="{FF2B5EF4-FFF2-40B4-BE49-F238E27FC236}">
                <a16:creationId xmlns:a16="http://schemas.microsoft.com/office/drawing/2014/main" xmlns="" id="{B4871B49-58AA-411B-BC2A-F0DBDADD11CE}"/>
              </a:ext>
            </a:extLst>
          </p:cNvPr>
          <p:cNvSpPr txBox="1"/>
          <p:nvPr/>
        </p:nvSpPr>
        <p:spPr>
          <a:xfrm>
            <a:off x="7004320" y="1908887"/>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1088" name="0a TextBox 14">
            <a:extLst>
              <a:ext uri="{FF2B5EF4-FFF2-40B4-BE49-F238E27FC236}">
                <a16:creationId xmlns:a16="http://schemas.microsoft.com/office/drawing/2014/main" xmlns="" id="{3159D883-6743-4D27-8D37-AFC6EA24AD80}"/>
              </a:ext>
            </a:extLst>
          </p:cNvPr>
          <p:cNvSpPr txBox="1"/>
          <p:nvPr/>
        </p:nvSpPr>
        <p:spPr>
          <a:xfrm>
            <a:off x="7004320" y="1908887"/>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1089" name="9a TextBox 5">
            <a:extLst>
              <a:ext uri="{FF2B5EF4-FFF2-40B4-BE49-F238E27FC236}">
                <a16:creationId xmlns:a16="http://schemas.microsoft.com/office/drawing/2014/main" xmlns="" id="{8E72C480-085B-4E6C-975D-69FD749FAFCB}"/>
              </a:ext>
            </a:extLst>
          </p:cNvPr>
          <p:cNvSpPr txBox="1"/>
          <p:nvPr/>
        </p:nvSpPr>
        <p:spPr>
          <a:xfrm>
            <a:off x="6782379" y="1908887"/>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1090" name="8a TextBox 6">
            <a:extLst>
              <a:ext uri="{FF2B5EF4-FFF2-40B4-BE49-F238E27FC236}">
                <a16:creationId xmlns:a16="http://schemas.microsoft.com/office/drawing/2014/main" xmlns="" id="{E5065ACE-3B85-4B47-B67B-A36B686D775E}"/>
              </a:ext>
            </a:extLst>
          </p:cNvPr>
          <p:cNvSpPr txBox="1"/>
          <p:nvPr/>
        </p:nvSpPr>
        <p:spPr>
          <a:xfrm>
            <a:off x="6782379" y="1908887"/>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1091" name="7a TextBox 7">
            <a:extLst>
              <a:ext uri="{FF2B5EF4-FFF2-40B4-BE49-F238E27FC236}">
                <a16:creationId xmlns:a16="http://schemas.microsoft.com/office/drawing/2014/main" xmlns="" id="{B8B35A9B-B791-4253-95E7-AE9D7941DEA8}"/>
              </a:ext>
            </a:extLst>
          </p:cNvPr>
          <p:cNvSpPr txBox="1"/>
          <p:nvPr/>
        </p:nvSpPr>
        <p:spPr>
          <a:xfrm>
            <a:off x="6782379" y="1908887"/>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1092" name="6a TextBox 8">
            <a:extLst>
              <a:ext uri="{FF2B5EF4-FFF2-40B4-BE49-F238E27FC236}">
                <a16:creationId xmlns:a16="http://schemas.microsoft.com/office/drawing/2014/main" xmlns="" id="{FFEDF9DD-58F5-45AD-865C-E7227E78D7DE}"/>
              </a:ext>
            </a:extLst>
          </p:cNvPr>
          <p:cNvSpPr txBox="1"/>
          <p:nvPr/>
        </p:nvSpPr>
        <p:spPr>
          <a:xfrm>
            <a:off x="6782379" y="1908887"/>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1093" name="5a TextBox 9">
            <a:extLst>
              <a:ext uri="{FF2B5EF4-FFF2-40B4-BE49-F238E27FC236}">
                <a16:creationId xmlns:a16="http://schemas.microsoft.com/office/drawing/2014/main" xmlns="" id="{7278E47E-37E7-4968-91B0-8456D6EE950B}"/>
              </a:ext>
            </a:extLst>
          </p:cNvPr>
          <p:cNvSpPr txBox="1"/>
          <p:nvPr/>
        </p:nvSpPr>
        <p:spPr>
          <a:xfrm>
            <a:off x="6782379" y="1908887"/>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1094" name="4a TextBox 10">
            <a:extLst>
              <a:ext uri="{FF2B5EF4-FFF2-40B4-BE49-F238E27FC236}">
                <a16:creationId xmlns:a16="http://schemas.microsoft.com/office/drawing/2014/main" xmlns="" id="{B336B538-53BB-430A-8E99-ED56EA1B440B}"/>
              </a:ext>
            </a:extLst>
          </p:cNvPr>
          <p:cNvSpPr txBox="1"/>
          <p:nvPr/>
        </p:nvSpPr>
        <p:spPr>
          <a:xfrm>
            <a:off x="6782379" y="1908887"/>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1095" name="3a TextBox 11">
            <a:extLst>
              <a:ext uri="{FF2B5EF4-FFF2-40B4-BE49-F238E27FC236}">
                <a16:creationId xmlns:a16="http://schemas.microsoft.com/office/drawing/2014/main" xmlns="" id="{E1D8853F-C214-4734-816D-C684EC3B72ED}"/>
              </a:ext>
            </a:extLst>
          </p:cNvPr>
          <p:cNvSpPr txBox="1"/>
          <p:nvPr/>
        </p:nvSpPr>
        <p:spPr>
          <a:xfrm>
            <a:off x="6782379" y="1908887"/>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1096" name="2a TextBox 12">
            <a:extLst>
              <a:ext uri="{FF2B5EF4-FFF2-40B4-BE49-F238E27FC236}">
                <a16:creationId xmlns:a16="http://schemas.microsoft.com/office/drawing/2014/main" xmlns="" id="{BCD89F4C-A906-47A9-B4FF-87048814F8AD}"/>
              </a:ext>
            </a:extLst>
          </p:cNvPr>
          <p:cNvSpPr txBox="1"/>
          <p:nvPr/>
        </p:nvSpPr>
        <p:spPr>
          <a:xfrm>
            <a:off x="6782379" y="1908887"/>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1097" name="1a TextBox 13">
            <a:extLst>
              <a:ext uri="{FF2B5EF4-FFF2-40B4-BE49-F238E27FC236}">
                <a16:creationId xmlns:a16="http://schemas.microsoft.com/office/drawing/2014/main" xmlns="" id="{E852C317-AB6E-4283-B624-461816BA5DC2}"/>
              </a:ext>
            </a:extLst>
          </p:cNvPr>
          <p:cNvSpPr txBox="1"/>
          <p:nvPr/>
        </p:nvSpPr>
        <p:spPr>
          <a:xfrm>
            <a:off x="6782379" y="1908887"/>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1098" name="0a TextBox 14">
            <a:extLst>
              <a:ext uri="{FF2B5EF4-FFF2-40B4-BE49-F238E27FC236}">
                <a16:creationId xmlns:a16="http://schemas.microsoft.com/office/drawing/2014/main" xmlns="" id="{AACA7C3D-458A-4A23-B1DE-BF31A1055EFD}"/>
              </a:ext>
            </a:extLst>
          </p:cNvPr>
          <p:cNvSpPr txBox="1"/>
          <p:nvPr/>
        </p:nvSpPr>
        <p:spPr>
          <a:xfrm>
            <a:off x="6782379" y="1908887"/>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1099" name="9a TextBox 5">
            <a:extLst>
              <a:ext uri="{FF2B5EF4-FFF2-40B4-BE49-F238E27FC236}">
                <a16:creationId xmlns:a16="http://schemas.microsoft.com/office/drawing/2014/main" xmlns="" id="{BB0E2615-D361-4B31-BA12-C33E7E5DED1A}"/>
              </a:ext>
            </a:extLst>
          </p:cNvPr>
          <p:cNvSpPr txBox="1"/>
          <p:nvPr/>
        </p:nvSpPr>
        <p:spPr>
          <a:xfrm>
            <a:off x="6575108" y="1908887"/>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1100" name="8a TextBox 6">
            <a:extLst>
              <a:ext uri="{FF2B5EF4-FFF2-40B4-BE49-F238E27FC236}">
                <a16:creationId xmlns:a16="http://schemas.microsoft.com/office/drawing/2014/main" xmlns="" id="{A3E627C4-83BC-4869-8886-BB0F624F5861}"/>
              </a:ext>
            </a:extLst>
          </p:cNvPr>
          <p:cNvSpPr txBox="1"/>
          <p:nvPr/>
        </p:nvSpPr>
        <p:spPr>
          <a:xfrm>
            <a:off x="6575108" y="1908887"/>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1101" name="7a TextBox 7">
            <a:extLst>
              <a:ext uri="{FF2B5EF4-FFF2-40B4-BE49-F238E27FC236}">
                <a16:creationId xmlns:a16="http://schemas.microsoft.com/office/drawing/2014/main" xmlns="" id="{243644CA-58F9-4FEA-B9F8-A591699869F2}"/>
              </a:ext>
            </a:extLst>
          </p:cNvPr>
          <p:cNvSpPr txBox="1"/>
          <p:nvPr/>
        </p:nvSpPr>
        <p:spPr>
          <a:xfrm>
            <a:off x="6575108" y="1908887"/>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1102" name="6a TextBox 8">
            <a:extLst>
              <a:ext uri="{FF2B5EF4-FFF2-40B4-BE49-F238E27FC236}">
                <a16:creationId xmlns:a16="http://schemas.microsoft.com/office/drawing/2014/main" xmlns="" id="{D53C9269-9E99-40BC-8D42-B96711FAEDB6}"/>
              </a:ext>
            </a:extLst>
          </p:cNvPr>
          <p:cNvSpPr txBox="1"/>
          <p:nvPr/>
        </p:nvSpPr>
        <p:spPr>
          <a:xfrm>
            <a:off x="6575108" y="1908887"/>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1103" name="5a TextBox 9">
            <a:extLst>
              <a:ext uri="{FF2B5EF4-FFF2-40B4-BE49-F238E27FC236}">
                <a16:creationId xmlns:a16="http://schemas.microsoft.com/office/drawing/2014/main" xmlns="" id="{23C96AC3-4571-4D05-B168-AC68DF3F3D66}"/>
              </a:ext>
            </a:extLst>
          </p:cNvPr>
          <p:cNvSpPr txBox="1"/>
          <p:nvPr/>
        </p:nvSpPr>
        <p:spPr>
          <a:xfrm>
            <a:off x="6575108" y="1908887"/>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1104" name="4a TextBox 10">
            <a:extLst>
              <a:ext uri="{FF2B5EF4-FFF2-40B4-BE49-F238E27FC236}">
                <a16:creationId xmlns:a16="http://schemas.microsoft.com/office/drawing/2014/main" xmlns="" id="{F4BD3839-B117-4639-9FA5-2689F2D12587}"/>
              </a:ext>
            </a:extLst>
          </p:cNvPr>
          <p:cNvSpPr txBox="1"/>
          <p:nvPr/>
        </p:nvSpPr>
        <p:spPr>
          <a:xfrm>
            <a:off x="6575108" y="1908887"/>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1105" name="3a TextBox 11">
            <a:extLst>
              <a:ext uri="{FF2B5EF4-FFF2-40B4-BE49-F238E27FC236}">
                <a16:creationId xmlns:a16="http://schemas.microsoft.com/office/drawing/2014/main" xmlns="" id="{D11BA30E-3B26-4D08-A5AD-30F26716FE69}"/>
              </a:ext>
            </a:extLst>
          </p:cNvPr>
          <p:cNvSpPr txBox="1"/>
          <p:nvPr/>
        </p:nvSpPr>
        <p:spPr>
          <a:xfrm>
            <a:off x="6575108" y="1908887"/>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1106" name="2a TextBox 12">
            <a:extLst>
              <a:ext uri="{FF2B5EF4-FFF2-40B4-BE49-F238E27FC236}">
                <a16:creationId xmlns:a16="http://schemas.microsoft.com/office/drawing/2014/main" xmlns="" id="{66CE25E7-60C3-4C90-8063-4E61F71C366A}"/>
              </a:ext>
            </a:extLst>
          </p:cNvPr>
          <p:cNvSpPr txBox="1"/>
          <p:nvPr/>
        </p:nvSpPr>
        <p:spPr>
          <a:xfrm>
            <a:off x="6575108" y="1908887"/>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1107" name="1a TextBox 13">
            <a:extLst>
              <a:ext uri="{FF2B5EF4-FFF2-40B4-BE49-F238E27FC236}">
                <a16:creationId xmlns:a16="http://schemas.microsoft.com/office/drawing/2014/main" xmlns="" id="{1549585D-7C03-4610-9496-A1119245BC34}"/>
              </a:ext>
            </a:extLst>
          </p:cNvPr>
          <p:cNvSpPr txBox="1"/>
          <p:nvPr/>
        </p:nvSpPr>
        <p:spPr>
          <a:xfrm>
            <a:off x="6575108" y="1908887"/>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1108" name="0a TextBox 14">
            <a:extLst>
              <a:ext uri="{FF2B5EF4-FFF2-40B4-BE49-F238E27FC236}">
                <a16:creationId xmlns:a16="http://schemas.microsoft.com/office/drawing/2014/main" xmlns="" id="{66B0A82F-24F1-4EED-A6A9-1E88D470D75B}"/>
              </a:ext>
            </a:extLst>
          </p:cNvPr>
          <p:cNvSpPr txBox="1"/>
          <p:nvPr/>
        </p:nvSpPr>
        <p:spPr>
          <a:xfrm>
            <a:off x="6575108" y="1908887"/>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1109" name="0a TextBox 14">
            <a:extLst>
              <a:ext uri="{FF2B5EF4-FFF2-40B4-BE49-F238E27FC236}">
                <a16:creationId xmlns:a16="http://schemas.microsoft.com/office/drawing/2014/main" xmlns="" id="{E04B2C5E-B002-40D0-B4D5-0010B0A13B98}"/>
              </a:ext>
            </a:extLst>
          </p:cNvPr>
          <p:cNvSpPr txBox="1"/>
          <p:nvPr/>
        </p:nvSpPr>
        <p:spPr>
          <a:xfrm>
            <a:off x="7112905" y="1908887"/>
            <a:ext cx="217170" cy="307777"/>
          </a:xfrm>
          <a:prstGeom prst="rect">
            <a:avLst/>
          </a:prstGeom>
          <a:noFill/>
        </p:spPr>
        <p:txBody>
          <a:bodyPr wrap="square" lIns="0" tIns="0" rIns="0" bIns="0" rtlCol="0">
            <a:spAutoFit/>
          </a:bodyPr>
          <a:lstStyle/>
          <a:p>
            <a:pPr algn="ctr"/>
            <a:r>
              <a:rPr lang="en-GB" sz="2000" dirty="0">
                <a:solidFill>
                  <a:srgbClr val="FF0000"/>
                </a:solidFill>
              </a:rPr>
              <a:t>,</a:t>
            </a:r>
          </a:p>
        </p:txBody>
      </p:sp>
      <p:sp>
        <p:nvSpPr>
          <p:cNvPr id="1110" name="9a TextBox 5">
            <a:extLst>
              <a:ext uri="{FF2B5EF4-FFF2-40B4-BE49-F238E27FC236}">
                <a16:creationId xmlns:a16="http://schemas.microsoft.com/office/drawing/2014/main" xmlns="" id="{4B46B9B6-1EB5-47A9-9763-71BDFC85CB81}"/>
              </a:ext>
            </a:extLst>
          </p:cNvPr>
          <p:cNvSpPr txBox="1"/>
          <p:nvPr/>
        </p:nvSpPr>
        <p:spPr>
          <a:xfrm>
            <a:off x="7436734" y="1548085"/>
            <a:ext cx="217170" cy="307777"/>
          </a:xfrm>
          <a:prstGeom prst="rect">
            <a:avLst/>
          </a:prstGeom>
          <a:noFill/>
        </p:spPr>
        <p:txBody>
          <a:bodyPr wrap="square" lIns="0" tIns="0" rIns="0" bIns="0" rtlCol="0">
            <a:spAutoFit/>
          </a:bodyPr>
          <a:lstStyle/>
          <a:p>
            <a:pPr algn="ctr"/>
            <a:r>
              <a:rPr lang="en-GB" sz="2000" dirty="0">
                <a:solidFill>
                  <a:prstClr val="black"/>
                </a:solidFill>
              </a:rPr>
              <a:t>9</a:t>
            </a:r>
          </a:p>
        </p:txBody>
      </p:sp>
      <p:sp>
        <p:nvSpPr>
          <p:cNvPr id="1111" name="8a TextBox 6">
            <a:extLst>
              <a:ext uri="{FF2B5EF4-FFF2-40B4-BE49-F238E27FC236}">
                <a16:creationId xmlns:a16="http://schemas.microsoft.com/office/drawing/2014/main" xmlns="" id="{63B6A7CF-C6E3-4B0B-8139-B1DFAF18C027}"/>
              </a:ext>
            </a:extLst>
          </p:cNvPr>
          <p:cNvSpPr txBox="1"/>
          <p:nvPr/>
        </p:nvSpPr>
        <p:spPr>
          <a:xfrm>
            <a:off x="7436734" y="1548085"/>
            <a:ext cx="217170" cy="307777"/>
          </a:xfrm>
          <a:prstGeom prst="rect">
            <a:avLst/>
          </a:prstGeom>
          <a:noFill/>
        </p:spPr>
        <p:txBody>
          <a:bodyPr wrap="square" lIns="0" tIns="0" rIns="0" bIns="0" rtlCol="0">
            <a:spAutoFit/>
          </a:bodyPr>
          <a:lstStyle/>
          <a:p>
            <a:pPr algn="ctr"/>
            <a:r>
              <a:rPr lang="en-GB" sz="2000" dirty="0">
                <a:solidFill>
                  <a:prstClr val="black"/>
                </a:solidFill>
              </a:rPr>
              <a:t>8</a:t>
            </a:r>
          </a:p>
        </p:txBody>
      </p:sp>
      <p:sp>
        <p:nvSpPr>
          <p:cNvPr id="1112" name="7a TextBox 7">
            <a:extLst>
              <a:ext uri="{FF2B5EF4-FFF2-40B4-BE49-F238E27FC236}">
                <a16:creationId xmlns:a16="http://schemas.microsoft.com/office/drawing/2014/main" xmlns="" id="{16C5AC1C-3067-42DF-B82B-E8BB28E6EBCB}"/>
              </a:ext>
            </a:extLst>
          </p:cNvPr>
          <p:cNvSpPr txBox="1"/>
          <p:nvPr/>
        </p:nvSpPr>
        <p:spPr>
          <a:xfrm>
            <a:off x="7436734" y="1548085"/>
            <a:ext cx="217170" cy="307777"/>
          </a:xfrm>
          <a:prstGeom prst="rect">
            <a:avLst/>
          </a:prstGeom>
          <a:noFill/>
        </p:spPr>
        <p:txBody>
          <a:bodyPr wrap="square" lIns="0" tIns="0" rIns="0" bIns="0" rtlCol="0">
            <a:spAutoFit/>
          </a:bodyPr>
          <a:lstStyle/>
          <a:p>
            <a:pPr algn="ctr"/>
            <a:r>
              <a:rPr lang="en-GB" sz="2000" dirty="0">
                <a:solidFill>
                  <a:prstClr val="black"/>
                </a:solidFill>
              </a:rPr>
              <a:t>7</a:t>
            </a:r>
          </a:p>
        </p:txBody>
      </p:sp>
      <p:sp>
        <p:nvSpPr>
          <p:cNvPr id="1113" name="6a TextBox 8">
            <a:extLst>
              <a:ext uri="{FF2B5EF4-FFF2-40B4-BE49-F238E27FC236}">
                <a16:creationId xmlns:a16="http://schemas.microsoft.com/office/drawing/2014/main" xmlns="" id="{EACBF05B-01DB-46CC-8E79-37339225F211}"/>
              </a:ext>
            </a:extLst>
          </p:cNvPr>
          <p:cNvSpPr txBox="1"/>
          <p:nvPr/>
        </p:nvSpPr>
        <p:spPr>
          <a:xfrm>
            <a:off x="7436734" y="1548085"/>
            <a:ext cx="217170" cy="307777"/>
          </a:xfrm>
          <a:prstGeom prst="rect">
            <a:avLst/>
          </a:prstGeom>
          <a:noFill/>
        </p:spPr>
        <p:txBody>
          <a:bodyPr wrap="square" lIns="0" tIns="0" rIns="0" bIns="0" rtlCol="0">
            <a:spAutoFit/>
          </a:bodyPr>
          <a:lstStyle/>
          <a:p>
            <a:pPr algn="ctr"/>
            <a:r>
              <a:rPr lang="en-GB" sz="2000" dirty="0">
                <a:solidFill>
                  <a:prstClr val="black"/>
                </a:solidFill>
              </a:rPr>
              <a:t>6</a:t>
            </a:r>
          </a:p>
        </p:txBody>
      </p:sp>
      <p:sp>
        <p:nvSpPr>
          <p:cNvPr id="1114" name="5a TextBox 9">
            <a:extLst>
              <a:ext uri="{FF2B5EF4-FFF2-40B4-BE49-F238E27FC236}">
                <a16:creationId xmlns:a16="http://schemas.microsoft.com/office/drawing/2014/main" xmlns="" id="{147A2D61-7B5B-41E8-BD41-BA0052EBE2E2}"/>
              </a:ext>
            </a:extLst>
          </p:cNvPr>
          <p:cNvSpPr txBox="1"/>
          <p:nvPr/>
        </p:nvSpPr>
        <p:spPr>
          <a:xfrm>
            <a:off x="7436734" y="1548085"/>
            <a:ext cx="217170" cy="307777"/>
          </a:xfrm>
          <a:prstGeom prst="rect">
            <a:avLst/>
          </a:prstGeom>
          <a:noFill/>
        </p:spPr>
        <p:txBody>
          <a:bodyPr wrap="square" lIns="0" tIns="0" rIns="0" bIns="0" rtlCol="0">
            <a:spAutoFit/>
          </a:bodyPr>
          <a:lstStyle/>
          <a:p>
            <a:pPr algn="ctr"/>
            <a:r>
              <a:rPr lang="en-GB" sz="2000" dirty="0">
                <a:solidFill>
                  <a:prstClr val="black"/>
                </a:solidFill>
              </a:rPr>
              <a:t>5</a:t>
            </a:r>
          </a:p>
        </p:txBody>
      </p:sp>
      <p:sp>
        <p:nvSpPr>
          <p:cNvPr id="1115" name="4a TextBox 10">
            <a:extLst>
              <a:ext uri="{FF2B5EF4-FFF2-40B4-BE49-F238E27FC236}">
                <a16:creationId xmlns:a16="http://schemas.microsoft.com/office/drawing/2014/main" xmlns="" id="{08762939-6143-4715-9D96-0A01F5B26E3C}"/>
              </a:ext>
            </a:extLst>
          </p:cNvPr>
          <p:cNvSpPr txBox="1"/>
          <p:nvPr/>
        </p:nvSpPr>
        <p:spPr>
          <a:xfrm>
            <a:off x="7436734" y="1548085"/>
            <a:ext cx="217170" cy="307777"/>
          </a:xfrm>
          <a:prstGeom prst="rect">
            <a:avLst/>
          </a:prstGeom>
          <a:noFill/>
        </p:spPr>
        <p:txBody>
          <a:bodyPr wrap="square" lIns="0" tIns="0" rIns="0" bIns="0" rtlCol="0">
            <a:spAutoFit/>
          </a:bodyPr>
          <a:lstStyle/>
          <a:p>
            <a:pPr algn="ctr"/>
            <a:r>
              <a:rPr lang="en-GB" sz="2000" dirty="0">
                <a:solidFill>
                  <a:prstClr val="black"/>
                </a:solidFill>
              </a:rPr>
              <a:t>4</a:t>
            </a:r>
          </a:p>
        </p:txBody>
      </p:sp>
      <p:sp>
        <p:nvSpPr>
          <p:cNvPr id="1116" name="3a TextBox 11">
            <a:extLst>
              <a:ext uri="{FF2B5EF4-FFF2-40B4-BE49-F238E27FC236}">
                <a16:creationId xmlns:a16="http://schemas.microsoft.com/office/drawing/2014/main" xmlns="" id="{4A6AB7A5-484D-4A07-9EFD-9C44927C2F31}"/>
              </a:ext>
            </a:extLst>
          </p:cNvPr>
          <p:cNvSpPr txBox="1"/>
          <p:nvPr/>
        </p:nvSpPr>
        <p:spPr>
          <a:xfrm>
            <a:off x="7436734" y="1548085"/>
            <a:ext cx="217170" cy="307777"/>
          </a:xfrm>
          <a:prstGeom prst="rect">
            <a:avLst/>
          </a:prstGeom>
          <a:noFill/>
        </p:spPr>
        <p:txBody>
          <a:bodyPr wrap="square" lIns="0" tIns="0" rIns="0" bIns="0" rtlCol="0">
            <a:spAutoFit/>
          </a:bodyPr>
          <a:lstStyle/>
          <a:p>
            <a:pPr algn="ctr"/>
            <a:r>
              <a:rPr lang="en-GB" sz="2000" dirty="0">
                <a:solidFill>
                  <a:prstClr val="black"/>
                </a:solidFill>
              </a:rPr>
              <a:t>3</a:t>
            </a:r>
          </a:p>
        </p:txBody>
      </p:sp>
      <p:sp>
        <p:nvSpPr>
          <p:cNvPr id="1117" name="2a TextBox 12">
            <a:extLst>
              <a:ext uri="{FF2B5EF4-FFF2-40B4-BE49-F238E27FC236}">
                <a16:creationId xmlns:a16="http://schemas.microsoft.com/office/drawing/2014/main" xmlns="" id="{AB9CFC62-1016-4F9B-AE15-0AAFED0C82DC}"/>
              </a:ext>
            </a:extLst>
          </p:cNvPr>
          <p:cNvSpPr txBox="1"/>
          <p:nvPr/>
        </p:nvSpPr>
        <p:spPr>
          <a:xfrm>
            <a:off x="7436734" y="1548085"/>
            <a:ext cx="217170" cy="307777"/>
          </a:xfrm>
          <a:prstGeom prst="rect">
            <a:avLst/>
          </a:prstGeom>
          <a:noFill/>
        </p:spPr>
        <p:txBody>
          <a:bodyPr wrap="square" lIns="0" tIns="0" rIns="0" bIns="0" rtlCol="0">
            <a:spAutoFit/>
          </a:bodyPr>
          <a:lstStyle/>
          <a:p>
            <a:pPr algn="ctr"/>
            <a:r>
              <a:rPr lang="en-GB" sz="2000" dirty="0">
                <a:solidFill>
                  <a:prstClr val="black"/>
                </a:solidFill>
              </a:rPr>
              <a:t>2</a:t>
            </a:r>
          </a:p>
        </p:txBody>
      </p:sp>
      <p:sp>
        <p:nvSpPr>
          <p:cNvPr id="1118" name="1a TextBox 13">
            <a:extLst>
              <a:ext uri="{FF2B5EF4-FFF2-40B4-BE49-F238E27FC236}">
                <a16:creationId xmlns:a16="http://schemas.microsoft.com/office/drawing/2014/main" xmlns="" id="{664FF103-A1B7-40BF-986B-79691AAC1503}"/>
              </a:ext>
            </a:extLst>
          </p:cNvPr>
          <p:cNvSpPr txBox="1"/>
          <p:nvPr/>
        </p:nvSpPr>
        <p:spPr>
          <a:xfrm>
            <a:off x="7436734" y="1548085"/>
            <a:ext cx="217170" cy="307777"/>
          </a:xfrm>
          <a:prstGeom prst="rect">
            <a:avLst/>
          </a:prstGeom>
          <a:noFill/>
        </p:spPr>
        <p:txBody>
          <a:bodyPr wrap="square" lIns="0" tIns="0" rIns="0" bIns="0" rtlCol="0">
            <a:spAutoFit/>
          </a:bodyPr>
          <a:lstStyle/>
          <a:p>
            <a:pPr algn="ctr"/>
            <a:r>
              <a:rPr lang="en-GB" sz="2000" dirty="0">
                <a:solidFill>
                  <a:prstClr val="black"/>
                </a:solidFill>
              </a:rPr>
              <a:t>1</a:t>
            </a:r>
          </a:p>
        </p:txBody>
      </p:sp>
      <p:sp>
        <p:nvSpPr>
          <p:cNvPr id="1119" name="0a TextBox 14">
            <a:extLst>
              <a:ext uri="{FF2B5EF4-FFF2-40B4-BE49-F238E27FC236}">
                <a16:creationId xmlns:a16="http://schemas.microsoft.com/office/drawing/2014/main" xmlns="" id="{323C60EF-20BE-47A2-A33F-7B45B2C6A67E}"/>
              </a:ext>
            </a:extLst>
          </p:cNvPr>
          <p:cNvSpPr txBox="1"/>
          <p:nvPr/>
        </p:nvSpPr>
        <p:spPr>
          <a:xfrm>
            <a:off x="7436734" y="1548085"/>
            <a:ext cx="217170" cy="307777"/>
          </a:xfrm>
          <a:prstGeom prst="rect">
            <a:avLst/>
          </a:prstGeom>
          <a:noFill/>
        </p:spPr>
        <p:txBody>
          <a:bodyPr wrap="square" lIns="0" tIns="0" rIns="0" bIns="0" rtlCol="0">
            <a:spAutoFit/>
          </a:bodyPr>
          <a:lstStyle/>
          <a:p>
            <a:pPr algn="ctr"/>
            <a:r>
              <a:rPr lang="en-GB" sz="2000" dirty="0">
                <a:solidFill>
                  <a:prstClr val="black"/>
                </a:solidFill>
              </a:rPr>
              <a:t>0</a:t>
            </a:r>
          </a:p>
        </p:txBody>
      </p:sp>
      <p:sp>
        <p:nvSpPr>
          <p:cNvPr id="1120" name="9a TextBox 5">
            <a:extLst>
              <a:ext uri="{FF2B5EF4-FFF2-40B4-BE49-F238E27FC236}">
                <a16:creationId xmlns:a16="http://schemas.microsoft.com/office/drawing/2014/main" xmlns="" id="{DA0DDCA7-CA45-4221-8F12-40754CE53D2A}"/>
              </a:ext>
            </a:extLst>
          </p:cNvPr>
          <p:cNvSpPr txBox="1"/>
          <p:nvPr/>
        </p:nvSpPr>
        <p:spPr>
          <a:xfrm>
            <a:off x="7431180" y="1908887"/>
            <a:ext cx="217170" cy="307777"/>
          </a:xfrm>
          <a:prstGeom prst="rect">
            <a:avLst/>
          </a:prstGeom>
          <a:noFill/>
        </p:spPr>
        <p:txBody>
          <a:bodyPr wrap="square" lIns="0" tIns="0" rIns="0" bIns="0" rtlCol="0">
            <a:spAutoFit/>
          </a:bodyPr>
          <a:lstStyle/>
          <a:p>
            <a:pPr algn="ctr"/>
            <a:r>
              <a:rPr lang="en-GB" sz="2000" dirty="0">
                <a:solidFill>
                  <a:srgbClr val="FF0000"/>
                </a:solidFill>
              </a:rPr>
              <a:t>9</a:t>
            </a:r>
          </a:p>
        </p:txBody>
      </p:sp>
      <p:sp>
        <p:nvSpPr>
          <p:cNvPr id="1121" name="8a TextBox 6">
            <a:extLst>
              <a:ext uri="{FF2B5EF4-FFF2-40B4-BE49-F238E27FC236}">
                <a16:creationId xmlns:a16="http://schemas.microsoft.com/office/drawing/2014/main" xmlns="" id="{B649B72C-34BA-47BE-BB65-8EBEA1BFED8A}"/>
              </a:ext>
            </a:extLst>
          </p:cNvPr>
          <p:cNvSpPr txBox="1"/>
          <p:nvPr/>
        </p:nvSpPr>
        <p:spPr>
          <a:xfrm>
            <a:off x="7431180" y="1908887"/>
            <a:ext cx="217170" cy="307777"/>
          </a:xfrm>
          <a:prstGeom prst="rect">
            <a:avLst/>
          </a:prstGeom>
          <a:noFill/>
        </p:spPr>
        <p:txBody>
          <a:bodyPr wrap="square" lIns="0" tIns="0" rIns="0" bIns="0" rtlCol="0">
            <a:spAutoFit/>
          </a:bodyPr>
          <a:lstStyle/>
          <a:p>
            <a:pPr algn="ctr"/>
            <a:r>
              <a:rPr lang="en-GB" sz="2000" dirty="0">
                <a:solidFill>
                  <a:srgbClr val="FF0000"/>
                </a:solidFill>
              </a:rPr>
              <a:t>8</a:t>
            </a:r>
          </a:p>
        </p:txBody>
      </p:sp>
      <p:sp>
        <p:nvSpPr>
          <p:cNvPr id="1122" name="7a TextBox 7">
            <a:extLst>
              <a:ext uri="{FF2B5EF4-FFF2-40B4-BE49-F238E27FC236}">
                <a16:creationId xmlns:a16="http://schemas.microsoft.com/office/drawing/2014/main" xmlns="" id="{2E4C69E8-757F-4BB5-B5F6-9DCDBA03CA5D}"/>
              </a:ext>
            </a:extLst>
          </p:cNvPr>
          <p:cNvSpPr txBox="1"/>
          <p:nvPr/>
        </p:nvSpPr>
        <p:spPr>
          <a:xfrm>
            <a:off x="7431180" y="1908887"/>
            <a:ext cx="217170" cy="307777"/>
          </a:xfrm>
          <a:prstGeom prst="rect">
            <a:avLst/>
          </a:prstGeom>
          <a:noFill/>
        </p:spPr>
        <p:txBody>
          <a:bodyPr wrap="square" lIns="0" tIns="0" rIns="0" bIns="0" rtlCol="0">
            <a:spAutoFit/>
          </a:bodyPr>
          <a:lstStyle/>
          <a:p>
            <a:pPr algn="ctr"/>
            <a:r>
              <a:rPr lang="en-GB" sz="2000" dirty="0">
                <a:solidFill>
                  <a:srgbClr val="FF0000"/>
                </a:solidFill>
              </a:rPr>
              <a:t>7</a:t>
            </a:r>
          </a:p>
        </p:txBody>
      </p:sp>
      <p:sp>
        <p:nvSpPr>
          <p:cNvPr id="1123" name="6a TextBox 8">
            <a:extLst>
              <a:ext uri="{FF2B5EF4-FFF2-40B4-BE49-F238E27FC236}">
                <a16:creationId xmlns:a16="http://schemas.microsoft.com/office/drawing/2014/main" xmlns="" id="{7468D6E9-A6AC-43CA-A3E5-B5CAF403BE98}"/>
              </a:ext>
            </a:extLst>
          </p:cNvPr>
          <p:cNvSpPr txBox="1"/>
          <p:nvPr/>
        </p:nvSpPr>
        <p:spPr>
          <a:xfrm>
            <a:off x="7431180" y="1908887"/>
            <a:ext cx="217170" cy="307777"/>
          </a:xfrm>
          <a:prstGeom prst="rect">
            <a:avLst/>
          </a:prstGeom>
          <a:noFill/>
        </p:spPr>
        <p:txBody>
          <a:bodyPr wrap="square" lIns="0" tIns="0" rIns="0" bIns="0" rtlCol="0">
            <a:spAutoFit/>
          </a:bodyPr>
          <a:lstStyle/>
          <a:p>
            <a:pPr algn="ctr"/>
            <a:r>
              <a:rPr lang="en-GB" sz="2000" dirty="0">
                <a:solidFill>
                  <a:srgbClr val="FF0000"/>
                </a:solidFill>
              </a:rPr>
              <a:t>6</a:t>
            </a:r>
          </a:p>
        </p:txBody>
      </p:sp>
      <p:sp>
        <p:nvSpPr>
          <p:cNvPr id="1124" name="5a TextBox 9">
            <a:extLst>
              <a:ext uri="{FF2B5EF4-FFF2-40B4-BE49-F238E27FC236}">
                <a16:creationId xmlns:a16="http://schemas.microsoft.com/office/drawing/2014/main" xmlns="" id="{BF3BAF06-0C86-447E-B301-41E2A850E466}"/>
              </a:ext>
            </a:extLst>
          </p:cNvPr>
          <p:cNvSpPr txBox="1"/>
          <p:nvPr/>
        </p:nvSpPr>
        <p:spPr>
          <a:xfrm>
            <a:off x="7431180" y="1908887"/>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1125" name="4a TextBox 10">
            <a:extLst>
              <a:ext uri="{FF2B5EF4-FFF2-40B4-BE49-F238E27FC236}">
                <a16:creationId xmlns:a16="http://schemas.microsoft.com/office/drawing/2014/main" xmlns="" id="{80AFEC90-42B5-4F3D-9870-27F955C9BB10}"/>
              </a:ext>
            </a:extLst>
          </p:cNvPr>
          <p:cNvSpPr txBox="1"/>
          <p:nvPr/>
        </p:nvSpPr>
        <p:spPr>
          <a:xfrm>
            <a:off x="7431180" y="1908887"/>
            <a:ext cx="217170" cy="307777"/>
          </a:xfrm>
          <a:prstGeom prst="rect">
            <a:avLst/>
          </a:prstGeom>
          <a:noFill/>
        </p:spPr>
        <p:txBody>
          <a:bodyPr wrap="square" lIns="0" tIns="0" rIns="0" bIns="0" rtlCol="0">
            <a:spAutoFit/>
          </a:bodyPr>
          <a:lstStyle/>
          <a:p>
            <a:pPr algn="ctr"/>
            <a:r>
              <a:rPr lang="en-GB" sz="2000" dirty="0">
                <a:solidFill>
                  <a:srgbClr val="FF0000"/>
                </a:solidFill>
              </a:rPr>
              <a:t>4</a:t>
            </a:r>
          </a:p>
        </p:txBody>
      </p:sp>
      <p:sp>
        <p:nvSpPr>
          <p:cNvPr id="1126" name="3a TextBox 11">
            <a:extLst>
              <a:ext uri="{FF2B5EF4-FFF2-40B4-BE49-F238E27FC236}">
                <a16:creationId xmlns:a16="http://schemas.microsoft.com/office/drawing/2014/main" xmlns="" id="{6F93C746-6E83-4CE8-A490-CF77677E017C}"/>
              </a:ext>
            </a:extLst>
          </p:cNvPr>
          <p:cNvSpPr txBox="1"/>
          <p:nvPr/>
        </p:nvSpPr>
        <p:spPr>
          <a:xfrm>
            <a:off x="7431180" y="1908887"/>
            <a:ext cx="217170" cy="307777"/>
          </a:xfrm>
          <a:prstGeom prst="rect">
            <a:avLst/>
          </a:prstGeom>
          <a:noFill/>
        </p:spPr>
        <p:txBody>
          <a:bodyPr wrap="square" lIns="0" tIns="0" rIns="0" bIns="0" rtlCol="0">
            <a:spAutoFit/>
          </a:bodyPr>
          <a:lstStyle/>
          <a:p>
            <a:pPr algn="ctr"/>
            <a:r>
              <a:rPr lang="en-GB" sz="2000" dirty="0">
                <a:solidFill>
                  <a:srgbClr val="FF0000"/>
                </a:solidFill>
              </a:rPr>
              <a:t>3</a:t>
            </a:r>
          </a:p>
        </p:txBody>
      </p:sp>
      <p:sp>
        <p:nvSpPr>
          <p:cNvPr id="1127" name="2a TextBox 12">
            <a:extLst>
              <a:ext uri="{FF2B5EF4-FFF2-40B4-BE49-F238E27FC236}">
                <a16:creationId xmlns:a16="http://schemas.microsoft.com/office/drawing/2014/main" xmlns="" id="{9C80ECF2-06DE-42AD-A4BC-2135A7E6A519}"/>
              </a:ext>
            </a:extLst>
          </p:cNvPr>
          <p:cNvSpPr txBox="1"/>
          <p:nvPr/>
        </p:nvSpPr>
        <p:spPr>
          <a:xfrm>
            <a:off x="7431180" y="1908887"/>
            <a:ext cx="217170" cy="307777"/>
          </a:xfrm>
          <a:prstGeom prst="rect">
            <a:avLst/>
          </a:prstGeom>
          <a:noFill/>
        </p:spPr>
        <p:txBody>
          <a:bodyPr wrap="square" lIns="0" tIns="0" rIns="0" bIns="0" rtlCol="0">
            <a:spAutoFit/>
          </a:bodyPr>
          <a:lstStyle/>
          <a:p>
            <a:pPr algn="ctr"/>
            <a:r>
              <a:rPr lang="en-GB" sz="2000" dirty="0">
                <a:solidFill>
                  <a:srgbClr val="FF0000"/>
                </a:solidFill>
              </a:rPr>
              <a:t>2</a:t>
            </a:r>
          </a:p>
        </p:txBody>
      </p:sp>
      <p:sp>
        <p:nvSpPr>
          <p:cNvPr id="1128" name="1a TextBox 13">
            <a:extLst>
              <a:ext uri="{FF2B5EF4-FFF2-40B4-BE49-F238E27FC236}">
                <a16:creationId xmlns:a16="http://schemas.microsoft.com/office/drawing/2014/main" xmlns="" id="{22BD59D8-0C66-4E6F-9576-58F8BC1F62A1}"/>
              </a:ext>
            </a:extLst>
          </p:cNvPr>
          <p:cNvSpPr txBox="1"/>
          <p:nvPr/>
        </p:nvSpPr>
        <p:spPr>
          <a:xfrm>
            <a:off x="7431180" y="1908887"/>
            <a:ext cx="217170" cy="307777"/>
          </a:xfrm>
          <a:prstGeom prst="rect">
            <a:avLst/>
          </a:prstGeom>
          <a:noFill/>
        </p:spPr>
        <p:txBody>
          <a:bodyPr wrap="square" lIns="0" tIns="0" rIns="0" bIns="0" rtlCol="0">
            <a:spAutoFit/>
          </a:bodyPr>
          <a:lstStyle/>
          <a:p>
            <a:pPr algn="ctr"/>
            <a:r>
              <a:rPr lang="en-GB" sz="2000" dirty="0">
                <a:solidFill>
                  <a:srgbClr val="FF0000"/>
                </a:solidFill>
              </a:rPr>
              <a:t>1</a:t>
            </a:r>
          </a:p>
        </p:txBody>
      </p:sp>
      <p:sp>
        <p:nvSpPr>
          <p:cNvPr id="1129" name="0a TextBox 14">
            <a:extLst>
              <a:ext uri="{FF2B5EF4-FFF2-40B4-BE49-F238E27FC236}">
                <a16:creationId xmlns:a16="http://schemas.microsoft.com/office/drawing/2014/main" xmlns="" id="{6E83F5F7-053E-4E7B-9B8D-B993C2E10D94}"/>
              </a:ext>
            </a:extLst>
          </p:cNvPr>
          <p:cNvSpPr txBox="1"/>
          <p:nvPr/>
        </p:nvSpPr>
        <p:spPr>
          <a:xfrm>
            <a:off x="7431180" y="1908887"/>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1130" name="TextBox 1129">
            <a:extLst>
              <a:ext uri="{FF2B5EF4-FFF2-40B4-BE49-F238E27FC236}">
                <a16:creationId xmlns:a16="http://schemas.microsoft.com/office/drawing/2014/main" xmlns="" id="{4A6EB71C-FB68-4CCD-86D2-DECC853BCEF8}"/>
              </a:ext>
            </a:extLst>
          </p:cNvPr>
          <p:cNvSpPr txBox="1"/>
          <p:nvPr/>
        </p:nvSpPr>
        <p:spPr>
          <a:xfrm>
            <a:off x="6237138" y="1660624"/>
            <a:ext cx="268213" cy="220573"/>
          </a:xfrm>
          <a:prstGeom prst="rect">
            <a:avLst/>
          </a:prstGeom>
          <a:noFill/>
        </p:spPr>
        <p:txBody>
          <a:bodyPr wrap="square" rtlCol="0">
            <a:spAutoFit/>
          </a:bodyPr>
          <a:lstStyle/>
          <a:p>
            <a:pPr algn="ctr">
              <a:lnSpc>
                <a:spcPts val="1000"/>
              </a:lnSpc>
            </a:pPr>
            <a:r>
              <a:rPr lang="en-GB" sz="2800" b="1" dirty="0">
                <a:solidFill>
                  <a:prstClr val="black"/>
                </a:solidFill>
                <a:effectLst>
                  <a:glow rad="101600">
                    <a:prstClr val="white">
                      <a:alpha val="40000"/>
                    </a:prstClr>
                  </a:glow>
                </a:effectLst>
                <a:latin typeface="Trebuchet MS" panose="020B0603020202020204" pitchFamily="34" charset="0"/>
                <a:cs typeface="Aharoni" panose="02010803020104030203" pitchFamily="2" charset="-79"/>
              </a:rPr>
              <a:t>$</a:t>
            </a:r>
          </a:p>
        </p:txBody>
      </p:sp>
      <p:sp>
        <p:nvSpPr>
          <p:cNvPr id="1131" name="TextBox 1130">
            <a:extLst>
              <a:ext uri="{FF2B5EF4-FFF2-40B4-BE49-F238E27FC236}">
                <a16:creationId xmlns:a16="http://schemas.microsoft.com/office/drawing/2014/main" xmlns="" id="{5F6409C2-B1F3-424E-8D82-6EED8E4A2566}"/>
              </a:ext>
            </a:extLst>
          </p:cNvPr>
          <p:cNvSpPr txBox="1"/>
          <p:nvPr/>
        </p:nvSpPr>
        <p:spPr>
          <a:xfrm>
            <a:off x="6237138" y="2067929"/>
            <a:ext cx="268213" cy="220573"/>
          </a:xfrm>
          <a:prstGeom prst="rect">
            <a:avLst/>
          </a:prstGeom>
          <a:noFill/>
        </p:spPr>
        <p:txBody>
          <a:bodyPr wrap="square" rtlCol="0">
            <a:spAutoFit/>
          </a:bodyPr>
          <a:lstStyle/>
          <a:p>
            <a:pPr algn="ctr">
              <a:lnSpc>
                <a:spcPts val="1000"/>
              </a:lnSpc>
            </a:pPr>
            <a:r>
              <a:rPr lang="en-GB" sz="2800" b="1" dirty="0">
                <a:solidFill>
                  <a:srgbClr val="FF0000"/>
                </a:solidFill>
                <a:effectLst>
                  <a:glow rad="101600">
                    <a:prstClr val="white">
                      <a:alpha val="40000"/>
                    </a:prstClr>
                  </a:glow>
                </a:effectLst>
                <a:latin typeface="Trebuchet MS" panose="020B0603020202020204" pitchFamily="34" charset="0"/>
                <a:cs typeface="Aharoni" panose="02010803020104030203" pitchFamily="2" charset="-79"/>
              </a:rPr>
              <a:t>$</a:t>
            </a:r>
          </a:p>
        </p:txBody>
      </p:sp>
      <p:grpSp>
        <p:nvGrpSpPr>
          <p:cNvPr id="20" name="Group 19">
            <a:extLst>
              <a:ext uri="{FF2B5EF4-FFF2-40B4-BE49-F238E27FC236}">
                <a16:creationId xmlns:a16="http://schemas.microsoft.com/office/drawing/2014/main" xmlns="" id="{B54853E0-2B98-4A59-AD77-34F2A45D9CEA}"/>
              </a:ext>
            </a:extLst>
          </p:cNvPr>
          <p:cNvGrpSpPr/>
          <p:nvPr/>
        </p:nvGrpSpPr>
        <p:grpSpPr>
          <a:xfrm>
            <a:off x="0" y="-58744"/>
            <a:ext cx="12192000" cy="2558406"/>
            <a:chOff x="0" y="-58744"/>
            <a:chExt cx="12192000" cy="2558406"/>
          </a:xfrm>
        </p:grpSpPr>
        <p:sp>
          <p:nvSpPr>
            <p:cNvPr id="133" name="Rectangle 132">
              <a:extLst>
                <a:ext uri="{FF2B5EF4-FFF2-40B4-BE49-F238E27FC236}">
                  <a16:creationId xmlns:a16="http://schemas.microsoft.com/office/drawing/2014/main" xmlns="" id="{88C7E1EB-2F6B-4FEB-B6DD-464B544D77EC}"/>
                </a:ext>
              </a:extLst>
            </p:cNvPr>
            <p:cNvSpPr/>
            <p:nvPr/>
          </p:nvSpPr>
          <p:spPr>
            <a:xfrm>
              <a:off x="0" y="-58744"/>
              <a:ext cx="12192000" cy="108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1364" name="Group 1363">
              <a:extLst>
                <a:ext uri="{FF2B5EF4-FFF2-40B4-BE49-F238E27FC236}">
                  <a16:creationId xmlns:a16="http://schemas.microsoft.com/office/drawing/2014/main" xmlns="" id="{CBAA4B61-F3BF-4D73-85E8-2A857E2890AA}"/>
                </a:ext>
              </a:extLst>
            </p:cNvPr>
            <p:cNvGrpSpPr/>
            <p:nvPr/>
          </p:nvGrpSpPr>
          <p:grpSpPr>
            <a:xfrm>
              <a:off x="1467038" y="1324918"/>
              <a:ext cx="1162670" cy="1162670"/>
              <a:chOff x="1907289" y="3641732"/>
              <a:chExt cx="1162670" cy="1162670"/>
            </a:xfrm>
          </p:grpSpPr>
          <p:sp>
            <p:nvSpPr>
              <p:cNvPr id="1365" name="Oval 1364">
                <a:extLst>
                  <a:ext uri="{FF2B5EF4-FFF2-40B4-BE49-F238E27FC236}">
                    <a16:creationId xmlns:a16="http://schemas.microsoft.com/office/drawing/2014/main" xmlns="" id="{A64210CC-2A98-4EBA-A222-7F239726F537}"/>
                  </a:ext>
                </a:extLst>
              </p:cNvPr>
              <p:cNvSpPr/>
              <p:nvPr/>
            </p:nvSpPr>
            <p:spPr>
              <a:xfrm>
                <a:off x="1907289" y="3641732"/>
                <a:ext cx="1162670" cy="1162670"/>
              </a:xfrm>
              <a:prstGeom prst="ellipse">
                <a:avLst/>
              </a:prstGeom>
              <a:solidFill>
                <a:schemeClr val="accent6">
                  <a:lumMod val="50000"/>
                </a:schemeClr>
              </a:solidFill>
              <a:ln w="4564" cap="flat">
                <a:noFill/>
                <a:prstDash val="solid"/>
                <a:miter/>
              </a:ln>
              <a:effectLst>
                <a:glow rad="1397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366" name="Boot Picture 23">
                <a:extLst>
                  <a:ext uri="{FF2B5EF4-FFF2-40B4-BE49-F238E27FC236}">
                    <a16:creationId xmlns:a16="http://schemas.microsoft.com/office/drawing/2014/main" xmlns="" id="{4266AADD-2FA0-40FA-803A-094C8302686F}"/>
                  </a:ext>
                </a:extLst>
              </p:cNvPr>
              <p:cNvPicPr>
                <a:picLocks noChangeAspect="1"/>
              </p:cNvPicPr>
              <p:nvPr/>
            </p:nvPicPr>
            <p:blipFill>
              <a:blip r:embed="rId66">
                <a:alphaModFix/>
              </a:blip>
              <a:stretch>
                <a:fillRect/>
              </a:stretch>
            </p:blipFill>
            <p:spPr>
              <a:xfrm>
                <a:off x="2079278" y="3767514"/>
                <a:ext cx="724192" cy="869030"/>
              </a:xfrm>
              <a:prstGeom prst="rect">
                <a:avLst/>
              </a:prstGeom>
            </p:spPr>
          </p:pic>
        </p:grpSp>
        <p:grpSp>
          <p:nvGrpSpPr>
            <p:cNvPr id="1358" name="Group 1357">
              <a:extLst>
                <a:ext uri="{FF2B5EF4-FFF2-40B4-BE49-F238E27FC236}">
                  <a16:creationId xmlns:a16="http://schemas.microsoft.com/office/drawing/2014/main" xmlns="" id="{B6977282-8783-4DD0-A70A-3F54C7FDDE06}"/>
                </a:ext>
              </a:extLst>
            </p:cNvPr>
            <p:cNvGrpSpPr/>
            <p:nvPr/>
          </p:nvGrpSpPr>
          <p:grpSpPr>
            <a:xfrm>
              <a:off x="7993449" y="1336992"/>
              <a:ext cx="1162670" cy="1162670"/>
              <a:chOff x="2099847" y="2079163"/>
              <a:chExt cx="1162670" cy="1162670"/>
            </a:xfrm>
          </p:grpSpPr>
          <p:sp>
            <p:nvSpPr>
              <p:cNvPr id="1362" name="Oval 1361">
                <a:extLst>
                  <a:ext uri="{FF2B5EF4-FFF2-40B4-BE49-F238E27FC236}">
                    <a16:creationId xmlns:a16="http://schemas.microsoft.com/office/drawing/2014/main" xmlns="" id="{AFC3D752-80F4-4B0E-858A-35391D51F7DC}"/>
                  </a:ext>
                </a:extLst>
              </p:cNvPr>
              <p:cNvSpPr/>
              <p:nvPr/>
            </p:nvSpPr>
            <p:spPr>
              <a:xfrm>
                <a:off x="2099847" y="2079163"/>
                <a:ext cx="1162670" cy="1162670"/>
              </a:xfrm>
              <a:prstGeom prst="ellipse">
                <a:avLst/>
              </a:prstGeom>
              <a:solidFill>
                <a:srgbClr val="002060"/>
              </a:solidFill>
              <a:ln w="4564" cap="flat">
                <a:noFill/>
                <a:prstDash val="solid"/>
                <a:miter/>
              </a:ln>
              <a:effectLst>
                <a:glow rad="1397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363" name="Hat Picture 22">
                <a:extLst>
                  <a:ext uri="{FF2B5EF4-FFF2-40B4-BE49-F238E27FC236}">
                    <a16:creationId xmlns:a16="http://schemas.microsoft.com/office/drawing/2014/main" xmlns="" id="{C490460C-6836-4F7C-995F-8575CC95ACC1}"/>
                  </a:ext>
                </a:extLst>
              </p:cNvPr>
              <p:cNvPicPr>
                <a:picLocks noChangeAspect="1"/>
              </p:cNvPicPr>
              <p:nvPr/>
            </p:nvPicPr>
            <p:blipFill>
              <a:blip r:embed="rId65">
                <a:alphaModFix/>
              </a:blip>
              <a:stretch>
                <a:fillRect/>
              </a:stretch>
            </p:blipFill>
            <p:spPr>
              <a:xfrm>
                <a:off x="2148775" y="2231461"/>
                <a:ext cx="1001067" cy="816405"/>
              </a:xfrm>
              <a:prstGeom prst="rect">
                <a:avLst/>
              </a:prstGeom>
            </p:spPr>
          </p:pic>
        </p:grpSp>
      </p:grpSp>
      <p:pic>
        <p:nvPicPr>
          <p:cNvPr id="76" name="green GOOJ 1st Picture 130">
            <a:extLst>
              <a:ext uri="{FF2B5EF4-FFF2-40B4-BE49-F238E27FC236}">
                <a16:creationId xmlns:a16="http://schemas.microsoft.com/office/drawing/2014/main" xmlns="" id="{0F4D773C-95F8-47B7-BBF2-2BD73EBA3B59}"/>
              </a:ext>
            </a:extLst>
          </p:cNvPr>
          <p:cNvPicPr>
            <a:picLocks noChangeAspect="1"/>
          </p:cNvPicPr>
          <p:nvPr/>
        </p:nvPicPr>
        <p:blipFill>
          <a:blip r:embed="rId30">
            <a:alphaModFix/>
            <a:duotone>
              <a:prstClr val="black"/>
              <a:schemeClr val="accent6">
                <a:tint val="45000"/>
                <a:satMod val="400000"/>
              </a:schemeClr>
            </a:duotone>
          </a:blip>
          <a:stretch>
            <a:fillRect/>
          </a:stretch>
        </p:blipFill>
        <p:spPr>
          <a:xfrm>
            <a:off x="2189370" y="2136225"/>
            <a:ext cx="287248" cy="305627"/>
          </a:xfrm>
          <a:prstGeom prst="rect">
            <a:avLst/>
          </a:prstGeom>
        </p:spPr>
      </p:pic>
      <p:pic>
        <p:nvPicPr>
          <p:cNvPr id="72" name="blue GOOJ 1st Picture 130">
            <a:extLst>
              <a:ext uri="{FF2B5EF4-FFF2-40B4-BE49-F238E27FC236}">
                <a16:creationId xmlns:a16="http://schemas.microsoft.com/office/drawing/2014/main" xmlns="" id="{CDB46E00-F12D-4320-BD5E-C41415DA32EB}"/>
              </a:ext>
            </a:extLst>
          </p:cNvPr>
          <p:cNvPicPr>
            <a:picLocks noChangeAspect="1"/>
          </p:cNvPicPr>
          <p:nvPr/>
        </p:nvPicPr>
        <p:blipFill>
          <a:blip r:embed="rId30">
            <a:alphaModFix/>
            <a:duotone>
              <a:prstClr val="black"/>
              <a:schemeClr val="accent1">
                <a:tint val="45000"/>
                <a:satMod val="400000"/>
              </a:schemeClr>
            </a:duotone>
          </a:blip>
          <a:stretch>
            <a:fillRect/>
          </a:stretch>
        </p:blipFill>
        <p:spPr>
          <a:xfrm>
            <a:off x="8755588" y="2136225"/>
            <a:ext cx="287248" cy="305627"/>
          </a:xfrm>
          <a:prstGeom prst="rect">
            <a:avLst/>
          </a:prstGeom>
        </p:spPr>
      </p:pic>
      <p:pic>
        <p:nvPicPr>
          <p:cNvPr id="304" name="Picture 303">
            <a:extLst>
              <a:ext uri="{FF2B5EF4-FFF2-40B4-BE49-F238E27FC236}">
                <a16:creationId xmlns:a16="http://schemas.microsoft.com/office/drawing/2014/main" xmlns="" id="{CB953AAC-E75D-4094-8D95-303A9E6E5240}"/>
              </a:ext>
            </a:extLst>
          </p:cNvPr>
          <p:cNvPicPr>
            <a:picLocks/>
          </p:cNvPicPr>
          <p:nvPr/>
        </p:nvPicPr>
        <p:blipFill rotWithShape="1">
          <a:blip r:embed="rId83" cstate="screen">
            <a:extLst>
              <a:ext uri="{28A0092B-C50C-407E-A947-70E740481C1C}">
                <a14:useLocalDpi xmlns:a14="http://schemas.microsoft.com/office/drawing/2010/main"/>
              </a:ext>
            </a:extLst>
          </a:blip>
          <a:srcRect/>
          <a:stretch/>
        </p:blipFill>
        <p:spPr>
          <a:xfrm>
            <a:off x="8719212" y="1987422"/>
            <a:ext cx="360000" cy="478800"/>
          </a:xfrm>
          <a:prstGeom prst="rect">
            <a:avLst/>
          </a:prstGeom>
        </p:spPr>
      </p:pic>
      <p:pic>
        <p:nvPicPr>
          <p:cNvPr id="306" name="Picture 305">
            <a:extLst>
              <a:ext uri="{FF2B5EF4-FFF2-40B4-BE49-F238E27FC236}">
                <a16:creationId xmlns:a16="http://schemas.microsoft.com/office/drawing/2014/main" xmlns="" id="{597061D0-0094-44E4-8033-C532474C35D1}"/>
              </a:ext>
            </a:extLst>
          </p:cNvPr>
          <p:cNvPicPr>
            <a:picLocks noChangeAspect="1"/>
          </p:cNvPicPr>
          <p:nvPr/>
        </p:nvPicPr>
        <p:blipFill rotWithShape="1">
          <a:blip r:embed="rId84" cstate="screen">
            <a:extLst>
              <a:ext uri="{28A0092B-C50C-407E-A947-70E740481C1C}">
                <a14:useLocalDpi xmlns:a14="http://schemas.microsoft.com/office/drawing/2010/main"/>
              </a:ext>
            </a:extLst>
          </a:blip>
          <a:srcRect/>
          <a:stretch/>
        </p:blipFill>
        <p:spPr>
          <a:xfrm>
            <a:off x="2152994" y="1987054"/>
            <a:ext cx="360000" cy="479168"/>
          </a:xfrm>
          <a:prstGeom prst="rect">
            <a:avLst/>
          </a:prstGeom>
        </p:spPr>
      </p:pic>
      <p:sp>
        <p:nvSpPr>
          <p:cNvPr id="1431" name="TextBox 1430">
            <a:extLst>
              <a:ext uri="{FF2B5EF4-FFF2-40B4-BE49-F238E27FC236}">
                <a16:creationId xmlns:a16="http://schemas.microsoft.com/office/drawing/2014/main" xmlns="" id="{99664479-7992-4A7F-A505-242DE07B1BAC}"/>
              </a:ext>
            </a:extLst>
          </p:cNvPr>
          <p:cNvSpPr txBox="1"/>
          <p:nvPr/>
        </p:nvSpPr>
        <p:spPr>
          <a:xfrm>
            <a:off x="2757656" y="1496138"/>
            <a:ext cx="268213" cy="349135"/>
          </a:xfrm>
          <a:prstGeom prst="rect">
            <a:avLst/>
          </a:prstGeom>
          <a:noFill/>
        </p:spPr>
        <p:txBody>
          <a:bodyPr wrap="square" rtlCol="0">
            <a:spAutoFit/>
          </a:bodyPr>
          <a:lstStyle/>
          <a:p>
            <a:pPr algn="ctr">
              <a:lnSpc>
                <a:spcPts val="1000"/>
              </a:lnSpc>
            </a:pPr>
            <a:r>
              <a:rPr lang="en-GB" sz="1100" b="1" dirty="0">
                <a:solidFill>
                  <a:prstClr val="black"/>
                </a:solidFill>
                <a:latin typeface="Trebuchet MS" panose="020B0603020202020204" pitchFamily="34" charset="0"/>
                <a:cs typeface="Aharoni" panose="02010803020104030203" pitchFamily="2" charset="-79"/>
              </a:rPr>
              <a:t>IN</a:t>
            </a:r>
          </a:p>
        </p:txBody>
      </p:sp>
      <p:sp>
        <p:nvSpPr>
          <p:cNvPr id="1432" name="TextBox 1431">
            <a:extLst>
              <a:ext uri="{FF2B5EF4-FFF2-40B4-BE49-F238E27FC236}">
                <a16:creationId xmlns:a16="http://schemas.microsoft.com/office/drawing/2014/main" xmlns="" id="{A2A3E206-9B32-4ECA-9F39-696805C1A3F9}"/>
              </a:ext>
            </a:extLst>
          </p:cNvPr>
          <p:cNvSpPr txBox="1"/>
          <p:nvPr/>
        </p:nvSpPr>
        <p:spPr>
          <a:xfrm>
            <a:off x="2735452" y="1864118"/>
            <a:ext cx="268213" cy="477375"/>
          </a:xfrm>
          <a:prstGeom prst="rect">
            <a:avLst/>
          </a:prstGeom>
          <a:noFill/>
        </p:spPr>
        <p:txBody>
          <a:bodyPr wrap="square" rtlCol="0">
            <a:spAutoFit/>
          </a:bodyPr>
          <a:lstStyle/>
          <a:p>
            <a:pPr algn="ctr">
              <a:lnSpc>
                <a:spcPts val="1000"/>
              </a:lnSpc>
            </a:pPr>
            <a:r>
              <a:rPr lang="en-GB" sz="1100" b="1" dirty="0">
                <a:solidFill>
                  <a:prstClr val="black"/>
                </a:solidFill>
                <a:latin typeface="Trebuchet MS" panose="020B0603020202020204" pitchFamily="34" charset="0"/>
                <a:cs typeface="Aharoni" panose="02010803020104030203" pitchFamily="2" charset="-79"/>
              </a:rPr>
              <a:t>OUT</a:t>
            </a:r>
          </a:p>
        </p:txBody>
      </p:sp>
      <p:sp>
        <p:nvSpPr>
          <p:cNvPr id="1433" name="TextBox 1432">
            <a:extLst>
              <a:ext uri="{FF2B5EF4-FFF2-40B4-BE49-F238E27FC236}">
                <a16:creationId xmlns:a16="http://schemas.microsoft.com/office/drawing/2014/main" xmlns="" id="{BE1FC64E-A678-48DE-87FE-21D69A296CD8}"/>
              </a:ext>
            </a:extLst>
          </p:cNvPr>
          <p:cNvSpPr txBox="1"/>
          <p:nvPr/>
        </p:nvSpPr>
        <p:spPr>
          <a:xfrm>
            <a:off x="6392931" y="1512916"/>
            <a:ext cx="268213" cy="349135"/>
          </a:xfrm>
          <a:prstGeom prst="rect">
            <a:avLst/>
          </a:prstGeom>
          <a:noFill/>
        </p:spPr>
        <p:txBody>
          <a:bodyPr wrap="square" rtlCol="0">
            <a:spAutoFit/>
          </a:bodyPr>
          <a:lstStyle/>
          <a:p>
            <a:pPr algn="ctr">
              <a:lnSpc>
                <a:spcPts val="1000"/>
              </a:lnSpc>
            </a:pPr>
            <a:r>
              <a:rPr lang="en-GB" sz="1100" b="1" dirty="0">
                <a:solidFill>
                  <a:prstClr val="black"/>
                </a:solidFill>
                <a:latin typeface="Trebuchet MS" panose="020B0603020202020204" pitchFamily="34" charset="0"/>
                <a:cs typeface="Aharoni" panose="02010803020104030203" pitchFamily="2" charset="-79"/>
              </a:rPr>
              <a:t>IN</a:t>
            </a:r>
          </a:p>
        </p:txBody>
      </p:sp>
      <p:sp>
        <p:nvSpPr>
          <p:cNvPr id="1434" name="TextBox 1433">
            <a:extLst>
              <a:ext uri="{FF2B5EF4-FFF2-40B4-BE49-F238E27FC236}">
                <a16:creationId xmlns:a16="http://schemas.microsoft.com/office/drawing/2014/main" xmlns="" id="{0A41BF1B-0B4B-4D80-950C-EDA2E60F44C3}"/>
              </a:ext>
            </a:extLst>
          </p:cNvPr>
          <p:cNvSpPr txBox="1"/>
          <p:nvPr/>
        </p:nvSpPr>
        <p:spPr>
          <a:xfrm>
            <a:off x="6370727" y="1880896"/>
            <a:ext cx="268213" cy="477375"/>
          </a:xfrm>
          <a:prstGeom prst="rect">
            <a:avLst/>
          </a:prstGeom>
          <a:noFill/>
        </p:spPr>
        <p:txBody>
          <a:bodyPr wrap="square" rtlCol="0">
            <a:spAutoFit/>
          </a:bodyPr>
          <a:lstStyle/>
          <a:p>
            <a:pPr algn="ctr">
              <a:lnSpc>
                <a:spcPts val="1000"/>
              </a:lnSpc>
            </a:pPr>
            <a:r>
              <a:rPr lang="en-GB" sz="1100" b="1" dirty="0">
                <a:solidFill>
                  <a:prstClr val="black"/>
                </a:solidFill>
                <a:latin typeface="Trebuchet MS" panose="020B0603020202020204" pitchFamily="34" charset="0"/>
                <a:cs typeface="Aharoni" panose="02010803020104030203" pitchFamily="2" charset="-79"/>
              </a:rPr>
              <a:t>OUT</a:t>
            </a:r>
          </a:p>
        </p:txBody>
      </p:sp>
      <p:sp>
        <p:nvSpPr>
          <p:cNvPr id="1435" name="5a TextBox 9">
            <a:extLst>
              <a:ext uri="{FF2B5EF4-FFF2-40B4-BE49-F238E27FC236}">
                <a16:creationId xmlns:a16="http://schemas.microsoft.com/office/drawing/2014/main" xmlns="" id="{1973DEBC-0B66-41BE-AF55-137F4EE1B130}"/>
              </a:ext>
            </a:extLst>
          </p:cNvPr>
          <p:cNvSpPr txBox="1"/>
          <p:nvPr/>
        </p:nvSpPr>
        <p:spPr>
          <a:xfrm>
            <a:off x="3973958" y="1539160"/>
            <a:ext cx="217170" cy="307777"/>
          </a:xfrm>
          <a:prstGeom prst="rect">
            <a:avLst/>
          </a:prstGeom>
          <a:noFill/>
        </p:spPr>
        <p:txBody>
          <a:bodyPr wrap="square" lIns="0" tIns="0" rIns="0" bIns="0" rtlCol="0">
            <a:spAutoFit/>
          </a:bodyPr>
          <a:lstStyle/>
          <a:p>
            <a:pPr algn="ctr"/>
            <a:r>
              <a:rPr lang="en-GB" sz="2000" dirty="0">
                <a:solidFill>
                  <a:prstClr val="black"/>
                </a:solidFill>
              </a:rPr>
              <a:t>5</a:t>
            </a:r>
          </a:p>
        </p:txBody>
      </p:sp>
      <p:sp>
        <p:nvSpPr>
          <p:cNvPr id="1436" name="0a TextBox 14">
            <a:extLst>
              <a:ext uri="{FF2B5EF4-FFF2-40B4-BE49-F238E27FC236}">
                <a16:creationId xmlns:a16="http://schemas.microsoft.com/office/drawing/2014/main" xmlns="" id="{59D8A1BC-C3F7-43BE-8711-8F33A1C9E6F2}"/>
              </a:ext>
            </a:extLst>
          </p:cNvPr>
          <p:cNvSpPr txBox="1"/>
          <p:nvPr/>
        </p:nvSpPr>
        <p:spPr>
          <a:xfrm>
            <a:off x="3973958" y="1539160"/>
            <a:ext cx="217170" cy="307777"/>
          </a:xfrm>
          <a:prstGeom prst="rect">
            <a:avLst/>
          </a:prstGeom>
          <a:noFill/>
        </p:spPr>
        <p:txBody>
          <a:bodyPr wrap="square" lIns="0" tIns="0" rIns="0" bIns="0" rtlCol="0">
            <a:spAutoFit/>
          </a:bodyPr>
          <a:lstStyle/>
          <a:p>
            <a:pPr algn="ctr"/>
            <a:r>
              <a:rPr lang="en-GB" sz="2000" dirty="0">
                <a:solidFill>
                  <a:prstClr val="black"/>
                </a:solidFill>
              </a:rPr>
              <a:t>0</a:t>
            </a:r>
          </a:p>
        </p:txBody>
      </p:sp>
      <p:sp>
        <p:nvSpPr>
          <p:cNvPr id="1437" name="5a TextBox 9">
            <a:extLst>
              <a:ext uri="{FF2B5EF4-FFF2-40B4-BE49-F238E27FC236}">
                <a16:creationId xmlns:a16="http://schemas.microsoft.com/office/drawing/2014/main" xmlns="" id="{B67C8943-EC29-48A9-A482-4A94B977FBD7}"/>
              </a:ext>
            </a:extLst>
          </p:cNvPr>
          <p:cNvSpPr txBox="1"/>
          <p:nvPr/>
        </p:nvSpPr>
        <p:spPr>
          <a:xfrm>
            <a:off x="3973958" y="1903228"/>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1438" name="0a TextBox 14">
            <a:extLst>
              <a:ext uri="{FF2B5EF4-FFF2-40B4-BE49-F238E27FC236}">
                <a16:creationId xmlns:a16="http://schemas.microsoft.com/office/drawing/2014/main" xmlns="" id="{B3E7FEAF-B3A0-4953-AAB2-9B4E7CA3233A}"/>
              </a:ext>
            </a:extLst>
          </p:cNvPr>
          <p:cNvSpPr txBox="1"/>
          <p:nvPr/>
        </p:nvSpPr>
        <p:spPr>
          <a:xfrm>
            <a:off x="3973958" y="1903228"/>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1439" name="5a TextBox 9">
            <a:extLst>
              <a:ext uri="{FF2B5EF4-FFF2-40B4-BE49-F238E27FC236}">
                <a16:creationId xmlns:a16="http://schemas.microsoft.com/office/drawing/2014/main" xmlns="" id="{E39F5405-6096-4EF7-8C0C-B99ABF75B516}"/>
              </a:ext>
            </a:extLst>
          </p:cNvPr>
          <p:cNvSpPr txBox="1"/>
          <p:nvPr/>
        </p:nvSpPr>
        <p:spPr>
          <a:xfrm>
            <a:off x="7640297" y="1548085"/>
            <a:ext cx="217170" cy="307777"/>
          </a:xfrm>
          <a:prstGeom prst="rect">
            <a:avLst/>
          </a:prstGeom>
          <a:noFill/>
        </p:spPr>
        <p:txBody>
          <a:bodyPr wrap="square" lIns="0" tIns="0" rIns="0" bIns="0" rtlCol="0">
            <a:spAutoFit/>
          </a:bodyPr>
          <a:lstStyle/>
          <a:p>
            <a:pPr algn="ctr"/>
            <a:r>
              <a:rPr lang="en-GB" sz="2000" dirty="0">
                <a:solidFill>
                  <a:prstClr val="black"/>
                </a:solidFill>
              </a:rPr>
              <a:t>5</a:t>
            </a:r>
          </a:p>
        </p:txBody>
      </p:sp>
      <p:sp>
        <p:nvSpPr>
          <p:cNvPr id="1440" name="0a TextBox 14">
            <a:extLst>
              <a:ext uri="{FF2B5EF4-FFF2-40B4-BE49-F238E27FC236}">
                <a16:creationId xmlns:a16="http://schemas.microsoft.com/office/drawing/2014/main" xmlns="" id="{09B3B17A-5617-4B05-8461-9BDE75FD823F}"/>
              </a:ext>
            </a:extLst>
          </p:cNvPr>
          <p:cNvSpPr txBox="1"/>
          <p:nvPr/>
        </p:nvSpPr>
        <p:spPr>
          <a:xfrm>
            <a:off x="7640297" y="1548085"/>
            <a:ext cx="217170" cy="307777"/>
          </a:xfrm>
          <a:prstGeom prst="rect">
            <a:avLst/>
          </a:prstGeom>
          <a:noFill/>
        </p:spPr>
        <p:txBody>
          <a:bodyPr wrap="square" lIns="0" tIns="0" rIns="0" bIns="0" rtlCol="0">
            <a:spAutoFit/>
          </a:bodyPr>
          <a:lstStyle/>
          <a:p>
            <a:pPr algn="ctr"/>
            <a:r>
              <a:rPr lang="en-GB" sz="2000" dirty="0">
                <a:solidFill>
                  <a:prstClr val="black"/>
                </a:solidFill>
              </a:rPr>
              <a:t>0</a:t>
            </a:r>
          </a:p>
        </p:txBody>
      </p:sp>
      <p:sp>
        <p:nvSpPr>
          <p:cNvPr id="1441" name="5a TextBox 9">
            <a:extLst>
              <a:ext uri="{FF2B5EF4-FFF2-40B4-BE49-F238E27FC236}">
                <a16:creationId xmlns:a16="http://schemas.microsoft.com/office/drawing/2014/main" xmlns="" id="{764A6CB4-C017-4198-A837-8A0D44E30853}"/>
              </a:ext>
            </a:extLst>
          </p:cNvPr>
          <p:cNvSpPr txBox="1"/>
          <p:nvPr/>
        </p:nvSpPr>
        <p:spPr>
          <a:xfrm>
            <a:off x="7640297" y="1908887"/>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1442" name="0a TextBox 14">
            <a:extLst>
              <a:ext uri="{FF2B5EF4-FFF2-40B4-BE49-F238E27FC236}">
                <a16:creationId xmlns:a16="http://schemas.microsoft.com/office/drawing/2014/main" xmlns="" id="{E42817BB-E519-4ECA-9F5F-6BF63FBF00A4}"/>
              </a:ext>
            </a:extLst>
          </p:cNvPr>
          <p:cNvSpPr txBox="1"/>
          <p:nvPr/>
        </p:nvSpPr>
        <p:spPr>
          <a:xfrm>
            <a:off x="7640297" y="1908887"/>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1443" name="5a TextBox 9">
            <a:extLst>
              <a:ext uri="{FF2B5EF4-FFF2-40B4-BE49-F238E27FC236}">
                <a16:creationId xmlns:a16="http://schemas.microsoft.com/office/drawing/2014/main" xmlns="" id="{0B0C02B5-E6E9-46FC-A3EC-89F1FA583964}"/>
              </a:ext>
            </a:extLst>
          </p:cNvPr>
          <p:cNvSpPr txBox="1"/>
          <p:nvPr/>
        </p:nvSpPr>
        <p:spPr>
          <a:xfrm>
            <a:off x="4018266" y="4639067"/>
            <a:ext cx="217170" cy="307777"/>
          </a:xfrm>
          <a:prstGeom prst="rect">
            <a:avLst/>
          </a:prstGeom>
          <a:noFill/>
        </p:spPr>
        <p:txBody>
          <a:bodyPr wrap="square" lIns="0" tIns="0" rIns="0" bIns="0" rtlCol="0">
            <a:spAutoFit/>
          </a:bodyPr>
          <a:lstStyle/>
          <a:p>
            <a:pPr algn="ctr"/>
            <a:r>
              <a:rPr lang="en-GB" sz="2000" dirty="0">
                <a:solidFill>
                  <a:prstClr val="black"/>
                </a:solidFill>
              </a:rPr>
              <a:t>5</a:t>
            </a:r>
          </a:p>
        </p:txBody>
      </p:sp>
      <p:sp>
        <p:nvSpPr>
          <p:cNvPr id="1444" name="0a TextBox 14">
            <a:extLst>
              <a:ext uri="{FF2B5EF4-FFF2-40B4-BE49-F238E27FC236}">
                <a16:creationId xmlns:a16="http://schemas.microsoft.com/office/drawing/2014/main" xmlns="" id="{57BA0527-22FF-4088-841C-050D9CE0091E}"/>
              </a:ext>
            </a:extLst>
          </p:cNvPr>
          <p:cNvSpPr txBox="1"/>
          <p:nvPr/>
        </p:nvSpPr>
        <p:spPr>
          <a:xfrm>
            <a:off x="4018266" y="4639067"/>
            <a:ext cx="217170" cy="307777"/>
          </a:xfrm>
          <a:prstGeom prst="rect">
            <a:avLst/>
          </a:prstGeom>
          <a:noFill/>
        </p:spPr>
        <p:txBody>
          <a:bodyPr wrap="square" lIns="0" tIns="0" rIns="0" bIns="0" rtlCol="0">
            <a:spAutoFit/>
          </a:bodyPr>
          <a:lstStyle/>
          <a:p>
            <a:pPr algn="ctr"/>
            <a:r>
              <a:rPr lang="en-GB" sz="2000" dirty="0">
                <a:solidFill>
                  <a:prstClr val="black"/>
                </a:solidFill>
              </a:rPr>
              <a:t>0</a:t>
            </a:r>
          </a:p>
        </p:txBody>
      </p:sp>
      <p:sp>
        <p:nvSpPr>
          <p:cNvPr id="1445" name="5a TextBox 9">
            <a:extLst>
              <a:ext uri="{FF2B5EF4-FFF2-40B4-BE49-F238E27FC236}">
                <a16:creationId xmlns:a16="http://schemas.microsoft.com/office/drawing/2014/main" xmlns="" id="{0A2AA276-4D98-4269-8D75-8C95EA11FAF2}"/>
              </a:ext>
            </a:extLst>
          </p:cNvPr>
          <p:cNvSpPr txBox="1"/>
          <p:nvPr/>
        </p:nvSpPr>
        <p:spPr>
          <a:xfrm>
            <a:off x="4018266" y="4999869"/>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1446" name="0a TextBox 14">
            <a:extLst>
              <a:ext uri="{FF2B5EF4-FFF2-40B4-BE49-F238E27FC236}">
                <a16:creationId xmlns:a16="http://schemas.microsoft.com/office/drawing/2014/main" xmlns="" id="{35F348FE-AE6A-43A2-8EFB-CC3B321418CD}"/>
              </a:ext>
            </a:extLst>
          </p:cNvPr>
          <p:cNvSpPr txBox="1"/>
          <p:nvPr/>
        </p:nvSpPr>
        <p:spPr>
          <a:xfrm>
            <a:off x="4018266" y="4999869"/>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1447" name="5a TextBox 9">
            <a:extLst>
              <a:ext uri="{FF2B5EF4-FFF2-40B4-BE49-F238E27FC236}">
                <a16:creationId xmlns:a16="http://schemas.microsoft.com/office/drawing/2014/main" xmlns="" id="{AA817F97-B3A5-4059-A864-0AC87126680A}"/>
              </a:ext>
            </a:extLst>
          </p:cNvPr>
          <p:cNvSpPr txBox="1"/>
          <p:nvPr/>
        </p:nvSpPr>
        <p:spPr>
          <a:xfrm>
            <a:off x="7633295" y="4611328"/>
            <a:ext cx="217170" cy="307777"/>
          </a:xfrm>
          <a:prstGeom prst="rect">
            <a:avLst/>
          </a:prstGeom>
          <a:noFill/>
        </p:spPr>
        <p:txBody>
          <a:bodyPr wrap="square" lIns="0" tIns="0" rIns="0" bIns="0" rtlCol="0">
            <a:spAutoFit/>
          </a:bodyPr>
          <a:lstStyle/>
          <a:p>
            <a:pPr algn="ctr"/>
            <a:r>
              <a:rPr lang="en-GB" sz="2000" dirty="0">
                <a:solidFill>
                  <a:prstClr val="black"/>
                </a:solidFill>
              </a:rPr>
              <a:t>5</a:t>
            </a:r>
          </a:p>
        </p:txBody>
      </p:sp>
      <p:sp>
        <p:nvSpPr>
          <p:cNvPr id="1448" name="0a TextBox 14">
            <a:extLst>
              <a:ext uri="{FF2B5EF4-FFF2-40B4-BE49-F238E27FC236}">
                <a16:creationId xmlns:a16="http://schemas.microsoft.com/office/drawing/2014/main" xmlns="" id="{F2F4815B-BB3E-4564-8BFB-AC4D467C383A}"/>
              </a:ext>
            </a:extLst>
          </p:cNvPr>
          <p:cNvSpPr txBox="1"/>
          <p:nvPr/>
        </p:nvSpPr>
        <p:spPr>
          <a:xfrm>
            <a:off x="7633295" y="4611328"/>
            <a:ext cx="217170" cy="307777"/>
          </a:xfrm>
          <a:prstGeom prst="rect">
            <a:avLst/>
          </a:prstGeom>
          <a:noFill/>
        </p:spPr>
        <p:txBody>
          <a:bodyPr wrap="square" lIns="0" tIns="0" rIns="0" bIns="0" rtlCol="0">
            <a:spAutoFit/>
          </a:bodyPr>
          <a:lstStyle/>
          <a:p>
            <a:pPr algn="ctr"/>
            <a:r>
              <a:rPr lang="en-GB" sz="2000" dirty="0">
                <a:solidFill>
                  <a:prstClr val="black"/>
                </a:solidFill>
              </a:rPr>
              <a:t>0</a:t>
            </a:r>
          </a:p>
        </p:txBody>
      </p:sp>
      <p:sp>
        <p:nvSpPr>
          <p:cNvPr id="1449" name="5a TextBox 9">
            <a:extLst>
              <a:ext uri="{FF2B5EF4-FFF2-40B4-BE49-F238E27FC236}">
                <a16:creationId xmlns:a16="http://schemas.microsoft.com/office/drawing/2014/main" xmlns="" id="{4B19E145-60C2-48E2-A563-0B182B0E101E}"/>
              </a:ext>
            </a:extLst>
          </p:cNvPr>
          <p:cNvSpPr txBox="1"/>
          <p:nvPr/>
        </p:nvSpPr>
        <p:spPr>
          <a:xfrm>
            <a:off x="7633295" y="4972130"/>
            <a:ext cx="217170" cy="307777"/>
          </a:xfrm>
          <a:prstGeom prst="rect">
            <a:avLst/>
          </a:prstGeom>
          <a:noFill/>
        </p:spPr>
        <p:txBody>
          <a:bodyPr wrap="square" lIns="0" tIns="0" rIns="0" bIns="0" rtlCol="0">
            <a:spAutoFit/>
          </a:bodyPr>
          <a:lstStyle/>
          <a:p>
            <a:pPr algn="ctr"/>
            <a:r>
              <a:rPr lang="en-GB" sz="2000" dirty="0">
                <a:solidFill>
                  <a:srgbClr val="FF0000"/>
                </a:solidFill>
              </a:rPr>
              <a:t>5</a:t>
            </a:r>
          </a:p>
        </p:txBody>
      </p:sp>
      <p:sp>
        <p:nvSpPr>
          <p:cNvPr id="1450" name="0a TextBox 14">
            <a:extLst>
              <a:ext uri="{FF2B5EF4-FFF2-40B4-BE49-F238E27FC236}">
                <a16:creationId xmlns:a16="http://schemas.microsoft.com/office/drawing/2014/main" xmlns="" id="{8B8541FA-83C4-48FE-9618-B66D089400C5}"/>
              </a:ext>
            </a:extLst>
          </p:cNvPr>
          <p:cNvSpPr txBox="1"/>
          <p:nvPr/>
        </p:nvSpPr>
        <p:spPr>
          <a:xfrm>
            <a:off x="7633295" y="4972130"/>
            <a:ext cx="217170" cy="307777"/>
          </a:xfrm>
          <a:prstGeom prst="rect">
            <a:avLst/>
          </a:prstGeom>
          <a:noFill/>
        </p:spPr>
        <p:txBody>
          <a:bodyPr wrap="square" lIns="0" tIns="0" rIns="0" bIns="0" rtlCol="0">
            <a:spAutoFit/>
          </a:bodyPr>
          <a:lstStyle/>
          <a:p>
            <a:pPr algn="ctr"/>
            <a:r>
              <a:rPr lang="en-GB" sz="2000" dirty="0">
                <a:solidFill>
                  <a:srgbClr val="FF0000"/>
                </a:solidFill>
              </a:rPr>
              <a:t>0</a:t>
            </a:r>
          </a:p>
        </p:txBody>
      </p:sp>
      <p:sp>
        <p:nvSpPr>
          <p:cNvPr id="321" name="Oval 320">
            <a:extLst>
              <a:ext uri="{FF2B5EF4-FFF2-40B4-BE49-F238E27FC236}">
                <a16:creationId xmlns:a16="http://schemas.microsoft.com/office/drawing/2014/main" xmlns="" id="{0E3680E0-8F79-4D2C-BBF0-ED740A78CEFF}"/>
              </a:ext>
            </a:extLst>
          </p:cNvPr>
          <p:cNvSpPr/>
          <p:nvPr/>
        </p:nvSpPr>
        <p:spPr>
          <a:xfrm>
            <a:off x="3459662" y="833349"/>
            <a:ext cx="180000" cy="180000"/>
          </a:xfrm>
          <a:prstGeom prst="ellipse">
            <a:avLst/>
          </a:prstGeom>
          <a:solidFill>
            <a:srgbClr val="843C0C"/>
          </a:solidFill>
          <a:ln>
            <a:solidFill>
              <a:schemeClr val="accent2">
                <a:lumMod val="60000"/>
                <a:lumOff val="40000"/>
              </a:schemeClr>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36" name="Oval 335">
            <a:extLst>
              <a:ext uri="{FF2B5EF4-FFF2-40B4-BE49-F238E27FC236}">
                <a16:creationId xmlns:a16="http://schemas.microsoft.com/office/drawing/2014/main" xmlns="" id="{30F0301E-A86A-491A-ADDC-3745A5545D56}"/>
              </a:ext>
            </a:extLst>
          </p:cNvPr>
          <p:cNvSpPr/>
          <p:nvPr/>
        </p:nvSpPr>
        <p:spPr>
          <a:xfrm>
            <a:off x="7834289" y="825403"/>
            <a:ext cx="180000" cy="180000"/>
          </a:xfrm>
          <a:prstGeom prst="ellipse">
            <a:avLst/>
          </a:prstGeom>
          <a:solidFill>
            <a:srgbClr val="CCCC00"/>
          </a:solidFill>
          <a:ln>
            <a:solidFill>
              <a:schemeClr val="accent2">
                <a:lumMod val="60000"/>
                <a:lumOff val="40000"/>
              </a:schemeClr>
            </a:solidFill>
          </a:ln>
          <a:effectLst>
            <a:glow rad="101600">
              <a:schemeClr val="accent4">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2" name="Oval 321">
            <a:extLst>
              <a:ext uri="{FF2B5EF4-FFF2-40B4-BE49-F238E27FC236}">
                <a16:creationId xmlns:a16="http://schemas.microsoft.com/office/drawing/2014/main" xmlns="" id="{6FF3EB10-BBD8-4E5F-B199-3EC77D701355}"/>
              </a:ext>
            </a:extLst>
          </p:cNvPr>
          <p:cNvSpPr/>
          <p:nvPr/>
        </p:nvSpPr>
        <p:spPr>
          <a:xfrm>
            <a:off x="6966869" y="6418923"/>
            <a:ext cx="165600" cy="164472"/>
          </a:xfrm>
          <a:prstGeom prst="ellipse">
            <a:avLst/>
          </a:prstGeom>
          <a:solidFill>
            <a:srgbClr val="843C0C"/>
          </a:solidFill>
          <a:ln>
            <a:solidFill>
              <a:schemeClr val="accent2">
                <a:lumMod val="60000"/>
                <a:lumOff val="40000"/>
              </a:schemeClr>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37" name="Oval 336">
            <a:extLst>
              <a:ext uri="{FF2B5EF4-FFF2-40B4-BE49-F238E27FC236}">
                <a16:creationId xmlns:a16="http://schemas.microsoft.com/office/drawing/2014/main" xmlns="" id="{41AA544C-6E15-4E8A-AEA6-10E271EA3AEC}"/>
              </a:ext>
            </a:extLst>
          </p:cNvPr>
          <p:cNvSpPr/>
          <p:nvPr/>
        </p:nvSpPr>
        <p:spPr>
          <a:xfrm>
            <a:off x="2586854" y="6422303"/>
            <a:ext cx="180000" cy="180000"/>
          </a:xfrm>
          <a:prstGeom prst="ellipse">
            <a:avLst/>
          </a:prstGeom>
          <a:solidFill>
            <a:srgbClr val="CCCC00"/>
          </a:solidFill>
          <a:ln>
            <a:solidFill>
              <a:schemeClr val="accent2">
                <a:lumMod val="60000"/>
                <a:lumOff val="40000"/>
              </a:schemeClr>
            </a:solidFill>
          </a:ln>
          <a:effectLst>
            <a:glow rad="101600">
              <a:schemeClr val="accent4">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76094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0000" fill="hold"/>
                                        <p:tgtEl>
                                          <p:spTgt spid="1505"/>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10000" fill="hold"/>
                                        <p:tgtEl>
                                          <p:spTgt spid="148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10000" fill="hold"/>
                                        <p:tgtEl>
                                          <p:spTgt spid="1493"/>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10000" fill="hold"/>
                                        <p:tgtEl>
                                          <p:spTgt spid="1509"/>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10000" fill="hold"/>
                                        <p:tgtEl>
                                          <p:spTgt spid="1497"/>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10000" fill="hold"/>
                                        <p:tgtEl>
                                          <p:spTgt spid="1501"/>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10000" fill="hold"/>
                                        <p:tgtEl>
                                          <p:spTgt spid="1536"/>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10000" fill="hold"/>
                                        <p:tgtEl>
                                          <p:spTgt spid="1520"/>
                                        </p:tgtEl>
                                        <p:attrNameLst>
                                          <p:attrName>r</p:attrName>
                                        </p:attrNameLst>
                                      </p:cBhvr>
                                    </p:animRot>
                                  </p:childTnLst>
                                </p:cTn>
                              </p:par>
                              <p:par>
                                <p:cTn id="21" presetID="8" presetClass="emph" presetSubtype="0" repeatCount="indefinite" fill="hold" nodeType="withEffect">
                                  <p:stCondLst>
                                    <p:cond delay="0"/>
                                  </p:stCondLst>
                                  <p:childTnLst>
                                    <p:animRot by="21600000">
                                      <p:cBhvr>
                                        <p:cTn id="22" dur="10000" fill="hold"/>
                                        <p:tgtEl>
                                          <p:spTgt spid="1524"/>
                                        </p:tgtEl>
                                        <p:attrNameLst>
                                          <p:attrName>r</p:attrName>
                                        </p:attrNameLst>
                                      </p:cBhvr>
                                    </p:animRot>
                                  </p:childTnLst>
                                </p:cTn>
                              </p:par>
                              <p:par>
                                <p:cTn id="23" presetID="8" presetClass="emph" presetSubtype="0" repeatCount="indefinite" fill="hold" nodeType="withEffect">
                                  <p:stCondLst>
                                    <p:cond delay="0"/>
                                  </p:stCondLst>
                                  <p:childTnLst>
                                    <p:animRot by="21600000">
                                      <p:cBhvr>
                                        <p:cTn id="24" dur="10000" fill="hold"/>
                                        <p:tgtEl>
                                          <p:spTgt spid="1540"/>
                                        </p:tgtEl>
                                        <p:attrNameLst>
                                          <p:attrName>r</p:attrName>
                                        </p:attrNameLst>
                                      </p:cBhvr>
                                    </p:animRot>
                                  </p:childTnLst>
                                </p:cTn>
                              </p:par>
                              <p:par>
                                <p:cTn id="25" presetID="8" presetClass="emph" presetSubtype="0" repeatCount="indefinite" fill="hold" nodeType="withEffect">
                                  <p:stCondLst>
                                    <p:cond delay="0"/>
                                  </p:stCondLst>
                                  <p:childTnLst>
                                    <p:animRot by="21600000">
                                      <p:cBhvr>
                                        <p:cTn id="26" dur="10000" fill="hold"/>
                                        <p:tgtEl>
                                          <p:spTgt spid="1528"/>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10000" fill="hold"/>
                                        <p:tgtEl>
                                          <p:spTgt spid="15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9"/>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7" restart="whenNotActive" fill="hold" evtFilter="cancelBubble" nodeType="interactiveSeq">
                <p:stCondLst>
                  <p:cond evt="onClick" delay="0">
                    <p:tgtEl>
                      <p:spTgt spid="7"/>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6" restart="whenNotActive" fill="hold" evtFilter="cancelBubble" nodeType="interactiveSeq">
                <p:stCondLst>
                  <p:cond evt="onClick" delay="0">
                    <p:tgtEl>
                      <p:spTgt spid="10"/>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5" restart="whenNotActive" fill="hold" evtFilter="cancelBubble" nodeType="interactiveSeq">
                <p:stCondLst>
                  <p:cond evt="onClick" delay="0">
                    <p:tgtEl>
                      <p:spTgt spid="17"/>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74" restart="whenNotActive" fill="hold" evtFilter="cancelBubble" nodeType="interactiveSeq">
                <p:stCondLst>
                  <p:cond evt="onClick" delay="0">
                    <p:tgtEl>
                      <p:spTgt spid="18"/>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3" restart="whenNotActive" fill="hold" evtFilter="cancelBubble" nodeType="interactiveSeq">
                <p:stCondLst>
                  <p:cond evt="onClick" delay="0">
                    <p:tgtEl>
                      <p:spTgt spid="16"/>
                    </p:tgtEl>
                  </p:cond>
                </p:stCondLst>
                <p:endSync evt="end" delay="0">
                  <p:rtn val="all"/>
                </p:endSync>
                <p:childTnLst>
                  <p:par>
                    <p:cTn id="84" fill="hold">
                      <p:stCondLst>
                        <p:cond delay="0"/>
                      </p:stCondLst>
                      <p:childTnLst>
                        <p:par>
                          <p:cTn id="85" fill="hold">
                            <p:stCondLst>
                              <p:cond delay="0"/>
                            </p:stCondLst>
                            <p:childTnLst>
                              <p:par>
                                <p:cTn id="86" presetID="1" presetClass="entr" presetSubtype="0" fill="hold" grpId="0" nodeType="withEffect">
                                  <p:stCondLst>
                                    <p:cond delay="0"/>
                                  </p:stCondLst>
                                  <p:childTnLst>
                                    <p:set>
                                      <p:cBhvr>
                                        <p:cTn id="87" dur="1" fill="hold">
                                          <p:stCondLst>
                                            <p:cond delay="0"/>
                                          </p:stCondLst>
                                        </p:cTn>
                                        <p:tgtEl>
                                          <p:spTgt spid="12"/>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92" restart="whenNotActive" fill="hold" evtFilter="cancelBubble" nodeType="interactiveSeq">
                <p:stCondLst>
                  <p:cond evt="onClick" delay="0">
                    <p:tgtEl>
                      <p:spTgt spid="19"/>
                    </p:tgtEl>
                  </p:cond>
                </p:stCondLst>
                <p:endSync evt="end" delay="0">
                  <p:rtn val="all"/>
                </p:endSync>
                <p:childTnLst>
                  <p:par>
                    <p:cTn id="93" fill="hold">
                      <p:stCondLst>
                        <p:cond delay="0"/>
                      </p:stCondLst>
                      <p:childTnLst>
                        <p:par>
                          <p:cTn id="94" fill="hold">
                            <p:stCondLst>
                              <p:cond delay="0"/>
                            </p:stCondLst>
                            <p:childTnLst>
                              <p:par>
                                <p:cTn id="95" presetID="1" presetClass="entr" presetSubtype="0"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01" restart="whenNotActive" fill="hold" evtFilter="cancelBubble" nodeType="interactiveSeq">
                <p:stCondLst>
                  <p:cond evt="onClick" delay="0">
                    <p:tgtEl>
                      <p:spTgt spid="26"/>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withEffect">
                                  <p:stCondLst>
                                    <p:cond delay="0"/>
                                  </p:stCondLst>
                                  <p:childTnLst>
                                    <p:set>
                                      <p:cBhvr>
                                        <p:cTn id="105" dur="1" fill="hold">
                                          <p:stCondLst>
                                            <p:cond delay="0"/>
                                          </p:stCondLst>
                                        </p:cTn>
                                        <p:tgtEl>
                                          <p:spTgt spid="23"/>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grpId="1" nodeType="clickEffect">
                                  <p:stCondLst>
                                    <p:cond delay="0"/>
                                  </p:stCondLst>
                                  <p:childTnLst>
                                    <p:set>
                                      <p:cBhvr>
                                        <p:cTn id="109"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10" restart="whenNotActive" fill="hold" evtFilter="cancelBubble" nodeType="interactiveSeq">
                <p:stCondLst>
                  <p:cond evt="onClick" delay="0">
                    <p:tgtEl>
                      <p:spTgt spid="27"/>
                    </p:tgtEl>
                  </p:cond>
                </p:stCondLst>
                <p:endSync evt="end" delay="0">
                  <p:rtn val="all"/>
                </p:endSync>
                <p:childTnLst>
                  <p:par>
                    <p:cTn id="111" fill="hold">
                      <p:stCondLst>
                        <p:cond delay="0"/>
                      </p:stCondLst>
                      <p:childTnLst>
                        <p:par>
                          <p:cTn id="112" fill="hold">
                            <p:stCondLst>
                              <p:cond delay="0"/>
                            </p:stCondLst>
                            <p:childTnLst>
                              <p:par>
                                <p:cTn id="113" presetID="1"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19" restart="whenNotActive" fill="hold" evtFilter="cancelBubble" nodeType="interactiveSeq">
                <p:stCondLst>
                  <p:cond evt="onClick" delay="0">
                    <p:tgtEl>
                      <p:spTgt spid="25"/>
                    </p:tgtEl>
                  </p:cond>
                </p:stCondLst>
                <p:endSync evt="end" delay="0">
                  <p:rtn val="all"/>
                </p:endSync>
                <p:childTnLst>
                  <p:par>
                    <p:cTn id="120" fill="hold">
                      <p:stCondLst>
                        <p:cond delay="0"/>
                      </p:stCondLst>
                      <p:childTnLst>
                        <p:par>
                          <p:cTn id="121" fill="hold">
                            <p:stCondLst>
                              <p:cond delay="0"/>
                            </p:stCondLst>
                            <p:childTnLst>
                              <p:par>
                                <p:cTn id="122" presetID="1" presetClass="entr" presetSubtype="0" fill="hold" grpId="0" nodeType="withEffect">
                                  <p:stCondLst>
                                    <p:cond delay="0"/>
                                  </p:stCondLst>
                                  <p:childTnLst>
                                    <p:set>
                                      <p:cBhvr>
                                        <p:cTn id="123" dur="1" fill="hold">
                                          <p:stCondLst>
                                            <p:cond delay="0"/>
                                          </p:stCondLst>
                                        </p:cTn>
                                        <p:tgtEl>
                                          <p:spTgt spid="21"/>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xit" presetSubtype="0" fill="hold" grpId="1" nodeType="clickEffect">
                                  <p:stCondLst>
                                    <p:cond delay="0"/>
                                  </p:stCondLst>
                                  <p:childTnLst>
                                    <p:set>
                                      <p:cBhvr>
                                        <p:cTn id="127"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28" restart="whenNotActive" fill="hold" evtFilter="cancelBubble" nodeType="interactiveSeq">
                <p:stCondLst>
                  <p:cond evt="onClick" delay="0">
                    <p:tgtEl>
                      <p:spTgt spid="28"/>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grpId="0" nodeType="withEffect">
                                  <p:stCondLst>
                                    <p:cond delay="0"/>
                                  </p:stCondLst>
                                  <p:childTnLst>
                                    <p:set>
                                      <p:cBhvr>
                                        <p:cTn id="132" dur="1" fill="hold">
                                          <p:stCondLst>
                                            <p:cond delay="0"/>
                                          </p:stCondLst>
                                        </p:cTn>
                                        <p:tgtEl>
                                          <p:spTgt spid="24"/>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grpId="1" nodeType="clickEffect">
                                  <p:stCondLst>
                                    <p:cond delay="0"/>
                                  </p:stCondLst>
                                  <p:childTnLst>
                                    <p:set>
                                      <p:cBhvr>
                                        <p:cTn id="136"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37" restart="whenNotActive" fill="hold" evtFilter="cancelBubble" nodeType="interactiveSeq">
                <p:stCondLst>
                  <p:cond evt="onClick" delay="0">
                    <p:tgtEl>
                      <p:spTgt spid="35"/>
                    </p:tgtEl>
                  </p:cond>
                </p:stCondLst>
                <p:endSync evt="end" delay="0">
                  <p:rtn val="all"/>
                </p:endSync>
                <p:childTnLst>
                  <p:par>
                    <p:cTn id="138" fill="hold">
                      <p:stCondLst>
                        <p:cond delay="0"/>
                      </p:stCondLst>
                      <p:childTnLst>
                        <p:par>
                          <p:cTn id="139" fill="hold">
                            <p:stCondLst>
                              <p:cond delay="0"/>
                            </p:stCondLst>
                            <p:childTnLst>
                              <p:par>
                                <p:cTn id="140" presetID="1" presetClass="entr" presetSubtype="0" fill="hold" grpId="0" nodeType="withEffect">
                                  <p:stCondLst>
                                    <p:cond delay="0"/>
                                  </p:stCondLst>
                                  <p:childTnLst>
                                    <p:set>
                                      <p:cBhvr>
                                        <p:cTn id="141" dur="1" fill="hold">
                                          <p:stCondLst>
                                            <p:cond delay="0"/>
                                          </p:stCondLst>
                                        </p:cTn>
                                        <p:tgtEl>
                                          <p:spTgt spid="32"/>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xit" presetSubtype="0" fill="hold" grpId="1" nodeType="clickEffect">
                                  <p:stCondLst>
                                    <p:cond delay="0"/>
                                  </p:stCondLst>
                                  <p:childTnLst>
                                    <p:set>
                                      <p:cBhvr>
                                        <p:cTn id="145"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46" restart="whenNotActive" fill="hold" evtFilter="cancelBubble" nodeType="interactiveSeq">
                <p:stCondLst>
                  <p:cond evt="onClick" delay="0">
                    <p:tgtEl>
                      <p:spTgt spid="36"/>
                    </p:tgtEl>
                  </p:cond>
                </p:stCondLst>
                <p:endSync evt="end" delay="0">
                  <p:rtn val="all"/>
                </p:endSync>
                <p:childTnLst>
                  <p:par>
                    <p:cTn id="147" fill="hold">
                      <p:stCondLst>
                        <p:cond delay="0"/>
                      </p:stCondLst>
                      <p:childTnLst>
                        <p:par>
                          <p:cTn id="148" fill="hold">
                            <p:stCondLst>
                              <p:cond delay="0"/>
                            </p:stCondLst>
                            <p:childTnLst>
                              <p:par>
                                <p:cTn id="149" presetID="1" presetClass="entr" presetSubtype="0" fill="hold" grpId="0" nodeType="withEffect">
                                  <p:stCondLst>
                                    <p:cond delay="0"/>
                                  </p:stCondLst>
                                  <p:childTnLst>
                                    <p:set>
                                      <p:cBhvr>
                                        <p:cTn id="150" dur="1" fill="hold">
                                          <p:stCondLst>
                                            <p:cond delay="0"/>
                                          </p:stCondLst>
                                        </p:cTn>
                                        <p:tgtEl>
                                          <p:spTgt spid="31"/>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grpId="1" nodeType="clickEffect">
                                  <p:stCondLst>
                                    <p:cond delay="0"/>
                                  </p:stCondLst>
                                  <p:childTnLst>
                                    <p:set>
                                      <p:cBhvr>
                                        <p:cTn id="154"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55" restart="whenNotActive" fill="hold" evtFilter="cancelBubble" nodeType="interactiveSeq">
                <p:stCondLst>
                  <p:cond evt="onClick" delay="0">
                    <p:tgtEl>
                      <p:spTgt spid="34"/>
                    </p:tgtEl>
                  </p:cond>
                </p:stCondLst>
                <p:endSync evt="end" delay="0">
                  <p:rtn val="all"/>
                </p:endSync>
                <p:childTnLst>
                  <p:par>
                    <p:cTn id="156" fill="hold">
                      <p:stCondLst>
                        <p:cond delay="0"/>
                      </p:stCondLst>
                      <p:childTnLst>
                        <p:par>
                          <p:cTn id="157" fill="hold">
                            <p:stCondLst>
                              <p:cond delay="0"/>
                            </p:stCondLst>
                            <p:childTnLst>
                              <p:par>
                                <p:cTn id="158" presetID="1" presetClass="entr" presetSubtype="0" fill="hold" grpId="0" nodeType="withEffect">
                                  <p:stCondLst>
                                    <p:cond delay="0"/>
                                  </p:stCondLst>
                                  <p:childTnLst>
                                    <p:set>
                                      <p:cBhvr>
                                        <p:cTn id="159" dur="1" fill="hold">
                                          <p:stCondLst>
                                            <p:cond delay="0"/>
                                          </p:stCondLst>
                                        </p:cTn>
                                        <p:tgtEl>
                                          <p:spTgt spid="30"/>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presetID="1" presetClass="exit" presetSubtype="0" fill="hold" grpId="1" nodeType="clickEffect">
                                  <p:stCondLst>
                                    <p:cond delay="0"/>
                                  </p:stCondLst>
                                  <p:childTnLst>
                                    <p:set>
                                      <p:cBhvr>
                                        <p:cTn id="163"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64" restart="whenNotActive" fill="hold" evtFilter="cancelBubble" nodeType="interactiveSeq">
                <p:stCondLst>
                  <p:cond evt="onClick" delay="0">
                    <p:tgtEl>
                      <p:spTgt spid="37"/>
                    </p:tgtEl>
                  </p:cond>
                </p:stCondLst>
                <p:endSync evt="end" delay="0">
                  <p:rtn val="all"/>
                </p:endSync>
                <p:childTnLst>
                  <p:par>
                    <p:cTn id="165" fill="hold">
                      <p:stCondLst>
                        <p:cond delay="0"/>
                      </p:stCondLst>
                      <p:childTnLst>
                        <p:par>
                          <p:cTn id="166" fill="hold">
                            <p:stCondLst>
                              <p:cond delay="0"/>
                            </p:stCondLst>
                            <p:childTnLst>
                              <p:par>
                                <p:cTn id="167" presetID="1" presetClass="entr" presetSubtype="0" fill="hold" grpId="0" nodeType="withEffect">
                                  <p:stCondLst>
                                    <p:cond delay="0"/>
                                  </p:stCondLst>
                                  <p:childTnLst>
                                    <p:set>
                                      <p:cBhvr>
                                        <p:cTn id="168" dur="1" fill="hold">
                                          <p:stCondLst>
                                            <p:cond delay="0"/>
                                          </p:stCondLst>
                                        </p:cTn>
                                        <p:tgtEl>
                                          <p:spTgt spid="33"/>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xit" presetSubtype="0" fill="hold" grpId="1" nodeType="clickEffect">
                                  <p:stCondLst>
                                    <p:cond delay="0"/>
                                  </p:stCondLst>
                                  <p:childTnLst>
                                    <p:set>
                                      <p:cBhvr>
                                        <p:cTn id="172"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73" restart="whenNotActive" fill="hold" evtFilter="cancelBubble" nodeType="interactiveSeq">
                <p:stCondLst>
                  <p:cond evt="onClick" delay="0">
                    <p:tgtEl>
                      <p:spTgt spid="100"/>
                    </p:tgtEl>
                  </p:cond>
                </p:stCondLst>
                <p:endSync evt="end" delay="0">
                  <p:rtn val="all"/>
                </p:endSync>
                <p:childTnLst>
                  <p:par>
                    <p:cTn id="174" fill="hold">
                      <p:stCondLst>
                        <p:cond delay="0"/>
                      </p:stCondLst>
                      <p:childTnLst>
                        <p:par>
                          <p:cTn id="175" fill="hold">
                            <p:stCondLst>
                              <p:cond delay="0"/>
                            </p:stCondLst>
                            <p:childTnLst>
                              <p:par>
                                <p:cTn id="176" presetID="1" presetClass="entr" presetSubtype="0" fill="hold" grpId="0" nodeType="withEffect">
                                  <p:stCondLst>
                                    <p:cond delay="0"/>
                                  </p:stCondLst>
                                  <p:childTnLst>
                                    <p:set>
                                      <p:cBhvr>
                                        <p:cTn id="177" dur="1" fill="hold">
                                          <p:stCondLst>
                                            <p:cond delay="0"/>
                                          </p:stCondLst>
                                        </p:cTn>
                                        <p:tgtEl>
                                          <p:spTgt spid="97"/>
                                        </p:tgtEl>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presetID="1" presetClass="exit" presetSubtype="0" fill="hold" grpId="1" nodeType="clickEffect">
                                  <p:stCondLst>
                                    <p:cond delay="0"/>
                                  </p:stCondLst>
                                  <p:childTnLst>
                                    <p:set>
                                      <p:cBhvr>
                                        <p:cTn id="181" dur="1" fill="hold">
                                          <p:stCondLst>
                                            <p:cond delay="0"/>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100"/>
                  </p:tgtEl>
                </p:cond>
              </p:nextCondLst>
            </p:seq>
            <p:seq concurrent="1" nextAc="seek">
              <p:cTn id="182" restart="whenNotActive" fill="hold" evtFilter="cancelBubble" nodeType="interactiveSeq">
                <p:stCondLst>
                  <p:cond evt="onClick" delay="0">
                    <p:tgtEl>
                      <p:spTgt spid="101"/>
                    </p:tgtEl>
                  </p:cond>
                </p:stCondLst>
                <p:endSync evt="end" delay="0">
                  <p:rtn val="all"/>
                </p:endSync>
                <p:childTnLst>
                  <p:par>
                    <p:cTn id="183" fill="hold">
                      <p:stCondLst>
                        <p:cond delay="0"/>
                      </p:stCondLst>
                      <p:childTnLst>
                        <p:par>
                          <p:cTn id="184" fill="hold">
                            <p:stCondLst>
                              <p:cond delay="0"/>
                            </p:stCondLst>
                            <p:childTnLst>
                              <p:par>
                                <p:cTn id="185" presetID="1" presetClass="entr" presetSubtype="0" fill="hold" grpId="0" nodeType="withEffect">
                                  <p:stCondLst>
                                    <p:cond delay="0"/>
                                  </p:stCondLst>
                                  <p:childTnLst>
                                    <p:set>
                                      <p:cBhvr>
                                        <p:cTn id="186" dur="1" fill="hold">
                                          <p:stCondLst>
                                            <p:cond delay="0"/>
                                          </p:stCondLst>
                                        </p:cTn>
                                        <p:tgtEl>
                                          <p:spTgt spid="96"/>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grpId="1" nodeType="clickEffect">
                                  <p:stCondLst>
                                    <p:cond delay="0"/>
                                  </p:stCondLst>
                                  <p:childTnLst>
                                    <p:set>
                                      <p:cBhvr>
                                        <p:cTn id="190" dur="1" fill="hold">
                                          <p:stCondLst>
                                            <p:cond delay="0"/>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191" restart="whenNotActive" fill="hold" evtFilter="cancelBubble" nodeType="interactiveSeq">
                <p:stCondLst>
                  <p:cond evt="onClick" delay="0">
                    <p:tgtEl>
                      <p:spTgt spid="99"/>
                    </p:tgtEl>
                  </p:cond>
                </p:stCondLst>
                <p:endSync evt="end" delay="0">
                  <p:rtn val="all"/>
                </p:endSync>
                <p:childTnLst>
                  <p:par>
                    <p:cTn id="192" fill="hold">
                      <p:stCondLst>
                        <p:cond delay="0"/>
                      </p:stCondLst>
                      <p:childTnLst>
                        <p:par>
                          <p:cTn id="193" fill="hold">
                            <p:stCondLst>
                              <p:cond delay="0"/>
                            </p:stCondLst>
                            <p:childTnLst>
                              <p:par>
                                <p:cTn id="194" presetID="1" presetClass="entr" presetSubtype="0" fill="hold" grpId="0" nodeType="withEffect">
                                  <p:stCondLst>
                                    <p:cond delay="0"/>
                                  </p:stCondLst>
                                  <p:childTnLst>
                                    <p:set>
                                      <p:cBhvr>
                                        <p:cTn id="195" dur="1" fill="hold">
                                          <p:stCondLst>
                                            <p:cond delay="0"/>
                                          </p:stCondLst>
                                        </p:cTn>
                                        <p:tgtEl>
                                          <p:spTgt spid="95"/>
                                        </p:tgtEl>
                                        <p:attrNameLst>
                                          <p:attrName>style.visibility</p:attrName>
                                        </p:attrNameLst>
                                      </p:cBhvr>
                                      <p:to>
                                        <p:strVal val="visible"/>
                                      </p:to>
                                    </p:set>
                                  </p:childTnLst>
                                </p:cTn>
                              </p:par>
                            </p:childTnLst>
                          </p:cTn>
                        </p:par>
                      </p:childTnLst>
                    </p:cTn>
                  </p:par>
                  <p:par>
                    <p:cTn id="196" fill="hold">
                      <p:stCondLst>
                        <p:cond delay="indefinite"/>
                      </p:stCondLst>
                      <p:childTnLst>
                        <p:par>
                          <p:cTn id="197" fill="hold">
                            <p:stCondLst>
                              <p:cond delay="0"/>
                            </p:stCondLst>
                            <p:childTnLst>
                              <p:par>
                                <p:cTn id="198" presetID="1" presetClass="exit" presetSubtype="0" fill="hold" grpId="1" nodeType="clickEffect">
                                  <p:stCondLst>
                                    <p:cond delay="0"/>
                                  </p:stCondLst>
                                  <p:childTnLst>
                                    <p:set>
                                      <p:cBhvr>
                                        <p:cTn id="199" dur="1" fill="hold">
                                          <p:stCondLst>
                                            <p:cond delay="0"/>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200" restart="whenNotActive" fill="hold" evtFilter="cancelBubble" nodeType="interactiveSeq">
                <p:stCondLst>
                  <p:cond evt="onClick" delay="0">
                    <p:tgtEl>
                      <p:spTgt spid="102"/>
                    </p:tgtEl>
                  </p:cond>
                </p:stCondLst>
                <p:endSync evt="end" delay="0">
                  <p:rtn val="all"/>
                </p:endSync>
                <p:childTnLst>
                  <p:par>
                    <p:cTn id="201" fill="hold">
                      <p:stCondLst>
                        <p:cond delay="0"/>
                      </p:stCondLst>
                      <p:childTnLst>
                        <p:par>
                          <p:cTn id="202" fill="hold">
                            <p:stCondLst>
                              <p:cond delay="0"/>
                            </p:stCondLst>
                            <p:childTnLst>
                              <p:par>
                                <p:cTn id="203" presetID="1" presetClass="entr" presetSubtype="0" fill="hold" grpId="0" nodeType="withEffect">
                                  <p:stCondLst>
                                    <p:cond delay="0"/>
                                  </p:stCondLst>
                                  <p:childTnLst>
                                    <p:set>
                                      <p:cBhvr>
                                        <p:cTn id="204" dur="1" fill="hold">
                                          <p:stCondLst>
                                            <p:cond delay="0"/>
                                          </p:stCondLst>
                                        </p:cTn>
                                        <p:tgtEl>
                                          <p:spTgt spid="98"/>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xit" presetSubtype="0" fill="hold" grpId="1" nodeType="clickEffect">
                                  <p:stCondLst>
                                    <p:cond delay="0"/>
                                  </p:stCondLst>
                                  <p:childTnLst>
                                    <p:set>
                                      <p:cBhvr>
                                        <p:cTn id="208" dur="1" fill="hold">
                                          <p:stCondLst>
                                            <p:cond delay="0"/>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209" restart="whenNotActive" fill="hold" evtFilter="cancelBubble" nodeType="interactiveSeq">
                <p:stCondLst>
                  <p:cond evt="onClick" delay="0">
                    <p:tgtEl>
                      <p:spTgt spid="109"/>
                    </p:tgtEl>
                  </p:cond>
                </p:stCondLst>
                <p:endSync evt="end" delay="0">
                  <p:rtn val="all"/>
                </p:endSync>
                <p:childTnLst>
                  <p:par>
                    <p:cTn id="210" fill="hold">
                      <p:stCondLst>
                        <p:cond delay="0"/>
                      </p:stCondLst>
                      <p:childTnLst>
                        <p:par>
                          <p:cTn id="211" fill="hold">
                            <p:stCondLst>
                              <p:cond delay="0"/>
                            </p:stCondLst>
                            <p:childTnLst>
                              <p:par>
                                <p:cTn id="212" presetID="1" presetClass="entr" presetSubtype="0" fill="hold" grpId="0" nodeType="withEffect">
                                  <p:stCondLst>
                                    <p:cond delay="0"/>
                                  </p:stCondLst>
                                  <p:childTnLst>
                                    <p:set>
                                      <p:cBhvr>
                                        <p:cTn id="213" dur="1" fill="hold">
                                          <p:stCondLst>
                                            <p:cond delay="0"/>
                                          </p:stCondLst>
                                        </p:cTn>
                                        <p:tgtEl>
                                          <p:spTgt spid="106"/>
                                        </p:tgtEl>
                                        <p:attrNameLst>
                                          <p:attrName>style.visibility</p:attrName>
                                        </p:attrNameLst>
                                      </p:cBhvr>
                                      <p:to>
                                        <p:strVal val="visible"/>
                                      </p:to>
                                    </p:set>
                                  </p:childTnLst>
                                </p:cTn>
                              </p:par>
                            </p:childTnLst>
                          </p:cTn>
                        </p:par>
                      </p:childTnLst>
                    </p:cTn>
                  </p:par>
                  <p:par>
                    <p:cTn id="214" fill="hold">
                      <p:stCondLst>
                        <p:cond delay="indefinite"/>
                      </p:stCondLst>
                      <p:childTnLst>
                        <p:par>
                          <p:cTn id="215" fill="hold">
                            <p:stCondLst>
                              <p:cond delay="0"/>
                            </p:stCondLst>
                            <p:childTnLst>
                              <p:par>
                                <p:cTn id="216" presetID="1" presetClass="exit" presetSubtype="0" fill="hold" grpId="1" nodeType="clickEffect">
                                  <p:stCondLst>
                                    <p:cond delay="0"/>
                                  </p:stCondLst>
                                  <p:childTnLst>
                                    <p:set>
                                      <p:cBhvr>
                                        <p:cTn id="217" dur="1" fill="hold">
                                          <p:stCondLst>
                                            <p:cond delay="0"/>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218" restart="whenNotActive" fill="hold" evtFilter="cancelBubble" nodeType="interactiveSeq">
                <p:stCondLst>
                  <p:cond evt="onClick" delay="0">
                    <p:tgtEl>
                      <p:spTgt spid="110"/>
                    </p:tgtEl>
                  </p:cond>
                </p:stCondLst>
                <p:endSync evt="end" delay="0">
                  <p:rtn val="all"/>
                </p:endSync>
                <p:childTnLst>
                  <p:par>
                    <p:cTn id="219" fill="hold">
                      <p:stCondLst>
                        <p:cond delay="0"/>
                      </p:stCondLst>
                      <p:childTnLst>
                        <p:par>
                          <p:cTn id="220" fill="hold">
                            <p:stCondLst>
                              <p:cond delay="0"/>
                            </p:stCondLst>
                            <p:childTnLst>
                              <p:par>
                                <p:cTn id="221" presetID="1" presetClass="entr" presetSubtype="0" fill="hold" grpId="0" nodeType="withEffect">
                                  <p:stCondLst>
                                    <p:cond delay="0"/>
                                  </p:stCondLst>
                                  <p:childTnLst>
                                    <p:set>
                                      <p:cBhvr>
                                        <p:cTn id="222" dur="1" fill="hold">
                                          <p:stCondLst>
                                            <p:cond delay="0"/>
                                          </p:stCondLst>
                                        </p:cTn>
                                        <p:tgtEl>
                                          <p:spTgt spid="105"/>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xit" presetSubtype="0" fill="hold" grpId="1" nodeType="clickEffect">
                                  <p:stCondLst>
                                    <p:cond delay="0"/>
                                  </p:stCondLst>
                                  <p:childTnLst>
                                    <p:set>
                                      <p:cBhvr>
                                        <p:cTn id="226" dur="1" fill="hold">
                                          <p:stCondLst>
                                            <p:cond delay="0"/>
                                          </p:stCondLst>
                                        </p:cTn>
                                        <p:tgtEl>
                                          <p:spTgt spid="105"/>
                                        </p:tgtEl>
                                        <p:attrNameLst>
                                          <p:attrName>style.visibility</p:attrName>
                                        </p:attrNameLst>
                                      </p:cBhvr>
                                      <p:to>
                                        <p:strVal val="hidden"/>
                                      </p:to>
                                    </p:set>
                                  </p:childTnLst>
                                </p:cTn>
                              </p:par>
                            </p:childTnLst>
                          </p:cTn>
                        </p:par>
                      </p:childTnLst>
                    </p:cTn>
                  </p:par>
                </p:childTnLst>
              </p:cTn>
              <p:nextCondLst>
                <p:cond evt="onClick" delay="0">
                  <p:tgtEl>
                    <p:spTgt spid="110"/>
                  </p:tgtEl>
                </p:cond>
              </p:nextCondLst>
            </p:seq>
            <p:seq concurrent="1" nextAc="seek">
              <p:cTn id="227" restart="whenNotActive" fill="hold" evtFilter="cancelBubble" nodeType="interactiveSeq">
                <p:stCondLst>
                  <p:cond evt="onClick" delay="0">
                    <p:tgtEl>
                      <p:spTgt spid="108"/>
                    </p:tgtEl>
                  </p:cond>
                </p:stCondLst>
                <p:endSync evt="end" delay="0">
                  <p:rtn val="all"/>
                </p:endSync>
                <p:childTnLst>
                  <p:par>
                    <p:cTn id="228" fill="hold">
                      <p:stCondLst>
                        <p:cond delay="0"/>
                      </p:stCondLst>
                      <p:childTnLst>
                        <p:par>
                          <p:cTn id="229" fill="hold">
                            <p:stCondLst>
                              <p:cond delay="0"/>
                            </p:stCondLst>
                            <p:childTnLst>
                              <p:par>
                                <p:cTn id="230" presetID="1" presetClass="entr" presetSubtype="0" fill="hold" grpId="0" nodeType="withEffect">
                                  <p:stCondLst>
                                    <p:cond delay="0"/>
                                  </p:stCondLst>
                                  <p:childTnLst>
                                    <p:set>
                                      <p:cBhvr>
                                        <p:cTn id="231" dur="1" fill="hold">
                                          <p:stCondLst>
                                            <p:cond delay="0"/>
                                          </p:stCondLst>
                                        </p:cTn>
                                        <p:tgtEl>
                                          <p:spTgt spid="104"/>
                                        </p:tgtEl>
                                        <p:attrNameLst>
                                          <p:attrName>style.visibility</p:attrName>
                                        </p:attrNameLst>
                                      </p:cBhvr>
                                      <p:to>
                                        <p:strVal val="visible"/>
                                      </p:to>
                                    </p:set>
                                  </p:childTnLst>
                                </p:cTn>
                              </p:par>
                            </p:childTnLst>
                          </p:cTn>
                        </p:par>
                      </p:childTnLst>
                    </p:cTn>
                  </p:par>
                  <p:par>
                    <p:cTn id="232" fill="hold">
                      <p:stCondLst>
                        <p:cond delay="indefinite"/>
                      </p:stCondLst>
                      <p:childTnLst>
                        <p:par>
                          <p:cTn id="233" fill="hold">
                            <p:stCondLst>
                              <p:cond delay="0"/>
                            </p:stCondLst>
                            <p:childTnLst>
                              <p:par>
                                <p:cTn id="234" presetID="1" presetClass="exit" presetSubtype="0" fill="hold" grpId="1" nodeType="clickEffect">
                                  <p:stCondLst>
                                    <p:cond delay="0"/>
                                  </p:stCondLst>
                                  <p:childTnLst>
                                    <p:set>
                                      <p:cBhvr>
                                        <p:cTn id="235" dur="1" fill="hold">
                                          <p:stCondLst>
                                            <p:cond delay="0"/>
                                          </p:stCondLst>
                                        </p:cTn>
                                        <p:tgtEl>
                                          <p:spTgt spid="104"/>
                                        </p:tgtEl>
                                        <p:attrNameLst>
                                          <p:attrName>style.visibility</p:attrName>
                                        </p:attrNameLst>
                                      </p:cBhvr>
                                      <p:to>
                                        <p:strVal val="hidden"/>
                                      </p:to>
                                    </p:set>
                                  </p:childTnLst>
                                </p:cTn>
                              </p:par>
                            </p:childTnLst>
                          </p:cTn>
                        </p:par>
                      </p:childTnLst>
                    </p:cTn>
                  </p:par>
                </p:childTnLst>
              </p:cTn>
              <p:nextCondLst>
                <p:cond evt="onClick" delay="0">
                  <p:tgtEl>
                    <p:spTgt spid="108"/>
                  </p:tgtEl>
                </p:cond>
              </p:nextCondLst>
            </p:seq>
            <p:seq concurrent="1" nextAc="seek">
              <p:cTn id="236" restart="whenNotActive" fill="hold" evtFilter="cancelBubble" nodeType="interactiveSeq">
                <p:stCondLst>
                  <p:cond evt="onClick" delay="0">
                    <p:tgtEl>
                      <p:spTgt spid="111"/>
                    </p:tgtEl>
                  </p:cond>
                </p:stCondLst>
                <p:endSync evt="end" delay="0">
                  <p:rtn val="all"/>
                </p:endSync>
                <p:childTnLst>
                  <p:par>
                    <p:cTn id="237" fill="hold">
                      <p:stCondLst>
                        <p:cond delay="0"/>
                      </p:stCondLst>
                      <p:childTnLst>
                        <p:par>
                          <p:cTn id="238" fill="hold">
                            <p:stCondLst>
                              <p:cond delay="0"/>
                            </p:stCondLst>
                            <p:childTnLst>
                              <p:par>
                                <p:cTn id="239" presetID="1" presetClass="entr" presetSubtype="0" fill="hold" grpId="0" nodeType="withEffect">
                                  <p:stCondLst>
                                    <p:cond delay="0"/>
                                  </p:stCondLst>
                                  <p:childTnLst>
                                    <p:set>
                                      <p:cBhvr>
                                        <p:cTn id="240" dur="1" fill="hold">
                                          <p:stCondLst>
                                            <p:cond delay="0"/>
                                          </p:stCondLst>
                                        </p:cTn>
                                        <p:tgtEl>
                                          <p:spTgt spid="107"/>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xit" presetSubtype="0" fill="hold" grpId="1" nodeType="clickEffect">
                                  <p:stCondLst>
                                    <p:cond delay="0"/>
                                  </p:stCondLst>
                                  <p:childTnLst>
                                    <p:set>
                                      <p:cBhvr>
                                        <p:cTn id="244" dur="1" fill="hold">
                                          <p:stCondLst>
                                            <p:cond delay="0"/>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245" restart="whenNotActive" fill="hold" evtFilter="cancelBubble" nodeType="interactiveSeq">
                <p:stCondLst>
                  <p:cond evt="onClick" delay="0">
                    <p:tgtEl>
                      <p:spTgt spid="117"/>
                    </p:tgtEl>
                  </p:cond>
                </p:stCondLst>
                <p:endSync evt="end" delay="0">
                  <p:rtn val="all"/>
                </p:endSync>
                <p:childTnLst>
                  <p:par>
                    <p:cTn id="246" fill="hold">
                      <p:stCondLst>
                        <p:cond delay="0"/>
                      </p:stCondLst>
                      <p:childTnLst>
                        <p:par>
                          <p:cTn id="247" fill="hold">
                            <p:stCondLst>
                              <p:cond delay="0"/>
                            </p:stCondLst>
                            <p:childTnLst>
                              <p:par>
                                <p:cTn id="248" presetID="1" presetClass="entr" presetSubtype="0" fill="hold" grpId="0" nodeType="withEffect">
                                  <p:stCondLst>
                                    <p:cond delay="0"/>
                                  </p:stCondLst>
                                  <p:childTnLst>
                                    <p:set>
                                      <p:cBhvr>
                                        <p:cTn id="249" dur="1" fill="hold">
                                          <p:stCondLst>
                                            <p:cond delay="0"/>
                                          </p:stCondLst>
                                        </p:cTn>
                                        <p:tgtEl>
                                          <p:spTgt spid="114"/>
                                        </p:tgtEl>
                                        <p:attrNameLst>
                                          <p:attrName>style.visibility</p:attrName>
                                        </p:attrNameLst>
                                      </p:cBhvr>
                                      <p:to>
                                        <p:strVal val="visible"/>
                                      </p:to>
                                    </p:set>
                                  </p:childTnLst>
                                </p:cTn>
                              </p:par>
                            </p:childTnLst>
                          </p:cTn>
                        </p:par>
                      </p:childTnLst>
                    </p:cTn>
                  </p:par>
                  <p:par>
                    <p:cTn id="250" fill="hold">
                      <p:stCondLst>
                        <p:cond delay="indefinite"/>
                      </p:stCondLst>
                      <p:childTnLst>
                        <p:par>
                          <p:cTn id="251" fill="hold">
                            <p:stCondLst>
                              <p:cond delay="0"/>
                            </p:stCondLst>
                            <p:childTnLst>
                              <p:par>
                                <p:cTn id="252" presetID="1" presetClass="exit" presetSubtype="0" fill="hold" grpId="1" nodeType="clickEffect">
                                  <p:stCondLst>
                                    <p:cond delay="0"/>
                                  </p:stCondLst>
                                  <p:childTnLst>
                                    <p:set>
                                      <p:cBhvr>
                                        <p:cTn id="253"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seq concurrent="1" nextAc="seek">
              <p:cTn id="254" restart="whenNotActive" fill="hold" evtFilter="cancelBubble" nodeType="interactiveSeq">
                <p:stCondLst>
                  <p:cond evt="onClick" delay="0">
                    <p:tgtEl>
                      <p:spTgt spid="118"/>
                    </p:tgtEl>
                  </p:cond>
                </p:stCondLst>
                <p:endSync evt="end" delay="0">
                  <p:rtn val="all"/>
                </p:endSync>
                <p:childTnLst>
                  <p:par>
                    <p:cTn id="255" fill="hold">
                      <p:stCondLst>
                        <p:cond delay="0"/>
                      </p:stCondLst>
                      <p:childTnLst>
                        <p:par>
                          <p:cTn id="256" fill="hold">
                            <p:stCondLst>
                              <p:cond delay="0"/>
                            </p:stCondLst>
                            <p:childTnLst>
                              <p:par>
                                <p:cTn id="257" presetID="1" presetClass="entr" presetSubtype="0" fill="hold" grpId="0" nodeType="withEffect">
                                  <p:stCondLst>
                                    <p:cond delay="0"/>
                                  </p:stCondLst>
                                  <p:childTnLst>
                                    <p:set>
                                      <p:cBhvr>
                                        <p:cTn id="258" dur="1" fill="hold">
                                          <p:stCondLst>
                                            <p:cond delay="0"/>
                                          </p:stCondLst>
                                        </p:cTn>
                                        <p:tgtEl>
                                          <p:spTgt spid="113"/>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xit" presetSubtype="0" fill="hold" grpId="1" nodeType="clickEffect">
                                  <p:stCondLst>
                                    <p:cond delay="0"/>
                                  </p:stCondLst>
                                  <p:childTnLst>
                                    <p:set>
                                      <p:cBhvr>
                                        <p:cTn id="262" dur="1" fill="hold">
                                          <p:stCondLst>
                                            <p:cond delay="0"/>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seq concurrent="1" nextAc="seek">
              <p:cTn id="263" restart="whenNotActive" fill="hold" evtFilter="cancelBubble" nodeType="interactiveSeq">
                <p:stCondLst>
                  <p:cond evt="onClick" delay="0">
                    <p:tgtEl>
                      <p:spTgt spid="116"/>
                    </p:tgtEl>
                  </p:cond>
                </p:stCondLst>
                <p:endSync evt="end" delay="0">
                  <p:rtn val="all"/>
                </p:endSync>
                <p:childTnLst>
                  <p:par>
                    <p:cTn id="264" fill="hold">
                      <p:stCondLst>
                        <p:cond delay="0"/>
                      </p:stCondLst>
                      <p:childTnLst>
                        <p:par>
                          <p:cTn id="265" fill="hold">
                            <p:stCondLst>
                              <p:cond delay="0"/>
                            </p:stCondLst>
                            <p:childTnLst>
                              <p:par>
                                <p:cTn id="266" presetID="1" presetClass="entr" presetSubtype="0" fill="hold" grpId="0" nodeType="withEffect">
                                  <p:stCondLst>
                                    <p:cond delay="0"/>
                                  </p:stCondLst>
                                  <p:childTnLst>
                                    <p:set>
                                      <p:cBhvr>
                                        <p:cTn id="267" dur="1" fill="hold">
                                          <p:stCondLst>
                                            <p:cond delay="0"/>
                                          </p:stCondLst>
                                        </p:cTn>
                                        <p:tgtEl>
                                          <p:spTgt spid="112"/>
                                        </p:tgtEl>
                                        <p:attrNameLst>
                                          <p:attrName>style.visibility</p:attrName>
                                        </p:attrNameLst>
                                      </p:cBhvr>
                                      <p:to>
                                        <p:strVal val="visible"/>
                                      </p:to>
                                    </p:set>
                                  </p:childTnLst>
                                </p:cTn>
                              </p:par>
                            </p:childTnLst>
                          </p:cTn>
                        </p:par>
                      </p:childTnLst>
                    </p:cTn>
                  </p:par>
                  <p:par>
                    <p:cTn id="268" fill="hold">
                      <p:stCondLst>
                        <p:cond delay="indefinite"/>
                      </p:stCondLst>
                      <p:childTnLst>
                        <p:par>
                          <p:cTn id="269" fill="hold">
                            <p:stCondLst>
                              <p:cond delay="0"/>
                            </p:stCondLst>
                            <p:childTnLst>
                              <p:par>
                                <p:cTn id="270" presetID="1" presetClass="exit" presetSubtype="0" fill="hold" grpId="1" nodeType="clickEffect">
                                  <p:stCondLst>
                                    <p:cond delay="0"/>
                                  </p:stCondLst>
                                  <p:childTnLst>
                                    <p:set>
                                      <p:cBhvr>
                                        <p:cTn id="271" dur="1" fill="hold">
                                          <p:stCondLst>
                                            <p:cond delay="0"/>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16"/>
                  </p:tgtEl>
                </p:cond>
              </p:nextCondLst>
            </p:seq>
            <p:seq concurrent="1" nextAc="seek">
              <p:cTn id="272" restart="whenNotActive" fill="hold" evtFilter="cancelBubble" nodeType="interactiveSeq">
                <p:stCondLst>
                  <p:cond evt="onClick" delay="0">
                    <p:tgtEl>
                      <p:spTgt spid="119"/>
                    </p:tgtEl>
                  </p:cond>
                </p:stCondLst>
                <p:endSync evt="end" delay="0">
                  <p:rtn val="all"/>
                </p:endSync>
                <p:childTnLst>
                  <p:par>
                    <p:cTn id="273" fill="hold">
                      <p:stCondLst>
                        <p:cond delay="0"/>
                      </p:stCondLst>
                      <p:childTnLst>
                        <p:par>
                          <p:cTn id="274" fill="hold">
                            <p:stCondLst>
                              <p:cond delay="0"/>
                            </p:stCondLst>
                            <p:childTnLst>
                              <p:par>
                                <p:cTn id="275" presetID="1" presetClass="entr" presetSubtype="0" fill="hold" grpId="0" nodeType="withEffect">
                                  <p:stCondLst>
                                    <p:cond delay="0"/>
                                  </p:stCondLst>
                                  <p:childTnLst>
                                    <p:set>
                                      <p:cBhvr>
                                        <p:cTn id="276" dur="1" fill="hold">
                                          <p:stCondLst>
                                            <p:cond delay="0"/>
                                          </p:stCondLst>
                                        </p:cTn>
                                        <p:tgtEl>
                                          <p:spTgt spid="115"/>
                                        </p:tgtEl>
                                        <p:attrNameLst>
                                          <p:attrName>style.visibility</p:attrName>
                                        </p:attrNameLst>
                                      </p:cBhvr>
                                      <p:to>
                                        <p:strVal val="visible"/>
                                      </p:to>
                                    </p:set>
                                  </p:childTnLst>
                                </p:cTn>
                              </p:par>
                            </p:childTnLst>
                          </p:cTn>
                        </p:par>
                      </p:childTnLst>
                    </p:cTn>
                  </p:par>
                  <p:par>
                    <p:cTn id="277" fill="hold">
                      <p:stCondLst>
                        <p:cond delay="indefinite"/>
                      </p:stCondLst>
                      <p:childTnLst>
                        <p:par>
                          <p:cTn id="278" fill="hold">
                            <p:stCondLst>
                              <p:cond delay="0"/>
                            </p:stCondLst>
                            <p:childTnLst>
                              <p:par>
                                <p:cTn id="279" presetID="1" presetClass="exit" presetSubtype="0" fill="hold" grpId="1" nodeType="clickEffect">
                                  <p:stCondLst>
                                    <p:cond delay="0"/>
                                  </p:stCondLst>
                                  <p:childTnLst>
                                    <p:set>
                                      <p:cBhvr>
                                        <p:cTn id="280" dur="1" fill="hold">
                                          <p:stCondLst>
                                            <p:cond delay="0"/>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281" restart="whenNotActive" fill="hold" evtFilter="cancelBubble" nodeType="interactiveSeq">
                <p:stCondLst>
                  <p:cond evt="onClick" delay="0">
                    <p:tgtEl>
                      <p:spTgt spid="125"/>
                    </p:tgtEl>
                  </p:cond>
                </p:stCondLst>
                <p:endSync evt="end" delay="0">
                  <p:rtn val="all"/>
                </p:endSync>
                <p:childTnLst>
                  <p:par>
                    <p:cTn id="282" fill="hold">
                      <p:stCondLst>
                        <p:cond delay="0"/>
                      </p:stCondLst>
                      <p:childTnLst>
                        <p:par>
                          <p:cTn id="283" fill="hold">
                            <p:stCondLst>
                              <p:cond delay="0"/>
                            </p:stCondLst>
                            <p:childTnLst>
                              <p:par>
                                <p:cTn id="284" presetID="1" presetClass="entr" presetSubtype="0" fill="hold" grpId="0" nodeType="withEffect">
                                  <p:stCondLst>
                                    <p:cond delay="0"/>
                                  </p:stCondLst>
                                  <p:childTnLst>
                                    <p:set>
                                      <p:cBhvr>
                                        <p:cTn id="285" dur="1" fill="hold">
                                          <p:stCondLst>
                                            <p:cond delay="0"/>
                                          </p:stCondLst>
                                        </p:cTn>
                                        <p:tgtEl>
                                          <p:spTgt spid="122"/>
                                        </p:tgtEl>
                                        <p:attrNameLst>
                                          <p:attrName>style.visibility</p:attrName>
                                        </p:attrNameLst>
                                      </p:cBhvr>
                                      <p:to>
                                        <p:strVal val="visible"/>
                                      </p:to>
                                    </p:set>
                                  </p:childTnLst>
                                </p:cTn>
                              </p:par>
                            </p:childTnLst>
                          </p:cTn>
                        </p:par>
                      </p:childTnLst>
                    </p:cTn>
                  </p:par>
                  <p:par>
                    <p:cTn id="286" fill="hold">
                      <p:stCondLst>
                        <p:cond delay="indefinite"/>
                      </p:stCondLst>
                      <p:childTnLst>
                        <p:par>
                          <p:cTn id="287" fill="hold">
                            <p:stCondLst>
                              <p:cond delay="0"/>
                            </p:stCondLst>
                            <p:childTnLst>
                              <p:par>
                                <p:cTn id="288" presetID="1" presetClass="exit" presetSubtype="0" fill="hold" grpId="1" nodeType="clickEffect">
                                  <p:stCondLst>
                                    <p:cond delay="0"/>
                                  </p:stCondLst>
                                  <p:childTnLst>
                                    <p:set>
                                      <p:cBhvr>
                                        <p:cTn id="289" dur="1" fill="hold">
                                          <p:stCondLst>
                                            <p:cond delay="0"/>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5"/>
                  </p:tgtEl>
                </p:cond>
              </p:nextCondLst>
            </p:seq>
            <p:seq concurrent="1" nextAc="seek">
              <p:cTn id="290" restart="whenNotActive" fill="hold" evtFilter="cancelBubble" nodeType="interactiveSeq">
                <p:stCondLst>
                  <p:cond evt="onClick" delay="0">
                    <p:tgtEl>
                      <p:spTgt spid="126"/>
                    </p:tgtEl>
                  </p:cond>
                </p:stCondLst>
                <p:endSync evt="end" delay="0">
                  <p:rtn val="all"/>
                </p:endSync>
                <p:childTnLst>
                  <p:par>
                    <p:cTn id="291" fill="hold">
                      <p:stCondLst>
                        <p:cond delay="0"/>
                      </p:stCondLst>
                      <p:childTnLst>
                        <p:par>
                          <p:cTn id="292" fill="hold">
                            <p:stCondLst>
                              <p:cond delay="0"/>
                            </p:stCondLst>
                            <p:childTnLst>
                              <p:par>
                                <p:cTn id="293" presetID="1" presetClass="entr" presetSubtype="0" fill="hold" grpId="0" nodeType="withEffect">
                                  <p:stCondLst>
                                    <p:cond delay="0"/>
                                  </p:stCondLst>
                                  <p:childTnLst>
                                    <p:set>
                                      <p:cBhvr>
                                        <p:cTn id="294" dur="1" fill="hold">
                                          <p:stCondLst>
                                            <p:cond delay="0"/>
                                          </p:stCondLst>
                                        </p:cTn>
                                        <p:tgtEl>
                                          <p:spTgt spid="121"/>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xit" presetSubtype="0" fill="hold" grpId="1" nodeType="clickEffect">
                                  <p:stCondLst>
                                    <p:cond delay="0"/>
                                  </p:stCondLst>
                                  <p:childTnLst>
                                    <p:set>
                                      <p:cBhvr>
                                        <p:cTn id="298" dur="1" fill="hold">
                                          <p:stCondLst>
                                            <p:cond delay="0"/>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6"/>
                  </p:tgtEl>
                </p:cond>
              </p:nextCondLst>
            </p:seq>
            <p:seq concurrent="1" nextAc="seek">
              <p:cTn id="299" restart="whenNotActive" fill="hold" evtFilter="cancelBubble" nodeType="interactiveSeq">
                <p:stCondLst>
                  <p:cond evt="onClick" delay="0">
                    <p:tgtEl>
                      <p:spTgt spid="124"/>
                    </p:tgtEl>
                  </p:cond>
                </p:stCondLst>
                <p:endSync evt="end" delay="0">
                  <p:rtn val="all"/>
                </p:endSync>
                <p:childTnLst>
                  <p:par>
                    <p:cTn id="300" fill="hold">
                      <p:stCondLst>
                        <p:cond delay="0"/>
                      </p:stCondLst>
                      <p:childTnLst>
                        <p:par>
                          <p:cTn id="301" fill="hold">
                            <p:stCondLst>
                              <p:cond delay="0"/>
                            </p:stCondLst>
                            <p:childTnLst>
                              <p:par>
                                <p:cTn id="302" presetID="1" presetClass="entr" presetSubtype="0" fill="hold" grpId="0" nodeType="withEffect">
                                  <p:stCondLst>
                                    <p:cond delay="0"/>
                                  </p:stCondLst>
                                  <p:childTnLst>
                                    <p:set>
                                      <p:cBhvr>
                                        <p:cTn id="303" dur="1" fill="hold">
                                          <p:stCondLst>
                                            <p:cond delay="0"/>
                                          </p:stCondLst>
                                        </p:cTn>
                                        <p:tgtEl>
                                          <p:spTgt spid="120"/>
                                        </p:tgtEl>
                                        <p:attrNameLst>
                                          <p:attrName>style.visibility</p:attrName>
                                        </p:attrNameLst>
                                      </p:cBhvr>
                                      <p:to>
                                        <p:strVal val="visible"/>
                                      </p:to>
                                    </p:set>
                                  </p:childTnLst>
                                </p:cTn>
                              </p:par>
                            </p:childTnLst>
                          </p:cTn>
                        </p:par>
                      </p:childTnLst>
                    </p:cTn>
                  </p:par>
                  <p:par>
                    <p:cTn id="304" fill="hold">
                      <p:stCondLst>
                        <p:cond delay="indefinite"/>
                      </p:stCondLst>
                      <p:childTnLst>
                        <p:par>
                          <p:cTn id="305" fill="hold">
                            <p:stCondLst>
                              <p:cond delay="0"/>
                            </p:stCondLst>
                            <p:childTnLst>
                              <p:par>
                                <p:cTn id="306" presetID="1" presetClass="exit" presetSubtype="0" fill="hold" grpId="1" nodeType="clickEffect">
                                  <p:stCondLst>
                                    <p:cond delay="0"/>
                                  </p:stCondLst>
                                  <p:childTnLst>
                                    <p:set>
                                      <p:cBhvr>
                                        <p:cTn id="307" dur="1" fill="hold">
                                          <p:stCondLst>
                                            <p:cond delay="0"/>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4"/>
                  </p:tgtEl>
                </p:cond>
              </p:nextCondLst>
            </p:seq>
            <p:seq concurrent="1" nextAc="seek">
              <p:cTn id="308" restart="whenNotActive" fill="hold" evtFilter="cancelBubble" nodeType="interactiveSeq">
                <p:stCondLst>
                  <p:cond evt="onClick" delay="0">
                    <p:tgtEl>
                      <p:spTgt spid="127"/>
                    </p:tgtEl>
                  </p:cond>
                </p:stCondLst>
                <p:endSync evt="end" delay="0">
                  <p:rtn val="all"/>
                </p:endSync>
                <p:childTnLst>
                  <p:par>
                    <p:cTn id="309" fill="hold">
                      <p:stCondLst>
                        <p:cond delay="0"/>
                      </p:stCondLst>
                      <p:childTnLst>
                        <p:par>
                          <p:cTn id="310" fill="hold">
                            <p:stCondLst>
                              <p:cond delay="0"/>
                            </p:stCondLst>
                            <p:childTnLst>
                              <p:par>
                                <p:cTn id="311" presetID="1" presetClass="entr" presetSubtype="0" fill="hold" grpId="0" nodeType="withEffect">
                                  <p:stCondLst>
                                    <p:cond delay="0"/>
                                  </p:stCondLst>
                                  <p:childTnLst>
                                    <p:set>
                                      <p:cBhvr>
                                        <p:cTn id="312" dur="1" fill="hold">
                                          <p:stCondLst>
                                            <p:cond delay="0"/>
                                          </p:stCondLst>
                                        </p:cTn>
                                        <p:tgtEl>
                                          <p:spTgt spid="123"/>
                                        </p:tgtEl>
                                        <p:attrNameLst>
                                          <p:attrName>style.visibility</p:attrName>
                                        </p:attrNameLst>
                                      </p:cBhvr>
                                      <p:to>
                                        <p:strVal val="visible"/>
                                      </p:to>
                                    </p:set>
                                  </p:childTnLst>
                                </p:cTn>
                              </p:par>
                            </p:childTnLst>
                          </p:cTn>
                        </p:par>
                      </p:childTnLst>
                    </p:cTn>
                  </p:par>
                  <p:par>
                    <p:cTn id="313" fill="hold">
                      <p:stCondLst>
                        <p:cond delay="indefinite"/>
                      </p:stCondLst>
                      <p:childTnLst>
                        <p:par>
                          <p:cTn id="314" fill="hold">
                            <p:stCondLst>
                              <p:cond delay="0"/>
                            </p:stCondLst>
                            <p:childTnLst>
                              <p:par>
                                <p:cTn id="315" presetID="1" presetClass="exit" presetSubtype="0" fill="hold" grpId="1" nodeType="clickEffect">
                                  <p:stCondLst>
                                    <p:cond delay="0"/>
                                  </p:stCondLst>
                                  <p:childTnLst>
                                    <p:set>
                                      <p:cBhvr>
                                        <p:cTn id="316" dur="1" fill="hold">
                                          <p:stCondLst>
                                            <p:cond delay="0"/>
                                          </p:stCondLst>
                                        </p:cTn>
                                        <p:tgtEl>
                                          <p:spTgt spid="123"/>
                                        </p:tgtEl>
                                        <p:attrNameLst>
                                          <p:attrName>style.visibility</p:attrName>
                                        </p:attrNameLst>
                                      </p:cBhvr>
                                      <p:to>
                                        <p:strVal val="hidden"/>
                                      </p:to>
                                    </p:set>
                                  </p:childTnLst>
                                </p:cTn>
                              </p:par>
                            </p:childTnLst>
                          </p:cTn>
                        </p:par>
                      </p:childTnLst>
                    </p:cTn>
                  </p:par>
                </p:childTnLst>
              </p:cTn>
              <p:nextCondLst>
                <p:cond evt="onClick" delay="0">
                  <p:tgtEl>
                    <p:spTgt spid="127"/>
                  </p:tgtEl>
                </p:cond>
              </p:nextCondLst>
            </p:seq>
            <p:seq concurrent="1" nextAc="seek">
              <p:cTn id="317" restart="whenNotActive" fill="hold" evtFilter="cancelBubble" nodeType="interactiveSeq">
                <p:stCondLst>
                  <p:cond evt="onClick" delay="0">
                    <p:tgtEl>
                      <p:spTgt spid="131"/>
                    </p:tgtEl>
                  </p:cond>
                </p:stCondLst>
                <p:endSync evt="end" delay="0">
                  <p:rtn val="all"/>
                </p:endSync>
                <p:childTnLst>
                  <p:par>
                    <p:cTn id="318" fill="hold">
                      <p:stCondLst>
                        <p:cond delay="0"/>
                      </p:stCondLst>
                      <p:childTnLst>
                        <p:par>
                          <p:cTn id="319" fill="hold">
                            <p:stCondLst>
                              <p:cond delay="0"/>
                            </p:stCondLst>
                            <p:childTnLst>
                              <p:par>
                                <p:cTn id="320" presetID="55" presetClass="entr" presetSubtype="0" fill="hold" nodeType="clickEffect">
                                  <p:stCondLst>
                                    <p:cond delay="0"/>
                                  </p:stCondLst>
                                  <p:childTnLst>
                                    <p:set>
                                      <p:cBhvr>
                                        <p:cTn id="321" dur="1" fill="hold">
                                          <p:stCondLst>
                                            <p:cond delay="0"/>
                                          </p:stCondLst>
                                        </p:cTn>
                                        <p:tgtEl>
                                          <p:spTgt spid="55"/>
                                        </p:tgtEl>
                                        <p:attrNameLst>
                                          <p:attrName>style.visibility</p:attrName>
                                        </p:attrNameLst>
                                      </p:cBhvr>
                                      <p:to>
                                        <p:strVal val="visible"/>
                                      </p:to>
                                    </p:set>
                                    <p:anim calcmode="lin" valueType="num">
                                      <p:cBhvr>
                                        <p:cTn id="322" dur="500" fill="hold"/>
                                        <p:tgtEl>
                                          <p:spTgt spid="55"/>
                                        </p:tgtEl>
                                        <p:attrNameLst>
                                          <p:attrName>ppt_w</p:attrName>
                                        </p:attrNameLst>
                                      </p:cBhvr>
                                      <p:tavLst>
                                        <p:tav tm="0">
                                          <p:val>
                                            <p:strVal val="#ppt_w*0.70"/>
                                          </p:val>
                                        </p:tav>
                                        <p:tav tm="100000">
                                          <p:val>
                                            <p:strVal val="#ppt_w"/>
                                          </p:val>
                                        </p:tav>
                                      </p:tavLst>
                                    </p:anim>
                                    <p:anim calcmode="lin" valueType="num">
                                      <p:cBhvr>
                                        <p:cTn id="323" dur="500" fill="hold"/>
                                        <p:tgtEl>
                                          <p:spTgt spid="55"/>
                                        </p:tgtEl>
                                        <p:attrNameLst>
                                          <p:attrName>ppt_h</p:attrName>
                                        </p:attrNameLst>
                                      </p:cBhvr>
                                      <p:tavLst>
                                        <p:tav tm="0">
                                          <p:val>
                                            <p:strVal val="#ppt_h"/>
                                          </p:val>
                                        </p:tav>
                                        <p:tav tm="100000">
                                          <p:val>
                                            <p:strVal val="#ppt_h"/>
                                          </p:val>
                                        </p:tav>
                                      </p:tavLst>
                                    </p:anim>
                                    <p:animEffect transition="in" filter="fade">
                                      <p:cBhvr>
                                        <p:cTn id="324" dur="500"/>
                                        <p:tgtEl>
                                          <p:spTgt spid="55"/>
                                        </p:tgtEl>
                                      </p:cBhvr>
                                    </p:animEffect>
                                  </p:childTnLst>
                                </p:cTn>
                              </p:par>
                            </p:childTnLst>
                          </p:cTn>
                        </p:par>
                      </p:childTnLst>
                    </p:cTn>
                  </p:par>
                  <p:par>
                    <p:cTn id="325" fill="hold">
                      <p:stCondLst>
                        <p:cond delay="indefinite"/>
                      </p:stCondLst>
                      <p:childTnLst>
                        <p:par>
                          <p:cTn id="326" fill="hold">
                            <p:stCondLst>
                              <p:cond delay="0"/>
                            </p:stCondLst>
                            <p:childTnLst>
                              <p:par>
                                <p:cTn id="327" presetID="55" presetClass="exit" presetSubtype="0" fill="hold" nodeType="clickEffect">
                                  <p:stCondLst>
                                    <p:cond delay="0"/>
                                  </p:stCondLst>
                                  <p:childTnLst>
                                    <p:anim calcmode="lin" valueType="num">
                                      <p:cBhvr>
                                        <p:cTn id="328" dur="500"/>
                                        <p:tgtEl>
                                          <p:spTgt spid="55"/>
                                        </p:tgtEl>
                                        <p:attrNameLst>
                                          <p:attrName>ppt_w</p:attrName>
                                        </p:attrNameLst>
                                      </p:cBhvr>
                                      <p:tavLst>
                                        <p:tav tm="0">
                                          <p:val>
                                            <p:strVal val="ppt_w"/>
                                          </p:val>
                                        </p:tav>
                                        <p:tav tm="100000">
                                          <p:val>
                                            <p:strVal val="ppt_w*0.70"/>
                                          </p:val>
                                        </p:tav>
                                      </p:tavLst>
                                    </p:anim>
                                    <p:anim calcmode="lin" valueType="num">
                                      <p:cBhvr>
                                        <p:cTn id="329" dur="500"/>
                                        <p:tgtEl>
                                          <p:spTgt spid="55"/>
                                        </p:tgtEl>
                                        <p:attrNameLst>
                                          <p:attrName>ppt_h</p:attrName>
                                        </p:attrNameLst>
                                      </p:cBhvr>
                                      <p:tavLst>
                                        <p:tav tm="0">
                                          <p:val>
                                            <p:strVal val="ppt_h"/>
                                          </p:val>
                                        </p:tav>
                                        <p:tav tm="100000">
                                          <p:val>
                                            <p:strVal val="ppt_h"/>
                                          </p:val>
                                        </p:tav>
                                      </p:tavLst>
                                    </p:anim>
                                    <p:animEffect transition="out" filter="fade">
                                      <p:cBhvr>
                                        <p:cTn id="330" dur="500"/>
                                        <p:tgtEl>
                                          <p:spTgt spid="55"/>
                                        </p:tgtEl>
                                      </p:cBhvr>
                                    </p:animEffect>
                                    <p:set>
                                      <p:cBhvr>
                                        <p:cTn id="33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31"/>
                  </p:tgtEl>
                </p:cond>
              </p:nextCondLst>
            </p:seq>
            <p:seq concurrent="1" nextAc="seek">
              <p:cTn id="332" restart="whenNotActive" fill="hold" evtFilter="cancelBubble" nodeType="interactiveSeq">
                <p:stCondLst>
                  <p:cond evt="onClick" delay="0">
                    <p:tgtEl>
                      <p:spTgt spid="130"/>
                    </p:tgtEl>
                  </p:cond>
                </p:stCondLst>
                <p:endSync evt="end" delay="0">
                  <p:rtn val="all"/>
                </p:endSync>
                <p:childTnLst>
                  <p:par>
                    <p:cTn id="333" fill="hold">
                      <p:stCondLst>
                        <p:cond delay="0"/>
                      </p:stCondLst>
                      <p:childTnLst>
                        <p:par>
                          <p:cTn id="334" fill="hold">
                            <p:stCondLst>
                              <p:cond delay="0"/>
                            </p:stCondLst>
                            <p:childTnLst>
                              <p:par>
                                <p:cTn id="335" presetID="55" presetClass="entr" presetSubtype="0" fill="hold" nodeType="clickEffect">
                                  <p:stCondLst>
                                    <p:cond delay="0"/>
                                  </p:stCondLst>
                                  <p:childTnLst>
                                    <p:set>
                                      <p:cBhvr>
                                        <p:cTn id="336" dur="1" fill="hold">
                                          <p:stCondLst>
                                            <p:cond delay="0"/>
                                          </p:stCondLst>
                                        </p:cTn>
                                        <p:tgtEl>
                                          <p:spTgt spid="54"/>
                                        </p:tgtEl>
                                        <p:attrNameLst>
                                          <p:attrName>style.visibility</p:attrName>
                                        </p:attrNameLst>
                                      </p:cBhvr>
                                      <p:to>
                                        <p:strVal val="visible"/>
                                      </p:to>
                                    </p:set>
                                    <p:anim calcmode="lin" valueType="num">
                                      <p:cBhvr>
                                        <p:cTn id="337" dur="500" fill="hold"/>
                                        <p:tgtEl>
                                          <p:spTgt spid="54"/>
                                        </p:tgtEl>
                                        <p:attrNameLst>
                                          <p:attrName>ppt_w</p:attrName>
                                        </p:attrNameLst>
                                      </p:cBhvr>
                                      <p:tavLst>
                                        <p:tav tm="0">
                                          <p:val>
                                            <p:strVal val="#ppt_w*0.70"/>
                                          </p:val>
                                        </p:tav>
                                        <p:tav tm="100000">
                                          <p:val>
                                            <p:strVal val="#ppt_w"/>
                                          </p:val>
                                        </p:tav>
                                      </p:tavLst>
                                    </p:anim>
                                    <p:anim calcmode="lin" valueType="num">
                                      <p:cBhvr>
                                        <p:cTn id="338" dur="500" fill="hold"/>
                                        <p:tgtEl>
                                          <p:spTgt spid="54"/>
                                        </p:tgtEl>
                                        <p:attrNameLst>
                                          <p:attrName>ppt_h</p:attrName>
                                        </p:attrNameLst>
                                      </p:cBhvr>
                                      <p:tavLst>
                                        <p:tav tm="0">
                                          <p:val>
                                            <p:strVal val="#ppt_h"/>
                                          </p:val>
                                        </p:tav>
                                        <p:tav tm="100000">
                                          <p:val>
                                            <p:strVal val="#ppt_h"/>
                                          </p:val>
                                        </p:tav>
                                      </p:tavLst>
                                    </p:anim>
                                    <p:animEffect transition="in" filter="fade">
                                      <p:cBhvr>
                                        <p:cTn id="339" dur="500"/>
                                        <p:tgtEl>
                                          <p:spTgt spid="54"/>
                                        </p:tgtEl>
                                      </p:cBhvr>
                                    </p:animEffect>
                                  </p:childTnLst>
                                </p:cTn>
                              </p:par>
                            </p:childTnLst>
                          </p:cTn>
                        </p:par>
                      </p:childTnLst>
                    </p:cTn>
                  </p:par>
                  <p:par>
                    <p:cTn id="340" fill="hold">
                      <p:stCondLst>
                        <p:cond delay="indefinite"/>
                      </p:stCondLst>
                      <p:childTnLst>
                        <p:par>
                          <p:cTn id="341" fill="hold">
                            <p:stCondLst>
                              <p:cond delay="0"/>
                            </p:stCondLst>
                            <p:childTnLst>
                              <p:par>
                                <p:cTn id="342" presetID="55" presetClass="exit" presetSubtype="0" fill="hold" nodeType="clickEffect">
                                  <p:stCondLst>
                                    <p:cond delay="0"/>
                                  </p:stCondLst>
                                  <p:childTnLst>
                                    <p:anim calcmode="lin" valueType="num">
                                      <p:cBhvr>
                                        <p:cTn id="343" dur="500"/>
                                        <p:tgtEl>
                                          <p:spTgt spid="54"/>
                                        </p:tgtEl>
                                        <p:attrNameLst>
                                          <p:attrName>ppt_w</p:attrName>
                                        </p:attrNameLst>
                                      </p:cBhvr>
                                      <p:tavLst>
                                        <p:tav tm="0">
                                          <p:val>
                                            <p:strVal val="ppt_w"/>
                                          </p:val>
                                        </p:tav>
                                        <p:tav tm="100000">
                                          <p:val>
                                            <p:strVal val="ppt_w*0.70"/>
                                          </p:val>
                                        </p:tav>
                                      </p:tavLst>
                                    </p:anim>
                                    <p:anim calcmode="lin" valueType="num">
                                      <p:cBhvr>
                                        <p:cTn id="344" dur="500"/>
                                        <p:tgtEl>
                                          <p:spTgt spid="54"/>
                                        </p:tgtEl>
                                        <p:attrNameLst>
                                          <p:attrName>ppt_h</p:attrName>
                                        </p:attrNameLst>
                                      </p:cBhvr>
                                      <p:tavLst>
                                        <p:tav tm="0">
                                          <p:val>
                                            <p:strVal val="ppt_h"/>
                                          </p:val>
                                        </p:tav>
                                        <p:tav tm="100000">
                                          <p:val>
                                            <p:strVal val="ppt_h"/>
                                          </p:val>
                                        </p:tav>
                                      </p:tavLst>
                                    </p:anim>
                                    <p:animEffect transition="out" filter="fade">
                                      <p:cBhvr>
                                        <p:cTn id="345" dur="500"/>
                                        <p:tgtEl>
                                          <p:spTgt spid="54"/>
                                        </p:tgtEl>
                                      </p:cBhvr>
                                    </p:animEffect>
                                    <p:set>
                                      <p:cBhvr>
                                        <p:cTn id="346"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130"/>
                  </p:tgtEl>
                </p:cond>
              </p:nextCondLst>
            </p:seq>
            <p:seq concurrent="1" nextAc="seek">
              <p:cTn id="347" restart="whenNotActive" fill="hold" evtFilter="cancelBubble" nodeType="interactiveSeq">
                <p:stCondLst>
                  <p:cond evt="onClick" delay="0">
                    <p:tgtEl>
                      <p:spTgt spid="143"/>
                    </p:tgtEl>
                  </p:cond>
                </p:stCondLst>
                <p:endSync evt="end" delay="0">
                  <p:rtn val="all"/>
                </p:endSync>
                <p:childTnLst>
                  <p:par>
                    <p:cTn id="348" fill="hold">
                      <p:stCondLst>
                        <p:cond delay="0"/>
                      </p:stCondLst>
                      <p:childTnLst>
                        <p:par>
                          <p:cTn id="349" fill="hold">
                            <p:stCondLst>
                              <p:cond delay="0"/>
                            </p:stCondLst>
                            <p:childTnLst>
                              <p:par>
                                <p:cTn id="350" presetID="1" presetClass="entr" presetSubtype="0" fill="hold" grpId="0" nodeType="withEffect">
                                  <p:stCondLst>
                                    <p:cond delay="0"/>
                                  </p:stCondLst>
                                  <p:childTnLst>
                                    <p:set>
                                      <p:cBhvr>
                                        <p:cTn id="351" dur="1" fill="hold">
                                          <p:stCondLst>
                                            <p:cond delay="0"/>
                                          </p:stCondLst>
                                        </p:cTn>
                                        <p:tgtEl>
                                          <p:spTgt spid="140"/>
                                        </p:tgtEl>
                                        <p:attrNameLst>
                                          <p:attrName>style.visibility</p:attrName>
                                        </p:attrNameLst>
                                      </p:cBhvr>
                                      <p:to>
                                        <p:strVal val="visible"/>
                                      </p:to>
                                    </p:set>
                                  </p:childTnLst>
                                </p:cTn>
                              </p:par>
                            </p:childTnLst>
                          </p:cTn>
                        </p:par>
                      </p:childTnLst>
                    </p:cTn>
                  </p:par>
                  <p:par>
                    <p:cTn id="352" fill="hold">
                      <p:stCondLst>
                        <p:cond delay="indefinite"/>
                      </p:stCondLst>
                      <p:childTnLst>
                        <p:par>
                          <p:cTn id="353" fill="hold">
                            <p:stCondLst>
                              <p:cond delay="0"/>
                            </p:stCondLst>
                            <p:childTnLst>
                              <p:par>
                                <p:cTn id="354" presetID="1" presetClass="exit" presetSubtype="0" fill="hold" grpId="1" nodeType="clickEffect">
                                  <p:stCondLst>
                                    <p:cond delay="0"/>
                                  </p:stCondLst>
                                  <p:childTnLst>
                                    <p:set>
                                      <p:cBhvr>
                                        <p:cTn id="355" dur="1" fill="hold">
                                          <p:stCondLst>
                                            <p:cond delay="0"/>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356" restart="whenNotActive" fill="hold" evtFilter="cancelBubble" nodeType="interactiveSeq">
                <p:stCondLst>
                  <p:cond evt="onClick" delay="0">
                    <p:tgtEl>
                      <p:spTgt spid="144"/>
                    </p:tgtEl>
                  </p:cond>
                </p:stCondLst>
                <p:endSync evt="end" delay="0">
                  <p:rtn val="all"/>
                </p:endSync>
                <p:childTnLst>
                  <p:par>
                    <p:cTn id="357" fill="hold">
                      <p:stCondLst>
                        <p:cond delay="0"/>
                      </p:stCondLst>
                      <p:childTnLst>
                        <p:par>
                          <p:cTn id="358" fill="hold">
                            <p:stCondLst>
                              <p:cond delay="0"/>
                            </p:stCondLst>
                            <p:childTnLst>
                              <p:par>
                                <p:cTn id="359" presetID="1" presetClass="entr" presetSubtype="0" fill="hold" grpId="0" nodeType="withEffect">
                                  <p:stCondLst>
                                    <p:cond delay="0"/>
                                  </p:stCondLst>
                                  <p:childTnLst>
                                    <p:set>
                                      <p:cBhvr>
                                        <p:cTn id="360" dur="1" fill="hold">
                                          <p:stCondLst>
                                            <p:cond delay="0"/>
                                          </p:stCondLst>
                                        </p:cTn>
                                        <p:tgtEl>
                                          <p:spTgt spid="139"/>
                                        </p:tgtEl>
                                        <p:attrNameLst>
                                          <p:attrName>style.visibility</p:attrName>
                                        </p:attrNameLst>
                                      </p:cBhvr>
                                      <p:to>
                                        <p:strVal val="visible"/>
                                      </p:to>
                                    </p:set>
                                  </p:childTnLst>
                                </p:cTn>
                              </p:par>
                            </p:childTnLst>
                          </p:cTn>
                        </p:par>
                      </p:childTnLst>
                    </p:cTn>
                  </p:par>
                  <p:par>
                    <p:cTn id="361" fill="hold">
                      <p:stCondLst>
                        <p:cond delay="indefinite"/>
                      </p:stCondLst>
                      <p:childTnLst>
                        <p:par>
                          <p:cTn id="362" fill="hold">
                            <p:stCondLst>
                              <p:cond delay="0"/>
                            </p:stCondLst>
                            <p:childTnLst>
                              <p:par>
                                <p:cTn id="363" presetID="1" presetClass="exit" presetSubtype="0" fill="hold" grpId="1" nodeType="clickEffect">
                                  <p:stCondLst>
                                    <p:cond delay="0"/>
                                  </p:stCondLst>
                                  <p:childTnLst>
                                    <p:set>
                                      <p:cBhvr>
                                        <p:cTn id="364" dur="1" fill="hold">
                                          <p:stCondLst>
                                            <p:cond delay="0"/>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seq concurrent="1" nextAc="seek">
              <p:cTn id="365" restart="whenNotActive" fill="hold" evtFilter="cancelBubble" nodeType="interactiveSeq">
                <p:stCondLst>
                  <p:cond evt="onClick" delay="0">
                    <p:tgtEl>
                      <p:spTgt spid="142"/>
                    </p:tgtEl>
                  </p:cond>
                </p:stCondLst>
                <p:endSync evt="end" delay="0">
                  <p:rtn val="all"/>
                </p:endSync>
                <p:childTnLst>
                  <p:par>
                    <p:cTn id="366" fill="hold">
                      <p:stCondLst>
                        <p:cond delay="0"/>
                      </p:stCondLst>
                      <p:childTnLst>
                        <p:par>
                          <p:cTn id="367" fill="hold">
                            <p:stCondLst>
                              <p:cond delay="0"/>
                            </p:stCondLst>
                            <p:childTnLst>
                              <p:par>
                                <p:cTn id="368" presetID="1" presetClass="entr" presetSubtype="0" fill="hold" grpId="0" nodeType="withEffect">
                                  <p:stCondLst>
                                    <p:cond delay="0"/>
                                  </p:stCondLst>
                                  <p:childTnLst>
                                    <p:set>
                                      <p:cBhvr>
                                        <p:cTn id="369" dur="1" fill="hold">
                                          <p:stCondLst>
                                            <p:cond delay="0"/>
                                          </p:stCondLst>
                                        </p:cTn>
                                        <p:tgtEl>
                                          <p:spTgt spid="138"/>
                                        </p:tgtEl>
                                        <p:attrNameLst>
                                          <p:attrName>style.visibility</p:attrName>
                                        </p:attrNameLst>
                                      </p:cBhvr>
                                      <p:to>
                                        <p:strVal val="visible"/>
                                      </p:to>
                                    </p:set>
                                  </p:childTnLst>
                                </p:cTn>
                              </p:par>
                            </p:childTnLst>
                          </p:cTn>
                        </p:par>
                      </p:childTnLst>
                    </p:cTn>
                  </p:par>
                  <p:par>
                    <p:cTn id="370" fill="hold">
                      <p:stCondLst>
                        <p:cond delay="indefinite"/>
                      </p:stCondLst>
                      <p:childTnLst>
                        <p:par>
                          <p:cTn id="371" fill="hold">
                            <p:stCondLst>
                              <p:cond delay="0"/>
                            </p:stCondLst>
                            <p:childTnLst>
                              <p:par>
                                <p:cTn id="372" presetID="1" presetClass="exit" presetSubtype="0" fill="hold" grpId="1" nodeType="clickEffect">
                                  <p:stCondLst>
                                    <p:cond delay="0"/>
                                  </p:stCondLst>
                                  <p:childTnLst>
                                    <p:set>
                                      <p:cBhvr>
                                        <p:cTn id="373" dur="1" fill="hold">
                                          <p:stCondLst>
                                            <p:cond delay="0"/>
                                          </p:stCondLst>
                                        </p:cTn>
                                        <p:tgtEl>
                                          <p:spTgt spid="138"/>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374" restart="whenNotActive" fill="hold" evtFilter="cancelBubble" nodeType="interactiveSeq">
                <p:stCondLst>
                  <p:cond evt="onClick" delay="0">
                    <p:tgtEl>
                      <p:spTgt spid="145"/>
                    </p:tgtEl>
                  </p:cond>
                </p:stCondLst>
                <p:endSync evt="end" delay="0">
                  <p:rtn val="all"/>
                </p:endSync>
                <p:childTnLst>
                  <p:par>
                    <p:cTn id="375" fill="hold">
                      <p:stCondLst>
                        <p:cond delay="0"/>
                      </p:stCondLst>
                      <p:childTnLst>
                        <p:par>
                          <p:cTn id="376" fill="hold">
                            <p:stCondLst>
                              <p:cond delay="0"/>
                            </p:stCondLst>
                            <p:childTnLst>
                              <p:par>
                                <p:cTn id="377" presetID="1" presetClass="entr" presetSubtype="0" fill="hold" grpId="0" nodeType="withEffect">
                                  <p:stCondLst>
                                    <p:cond delay="0"/>
                                  </p:stCondLst>
                                  <p:childTnLst>
                                    <p:set>
                                      <p:cBhvr>
                                        <p:cTn id="378" dur="1" fill="hold">
                                          <p:stCondLst>
                                            <p:cond delay="0"/>
                                          </p:stCondLst>
                                        </p:cTn>
                                        <p:tgtEl>
                                          <p:spTgt spid="141"/>
                                        </p:tgtEl>
                                        <p:attrNameLst>
                                          <p:attrName>style.visibility</p:attrName>
                                        </p:attrNameLst>
                                      </p:cBhvr>
                                      <p:to>
                                        <p:strVal val="visible"/>
                                      </p:to>
                                    </p:set>
                                  </p:childTnLst>
                                </p:cTn>
                              </p:par>
                            </p:childTnLst>
                          </p:cTn>
                        </p:par>
                      </p:childTnLst>
                    </p:cTn>
                  </p:par>
                  <p:par>
                    <p:cTn id="379" fill="hold">
                      <p:stCondLst>
                        <p:cond delay="indefinite"/>
                      </p:stCondLst>
                      <p:childTnLst>
                        <p:par>
                          <p:cTn id="380" fill="hold">
                            <p:stCondLst>
                              <p:cond delay="0"/>
                            </p:stCondLst>
                            <p:childTnLst>
                              <p:par>
                                <p:cTn id="381" presetID="1" presetClass="exit" presetSubtype="0" fill="hold" grpId="1" nodeType="clickEffect">
                                  <p:stCondLst>
                                    <p:cond delay="0"/>
                                  </p:stCondLst>
                                  <p:childTnLst>
                                    <p:set>
                                      <p:cBhvr>
                                        <p:cTn id="382" dur="1" fill="hold">
                                          <p:stCondLst>
                                            <p:cond delay="0"/>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5"/>
                  </p:tgtEl>
                </p:cond>
              </p:nextCondLst>
            </p:seq>
            <p:seq concurrent="1" nextAc="seek">
              <p:cTn id="383" restart="whenNotActive" fill="hold" evtFilter="cancelBubble" nodeType="interactiveSeq">
                <p:stCondLst>
                  <p:cond evt="onClick" delay="0">
                    <p:tgtEl>
                      <p:spTgt spid="153"/>
                    </p:tgtEl>
                  </p:cond>
                </p:stCondLst>
                <p:endSync evt="end" delay="0">
                  <p:rtn val="all"/>
                </p:endSync>
                <p:childTnLst>
                  <p:par>
                    <p:cTn id="384" fill="hold">
                      <p:stCondLst>
                        <p:cond delay="0"/>
                      </p:stCondLst>
                      <p:childTnLst>
                        <p:par>
                          <p:cTn id="385" fill="hold">
                            <p:stCondLst>
                              <p:cond delay="0"/>
                            </p:stCondLst>
                            <p:childTnLst>
                              <p:par>
                                <p:cTn id="386" presetID="1" presetClass="entr" presetSubtype="0" fill="hold" grpId="0" nodeType="withEffect">
                                  <p:stCondLst>
                                    <p:cond delay="0"/>
                                  </p:stCondLst>
                                  <p:childTnLst>
                                    <p:set>
                                      <p:cBhvr>
                                        <p:cTn id="387" dur="1" fill="hold">
                                          <p:stCondLst>
                                            <p:cond delay="0"/>
                                          </p:stCondLst>
                                        </p:cTn>
                                        <p:tgtEl>
                                          <p:spTgt spid="150"/>
                                        </p:tgtEl>
                                        <p:attrNameLst>
                                          <p:attrName>style.visibility</p:attrName>
                                        </p:attrNameLst>
                                      </p:cBhvr>
                                      <p:to>
                                        <p:strVal val="visible"/>
                                      </p:to>
                                    </p:set>
                                  </p:childTnLst>
                                </p:cTn>
                              </p:par>
                            </p:childTnLst>
                          </p:cTn>
                        </p:par>
                      </p:childTnLst>
                    </p:cTn>
                  </p:par>
                  <p:par>
                    <p:cTn id="388" fill="hold">
                      <p:stCondLst>
                        <p:cond delay="indefinite"/>
                      </p:stCondLst>
                      <p:childTnLst>
                        <p:par>
                          <p:cTn id="389" fill="hold">
                            <p:stCondLst>
                              <p:cond delay="0"/>
                            </p:stCondLst>
                            <p:childTnLst>
                              <p:par>
                                <p:cTn id="390" presetID="1" presetClass="exit" presetSubtype="0" fill="hold" grpId="1" nodeType="clickEffect">
                                  <p:stCondLst>
                                    <p:cond delay="0"/>
                                  </p:stCondLst>
                                  <p:childTnLst>
                                    <p:set>
                                      <p:cBhvr>
                                        <p:cTn id="391" dur="1" fill="hold">
                                          <p:stCondLst>
                                            <p:cond delay="0"/>
                                          </p:stCondLst>
                                        </p:cTn>
                                        <p:tgtEl>
                                          <p:spTgt spid="150"/>
                                        </p:tgtEl>
                                        <p:attrNameLst>
                                          <p:attrName>style.visibility</p:attrName>
                                        </p:attrNameLst>
                                      </p:cBhvr>
                                      <p:to>
                                        <p:strVal val="hidden"/>
                                      </p:to>
                                    </p:set>
                                  </p:childTnLst>
                                </p:cTn>
                              </p:par>
                            </p:childTnLst>
                          </p:cTn>
                        </p:par>
                      </p:childTnLst>
                    </p:cTn>
                  </p:par>
                </p:childTnLst>
              </p:cTn>
              <p:nextCondLst>
                <p:cond evt="onClick" delay="0">
                  <p:tgtEl>
                    <p:spTgt spid="153"/>
                  </p:tgtEl>
                </p:cond>
              </p:nextCondLst>
            </p:seq>
            <p:seq concurrent="1" nextAc="seek">
              <p:cTn id="392" restart="whenNotActive" fill="hold" evtFilter="cancelBubble" nodeType="interactiveSeq">
                <p:stCondLst>
                  <p:cond evt="onClick" delay="0">
                    <p:tgtEl>
                      <p:spTgt spid="154"/>
                    </p:tgtEl>
                  </p:cond>
                </p:stCondLst>
                <p:endSync evt="end" delay="0">
                  <p:rtn val="all"/>
                </p:endSync>
                <p:childTnLst>
                  <p:par>
                    <p:cTn id="393" fill="hold">
                      <p:stCondLst>
                        <p:cond delay="0"/>
                      </p:stCondLst>
                      <p:childTnLst>
                        <p:par>
                          <p:cTn id="394" fill="hold">
                            <p:stCondLst>
                              <p:cond delay="0"/>
                            </p:stCondLst>
                            <p:childTnLst>
                              <p:par>
                                <p:cTn id="395" presetID="1" presetClass="entr" presetSubtype="0" fill="hold" grpId="0" nodeType="withEffect">
                                  <p:stCondLst>
                                    <p:cond delay="0"/>
                                  </p:stCondLst>
                                  <p:childTnLst>
                                    <p:set>
                                      <p:cBhvr>
                                        <p:cTn id="396" dur="1" fill="hold">
                                          <p:stCondLst>
                                            <p:cond delay="0"/>
                                          </p:stCondLst>
                                        </p:cTn>
                                        <p:tgtEl>
                                          <p:spTgt spid="149"/>
                                        </p:tgtEl>
                                        <p:attrNameLst>
                                          <p:attrName>style.visibility</p:attrName>
                                        </p:attrNameLst>
                                      </p:cBhvr>
                                      <p:to>
                                        <p:strVal val="visible"/>
                                      </p:to>
                                    </p:set>
                                  </p:childTnLst>
                                </p:cTn>
                              </p:par>
                            </p:childTnLst>
                          </p:cTn>
                        </p:par>
                      </p:childTnLst>
                    </p:cTn>
                  </p:par>
                  <p:par>
                    <p:cTn id="397" fill="hold">
                      <p:stCondLst>
                        <p:cond delay="indefinite"/>
                      </p:stCondLst>
                      <p:childTnLst>
                        <p:par>
                          <p:cTn id="398" fill="hold">
                            <p:stCondLst>
                              <p:cond delay="0"/>
                            </p:stCondLst>
                            <p:childTnLst>
                              <p:par>
                                <p:cTn id="399" presetID="1" presetClass="exit" presetSubtype="0" fill="hold" grpId="1" nodeType="clickEffect">
                                  <p:stCondLst>
                                    <p:cond delay="0"/>
                                  </p:stCondLst>
                                  <p:childTnLst>
                                    <p:set>
                                      <p:cBhvr>
                                        <p:cTn id="400" dur="1" fill="hold">
                                          <p:stCondLst>
                                            <p:cond delay="0"/>
                                          </p:stCondLst>
                                        </p:cTn>
                                        <p:tgtEl>
                                          <p:spTgt spid="149"/>
                                        </p:tgtEl>
                                        <p:attrNameLst>
                                          <p:attrName>style.visibility</p:attrName>
                                        </p:attrNameLst>
                                      </p:cBhvr>
                                      <p:to>
                                        <p:strVal val="hidden"/>
                                      </p:to>
                                    </p:set>
                                  </p:childTnLst>
                                </p:cTn>
                              </p:par>
                            </p:childTnLst>
                          </p:cTn>
                        </p:par>
                      </p:childTnLst>
                    </p:cTn>
                  </p:par>
                </p:childTnLst>
              </p:cTn>
              <p:nextCondLst>
                <p:cond evt="onClick" delay="0">
                  <p:tgtEl>
                    <p:spTgt spid="154"/>
                  </p:tgtEl>
                </p:cond>
              </p:nextCondLst>
            </p:seq>
            <p:seq concurrent="1" nextAc="seek">
              <p:cTn id="401" restart="whenNotActive" fill="hold" evtFilter="cancelBubble" nodeType="interactiveSeq">
                <p:stCondLst>
                  <p:cond evt="onClick" delay="0">
                    <p:tgtEl>
                      <p:spTgt spid="152"/>
                    </p:tgtEl>
                  </p:cond>
                </p:stCondLst>
                <p:endSync evt="end" delay="0">
                  <p:rtn val="all"/>
                </p:endSync>
                <p:childTnLst>
                  <p:par>
                    <p:cTn id="402" fill="hold">
                      <p:stCondLst>
                        <p:cond delay="0"/>
                      </p:stCondLst>
                      <p:childTnLst>
                        <p:par>
                          <p:cTn id="403" fill="hold">
                            <p:stCondLst>
                              <p:cond delay="0"/>
                            </p:stCondLst>
                            <p:childTnLst>
                              <p:par>
                                <p:cTn id="404" presetID="1" presetClass="entr" presetSubtype="0" fill="hold" grpId="0" nodeType="withEffect">
                                  <p:stCondLst>
                                    <p:cond delay="0"/>
                                  </p:stCondLst>
                                  <p:childTnLst>
                                    <p:set>
                                      <p:cBhvr>
                                        <p:cTn id="405" dur="1" fill="hold">
                                          <p:stCondLst>
                                            <p:cond delay="0"/>
                                          </p:stCondLst>
                                        </p:cTn>
                                        <p:tgtEl>
                                          <p:spTgt spid="148"/>
                                        </p:tgtEl>
                                        <p:attrNameLst>
                                          <p:attrName>style.visibility</p:attrName>
                                        </p:attrNameLst>
                                      </p:cBhvr>
                                      <p:to>
                                        <p:strVal val="visible"/>
                                      </p:to>
                                    </p:set>
                                  </p:childTnLst>
                                </p:cTn>
                              </p:par>
                            </p:childTnLst>
                          </p:cTn>
                        </p:par>
                      </p:childTnLst>
                    </p:cTn>
                  </p:par>
                  <p:par>
                    <p:cTn id="406" fill="hold">
                      <p:stCondLst>
                        <p:cond delay="indefinite"/>
                      </p:stCondLst>
                      <p:childTnLst>
                        <p:par>
                          <p:cTn id="407" fill="hold">
                            <p:stCondLst>
                              <p:cond delay="0"/>
                            </p:stCondLst>
                            <p:childTnLst>
                              <p:par>
                                <p:cTn id="408" presetID="1" presetClass="exit" presetSubtype="0" fill="hold" grpId="1" nodeType="clickEffect">
                                  <p:stCondLst>
                                    <p:cond delay="0"/>
                                  </p:stCondLst>
                                  <p:childTnLst>
                                    <p:set>
                                      <p:cBhvr>
                                        <p:cTn id="409" dur="1" fill="hold">
                                          <p:stCondLst>
                                            <p:cond delay="0"/>
                                          </p:stCondLst>
                                        </p:cTn>
                                        <p:tgtEl>
                                          <p:spTgt spid="148"/>
                                        </p:tgtEl>
                                        <p:attrNameLst>
                                          <p:attrName>style.visibility</p:attrName>
                                        </p:attrNameLst>
                                      </p:cBhvr>
                                      <p:to>
                                        <p:strVal val="hidden"/>
                                      </p:to>
                                    </p:set>
                                  </p:childTnLst>
                                </p:cTn>
                              </p:par>
                            </p:childTnLst>
                          </p:cTn>
                        </p:par>
                      </p:childTnLst>
                    </p:cTn>
                  </p:par>
                </p:childTnLst>
              </p:cTn>
              <p:nextCondLst>
                <p:cond evt="onClick" delay="0">
                  <p:tgtEl>
                    <p:spTgt spid="152"/>
                  </p:tgtEl>
                </p:cond>
              </p:nextCondLst>
            </p:seq>
            <p:seq concurrent="1" nextAc="seek">
              <p:cTn id="410" restart="whenNotActive" fill="hold" evtFilter="cancelBubble" nodeType="interactiveSeq">
                <p:stCondLst>
                  <p:cond evt="onClick" delay="0">
                    <p:tgtEl>
                      <p:spTgt spid="155"/>
                    </p:tgtEl>
                  </p:cond>
                </p:stCondLst>
                <p:endSync evt="end" delay="0">
                  <p:rtn val="all"/>
                </p:endSync>
                <p:childTnLst>
                  <p:par>
                    <p:cTn id="411" fill="hold">
                      <p:stCondLst>
                        <p:cond delay="0"/>
                      </p:stCondLst>
                      <p:childTnLst>
                        <p:par>
                          <p:cTn id="412" fill="hold">
                            <p:stCondLst>
                              <p:cond delay="0"/>
                            </p:stCondLst>
                            <p:childTnLst>
                              <p:par>
                                <p:cTn id="413" presetID="1" presetClass="entr" presetSubtype="0" fill="hold" grpId="0" nodeType="withEffect">
                                  <p:stCondLst>
                                    <p:cond delay="0"/>
                                  </p:stCondLst>
                                  <p:childTnLst>
                                    <p:set>
                                      <p:cBhvr>
                                        <p:cTn id="414" dur="1" fill="hold">
                                          <p:stCondLst>
                                            <p:cond delay="0"/>
                                          </p:stCondLst>
                                        </p:cTn>
                                        <p:tgtEl>
                                          <p:spTgt spid="151"/>
                                        </p:tgtEl>
                                        <p:attrNameLst>
                                          <p:attrName>style.visibility</p:attrName>
                                        </p:attrNameLst>
                                      </p:cBhvr>
                                      <p:to>
                                        <p:strVal val="visible"/>
                                      </p:to>
                                    </p:set>
                                  </p:childTnLst>
                                </p:cTn>
                              </p:par>
                            </p:childTnLst>
                          </p:cTn>
                        </p:par>
                      </p:childTnLst>
                    </p:cTn>
                  </p:par>
                  <p:par>
                    <p:cTn id="415" fill="hold">
                      <p:stCondLst>
                        <p:cond delay="indefinite"/>
                      </p:stCondLst>
                      <p:childTnLst>
                        <p:par>
                          <p:cTn id="416" fill="hold">
                            <p:stCondLst>
                              <p:cond delay="0"/>
                            </p:stCondLst>
                            <p:childTnLst>
                              <p:par>
                                <p:cTn id="417" presetID="1" presetClass="exit" presetSubtype="0" fill="hold" grpId="1" nodeType="clickEffect">
                                  <p:stCondLst>
                                    <p:cond delay="0"/>
                                  </p:stCondLst>
                                  <p:childTnLst>
                                    <p:set>
                                      <p:cBhvr>
                                        <p:cTn id="418" dur="1" fill="hold">
                                          <p:stCondLst>
                                            <p:cond delay="0"/>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155"/>
                  </p:tgtEl>
                </p:cond>
              </p:nextCondLst>
            </p:seq>
            <p:seq concurrent="1" nextAc="seek">
              <p:cTn id="419" restart="whenNotActive" fill="hold" evtFilter="cancelBubble" nodeType="interactiveSeq">
                <p:stCondLst>
                  <p:cond evt="onClick" delay="0">
                    <p:tgtEl>
                      <p:spTgt spid="161"/>
                    </p:tgtEl>
                  </p:cond>
                </p:stCondLst>
                <p:endSync evt="end" delay="0">
                  <p:rtn val="all"/>
                </p:endSync>
                <p:childTnLst>
                  <p:par>
                    <p:cTn id="420" fill="hold">
                      <p:stCondLst>
                        <p:cond delay="0"/>
                      </p:stCondLst>
                      <p:childTnLst>
                        <p:par>
                          <p:cTn id="421" fill="hold">
                            <p:stCondLst>
                              <p:cond delay="0"/>
                            </p:stCondLst>
                            <p:childTnLst>
                              <p:par>
                                <p:cTn id="422" presetID="1" presetClass="entr" presetSubtype="0" fill="hold" grpId="0" nodeType="withEffect">
                                  <p:stCondLst>
                                    <p:cond delay="0"/>
                                  </p:stCondLst>
                                  <p:childTnLst>
                                    <p:set>
                                      <p:cBhvr>
                                        <p:cTn id="423" dur="1" fill="hold">
                                          <p:stCondLst>
                                            <p:cond delay="0"/>
                                          </p:stCondLst>
                                        </p:cTn>
                                        <p:tgtEl>
                                          <p:spTgt spid="158"/>
                                        </p:tgtEl>
                                        <p:attrNameLst>
                                          <p:attrName>style.visibility</p:attrName>
                                        </p:attrNameLst>
                                      </p:cBhvr>
                                      <p:to>
                                        <p:strVal val="visible"/>
                                      </p:to>
                                    </p:set>
                                  </p:childTnLst>
                                </p:cTn>
                              </p:par>
                            </p:childTnLst>
                          </p:cTn>
                        </p:par>
                      </p:childTnLst>
                    </p:cTn>
                  </p:par>
                  <p:par>
                    <p:cTn id="424" fill="hold">
                      <p:stCondLst>
                        <p:cond delay="indefinite"/>
                      </p:stCondLst>
                      <p:childTnLst>
                        <p:par>
                          <p:cTn id="425" fill="hold">
                            <p:stCondLst>
                              <p:cond delay="0"/>
                            </p:stCondLst>
                            <p:childTnLst>
                              <p:par>
                                <p:cTn id="426" presetID="1" presetClass="exit" presetSubtype="0" fill="hold" grpId="1" nodeType="clickEffect">
                                  <p:stCondLst>
                                    <p:cond delay="0"/>
                                  </p:stCondLst>
                                  <p:childTnLst>
                                    <p:set>
                                      <p:cBhvr>
                                        <p:cTn id="427" dur="1" fill="hold">
                                          <p:stCondLst>
                                            <p:cond delay="0"/>
                                          </p:stCondLst>
                                        </p:cTn>
                                        <p:tgtEl>
                                          <p:spTgt spid="158"/>
                                        </p:tgtEl>
                                        <p:attrNameLst>
                                          <p:attrName>style.visibility</p:attrName>
                                        </p:attrNameLst>
                                      </p:cBhvr>
                                      <p:to>
                                        <p:strVal val="hidden"/>
                                      </p:to>
                                    </p:set>
                                  </p:childTnLst>
                                </p:cTn>
                              </p:par>
                            </p:childTnLst>
                          </p:cTn>
                        </p:par>
                      </p:childTnLst>
                    </p:cTn>
                  </p:par>
                </p:childTnLst>
              </p:cTn>
              <p:nextCondLst>
                <p:cond evt="onClick" delay="0">
                  <p:tgtEl>
                    <p:spTgt spid="161"/>
                  </p:tgtEl>
                </p:cond>
              </p:nextCondLst>
            </p:seq>
            <p:seq concurrent="1" nextAc="seek">
              <p:cTn id="428" restart="whenNotActive" fill="hold" evtFilter="cancelBubble" nodeType="interactiveSeq">
                <p:stCondLst>
                  <p:cond evt="onClick" delay="0">
                    <p:tgtEl>
                      <p:spTgt spid="162"/>
                    </p:tgtEl>
                  </p:cond>
                </p:stCondLst>
                <p:endSync evt="end" delay="0">
                  <p:rtn val="all"/>
                </p:endSync>
                <p:childTnLst>
                  <p:par>
                    <p:cTn id="429" fill="hold">
                      <p:stCondLst>
                        <p:cond delay="0"/>
                      </p:stCondLst>
                      <p:childTnLst>
                        <p:par>
                          <p:cTn id="430" fill="hold">
                            <p:stCondLst>
                              <p:cond delay="0"/>
                            </p:stCondLst>
                            <p:childTnLst>
                              <p:par>
                                <p:cTn id="431" presetID="1" presetClass="entr" presetSubtype="0" fill="hold" grpId="0" nodeType="withEffect">
                                  <p:stCondLst>
                                    <p:cond delay="0"/>
                                  </p:stCondLst>
                                  <p:childTnLst>
                                    <p:set>
                                      <p:cBhvr>
                                        <p:cTn id="432" dur="1" fill="hold">
                                          <p:stCondLst>
                                            <p:cond delay="0"/>
                                          </p:stCondLst>
                                        </p:cTn>
                                        <p:tgtEl>
                                          <p:spTgt spid="157"/>
                                        </p:tgtEl>
                                        <p:attrNameLst>
                                          <p:attrName>style.visibility</p:attrName>
                                        </p:attrNameLst>
                                      </p:cBhvr>
                                      <p:to>
                                        <p:strVal val="visible"/>
                                      </p:to>
                                    </p:set>
                                  </p:childTnLst>
                                </p:cTn>
                              </p:par>
                            </p:childTnLst>
                          </p:cTn>
                        </p:par>
                      </p:childTnLst>
                    </p:cTn>
                  </p:par>
                  <p:par>
                    <p:cTn id="433" fill="hold">
                      <p:stCondLst>
                        <p:cond delay="indefinite"/>
                      </p:stCondLst>
                      <p:childTnLst>
                        <p:par>
                          <p:cTn id="434" fill="hold">
                            <p:stCondLst>
                              <p:cond delay="0"/>
                            </p:stCondLst>
                            <p:childTnLst>
                              <p:par>
                                <p:cTn id="435" presetID="1" presetClass="exit" presetSubtype="0" fill="hold" grpId="1" nodeType="clickEffect">
                                  <p:stCondLst>
                                    <p:cond delay="0"/>
                                  </p:stCondLst>
                                  <p:childTnLst>
                                    <p:set>
                                      <p:cBhvr>
                                        <p:cTn id="436" dur="1" fill="hold">
                                          <p:stCondLst>
                                            <p:cond delay="0"/>
                                          </p:stCondLst>
                                        </p:cTn>
                                        <p:tgtEl>
                                          <p:spTgt spid="157"/>
                                        </p:tgtEl>
                                        <p:attrNameLst>
                                          <p:attrName>style.visibility</p:attrName>
                                        </p:attrNameLst>
                                      </p:cBhvr>
                                      <p:to>
                                        <p:strVal val="hidden"/>
                                      </p:to>
                                    </p:set>
                                  </p:childTnLst>
                                </p:cTn>
                              </p:par>
                            </p:childTnLst>
                          </p:cTn>
                        </p:par>
                      </p:childTnLst>
                    </p:cTn>
                  </p:par>
                </p:childTnLst>
              </p:cTn>
              <p:nextCondLst>
                <p:cond evt="onClick" delay="0">
                  <p:tgtEl>
                    <p:spTgt spid="162"/>
                  </p:tgtEl>
                </p:cond>
              </p:nextCondLst>
            </p:seq>
            <p:seq concurrent="1" nextAc="seek">
              <p:cTn id="437" restart="whenNotActive" fill="hold" evtFilter="cancelBubble" nodeType="interactiveSeq">
                <p:stCondLst>
                  <p:cond evt="onClick" delay="0">
                    <p:tgtEl>
                      <p:spTgt spid="160"/>
                    </p:tgtEl>
                  </p:cond>
                </p:stCondLst>
                <p:endSync evt="end" delay="0">
                  <p:rtn val="all"/>
                </p:endSync>
                <p:childTnLst>
                  <p:par>
                    <p:cTn id="438" fill="hold">
                      <p:stCondLst>
                        <p:cond delay="0"/>
                      </p:stCondLst>
                      <p:childTnLst>
                        <p:par>
                          <p:cTn id="439" fill="hold">
                            <p:stCondLst>
                              <p:cond delay="0"/>
                            </p:stCondLst>
                            <p:childTnLst>
                              <p:par>
                                <p:cTn id="440" presetID="1" presetClass="entr" presetSubtype="0" fill="hold" grpId="0" nodeType="withEffect">
                                  <p:stCondLst>
                                    <p:cond delay="0"/>
                                  </p:stCondLst>
                                  <p:childTnLst>
                                    <p:set>
                                      <p:cBhvr>
                                        <p:cTn id="441" dur="1" fill="hold">
                                          <p:stCondLst>
                                            <p:cond delay="0"/>
                                          </p:stCondLst>
                                        </p:cTn>
                                        <p:tgtEl>
                                          <p:spTgt spid="156"/>
                                        </p:tgtEl>
                                        <p:attrNameLst>
                                          <p:attrName>style.visibility</p:attrName>
                                        </p:attrNameLst>
                                      </p:cBhvr>
                                      <p:to>
                                        <p:strVal val="visible"/>
                                      </p:to>
                                    </p:set>
                                  </p:childTnLst>
                                </p:cTn>
                              </p:par>
                            </p:childTnLst>
                          </p:cTn>
                        </p:par>
                      </p:childTnLst>
                    </p:cTn>
                  </p:par>
                  <p:par>
                    <p:cTn id="442" fill="hold">
                      <p:stCondLst>
                        <p:cond delay="indefinite"/>
                      </p:stCondLst>
                      <p:childTnLst>
                        <p:par>
                          <p:cTn id="443" fill="hold">
                            <p:stCondLst>
                              <p:cond delay="0"/>
                            </p:stCondLst>
                            <p:childTnLst>
                              <p:par>
                                <p:cTn id="444" presetID="1" presetClass="exit" presetSubtype="0" fill="hold" grpId="1" nodeType="clickEffect">
                                  <p:stCondLst>
                                    <p:cond delay="0"/>
                                  </p:stCondLst>
                                  <p:childTnLst>
                                    <p:set>
                                      <p:cBhvr>
                                        <p:cTn id="445" dur="1" fill="hold">
                                          <p:stCondLst>
                                            <p:cond delay="0"/>
                                          </p:stCondLst>
                                        </p:cTn>
                                        <p:tgtEl>
                                          <p:spTgt spid="156"/>
                                        </p:tgtEl>
                                        <p:attrNameLst>
                                          <p:attrName>style.visibility</p:attrName>
                                        </p:attrNameLst>
                                      </p:cBhvr>
                                      <p:to>
                                        <p:strVal val="hidden"/>
                                      </p:to>
                                    </p:set>
                                  </p:childTnLst>
                                </p:cTn>
                              </p:par>
                            </p:childTnLst>
                          </p:cTn>
                        </p:par>
                      </p:childTnLst>
                    </p:cTn>
                  </p:par>
                </p:childTnLst>
              </p:cTn>
              <p:nextCondLst>
                <p:cond evt="onClick" delay="0">
                  <p:tgtEl>
                    <p:spTgt spid="160"/>
                  </p:tgtEl>
                </p:cond>
              </p:nextCondLst>
            </p:seq>
            <p:seq concurrent="1" nextAc="seek">
              <p:cTn id="446" restart="whenNotActive" fill="hold" evtFilter="cancelBubble" nodeType="interactiveSeq">
                <p:stCondLst>
                  <p:cond evt="onClick" delay="0">
                    <p:tgtEl>
                      <p:spTgt spid="163"/>
                    </p:tgtEl>
                  </p:cond>
                </p:stCondLst>
                <p:endSync evt="end" delay="0">
                  <p:rtn val="all"/>
                </p:endSync>
                <p:childTnLst>
                  <p:par>
                    <p:cTn id="447" fill="hold">
                      <p:stCondLst>
                        <p:cond delay="0"/>
                      </p:stCondLst>
                      <p:childTnLst>
                        <p:par>
                          <p:cTn id="448" fill="hold">
                            <p:stCondLst>
                              <p:cond delay="0"/>
                            </p:stCondLst>
                            <p:childTnLst>
                              <p:par>
                                <p:cTn id="449" presetID="1" presetClass="entr" presetSubtype="0" fill="hold" grpId="0" nodeType="withEffect">
                                  <p:stCondLst>
                                    <p:cond delay="0"/>
                                  </p:stCondLst>
                                  <p:childTnLst>
                                    <p:set>
                                      <p:cBhvr>
                                        <p:cTn id="450" dur="1" fill="hold">
                                          <p:stCondLst>
                                            <p:cond delay="0"/>
                                          </p:stCondLst>
                                        </p:cTn>
                                        <p:tgtEl>
                                          <p:spTgt spid="159"/>
                                        </p:tgtEl>
                                        <p:attrNameLst>
                                          <p:attrName>style.visibility</p:attrName>
                                        </p:attrNameLst>
                                      </p:cBhvr>
                                      <p:to>
                                        <p:strVal val="visible"/>
                                      </p:to>
                                    </p:set>
                                  </p:childTnLst>
                                </p:cTn>
                              </p:par>
                            </p:childTnLst>
                          </p:cTn>
                        </p:par>
                      </p:childTnLst>
                    </p:cTn>
                  </p:par>
                  <p:par>
                    <p:cTn id="451" fill="hold">
                      <p:stCondLst>
                        <p:cond delay="indefinite"/>
                      </p:stCondLst>
                      <p:childTnLst>
                        <p:par>
                          <p:cTn id="452" fill="hold">
                            <p:stCondLst>
                              <p:cond delay="0"/>
                            </p:stCondLst>
                            <p:childTnLst>
                              <p:par>
                                <p:cTn id="453" presetID="1" presetClass="exit" presetSubtype="0" fill="hold" grpId="1" nodeType="clickEffect">
                                  <p:stCondLst>
                                    <p:cond delay="0"/>
                                  </p:stCondLst>
                                  <p:childTnLst>
                                    <p:set>
                                      <p:cBhvr>
                                        <p:cTn id="454" dur="1" fill="hold">
                                          <p:stCondLst>
                                            <p:cond delay="0"/>
                                          </p:stCondLst>
                                        </p:cTn>
                                        <p:tgtEl>
                                          <p:spTgt spid="159"/>
                                        </p:tgtEl>
                                        <p:attrNameLst>
                                          <p:attrName>style.visibility</p:attrName>
                                        </p:attrNameLst>
                                      </p:cBhvr>
                                      <p:to>
                                        <p:strVal val="hidden"/>
                                      </p:to>
                                    </p:set>
                                  </p:childTnLst>
                                </p:cTn>
                              </p:par>
                            </p:childTnLst>
                          </p:cTn>
                        </p:par>
                      </p:childTnLst>
                    </p:cTn>
                  </p:par>
                </p:childTnLst>
              </p:cTn>
              <p:nextCondLst>
                <p:cond evt="onClick" delay="0">
                  <p:tgtEl>
                    <p:spTgt spid="163"/>
                  </p:tgtEl>
                </p:cond>
              </p:nextCondLst>
            </p:seq>
            <p:seq concurrent="1" nextAc="seek">
              <p:cTn id="455" restart="whenNotActive" fill="hold" evtFilter="cancelBubble" nodeType="interactiveSeq">
                <p:stCondLst>
                  <p:cond evt="onClick" delay="0">
                    <p:tgtEl>
                      <p:spTgt spid="169"/>
                    </p:tgtEl>
                  </p:cond>
                </p:stCondLst>
                <p:endSync evt="end" delay="0">
                  <p:rtn val="all"/>
                </p:endSync>
                <p:childTnLst>
                  <p:par>
                    <p:cTn id="456" fill="hold">
                      <p:stCondLst>
                        <p:cond delay="0"/>
                      </p:stCondLst>
                      <p:childTnLst>
                        <p:par>
                          <p:cTn id="457" fill="hold">
                            <p:stCondLst>
                              <p:cond delay="0"/>
                            </p:stCondLst>
                            <p:childTnLst>
                              <p:par>
                                <p:cTn id="458" presetID="1" presetClass="entr" presetSubtype="0" fill="hold" grpId="0" nodeType="withEffect">
                                  <p:stCondLst>
                                    <p:cond delay="0"/>
                                  </p:stCondLst>
                                  <p:childTnLst>
                                    <p:set>
                                      <p:cBhvr>
                                        <p:cTn id="459" dur="1" fill="hold">
                                          <p:stCondLst>
                                            <p:cond delay="0"/>
                                          </p:stCondLst>
                                        </p:cTn>
                                        <p:tgtEl>
                                          <p:spTgt spid="166"/>
                                        </p:tgtEl>
                                        <p:attrNameLst>
                                          <p:attrName>style.visibility</p:attrName>
                                        </p:attrNameLst>
                                      </p:cBhvr>
                                      <p:to>
                                        <p:strVal val="visible"/>
                                      </p:to>
                                    </p:set>
                                  </p:childTnLst>
                                </p:cTn>
                              </p:par>
                            </p:childTnLst>
                          </p:cTn>
                        </p:par>
                      </p:childTnLst>
                    </p:cTn>
                  </p:par>
                  <p:par>
                    <p:cTn id="460" fill="hold">
                      <p:stCondLst>
                        <p:cond delay="indefinite"/>
                      </p:stCondLst>
                      <p:childTnLst>
                        <p:par>
                          <p:cTn id="461" fill="hold">
                            <p:stCondLst>
                              <p:cond delay="0"/>
                            </p:stCondLst>
                            <p:childTnLst>
                              <p:par>
                                <p:cTn id="462" presetID="1" presetClass="exit" presetSubtype="0" fill="hold" grpId="1" nodeType="clickEffect">
                                  <p:stCondLst>
                                    <p:cond delay="0"/>
                                  </p:stCondLst>
                                  <p:childTnLst>
                                    <p:set>
                                      <p:cBhvr>
                                        <p:cTn id="463"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69"/>
                  </p:tgtEl>
                </p:cond>
              </p:nextCondLst>
            </p:seq>
            <p:seq concurrent="1" nextAc="seek">
              <p:cTn id="464" restart="whenNotActive" fill="hold" evtFilter="cancelBubble" nodeType="interactiveSeq">
                <p:stCondLst>
                  <p:cond evt="onClick" delay="0">
                    <p:tgtEl>
                      <p:spTgt spid="170"/>
                    </p:tgtEl>
                  </p:cond>
                </p:stCondLst>
                <p:endSync evt="end" delay="0">
                  <p:rtn val="all"/>
                </p:endSync>
                <p:childTnLst>
                  <p:par>
                    <p:cTn id="465" fill="hold">
                      <p:stCondLst>
                        <p:cond delay="0"/>
                      </p:stCondLst>
                      <p:childTnLst>
                        <p:par>
                          <p:cTn id="466" fill="hold">
                            <p:stCondLst>
                              <p:cond delay="0"/>
                            </p:stCondLst>
                            <p:childTnLst>
                              <p:par>
                                <p:cTn id="467" presetID="1" presetClass="entr" presetSubtype="0" fill="hold" grpId="0" nodeType="withEffect">
                                  <p:stCondLst>
                                    <p:cond delay="0"/>
                                  </p:stCondLst>
                                  <p:childTnLst>
                                    <p:set>
                                      <p:cBhvr>
                                        <p:cTn id="468" dur="1" fill="hold">
                                          <p:stCondLst>
                                            <p:cond delay="0"/>
                                          </p:stCondLst>
                                        </p:cTn>
                                        <p:tgtEl>
                                          <p:spTgt spid="165"/>
                                        </p:tgtEl>
                                        <p:attrNameLst>
                                          <p:attrName>style.visibility</p:attrName>
                                        </p:attrNameLst>
                                      </p:cBhvr>
                                      <p:to>
                                        <p:strVal val="visible"/>
                                      </p:to>
                                    </p:set>
                                  </p:childTnLst>
                                </p:cTn>
                              </p:par>
                            </p:childTnLst>
                          </p:cTn>
                        </p:par>
                      </p:childTnLst>
                    </p:cTn>
                  </p:par>
                  <p:par>
                    <p:cTn id="469" fill="hold">
                      <p:stCondLst>
                        <p:cond delay="indefinite"/>
                      </p:stCondLst>
                      <p:childTnLst>
                        <p:par>
                          <p:cTn id="470" fill="hold">
                            <p:stCondLst>
                              <p:cond delay="0"/>
                            </p:stCondLst>
                            <p:childTnLst>
                              <p:par>
                                <p:cTn id="471" presetID="1" presetClass="exit" presetSubtype="0" fill="hold" grpId="1" nodeType="clickEffect">
                                  <p:stCondLst>
                                    <p:cond delay="0"/>
                                  </p:stCondLst>
                                  <p:childTnLst>
                                    <p:set>
                                      <p:cBhvr>
                                        <p:cTn id="472" dur="1" fill="hold">
                                          <p:stCondLst>
                                            <p:cond delay="0"/>
                                          </p:stCondLst>
                                        </p:cTn>
                                        <p:tgtEl>
                                          <p:spTgt spid="165"/>
                                        </p:tgtEl>
                                        <p:attrNameLst>
                                          <p:attrName>style.visibility</p:attrName>
                                        </p:attrNameLst>
                                      </p:cBhvr>
                                      <p:to>
                                        <p:strVal val="hidden"/>
                                      </p:to>
                                    </p:set>
                                  </p:childTnLst>
                                </p:cTn>
                              </p:par>
                            </p:childTnLst>
                          </p:cTn>
                        </p:par>
                      </p:childTnLst>
                    </p:cTn>
                  </p:par>
                </p:childTnLst>
              </p:cTn>
              <p:nextCondLst>
                <p:cond evt="onClick" delay="0">
                  <p:tgtEl>
                    <p:spTgt spid="170"/>
                  </p:tgtEl>
                </p:cond>
              </p:nextCondLst>
            </p:seq>
            <p:seq concurrent="1" nextAc="seek">
              <p:cTn id="473" restart="whenNotActive" fill="hold" evtFilter="cancelBubble" nodeType="interactiveSeq">
                <p:stCondLst>
                  <p:cond evt="onClick" delay="0">
                    <p:tgtEl>
                      <p:spTgt spid="168"/>
                    </p:tgtEl>
                  </p:cond>
                </p:stCondLst>
                <p:endSync evt="end" delay="0">
                  <p:rtn val="all"/>
                </p:endSync>
                <p:childTnLst>
                  <p:par>
                    <p:cTn id="474" fill="hold">
                      <p:stCondLst>
                        <p:cond delay="0"/>
                      </p:stCondLst>
                      <p:childTnLst>
                        <p:par>
                          <p:cTn id="475" fill="hold">
                            <p:stCondLst>
                              <p:cond delay="0"/>
                            </p:stCondLst>
                            <p:childTnLst>
                              <p:par>
                                <p:cTn id="476" presetID="1" presetClass="entr" presetSubtype="0" fill="hold" grpId="0" nodeType="withEffect">
                                  <p:stCondLst>
                                    <p:cond delay="0"/>
                                  </p:stCondLst>
                                  <p:childTnLst>
                                    <p:set>
                                      <p:cBhvr>
                                        <p:cTn id="477" dur="1" fill="hold">
                                          <p:stCondLst>
                                            <p:cond delay="0"/>
                                          </p:stCondLst>
                                        </p:cTn>
                                        <p:tgtEl>
                                          <p:spTgt spid="164"/>
                                        </p:tgtEl>
                                        <p:attrNameLst>
                                          <p:attrName>style.visibility</p:attrName>
                                        </p:attrNameLst>
                                      </p:cBhvr>
                                      <p:to>
                                        <p:strVal val="visible"/>
                                      </p:to>
                                    </p:set>
                                  </p:childTnLst>
                                </p:cTn>
                              </p:par>
                            </p:childTnLst>
                          </p:cTn>
                        </p:par>
                      </p:childTnLst>
                    </p:cTn>
                  </p:par>
                  <p:par>
                    <p:cTn id="478" fill="hold">
                      <p:stCondLst>
                        <p:cond delay="indefinite"/>
                      </p:stCondLst>
                      <p:childTnLst>
                        <p:par>
                          <p:cTn id="479" fill="hold">
                            <p:stCondLst>
                              <p:cond delay="0"/>
                            </p:stCondLst>
                            <p:childTnLst>
                              <p:par>
                                <p:cTn id="480" presetID="1" presetClass="exit" presetSubtype="0" fill="hold" grpId="1" nodeType="clickEffect">
                                  <p:stCondLst>
                                    <p:cond delay="0"/>
                                  </p:stCondLst>
                                  <p:childTnLst>
                                    <p:set>
                                      <p:cBhvr>
                                        <p:cTn id="481" dur="1" fill="hold">
                                          <p:stCondLst>
                                            <p:cond delay="0"/>
                                          </p:stCondLst>
                                        </p:cTn>
                                        <p:tgtEl>
                                          <p:spTgt spid="164"/>
                                        </p:tgtEl>
                                        <p:attrNameLst>
                                          <p:attrName>style.visibility</p:attrName>
                                        </p:attrNameLst>
                                      </p:cBhvr>
                                      <p:to>
                                        <p:strVal val="hidden"/>
                                      </p:to>
                                    </p:set>
                                  </p:childTnLst>
                                </p:cTn>
                              </p:par>
                            </p:childTnLst>
                          </p:cTn>
                        </p:par>
                      </p:childTnLst>
                    </p:cTn>
                  </p:par>
                </p:childTnLst>
              </p:cTn>
              <p:nextCondLst>
                <p:cond evt="onClick" delay="0">
                  <p:tgtEl>
                    <p:spTgt spid="168"/>
                  </p:tgtEl>
                </p:cond>
              </p:nextCondLst>
            </p:seq>
            <p:seq concurrent="1" nextAc="seek">
              <p:cTn id="482" restart="whenNotActive" fill="hold" evtFilter="cancelBubble" nodeType="interactiveSeq">
                <p:stCondLst>
                  <p:cond evt="onClick" delay="0">
                    <p:tgtEl>
                      <p:spTgt spid="171"/>
                    </p:tgtEl>
                  </p:cond>
                </p:stCondLst>
                <p:endSync evt="end" delay="0">
                  <p:rtn val="all"/>
                </p:endSync>
                <p:childTnLst>
                  <p:par>
                    <p:cTn id="483" fill="hold">
                      <p:stCondLst>
                        <p:cond delay="0"/>
                      </p:stCondLst>
                      <p:childTnLst>
                        <p:par>
                          <p:cTn id="484" fill="hold">
                            <p:stCondLst>
                              <p:cond delay="0"/>
                            </p:stCondLst>
                            <p:childTnLst>
                              <p:par>
                                <p:cTn id="485" presetID="1" presetClass="entr" presetSubtype="0" fill="hold" grpId="0" nodeType="withEffect">
                                  <p:stCondLst>
                                    <p:cond delay="0"/>
                                  </p:stCondLst>
                                  <p:childTnLst>
                                    <p:set>
                                      <p:cBhvr>
                                        <p:cTn id="486" dur="1" fill="hold">
                                          <p:stCondLst>
                                            <p:cond delay="0"/>
                                          </p:stCondLst>
                                        </p:cTn>
                                        <p:tgtEl>
                                          <p:spTgt spid="167"/>
                                        </p:tgtEl>
                                        <p:attrNameLst>
                                          <p:attrName>style.visibility</p:attrName>
                                        </p:attrNameLst>
                                      </p:cBhvr>
                                      <p:to>
                                        <p:strVal val="visible"/>
                                      </p:to>
                                    </p:set>
                                  </p:childTnLst>
                                </p:cTn>
                              </p:par>
                            </p:childTnLst>
                          </p:cTn>
                        </p:par>
                      </p:childTnLst>
                    </p:cTn>
                  </p:par>
                  <p:par>
                    <p:cTn id="487" fill="hold">
                      <p:stCondLst>
                        <p:cond delay="indefinite"/>
                      </p:stCondLst>
                      <p:childTnLst>
                        <p:par>
                          <p:cTn id="488" fill="hold">
                            <p:stCondLst>
                              <p:cond delay="0"/>
                            </p:stCondLst>
                            <p:childTnLst>
                              <p:par>
                                <p:cTn id="489" presetID="1" presetClass="exit" presetSubtype="0" fill="hold" grpId="1" nodeType="clickEffect">
                                  <p:stCondLst>
                                    <p:cond delay="0"/>
                                  </p:stCondLst>
                                  <p:childTnLst>
                                    <p:set>
                                      <p:cBhvr>
                                        <p:cTn id="490" dur="1" fill="hold">
                                          <p:stCondLst>
                                            <p:cond delay="0"/>
                                          </p:stCondLst>
                                        </p:cTn>
                                        <p:tgtEl>
                                          <p:spTgt spid="167"/>
                                        </p:tgtEl>
                                        <p:attrNameLst>
                                          <p:attrName>style.visibility</p:attrName>
                                        </p:attrNameLst>
                                      </p:cBhvr>
                                      <p:to>
                                        <p:strVal val="hidden"/>
                                      </p:to>
                                    </p:set>
                                  </p:childTnLst>
                                </p:cTn>
                              </p:par>
                            </p:childTnLst>
                          </p:cTn>
                        </p:par>
                      </p:childTnLst>
                    </p:cTn>
                  </p:par>
                </p:childTnLst>
              </p:cTn>
              <p:nextCondLst>
                <p:cond evt="onClick" delay="0">
                  <p:tgtEl>
                    <p:spTgt spid="171"/>
                  </p:tgtEl>
                </p:cond>
              </p:nextCondLst>
            </p:seq>
            <p:seq concurrent="1" nextAc="seek">
              <p:cTn id="491" restart="whenNotActive" fill="hold" evtFilter="cancelBubble" nodeType="interactiveSeq">
                <p:stCondLst>
                  <p:cond evt="onClick" delay="0">
                    <p:tgtEl>
                      <p:spTgt spid="177"/>
                    </p:tgtEl>
                  </p:cond>
                </p:stCondLst>
                <p:endSync evt="end" delay="0">
                  <p:rtn val="all"/>
                </p:endSync>
                <p:childTnLst>
                  <p:par>
                    <p:cTn id="492" fill="hold">
                      <p:stCondLst>
                        <p:cond delay="0"/>
                      </p:stCondLst>
                      <p:childTnLst>
                        <p:par>
                          <p:cTn id="493" fill="hold">
                            <p:stCondLst>
                              <p:cond delay="0"/>
                            </p:stCondLst>
                            <p:childTnLst>
                              <p:par>
                                <p:cTn id="494" presetID="1" presetClass="entr" presetSubtype="0" fill="hold" grpId="0" nodeType="withEffect">
                                  <p:stCondLst>
                                    <p:cond delay="0"/>
                                  </p:stCondLst>
                                  <p:childTnLst>
                                    <p:set>
                                      <p:cBhvr>
                                        <p:cTn id="495" dur="1" fill="hold">
                                          <p:stCondLst>
                                            <p:cond delay="0"/>
                                          </p:stCondLst>
                                        </p:cTn>
                                        <p:tgtEl>
                                          <p:spTgt spid="174"/>
                                        </p:tgtEl>
                                        <p:attrNameLst>
                                          <p:attrName>style.visibility</p:attrName>
                                        </p:attrNameLst>
                                      </p:cBhvr>
                                      <p:to>
                                        <p:strVal val="visible"/>
                                      </p:to>
                                    </p:set>
                                  </p:childTnLst>
                                </p:cTn>
                              </p:par>
                            </p:childTnLst>
                          </p:cTn>
                        </p:par>
                      </p:childTnLst>
                    </p:cTn>
                  </p:par>
                  <p:par>
                    <p:cTn id="496" fill="hold">
                      <p:stCondLst>
                        <p:cond delay="indefinite"/>
                      </p:stCondLst>
                      <p:childTnLst>
                        <p:par>
                          <p:cTn id="497" fill="hold">
                            <p:stCondLst>
                              <p:cond delay="0"/>
                            </p:stCondLst>
                            <p:childTnLst>
                              <p:par>
                                <p:cTn id="498" presetID="1" presetClass="exit" presetSubtype="0" fill="hold" grpId="1" nodeType="clickEffect">
                                  <p:stCondLst>
                                    <p:cond delay="0"/>
                                  </p:stCondLst>
                                  <p:childTnLst>
                                    <p:set>
                                      <p:cBhvr>
                                        <p:cTn id="499" dur="1" fill="hold">
                                          <p:stCondLst>
                                            <p:cond delay="0"/>
                                          </p:stCondLst>
                                        </p:cTn>
                                        <p:tgtEl>
                                          <p:spTgt spid="174"/>
                                        </p:tgtEl>
                                        <p:attrNameLst>
                                          <p:attrName>style.visibility</p:attrName>
                                        </p:attrNameLst>
                                      </p:cBhvr>
                                      <p:to>
                                        <p:strVal val="hidden"/>
                                      </p:to>
                                    </p:set>
                                  </p:childTnLst>
                                </p:cTn>
                              </p:par>
                            </p:childTnLst>
                          </p:cTn>
                        </p:par>
                      </p:childTnLst>
                    </p:cTn>
                  </p:par>
                </p:childTnLst>
              </p:cTn>
              <p:nextCondLst>
                <p:cond evt="onClick" delay="0">
                  <p:tgtEl>
                    <p:spTgt spid="177"/>
                  </p:tgtEl>
                </p:cond>
              </p:nextCondLst>
            </p:seq>
            <p:seq concurrent="1" nextAc="seek">
              <p:cTn id="500" restart="whenNotActive" fill="hold" evtFilter="cancelBubble" nodeType="interactiveSeq">
                <p:stCondLst>
                  <p:cond evt="onClick" delay="0">
                    <p:tgtEl>
                      <p:spTgt spid="178"/>
                    </p:tgtEl>
                  </p:cond>
                </p:stCondLst>
                <p:endSync evt="end" delay="0">
                  <p:rtn val="all"/>
                </p:endSync>
                <p:childTnLst>
                  <p:par>
                    <p:cTn id="501" fill="hold">
                      <p:stCondLst>
                        <p:cond delay="0"/>
                      </p:stCondLst>
                      <p:childTnLst>
                        <p:par>
                          <p:cTn id="502" fill="hold">
                            <p:stCondLst>
                              <p:cond delay="0"/>
                            </p:stCondLst>
                            <p:childTnLst>
                              <p:par>
                                <p:cTn id="503" presetID="1" presetClass="entr" presetSubtype="0" fill="hold" grpId="0" nodeType="withEffect">
                                  <p:stCondLst>
                                    <p:cond delay="0"/>
                                  </p:stCondLst>
                                  <p:childTnLst>
                                    <p:set>
                                      <p:cBhvr>
                                        <p:cTn id="504" dur="1" fill="hold">
                                          <p:stCondLst>
                                            <p:cond delay="0"/>
                                          </p:stCondLst>
                                        </p:cTn>
                                        <p:tgtEl>
                                          <p:spTgt spid="173"/>
                                        </p:tgtEl>
                                        <p:attrNameLst>
                                          <p:attrName>style.visibility</p:attrName>
                                        </p:attrNameLst>
                                      </p:cBhvr>
                                      <p:to>
                                        <p:strVal val="visible"/>
                                      </p:to>
                                    </p:set>
                                  </p:childTnLst>
                                </p:cTn>
                              </p:par>
                            </p:childTnLst>
                          </p:cTn>
                        </p:par>
                      </p:childTnLst>
                    </p:cTn>
                  </p:par>
                  <p:par>
                    <p:cTn id="505" fill="hold">
                      <p:stCondLst>
                        <p:cond delay="indefinite"/>
                      </p:stCondLst>
                      <p:childTnLst>
                        <p:par>
                          <p:cTn id="506" fill="hold">
                            <p:stCondLst>
                              <p:cond delay="0"/>
                            </p:stCondLst>
                            <p:childTnLst>
                              <p:par>
                                <p:cTn id="507" presetID="1" presetClass="exit" presetSubtype="0" fill="hold" grpId="1" nodeType="clickEffect">
                                  <p:stCondLst>
                                    <p:cond delay="0"/>
                                  </p:stCondLst>
                                  <p:childTnLst>
                                    <p:set>
                                      <p:cBhvr>
                                        <p:cTn id="508" dur="1" fill="hold">
                                          <p:stCondLst>
                                            <p:cond delay="0"/>
                                          </p:stCondLst>
                                        </p:cTn>
                                        <p:tgtEl>
                                          <p:spTgt spid="173"/>
                                        </p:tgtEl>
                                        <p:attrNameLst>
                                          <p:attrName>style.visibility</p:attrName>
                                        </p:attrNameLst>
                                      </p:cBhvr>
                                      <p:to>
                                        <p:strVal val="hidden"/>
                                      </p:to>
                                    </p:set>
                                  </p:childTnLst>
                                </p:cTn>
                              </p:par>
                            </p:childTnLst>
                          </p:cTn>
                        </p:par>
                      </p:childTnLst>
                    </p:cTn>
                  </p:par>
                </p:childTnLst>
              </p:cTn>
              <p:nextCondLst>
                <p:cond evt="onClick" delay="0">
                  <p:tgtEl>
                    <p:spTgt spid="178"/>
                  </p:tgtEl>
                </p:cond>
              </p:nextCondLst>
            </p:seq>
            <p:seq concurrent="1" nextAc="seek">
              <p:cTn id="509" restart="whenNotActive" fill="hold" evtFilter="cancelBubble" nodeType="interactiveSeq">
                <p:stCondLst>
                  <p:cond evt="onClick" delay="0">
                    <p:tgtEl>
                      <p:spTgt spid="176"/>
                    </p:tgtEl>
                  </p:cond>
                </p:stCondLst>
                <p:endSync evt="end" delay="0">
                  <p:rtn val="all"/>
                </p:endSync>
                <p:childTnLst>
                  <p:par>
                    <p:cTn id="510" fill="hold">
                      <p:stCondLst>
                        <p:cond delay="0"/>
                      </p:stCondLst>
                      <p:childTnLst>
                        <p:par>
                          <p:cTn id="511" fill="hold">
                            <p:stCondLst>
                              <p:cond delay="0"/>
                            </p:stCondLst>
                            <p:childTnLst>
                              <p:par>
                                <p:cTn id="512" presetID="1" presetClass="entr" presetSubtype="0" fill="hold" grpId="0" nodeType="withEffect">
                                  <p:stCondLst>
                                    <p:cond delay="0"/>
                                  </p:stCondLst>
                                  <p:childTnLst>
                                    <p:set>
                                      <p:cBhvr>
                                        <p:cTn id="513" dur="1" fill="hold">
                                          <p:stCondLst>
                                            <p:cond delay="0"/>
                                          </p:stCondLst>
                                        </p:cTn>
                                        <p:tgtEl>
                                          <p:spTgt spid="172"/>
                                        </p:tgtEl>
                                        <p:attrNameLst>
                                          <p:attrName>style.visibility</p:attrName>
                                        </p:attrNameLst>
                                      </p:cBhvr>
                                      <p:to>
                                        <p:strVal val="visible"/>
                                      </p:to>
                                    </p:set>
                                  </p:childTnLst>
                                </p:cTn>
                              </p:par>
                            </p:childTnLst>
                          </p:cTn>
                        </p:par>
                      </p:childTnLst>
                    </p:cTn>
                  </p:par>
                  <p:par>
                    <p:cTn id="514" fill="hold">
                      <p:stCondLst>
                        <p:cond delay="indefinite"/>
                      </p:stCondLst>
                      <p:childTnLst>
                        <p:par>
                          <p:cTn id="515" fill="hold">
                            <p:stCondLst>
                              <p:cond delay="0"/>
                            </p:stCondLst>
                            <p:childTnLst>
                              <p:par>
                                <p:cTn id="516" presetID="1" presetClass="exit" presetSubtype="0" fill="hold" grpId="1" nodeType="clickEffect">
                                  <p:stCondLst>
                                    <p:cond delay="0"/>
                                  </p:stCondLst>
                                  <p:childTnLst>
                                    <p:set>
                                      <p:cBhvr>
                                        <p:cTn id="517" dur="1" fill="hold">
                                          <p:stCondLst>
                                            <p:cond delay="0"/>
                                          </p:stCondLst>
                                        </p:cTn>
                                        <p:tgtEl>
                                          <p:spTgt spid="172"/>
                                        </p:tgtEl>
                                        <p:attrNameLst>
                                          <p:attrName>style.visibility</p:attrName>
                                        </p:attrNameLst>
                                      </p:cBhvr>
                                      <p:to>
                                        <p:strVal val="hidden"/>
                                      </p:to>
                                    </p:set>
                                  </p:childTnLst>
                                </p:cTn>
                              </p:par>
                            </p:childTnLst>
                          </p:cTn>
                        </p:par>
                      </p:childTnLst>
                    </p:cTn>
                  </p:par>
                </p:childTnLst>
              </p:cTn>
              <p:nextCondLst>
                <p:cond evt="onClick" delay="0">
                  <p:tgtEl>
                    <p:spTgt spid="176"/>
                  </p:tgtEl>
                </p:cond>
              </p:nextCondLst>
            </p:seq>
            <p:seq concurrent="1" nextAc="seek">
              <p:cTn id="518" restart="whenNotActive" fill="hold" evtFilter="cancelBubble" nodeType="interactiveSeq">
                <p:stCondLst>
                  <p:cond evt="onClick" delay="0">
                    <p:tgtEl>
                      <p:spTgt spid="179"/>
                    </p:tgtEl>
                  </p:cond>
                </p:stCondLst>
                <p:endSync evt="end" delay="0">
                  <p:rtn val="all"/>
                </p:endSync>
                <p:childTnLst>
                  <p:par>
                    <p:cTn id="519" fill="hold">
                      <p:stCondLst>
                        <p:cond delay="0"/>
                      </p:stCondLst>
                      <p:childTnLst>
                        <p:par>
                          <p:cTn id="520" fill="hold">
                            <p:stCondLst>
                              <p:cond delay="0"/>
                            </p:stCondLst>
                            <p:childTnLst>
                              <p:par>
                                <p:cTn id="521" presetID="1" presetClass="entr" presetSubtype="0" fill="hold" grpId="0" nodeType="withEffect">
                                  <p:stCondLst>
                                    <p:cond delay="0"/>
                                  </p:stCondLst>
                                  <p:childTnLst>
                                    <p:set>
                                      <p:cBhvr>
                                        <p:cTn id="522" dur="1" fill="hold">
                                          <p:stCondLst>
                                            <p:cond delay="0"/>
                                          </p:stCondLst>
                                        </p:cTn>
                                        <p:tgtEl>
                                          <p:spTgt spid="175"/>
                                        </p:tgtEl>
                                        <p:attrNameLst>
                                          <p:attrName>style.visibility</p:attrName>
                                        </p:attrNameLst>
                                      </p:cBhvr>
                                      <p:to>
                                        <p:strVal val="visible"/>
                                      </p:to>
                                    </p:set>
                                  </p:childTnLst>
                                </p:cTn>
                              </p:par>
                            </p:childTnLst>
                          </p:cTn>
                        </p:par>
                      </p:childTnLst>
                    </p:cTn>
                  </p:par>
                  <p:par>
                    <p:cTn id="523" fill="hold">
                      <p:stCondLst>
                        <p:cond delay="indefinite"/>
                      </p:stCondLst>
                      <p:childTnLst>
                        <p:par>
                          <p:cTn id="524" fill="hold">
                            <p:stCondLst>
                              <p:cond delay="0"/>
                            </p:stCondLst>
                            <p:childTnLst>
                              <p:par>
                                <p:cTn id="525" presetID="1" presetClass="exit" presetSubtype="0" fill="hold" grpId="1" nodeType="clickEffect">
                                  <p:stCondLst>
                                    <p:cond delay="0"/>
                                  </p:stCondLst>
                                  <p:childTnLst>
                                    <p:set>
                                      <p:cBhvr>
                                        <p:cTn id="526" dur="1" fill="hold">
                                          <p:stCondLst>
                                            <p:cond delay="0"/>
                                          </p:stCondLst>
                                        </p:cTn>
                                        <p:tgtEl>
                                          <p:spTgt spid="175"/>
                                        </p:tgtEl>
                                        <p:attrNameLst>
                                          <p:attrName>style.visibility</p:attrName>
                                        </p:attrNameLst>
                                      </p:cBhvr>
                                      <p:to>
                                        <p:strVal val="hidden"/>
                                      </p:to>
                                    </p:set>
                                  </p:childTnLst>
                                </p:cTn>
                              </p:par>
                            </p:childTnLst>
                          </p:cTn>
                        </p:par>
                      </p:childTnLst>
                    </p:cTn>
                  </p:par>
                </p:childTnLst>
              </p:cTn>
              <p:nextCondLst>
                <p:cond evt="onClick" delay="0">
                  <p:tgtEl>
                    <p:spTgt spid="179"/>
                  </p:tgtEl>
                </p:cond>
              </p:nextCondLst>
            </p:seq>
            <p:seq concurrent="1" nextAc="seek">
              <p:cTn id="527" restart="whenNotActive" fill="hold" evtFilter="cancelBubble" nodeType="interactiveSeq">
                <p:stCondLst>
                  <p:cond evt="onClick" delay="0">
                    <p:tgtEl>
                      <p:spTgt spid="185"/>
                    </p:tgtEl>
                  </p:cond>
                </p:stCondLst>
                <p:endSync evt="end" delay="0">
                  <p:rtn val="all"/>
                </p:endSync>
                <p:childTnLst>
                  <p:par>
                    <p:cTn id="528" fill="hold">
                      <p:stCondLst>
                        <p:cond delay="0"/>
                      </p:stCondLst>
                      <p:childTnLst>
                        <p:par>
                          <p:cTn id="529" fill="hold">
                            <p:stCondLst>
                              <p:cond delay="0"/>
                            </p:stCondLst>
                            <p:childTnLst>
                              <p:par>
                                <p:cTn id="530" presetID="1" presetClass="entr" presetSubtype="0" fill="hold" grpId="0" nodeType="withEffect">
                                  <p:stCondLst>
                                    <p:cond delay="0"/>
                                  </p:stCondLst>
                                  <p:childTnLst>
                                    <p:set>
                                      <p:cBhvr>
                                        <p:cTn id="531" dur="1" fill="hold">
                                          <p:stCondLst>
                                            <p:cond delay="0"/>
                                          </p:stCondLst>
                                        </p:cTn>
                                        <p:tgtEl>
                                          <p:spTgt spid="182"/>
                                        </p:tgtEl>
                                        <p:attrNameLst>
                                          <p:attrName>style.visibility</p:attrName>
                                        </p:attrNameLst>
                                      </p:cBhvr>
                                      <p:to>
                                        <p:strVal val="visible"/>
                                      </p:to>
                                    </p:set>
                                  </p:childTnLst>
                                </p:cTn>
                              </p:par>
                            </p:childTnLst>
                          </p:cTn>
                        </p:par>
                      </p:childTnLst>
                    </p:cTn>
                  </p:par>
                  <p:par>
                    <p:cTn id="532" fill="hold">
                      <p:stCondLst>
                        <p:cond delay="indefinite"/>
                      </p:stCondLst>
                      <p:childTnLst>
                        <p:par>
                          <p:cTn id="533" fill="hold">
                            <p:stCondLst>
                              <p:cond delay="0"/>
                            </p:stCondLst>
                            <p:childTnLst>
                              <p:par>
                                <p:cTn id="534" presetID="1" presetClass="exit" presetSubtype="0" fill="hold" grpId="1" nodeType="clickEffect">
                                  <p:stCondLst>
                                    <p:cond delay="0"/>
                                  </p:stCondLst>
                                  <p:childTnLst>
                                    <p:set>
                                      <p:cBhvr>
                                        <p:cTn id="535" dur="1" fill="hold">
                                          <p:stCondLst>
                                            <p:cond delay="0"/>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85"/>
                  </p:tgtEl>
                </p:cond>
              </p:nextCondLst>
            </p:seq>
            <p:seq concurrent="1" nextAc="seek">
              <p:cTn id="536" restart="whenNotActive" fill="hold" evtFilter="cancelBubble" nodeType="interactiveSeq">
                <p:stCondLst>
                  <p:cond evt="onClick" delay="0">
                    <p:tgtEl>
                      <p:spTgt spid="186"/>
                    </p:tgtEl>
                  </p:cond>
                </p:stCondLst>
                <p:endSync evt="end" delay="0">
                  <p:rtn val="all"/>
                </p:endSync>
                <p:childTnLst>
                  <p:par>
                    <p:cTn id="537" fill="hold">
                      <p:stCondLst>
                        <p:cond delay="0"/>
                      </p:stCondLst>
                      <p:childTnLst>
                        <p:par>
                          <p:cTn id="538" fill="hold">
                            <p:stCondLst>
                              <p:cond delay="0"/>
                            </p:stCondLst>
                            <p:childTnLst>
                              <p:par>
                                <p:cTn id="539" presetID="1" presetClass="entr" presetSubtype="0" fill="hold" grpId="0" nodeType="withEffect">
                                  <p:stCondLst>
                                    <p:cond delay="0"/>
                                  </p:stCondLst>
                                  <p:childTnLst>
                                    <p:set>
                                      <p:cBhvr>
                                        <p:cTn id="540" dur="1" fill="hold">
                                          <p:stCondLst>
                                            <p:cond delay="0"/>
                                          </p:stCondLst>
                                        </p:cTn>
                                        <p:tgtEl>
                                          <p:spTgt spid="181"/>
                                        </p:tgtEl>
                                        <p:attrNameLst>
                                          <p:attrName>style.visibility</p:attrName>
                                        </p:attrNameLst>
                                      </p:cBhvr>
                                      <p:to>
                                        <p:strVal val="visible"/>
                                      </p:to>
                                    </p:set>
                                  </p:childTnLst>
                                </p:cTn>
                              </p:par>
                            </p:childTnLst>
                          </p:cTn>
                        </p:par>
                      </p:childTnLst>
                    </p:cTn>
                  </p:par>
                  <p:par>
                    <p:cTn id="541" fill="hold">
                      <p:stCondLst>
                        <p:cond delay="indefinite"/>
                      </p:stCondLst>
                      <p:childTnLst>
                        <p:par>
                          <p:cTn id="542" fill="hold">
                            <p:stCondLst>
                              <p:cond delay="0"/>
                            </p:stCondLst>
                            <p:childTnLst>
                              <p:par>
                                <p:cTn id="543" presetID="1" presetClass="exit" presetSubtype="0" fill="hold" grpId="1" nodeType="clickEffect">
                                  <p:stCondLst>
                                    <p:cond delay="0"/>
                                  </p:stCondLst>
                                  <p:childTnLst>
                                    <p:set>
                                      <p:cBhvr>
                                        <p:cTn id="544" dur="1" fill="hold">
                                          <p:stCondLst>
                                            <p:cond delay="0"/>
                                          </p:stCondLst>
                                        </p:cTn>
                                        <p:tgtEl>
                                          <p:spTgt spid="181"/>
                                        </p:tgtEl>
                                        <p:attrNameLst>
                                          <p:attrName>style.visibility</p:attrName>
                                        </p:attrNameLst>
                                      </p:cBhvr>
                                      <p:to>
                                        <p:strVal val="hidden"/>
                                      </p:to>
                                    </p:set>
                                  </p:childTnLst>
                                </p:cTn>
                              </p:par>
                            </p:childTnLst>
                          </p:cTn>
                        </p:par>
                      </p:childTnLst>
                    </p:cTn>
                  </p:par>
                </p:childTnLst>
              </p:cTn>
              <p:nextCondLst>
                <p:cond evt="onClick" delay="0">
                  <p:tgtEl>
                    <p:spTgt spid="186"/>
                  </p:tgtEl>
                </p:cond>
              </p:nextCondLst>
            </p:seq>
            <p:seq concurrent="1" nextAc="seek">
              <p:cTn id="545" restart="whenNotActive" fill="hold" evtFilter="cancelBubble" nodeType="interactiveSeq">
                <p:stCondLst>
                  <p:cond evt="onClick" delay="0">
                    <p:tgtEl>
                      <p:spTgt spid="184"/>
                    </p:tgtEl>
                  </p:cond>
                </p:stCondLst>
                <p:endSync evt="end" delay="0">
                  <p:rtn val="all"/>
                </p:endSync>
                <p:childTnLst>
                  <p:par>
                    <p:cTn id="546" fill="hold">
                      <p:stCondLst>
                        <p:cond delay="0"/>
                      </p:stCondLst>
                      <p:childTnLst>
                        <p:par>
                          <p:cTn id="547" fill="hold">
                            <p:stCondLst>
                              <p:cond delay="0"/>
                            </p:stCondLst>
                            <p:childTnLst>
                              <p:par>
                                <p:cTn id="548" presetID="1" presetClass="entr" presetSubtype="0" fill="hold" grpId="0" nodeType="withEffect">
                                  <p:stCondLst>
                                    <p:cond delay="0"/>
                                  </p:stCondLst>
                                  <p:childTnLst>
                                    <p:set>
                                      <p:cBhvr>
                                        <p:cTn id="549" dur="1" fill="hold">
                                          <p:stCondLst>
                                            <p:cond delay="0"/>
                                          </p:stCondLst>
                                        </p:cTn>
                                        <p:tgtEl>
                                          <p:spTgt spid="180"/>
                                        </p:tgtEl>
                                        <p:attrNameLst>
                                          <p:attrName>style.visibility</p:attrName>
                                        </p:attrNameLst>
                                      </p:cBhvr>
                                      <p:to>
                                        <p:strVal val="visible"/>
                                      </p:to>
                                    </p:set>
                                  </p:childTnLst>
                                </p:cTn>
                              </p:par>
                            </p:childTnLst>
                          </p:cTn>
                        </p:par>
                      </p:childTnLst>
                    </p:cTn>
                  </p:par>
                  <p:par>
                    <p:cTn id="550" fill="hold">
                      <p:stCondLst>
                        <p:cond delay="indefinite"/>
                      </p:stCondLst>
                      <p:childTnLst>
                        <p:par>
                          <p:cTn id="551" fill="hold">
                            <p:stCondLst>
                              <p:cond delay="0"/>
                            </p:stCondLst>
                            <p:childTnLst>
                              <p:par>
                                <p:cTn id="552" presetID="1" presetClass="exit" presetSubtype="0" fill="hold" grpId="1" nodeType="clickEffect">
                                  <p:stCondLst>
                                    <p:cond delay="0"/>
                                  </p:stCondLst>
                                  <p:childTnLst>
                                    <p:set>
                                      <p:cBhvr>
                                        <p:cTn id="553" dur="1" fill="hold">
                                          <p:stCondLst>
                                            <p:cond delay="0"/>
                                          </p:stCondLst>
                                        </p:cTn>
                                        <p:tgtEl>
                                          <p:spTgt spid="180"/>
                                        </p:tgtEl>
                                        <p:attrNameLst>
                                          <p:attrName>style.visibility</p:attrName>
                                        </p:attrNameLst>
                                      </p:cBhvr>
                                      <p:to>
                                        <p:strVal val="hidden"/>
                                      </p:to>
                                    </p:set>
                                  </p:childTnLst>
                                </p:cTn>
                              </p:par>
                            </p:childTnLst>
                          </p:cTn>
                        </p:par>
                      </p:childTnLst>
                    </p:cTn>
                  </p:par>
                </p:childTnLst>
              </p:cTn>
              <p:nextCondLst>
                <p:cond evt="onClick" delay="0">
                  <p:tgtEl>
                    <p:spTgt spid="184"/>
                  </p:tgtEl>
                </p:cond>
              </p:nextCondLst>
            </p:seq>
            <p:seq concurrent="1" nextAc="seek">
              <p:cTn id="554" restart="whenNotActive" fill="hold" evtFilter="cancelBubble" nodeType="interactiveSeq">
                <p:stCondLst>
                  <p:cond evt="onClick" delay="0">
                    <p:tgtEl>
                      <p:spTgt spid="187"/>
                    </p:tgtEl>
                  </p:cond>
                </p:stCondLst>
                <p:endSync evt="end" delay="0">
                  <p:rtn val="all"/>
                </p:endSync>
                <p:childTnLst>
                  <p:par>
                    <p:cTn id="555" fill="hold">
                      <p:stCondLst>
                        <p:cond delay="0"/>
                      </p:stCondLst>
                      <p:childTnLst>
                        <p:par>
                          <p:cTn id="556" fill="hold">
                            <p:stCondLst>
                              <p:cond delay="0"/>
                            </p:stCondLst>
                            <p:childTnLst>
                              <p:par>
                                <p:cTn id="557" presetID="1" presetClass="entr" presetSubtype="0" fill="hold" grpId="0" nodeType="withEffect">
                                  <p:stCondLst>
                                    <p:cond delay="0"/>
                                  </p:stCondLst>
                                  <p:childTnLst>
                                    <p:set>
                                      <p:cBhvr>
                                        <p:cTn id="558" dur="1" fill="hold">
                                          <p:stCondLst>
                                            <p:cond delay="0"/>
                                          </p:stCondLst>
                                        </p:cTn>
                                        <p:tgtEl>
                                          <p:spTgt spid="183"/>
                                        </p:tgtEl>
                                        <p:attrNameLst>
                                          <p:attrName>style.visibility</p:attrName>
                                        </p:attrNameLst>
                                      </p:cBhvr>
                                      <p:to>
                                        <p:strVal val="visible"/>
                                      </p:to>
                                    </p:set>
                                  </p:childTnLst>
                                </p:cTn>
                              </p:par>
                            </p:childTnLst>
                          </p:cTn>
                        </p:par>
                      </p:childTnLst>
                    </p:cTn>
                  </p:par>
                  <p:par>
                    <p:cTn id="559" fill="hold">
                      <p:stCondLst>
                        <p:cond delay="indefinite"/>
                      </p:stCondLst>
                      <p:childTnLst>
                        <p:par>
                          <p:cTn id="560" fill="hold">
                            <p:stCondLst>
                              <p:cond delay="0"/>
                            </p:stCondLst>
                            <p:childTnLst>
                              <p:par>
                                <p:cTn id="561" presetID="1" presetClass="exit" presetSubtype="0" fill="hold" grpId="1" nodeType="clickEffect">
                                  <p:stCondLst>
                                    <p:cond delay="0"/>
                                  </p:stCondLst>
                                  <p:childTnLst>
                                    <p:set>
                                      <p:cBhvr>
                                        <p:cTn id="562" dur="1" fill="hold">
                                          <p:stCondLst>
                                            <p:cond delay="0"/>
                                          </p:stCondLst>
                                        </p:cTn>
                                        <p:tgtEl>
                                          <p:spTgt spid="183"/>
                                        </p:tgtEl>
                                        <p:attrNameLst>
                                          <p:attrName>style.visibility</p:attrName>
                                        </p:attrNameLst>
                                      </p:cBhvr>
                                      <p:to>
                                        <p:strVal val="hidden"/>
                                      </p:to>
                                    </p:set>
                                  </p:childTnLst>
                                </p:cTn>
                              </p:par>
                            </p:childTnLst>
                          </p:cTn>
                        </p:par>
                      </p:childTnLst>
                    </p:cTn>
                  </p:par>
                </p:childTnLst>
              </p:cTn>
              <p:nextCondLst>
                <p:cond evt="onClick" delay="0">
                  <p:tgtEl>
                    <p:spTgt spid="187"/>
                  </p:tgtEl>
                </p:cond>
              </p:nextCondLst>
            </p:seq>
            <p:seq concurrent="1" nextAc="seek">
              <p:cTn id="563" restart="whenNotActive" fill="hold" evtFilter="cancelBubble" nodeType="interactiveSeq">
                <p:stCondLst>
                  <p:cond evt="onClick" delay="0">
                    <p:tgtEl>
                      <p:spTgt spid="193"/>
                    </p:tgtEl>
                  </p:cond>
                </p:stCondLst>
                <p:endSync evt="end" delay="0">
                  <p:rtn val="all"/>
                </p:endSync>
                <p:childTnLst>
                  <p:par>
                    <p:cTn id="564" fill="hold">
                      <p:stCondLst>
                        <p:cond delay="0"/>
                      </p:stCondLst>
                      <p:childTnLst>
                        <p:par>
                          <p:cTn id="565" fill="hold">
                            <p:stCondLst>
                              <p:cond delay="0"/>
                            </p:stCondLst>
                            <p:childTnLst>
                              <p:par>
                                <p:cTn id="566" presetID="1" presetClass="entr" presetSubtype="0" fill="hold" grpId="0" nodeType="withEffect">
                                  <p:stCondLst>
                                    <p:cond delay="0"/>
                                  </p:stCondLst>
                                  <p:childTnLst>
                                    <p:set>
                                      <p:cBhvr>
                                        <p:cTn id="567" dur="1" fill="hold">
                                          <p:stCondLst>
                                            <p:cond delay="0"/>
                                          </p:stCondLst>
                                        </p:cTn>
                                        <p:tgtEl>
                                          <p:spTgt spid="190"/>
                                        </p:tgtEl>
                                        <p:attrNameLst>
                                          <p:attrName>style.visibility</p:attrName>
                                        </p:attrNameLst>
                                      </p:cBhvr>
                                      <p:to>
                                        <p:strVal val="visible"/>
                                      </p:to>
                                    </p:set>
                                  </p:childTnLst>
                                </p:cTn>
                              </p:par>
                            </p:childTnLst>
                          </p:cTn>
                        </p:par>
                      </p:childTnLst>
                    </p:cTn>
                  </p:par>
                  <p:par>
                    <p:cTn id="568" fill="hold">
                      <p:stCondLst>
                        <p:cond delay="indefinite"/>
                      </p:stCondLst>
                      <p:childTnLst>
                        <p:par>
                          <p:cTn id="569" fill="hold">
                            <p:stCondLst>
                              <p:cond delay="0"/>
                            </p:stCondLst>
                            <p:childTnLst>
                              <p:par>
                                <p:cTn id="570" presetID="1" presetClass="exit" presetSubtype="0" fill="hold" grpId="1" nodeType="clickEffect">
                                  <p:stCondLst>
                                    <p:cond delay="0"/>
                                  </p:stCondLst>
                                  <p:childTnLst>
                                    <p:set>
                                      <p:cBhvr>
                                        <p:cTn id="571" dur="1" fill="hold">
                                          <p:stCondLst>
                                            <p:cond delay="0"/>
                                          </p:stCondLst>
                                        </p:cTn>
                                        <p:tgtEl>
                                          <p:spTgt spid="190"/>
                                        </p:tgtEl>
                                        <p:attrNameLst>
                                          <p:attrName>style.visibility</p:attrName>
                                        </p:attrNameLst>
                                      </p:cBhvr>
                                      <p:to>
                                        <p:strVal val="hidden"/>
                                      </p:to>
                                    </p:set>
                                  </p:childTnLst>
                                </p:cTn>
                              </p:par>
                            </p:childTnLst>
                          </p:cTn>
                        </p:par>
                      </p:childTnLst>
                    </p:cTn>
                  </p:par>
                </p:childTnLst>
              </p:cTn>
              <p:nextCondLst>
                <p:cond evt="onClick" delay="0">
                  <p:tgtEl>
                    <p:spTgt spid="193"/>
                  </p:tgtEl>
                </p:cond>
              </p:nextCondLst>
            </p:seq>
            <p:seq concurrent="1" nextAc="seek">
              <p:cTn id="572" restart="whenNotActive" fill="hold" evtFilter="cancelBubble" nodeType="interactiveSeq">
                <p:stCondLst>
                  <p:cond evt="onClick" delay="0">
                    <p:tgtEl>
                      <p:spTgt spid="194"/>
                    </p:tgtEl>
                  </p:cond>
                </p:stCondLst>
                <p:endSync evt="end" delay="0">
                  <p:rtn val="all"/>
                </p:endSync>
                <p:childTnLst>
                  <p:par>
                    <p:cTn id="573" fill="hold">
                      <p:stCondLst>
                        <p:cond delay="0"/>
                      </p:stCondLst>
                      <p:childTnLst>
                        <p:par>
                          <p:cTn id="574" fill="hold">
                            <p:stCondLst>
                              <p:cond delay="0"/>
                            </p:stCondLst>
                            <p:childTnLst>
                              <p:par>
                                <p:cTn id="575" presetID="1" presetClass="entr" presetSubtype="0" fill="hold" grpId="0" nodeType="withEffect">
                                  <p:stCondLst>
                                    <p:cond delay="0"/>
                                  </p:stCondLst>
                                  <p:childTnLst>
                                    <p:set>
                                      <p:cBhvr>
                                        <p:cTn id="576" dur="1" fill="hold">
                                          <p:stCondLst>
                                            <p:cond delay="0"/>
                                          </p:stCondLst>
                                        </p:cTn>
                                        <p:tgtEl>
                                          <p:spTgt spid="189"/>
                                        </p:tgtEl>
                                        <p:attrNameLst>
                                          <p:attrName>style.visibility</p:attrName>
                                        </p:attrNameLst>
                                      </p:cBhvr>
                                      <p:to>
                                        <p:strVal val="visible"/>
                                      </p:to>
                                    </p:set>
                                  </p:childTnLst>
                                </p:cTn>
                              </p:par>
                            </p:childTnLst>
                          </p:cTn>
                        </p:par>
                      </p:childTnLst>
                    </p:cTn>
                  </p:par>
                  <p:par>
                    <p:cTn id="577" fill="hold">
                      <p:stCondLst>
                        <p:cond delay="indefinite"/>
                      </p:stCondLst>
                      <p:childTnLst>
                        <p:par>
                          <p:cTn id="578" fill="hold">
                            <p:stCondLst>
                              <p:cond delay="0"/>
                            </p:stCondLst>
                            <p:childTnLst>
                              <p:par>
                                <p:cTn id="579" presetID="1" presetClass="exit" presetSubtype="0" fill="hold" grpId="1" nodeType="clickEffect">
                                  <p:stCondLst>
                                    <p:cond delay="0"/>
                                  </p:stCondLst>
                                  <p:childTnLst>
                                    <p:set>
                                      <p:cBhvr>
                                        <p:cTn id="580" dur="1" fill="hold">
                                          <p:stCondLst>
                                            <p:cond delay="0"/>
                                          </p:stCondLst>
                                        </p:cTn>
                                        <p:tgtEl>
                                          <p:spTgt spid="189"/>
                                        </p:tgtEl>
                                        <p:attrNameLst>
                                          <p:attrName>style.visibility</p:attrName>
                                        </p:attrNameLst>
                                      </p:cBhvr>
                                      <p:to>
                                        <p:strVal val="hidden"/>
                                      </p:to>
                                    </p:set>
                                  </p:childTnLst>
                                </p:cTn>
                              </p:par>
                            </p:childTnLst>
                          </p:cTn>
                        </p:par>
                      </p:childTnLst>
                    </p:cTn>
                  </p:par>
                </p:childTnLst>
              </p:cTn>
              <p:nextCondLst>
                <p:cond evt="onClick" delay="0">
                  <p:tgtEl>
                    <p:spTgt spid="194"/>
                  </p:tgtEl>
                </p:cond>
              </p:nextCondLst>
            </p:seq>
            <p:seq concurrent="1" nextAc="seek">
              <p:cTn id="581" restart="whenNotActive" fill="hold" evtFilter="cancelBubble" nodeType="interactiveSeq">
                <p:stCondLst>
                  <p:cond evt="onClick" delay="0">
                    <p:tgtEl>
                      <p:spTgt spid="192"/>
                    </p:tgtEl>
                  </p:cond>
                </p:stCondLst>
                <p:endSync evt="end" delay="0">
                  <p:rtn val="all"/>
                </p:endSync>
                <p:childTnLst>
                  <p:par>
                    <p:cTn id="582" fill="hold">
                      <p:stCondLst>
                        <p:cond delay="0"/>
                      </p:stCondLst>
                      <p:childTnLst>
                        <p:par>
                          <p:cTn id="583" fill="hold">
                            <p:stCondLst>
                              <p:cond delay="0"/>
                            </p:stCondLst>
                            <p:childTnLst>
                              <p:par>
                                <p:cTn id="584" presetID="1" presetClass="entr" presetSubtype="0" fill="hold" grpId="0" nodeType="withEffect">
                                  <p:stCondLst>
                                    <p:cond delay="0"/>
                                  </p:stCondLst>
                                  <p:childTnLst>
                                    <p:set>
                                      <p:cBhvr>
                                        <p:cTn id="585" dur="1" fill="hold">
                                          <p:stCondLst>
                                            <p:cond delay="0"/>
                                          </p:stCondLst>
                                        </p:cTn>
                                        <p:tgtEl>
                                          <p:spTgt spid="188"/>
                                        </p:tgtEl>
                                        <p:attrNameLst>
                                          <p:attrName>style.visibility</p:attrName>
                                        </p:attrNameLst>
                                      </p:cBhvr>
                                      <p:to>
                                        <p:strVal val="visible"/>
                                      </p:to>
                                    </p:set>
                                  </p:childTnLst>
                                </p:cTn>
                              </p:par>
                            </p:childTnLst>
                          </p:cTn>
                        </p:par>
                      </p:childTnLst>
                    </p:cTn>
                  </p:par>
                  <p:par>
                    <p:cTn id="586" fill="hold">
                      <p:stCondLst>
                        <p:cond delay="indefinite"/>
                      </p:stCondLst>
                      <p:childTnLst>
                        <p:par>
                          <p:cTn id="587" fill="hold">
                            <p:stCondLst>
                              <p:cond delay="0"/>
                            </p:stCondLst>
                            <p:childTnLst>
                              <p:par>
                                <p:cTn id="588" presetID="1" presetClass="exit" presetSubtype="0" fill="hold" grpId="1" nodeType="clickEffect">
                                  <p:stCondLst>
                                    <p:cond delay="0"/>
                                  </p:stCondLst>
                                  <p:childTnLst>
                                    <p:set>
                                      <p:cBhvr>
                                        <p:cTn id="589" dur="1" fill="hold">
                                          <p:stCondLst>
                                            <p:cond delay="0"/>
                                          </p:stCondLst>
                                        </p:cTn>
                                        <p:tgtEl>
                                          <p:spTgt spid="188"/>
                                        </p:tgtEl>
                                        <p:attrNameLst>
                                          <p:attrName>style.visibility</p:attrName>
                                        </p:attrNameLst>
                                      </p:cBhvr>
                                      <p:to>
                                        <p:strVal val="hidden"/>
                                      </p:to>
                                    </p:set>
                                  </p:childTnLst>
                                </p:cTn>
                              </p:par>
                            </p:childTnLst>
                          </p:cTn>
                        </p:par>
                      </p:childTnLst>
                    </p:cTn>
                  </p:par>
                </p:childTnLst>
              </p:cTn>
              <p:nextCondLst>
                <p:cond evt="onClick" delay="0">
                  <p:tgtEl>
                    <p:spTgt spid="192"/>
                  </p:tgtEl>
                </p:cond>
              </p:nextCondLst>
            </p:seq>
            <p:seq concurrent="1" nextAc="seek">
              <p:cTn id="590" restart="whenNotActive" fill="hold" evtFilter="cancelBubble" nodeType="interactiveSeq">
                <p:stCondLst>
                  <p:cond evt="onClick" delay="0">
                    <p:tgtEl>
                      <p:spTgt spid="195"/>
                    </p:tgtEl>
                  </p:cond>
                </p:stCondLst>
                <p:endSync evt="end" delay="0">
                  <p:rtn val="all"/>
                </p:endSync>
                <p:childTnLst>
                  <p:par>
                    <p:cTn id="591" fill="hold">
                      <p:stCondLst>
                        <p:cond delay="0"/>
                      </p:stCondLst>
                      <p:childTnLst>
                        <p:par>
                          <p:cTn id="592" fill="hold">
                            <p:stCondLst>
                              <p:cond delay="0"/>
                            </p:stCondLst>
                            <p:childTnLst>
                              <p:par>
                                <p:cTn id="593" presetID="1" presetClass="entr" presetSubtype="0" fill="hold" grpId="0" nodeType="withEffect">
                                  <p:stCondLst>
                                    <p:cond delay="0"/>
                                  </p:stCondLst>
                                  <p:childTnLst>
                                    <p:set>
                                      <p:cBhvr>
                                        <p:cTn id="594" dur="1" fill="hold">
                                          <p:stCondLst>
                                            <p:cond delay="0"/>
                                          </p:stCondLst>
                                        </p:cTn>
                                        <p:tgtEl>
                                          <p:spTgt spid="191"/>
                                        </p:tgtEl>
                                        <p:attrNameLst>
                                          <p:attrName>style.visibility</p:attrName>
                                        </p:attrNameLst>
                                      </p:cBhvr>
                                      <p:to>
                                        <p:strVal val="visible"/>
                                      </p:to>
                                    </p:set>
                                  </p:childTnLst>
                                </p:cTn>
                              </p:par>
                            </p:childTnLst>
                          </p:cTn>
                        </p:par>
                      </p:childTnLst>
                    </p:cTn>
                  </p:par>
                  <p:par>
                    <p:cTn id="595" fill="hold">
                      <p:stCondLst>
                        <p:cond delay="indefinite"/>
                      </p:stCondLst>
                      <p:childTnLst>
                        <p:par>
                          <p:cTn id="596" fill="hold">
                            <p:stCondLst>
                              <p:cond delay="0"/>
                            </p:stCondLst>
                            <p:childTnLst>
                              <p:par>
                                <p:cTn id="597" presetID="1" presetClass="exit" presetSubtype="0" fill="hold" grpId="1" nodeType="clickEffect">
                                  <p:stCondLst>
                                    <p:cond delay="0"/>
                                  </p:stCondLst>
                                  <p:childTnLst>
                                    <p:set>
                                      <p:cBhvr>
                                        <p:cTn id="598" dur="1" fill="hold">
                                          <p:stCondLst>
                                            <p:cond delay="0"/>
                                          </p:stCondLst>
                                        </p:cTn>
                                        <p:tgtEl>
                                          <p:spTgt spid="191"/>
                                        </p:tgtEl>
                                        <p:attrNameLst>
                                          <p:attrName>style.visibility</p:attrName>
                                        </p:attrNameLst>
                                      </p:cBhvr>
                                      <p:to>
                                        <p:strVal val="hidden"/>
                                      </p:to>
                                    </p:set>
                                  </p:childTnLst>
                                </p:cTn>
                              </p:par>
                            </p:childTnLst>
                          </p:cTn>
                        </p:par>
                      </p:childTnLst>
                    </p:cTn>
                  </p:par>
                </p:childTnLst>
              </p:cTn>
              <p:nextCondLst>
                <p:cond evt="onClick" delay="0">
                  <p:tgtEl>
                    <p:spTgt spid="195"/>
                  </p:tgtEl>
                </p:cond>
              </p:nextCondLst>
            </p:seq>
            <p:seq concurrent="1" nextAc="seek">
              <p:cTn id="599" restart="whenNotActive" fill="hold" evtFilter="cancelBubble" nodeType="interactiveSeq">
                <p:stCondLst>
                  <p:cond evt="onClick" delay="0">
                    <p:tgtEl>
                      <p:spTgt spid="201"/>
                    </p:tgtEl>
                  </p:cond>
                </p:stCondLst>
                <p:endSync evt="end" delay="0">
                  <p:rtn val="all"/>
                </p:endSync>
                <p:childTnLst>
                  <p:par>
                    <p:cTn id="600" fill="hold">
                      <p:stCondLst>
                        <p:cond delay="0"/>
                      </p:stCondLst>
                      <p:childTnLst>
                        <p:par>
                          <p:cTn id="601" fill="hold">
                            <p:stCondLst>
                              <p:cond delay="0"/>
                            </p:stCondLst>
                            <p:childTnLst>
                              <p:par>
                                <p:cTn id="602" presetID="1" presetClass="entr" presetSubtype="0" fill="hold" grpId="0" nodeType="withEffect">
                                  <p:stCondLst>
                                    <p:cond delay="0"/>
                                  </p:stCondLst>
                                  <p:childTnLst>
                                    <p:set>
                                      <p:cBhvr>
                                        <p:cTn id="603" dur="1" fill="hold">
                                          <p:stCondLst>
                                            <p:cond delay="0"/>
                                          </p:stCondLst>
                                        </p:cTn>
                                        <p:tgtEl>
                                          <p:spTgt spid="198"/>
                                        </p:tgtEl>
                                        <p:attrNameLst>
                                          <p:attrName>style.visibility</p:attrName>
                                        </p:attrNameLst>
                                      </p:cBhvr>
                                      <p:to>
                                        <p:strVal val="visible"/>
                                      </p:to>
                                    </p:set>
                                  </p:childTnLst>
                                </p:cTn>
                              </p:par>
                            </p:childTnLst>
                          </p:cTn>
                        </p:par>
                      </p:childTnLst>
                    </p:cTn>
                  </p:par>
                  <p:par>
                    <p:cTn id="604" fill="hold">
                      <p:stCondLst>
                        <p:cond delay="indefinite"/>
                      </p:stCondLst>
                      <p:childTnLst>
                        <p:par>
                          <p:cTn id="605" fill="hold">
                            <p:stCondLst>
                              <p:cond delay="0"/>
                            </p:stCondLst>
                            <p:childTnLst>
                              <p:par>
                                <p:cTn id="606" presetID="1" presetClass="exit" presetSubtype="0" fill="hold" grpId="1" nodeType="clickEffect">
                                  <p:stCondLst>
                                    <p:cond delay="0"/>
                                  </p:stCondLst>
                                  <p:childTnLst>
                                    <p:set>
                                      <p:cBhvr>
                                        <p:cTn id="607" dur="1" fill="hold">
                                          <p:stCondLst>
                                            <p:cond delay="0"/>
                                          </p:stCondLst>
                                        </p:cTn>
                                        <p:tgtEl>
                                          <p:spTgt spid="198"/>
                                        </p:tgtEl>
                                        <p:attrNameLst>
                                          <p:attrName>style.visibility</p:attrName>
                                        </p:attrNameLst>
                                      </p:cBhvr>
                                      <p:to>
                                        <p:strVal val="hidden"/>
                                      </p:to>
                                    </p:set>
                                  </p:childTnLst>
                                </p:cTn>
                              </p:par>
                            </p:childTnLst>
                          </p:cTn>
                        </p:par>
                      </p:childTnLst>
                    </p:cTn>
                  </p:par>
                </p:childTnLst>
              </p:cTn>
              <p:nextCondLst>
                <p:cond evt="onClick" delay="0">
                  <p:tgtEl>
                    <p:spTgt spid="201"/>
                  </p:tgtEl>
                </p:cond>
              </p:nextCondLst>
            </p:seq>
            <p:seq concurrent="1" nextAc="seek">
              <p:cTn id="608" restart="whenNotActive" fill="hold" evtFilter="cancelBubble" nodeType="interactiveSeq">
                <p:stCondLst>
                  <p:cond evt="onClick" delay="0">
                    <p:tgtEl>
                      <p:spTgt spid="202"/>
                    </p:tgtEl>
                  </p:cond>
                </p:stCondLst>
                <p:endSync evt="end" delay="0">
                  <p:rtn val="all"/>
                </p:endSync>
                <p:childTnLst>
                  <p:par>
                    <p:cTn id="609" fill="hold">
                      <p:stCondLst>
                        <p:cond delay="0"/>
                      </p:stCondLst>
                      <p:childTnLst>
                        <p:par>
                          <p:cTn id="610" fill="hold">
                            <p:stCondLst>
                              <p:cond delay="0"/>
                            </p:stCondLst>
                            <p:childTnLst>
                              <p:par>
                                <p:cTn id="611" presetID="1" presetClass="entr" presetSubtype="0" fill="hold" grpId="0" nodeType="withEffect">
                                  <p:stCondLst>
                                    <p:cond delay="0"/>
                                  </p:stCondLst>
                                  <p:childTnLst>
                                    <p:set>
                                      <p:cBhvr>
                                        <p:cTn id="612" dur="1" fill="hold">
                                          <p:stCondLst>
                                            <p:cond delay="0"/>
                                          </p:stCondLst>
                                        </p:cTn>
                                        <p:tgtEl>
                                          <p:spTgt spid="197"/>
                                        </p:tgtEl>
                                        <p:attrNameLst>
                                          <p:attrName>style.visibility</p:attrName>
                                        </p:attrNameLst>
                                      </p:cBhvr>
                                      <p:to>
                                        <p:strVal val="visible"/>
                                      </p:to>
                                    </p:set>
                                  </p:childTnLst>
                                </p:cTn>
                              </p:par>
                            </p:childTnLst>
                          </p:cTn>
                        </p:par>
                      </p:childTnLst>
                    </p:cTn>
                  </p:par>
                  <p:par>
                    <p:cTn id="613" fill="hold">
                      <p:stCondLst>
                        <p:cond delay="indefinite"/>
                      </p:stCondLst>
                      <p:childTnLst>
                        <p:par>
                          <p:cTn id="614" fill="hold">
                            <p:stCondLst>
                              <p:cond delay="0"/>
                            </p:stCondLst>
                            <p:childTnLst>
                              <p:par>
                                <p:cTn id="615" presetID="1" presetClass="exit" presetSubtype="0" fill="hold" grpId="1" nodeType="clickEffect">
                                  <p:stCondLst>
                                    <p:cond delay="0"/>
                                  </p:stCondLst>
                                  <p:childTnLst>
                                    <p:set>
                                      <p:cBhvr>
                                        <p:cTn id="616" dur="1" fill="hold">
                                          <p:stCondLst>
                                            <p:cond delay="0"/>
                                          </p:stCondLst>
                                        </p:cTn>
                                        <p:tgtEl>
                                          <p:spTgt spid="197"/>
                                        </p:tgtEl>
                                        <p:attrNameLst>
                                          <p:attrName>style.visibility</p:attrName>
                                        </p:attrNameLst>
                                      </p:cBhvr>
                                      <p:to>
                                        <p:strVal val="hidden"/>
                                      </p:to>
                                    </p:set>
                                  </p:childTnLst>
                                </p:cTn>
                              </p:par>
                            </p:childTnLst>
                          </p:cTn>
                        </p:par>
                      </p:childTnLst>
                    </p:cTn>
                  </p:par>
                </p:childTnLst>
              </p:cTn>
              <p:nextCondLst>
                <p:cond evt="onClick" delay="0">
                  <p:tgtEl>
                    <p:spTgt spid="202"/>
                  </p:tgtEl>
                </p:cond>
              </p:nextCondLst>
            </p:seq>
            <p:seq concurrent="1" nextAc="seek">
              <p:cTn id="617" restart="whenNotActive" fill="hold" evtFilter="cancelBubble" nodeType="interactiveSeq">
                <p:stCondLst>
                  <p:cond evt="onClick" delay="0">
                    <p:tgtEl>
                      <p:spTgt spid="200"/>
                    </p:tgtEl>
                  </p:cond>
                </p:stCondLst>
                <p:endSync evt="end" delay="0">
                  <p:rtn val="all"/>
                </p:endSync>
                <p:childTnLst>
                  <p:par>
                    <p:cTn id="618" fill="hold">
                      <p:stCondLst>
                        <p:cond delay="0"/>
                      </p:stCondLst>
                      <p:childTnLst>
                        <p:par>
                          <p:cTn id="619" fill="hold">
                            <p:stCondLst>
                              <p:cond delay="0"/>
                            </p:stCondLst>
                            <p:childTnLst>
                              <p:par>
                                <p:cTn id="620" presetID="1" presetClass="entr" presetSubtype="0" fill="hold" grpId="0" nodeType="withEffect">
                                  <p:stCondLst>
                                    <p:cond delay="0"/>
                                  </p:stCondLst>
                                  <p:childTnLst>
                                    <p:set>
                                      <p:cBhvr>
                                        <p:cTn id="621" dur="1" fill="hold">
                                          <p:stCondLst>
                                            <p:cond delay="0"/>
                                          </p:stCondLst>
                                        </p:cTn>
                                        <p:tgtEl>
                                          <p:spTgt spid="196"/>
                                        </p:tgtEl>
                                        <p:attrNameLst>
                                          <p:attrName>style.visibility</p:attrName>
                                        </p:attrNameLst>
                                      </p:cBhvr>
                                      <p:to>
                                        <p:strVal val="visible"/>
                                      </p:to>
                                    </p:set>
                                  </p:childTnLst>
                                </p:cTn>
                              </p:par>
                            </p:childTnLst>
                          </p:cTn>
                        </p:par>
                      </p:childTnLst>
                    </p:cTn>
                  </p:par>
                  <p:par>
                    <p:cTn id="622" fill="hold">
                      <p:stCondLst>
                        <p:cond delay="indefinite"/>
                      </p:stCondLst>
                      <p:childTnLst>
                        <p:par>
                          <p:cTn id="623" fill="hold">
                            <p:stCondLst>
                              <p:cond delay="0"/>
                            </p:stCondLst>
                            <p:childTnLst>
                              <p:par>
                                <p:cTn id="624" presetID="1" presetClass="exit" presetSubtype="0" fill="hold" grpId="1" nodeType="clickEffect">
                                  <p:stCondLst>
                                    <p:cond delay="0"/>
                                  </p:stCondLst>
                                  <p:childTnLst>
                                    <p:set>
                                      <p:cBhvr>
                                        <p:cTn id="625" dur="1" fill="hold">
                                          <p:stCondLst>
                                            <p:cond delay="0"/>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200"/>
                  </p:tgtEl>
                </p:cond>
              </p:nextCondLst>
            </p:seq>
            <p:seq concurrent="1" nextAc="seek">
              <p:cTn id="626" restart="whenNotActive" fill="hold" evtFilter="cancelBubble" nodeType="interactiveSeq">
                <p:stCondLst>
                  <p:cond evt="onClick" delay="0">
                    <p:tgtEl>
                      <p:spTgt spid="203"/>
                    </p:tgtEl>
                  </p:cond>
                </p:stCondLst>
                <p:endSync evt="end" delay="0">
                  <p:rtn val="all"/>
                </p:endSync>
                <p:childTnLst>
                  <p:par>
                    <p:cTn id="627" fill="hold">
                      <p:stCondLst>
                        <p:cond delay="0"/>
                      </p:stCondLst>
                      <p:childTnLst>
                        <p:par>
                          <p:cTn id="628" fill="hold">
                            <p:stCondLst>
                              <p:cond delay="0"/>
                            </p:stCondLst>
                            <p:childTnLst>
                              <p:par>
                                <p:cTn id="629" presetID="1" presetClass="entr" presetSubtype="0" fill="hold" grpId="0" nodeType="withEffect">
                                  <p:stCondLst>
                                    <p:cond delay="0"/>
                                  </p:stCondLst>
                                  <p:childTnLst>
                                    <p:set>
                                      <p:cBhvr>
                                        <p:cTn id="630" dur="1" fill="hold">
                                          <p:stCondLst>
                                            <p:cond delay="0"/>
                                          </p:stCondLst>
                                        </p:cTn>
                                        <p:tgtEl>
                                          <p:spTgt spid="199"/>
                                        </p:tgtEl>
                                        <p:attrNameLst>
                                          <p:attrName>style.visibility</p:attrName>
                                        </p:attrNameLst>
                                      </p:cBhvr>
                                      <p:to>
                                        <p:strVal val="visible"/>
                                      </p:to>
                                    </p:set>
                                  </p:childTnLst>
                                </p:cTn>
                              </p:par>
                            </p:childTnLst>
                          </p:cTn>
                        </p:par>
                      </p:childTnLst>
                    </p:cTn>
                  </p:par>
                  <p:par>
                    <p:cTn id="631" fill="hold">
                      <p:stCondLst>
                        <p:cond delay="indefinite"/>
                      </p:stCondLst>
                      <p:childTnLst>
                        <p:par>
                          <p:cTn id="632" fill="hold">
                            <p:stCondLst>
                              <p:cond delay="0"/>
                            </p:stCondLst>
                            <p:childTnLst>
                              <p:par>
                                <p:cTn id="633" presetID="1" presetClass="exit" presetSubtype="0" fill="hold" grpId="1" nodeType="clickEffect">
                                  <p:stCondLst>
                                    <p:cond delay="0"/>
                                  </p:stCondLst>
                                  <p:childTnLst>
                                    <p:set>
                                      <p:cBhvr>
                                        <p:cTn id="634" dur="1" fill="hold">
                                          <p:stCondLst>
                                            <p:cond delay="0"/>
                                          </p:stCondLst>
                                        </p:cTn>
                                        <p:tgtEl>
                                          <p:spTgt spid="199"/>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seq concurrent="1" nextAc="seek">
              <p:cTn id="635" restart="whenNotActive" fill="hold" evtFilter="cancelBubble" nodeType="interactiveSeq">
                <p:stCondLst>
                  <p:cond evt="onClick" delay="0">
                    <p:tgtEl>
                      <p:spTgt spid="230"/>
                    </p:tgtEl>
                  </p:cond>
                </p:stCondLst>
                <p:endSync evt="end" delay="0">
                  <p:rtn val="all"/>
                </p:endSync>
                <p:childTnLst>
                  <p:par>
                    <p:cTn id="636" fill="hold">
                      <p:stCondLst>
                        <p:cond delay="0"/>
                      </p:stCondLst>
                      <p:childTnLst>
                        <p:par>
                          <p:cTn id="637" fill="hold">
                            <p:stCondLst>
                              <p:cond delay="0"/>
                            </p:stCondLst>
                            <p:childTnLst>
                              <p:par>
                                <p:cTn id="638" presetID="1" presetClass="entr" presetSubtype="0" fill="hold" grpId="0" nodeType="withEffect">
                                  <p:stCondLst>
                                    <p:cond delay="0"/>
                                  </p:stCondLst>
                                  <p:childTnLst>
                                    <p:set>
                                      <p:cBhvr>
                                        <p:cTn id="639" dur="1" fill="hold">
                                          <p:stCondLst>
                                            <p:cond delay="0"/>
                                          </p:stCondLst>
                                        </p:cTn>
                                        <p:tgtEl>
                                          <p:spTgt spid="227"/>
                                        </p:tgtEl>
                                        <p:attrNameLst>
                                          <p:attrName>style.visibility</p:attrName>
                                        </p:attrNameLst>
                                      </p:cBhvr>
                                      <p:to>
                                        <p:strVal val="visible"/>
                                      </p:to>
                                    </p:set>
                                  </p:childTnLst>
                                </p:cTn>
                              </p:par>
                            </p:childTnLst>
                          </p:cTn>
                        </p:par>
                      </p:childTnLst>
                    </p:cTn>
                  </p:par>
                  <p:par>
                    <p:cTn id="640" fill="hold">
                      <p:stCondLst>
                        <p:cond delay="indefinite"/>
                      </p:stCondLst>
                      <p:childTnLst>
                        <p:par>
                          <p:cTn id="641" fill="hold">
                            <p:stCondLst>
                              <p:cond delay="0"/>
                            </p:stCondLst>
                            <p:childTnLst>
                              <p:par>
                                <p:cTn id="642" presetID="1" presetClass="exit" presetSubtype="0" fill="hold" grpId="1" nodeType="clickEffect">
                                  <p:stCondLst>
                                    <p:cond delay="0"/>
                                  </p:stCondLst>
                                  <p:childTnLst>
                                    <p:set>
                                      <p:cBhvr>
                                        <p:cTn id="643" dur="1" fill="hold">
                                          <p:stCondLst>
                                            <p:cond delay="0"/>
                                          </p:stCondLst>
                                        </p:cTn>
                                        <p:tgtEl>
                                          <p:spTgt spid="227"/>
                                        </p:tgtEl>
                                        <p:attrNameLst>
                                          <p:attrName>style.visibility</p:attrName>
                                        </p:attrNameLst>
                                      </p:cBhvr>
                                      <p:to>
                                        <p:strVal val="hidden"/>
                                      </p:to>
                                    </p:set>
                                  </p:childTnLst>
                                </p:cTn>
                              </p:par>
                            </p:childTnLst>
                          </p:cTn>
                        </p:par>
                      </p:childTnLst>
                    </p:cTn>
                  </p:par>
                </p:childTnLst>
              </p:cTn>
              <p:nextCondLst>
                <p:cond evt="onClick" delay="0">
                  <p:tgtEl>
                    <p:spTgt spid="230"/>
                  </p:tgtEl>
                </p:cond>
              </p:nextCondLst>
            </p:seq>
            <p:seq concurrent="1" nextAc="seek">
              <p:cTn id="644" restart="whenNotActive" fill="hold" evtFilter="cancelBubble" nodeType="interactiveSeq">
                <p:stCondLst>
                  <p:cond evt="onClick" delay="0">
                    <p:tgtEl>
                      <p:spTgt spid="231"/>
                    </p:tgtEl>
                  </p:cond>
                </p:stCondLst>
                <p:endSync evt="end" delay="0">
                  <p:rtn val="all"/>
                </p:endSync>
                <p:childTnLst>
                  <p:par>
                    <p:cTn id="645" fill="hold">
                      <p:stCondLst>
                        <p:cond delay="0"/>
                      </p:stCondLst>
                      <p:childTnLst>
                        <p:par>
                          <p:cTn id="646" fill="hold">
                            <p:stCondLst>
                              <p:cond delay="0"/>
                            </p:stCondLst>
                            <p:childTnLst>
                              <p:par>
                                <p:cTn id="647" presetID="1" presetClass="entr" presetSubtype="0" fill="hold" grpId="0" nodeType="withEffect">
                                  <p:stCondLst>
                                    <p:cond delay="0"/>
                                  </p:stCondLst>
                                  <p:childTnLst>
                                    <p:set>
                                      <p:cBhvr>
                                        <p:cTn id="648" dur="1" fill="hold">
                                          <p:stCondLst>
                                            <p:cond delay="0"/>
                                          </p:stCondLst>
                                        </p:cTn>
                                        <p:tgtEl>
                                          <p:spTgt spid="226"/>
                                        </p:tgtEl>
                                        <p:attrNameLst>
                                          <p:attrName>style.visibility</p:attrName>
                                        </p:attrNameLst>
                                      </p:cBhvr>
                                      <p:to>
                                        <p:strVal val="visible"/>
                                      </p:to>
                                    </p:set>
                                  </p:childTnLst>
                                </p:cTn>
                              </p:par>
                            </p:childTnLst>
                          </p:cTn>
                        </p:par>
                      </p:childTnLst>
                    </p:cTn>
                  </p:par>
                  <p:par>
                    <p:cTn id="649" fill="hold">
                      <p:stCondLst>
                        <p:cond delay="indefinite"/>
                      </p:stCondLst>
                      <p:childTnLst>
                        <p:par>
                          <p:cTn id="650" fill="hold">
                            <p:stCondLst>
                              <p:cond delay="0"/>
                            </p:stCondLst>
                            <p:childTnLst>
                              <p:par>
                                <p:cTn id="651" presetID="1" presetClass="exit" presetSubtype="0" fill="hold" grpId="1" nodeType="clickEffect">
                                  <p:stCondLst>
                                    <p:cond delay="0"/>
                                  </p:stCondLst>
                                  <p:childTnLst>
                                    <p:set>
                                      <p:cBhvr>
                                        <p:cTn id="652" dur="1" fill="hold">
                                          <p:stCondLst>
                                            <p:cond delay="0"/>
                                          </p:stCondLst>
                                        </p:cTn>
                                        <p:tgtEl>
                                          <p:spTgt spid="226"/>
                                        </p:tgtEl>
                                        <p:attrNameLst>
                                          <p:attrName>style.visibility</p:attrName>
                                        </p:attrNameLst>
                                      </p:cBhvr>
                                      <p:to>
                                        <p:strVal val="hidden"/>
                                      </p:to>
                                    </p:set>
                                  </p:childTnLst>
                                </p:cTn>
                              </p:par>
                            </p:childTnLst>
                          </p:cTn>
                        </p:par>
                      </p:childTnLst>
                    </p:cTn>
                  </p:par>
                </p:childTnLst>
              </p:cTn>
              <p:nextCondLst>
                <p:cond evt="onClick" delay="0">
                  <p:tgtEl>
                    <p:spTgt spid="231"/>
                  </p:tgtEl>
                </p:cond>
              </p:nextCondLst>
            </p:seq>
            <p:seq concurrent="1" nextAc="seek">
              <p:cTn id="653" restart="whenNotActive" fill="hold" evtFilter="cancelBubble" nodeType="interactiveSeq">
                <p:stCondLst>
                  <p:cond evt="onClick" delay="0">
                    <p:tgtEl>
                      <p:spTgt spid="229"/>
                    </p:tgtEl>
                  </p:cond>
                </p:stCondLst>
                <p:endSync evt="end" delay="0">
                  <p:rtn val="all"/>
                </p:endSync>
                <p:childTnLst>
                  <p:par>
                    <p:cTn id="654" fill="hold">
                      <p:stCondLst>
                        <p:cond delay="0"/>
                      </p:stCondLst>
                      <p:childTnLst>
                        <p:par>
                          <p:cTn id="655" fill="hold">
                            <p:stCondLst>
                              <p:cond delay="0"/>
                            </p:stCondLst>
                            <p:childTnLst>
                              <p:par>
                                <p:cTn id="656" presetID="1" presetClass="entr" presetSubtype="0" fill="hold" grpId="0" nodeType="withEffect">
                                  <p:stCondLst>
                                    <p:cond delay="0"/>
                                  </p:stCondLst>
                                  <p:childTnLst>
                                    <p:set>
                                      <p:cBhvr>
                                        <p:cTn id="657" dur="1" fill="hold">
                                          <p:stCondLst>
                                            <p:cond delay="0"/>
                                          </p:stCondLst>
                                        </p:cTn>
                                        <p:tgtEl>
                                          <p:spTgt spid="225"/>
                                        </p:tgtEl>
                                        <p:attrNameLst>
                                          <p:attrName>style.visibility</p:attrName>
                                        </p:attrNameLst>
                                      </p:cBhvr>
                                      <p:to>
                                        <p:strVal val="visible"/>
                                      </p:to>
                                    </p:set>
                                  </p:childTnLst>
                                </p:cTn>
                              </p:par>
                            </p:childTnLst>
                          </p:cTn>
                        </p:par>
                      </p:childTnLst>
                    </p:cTn>
                  </p:par>
                  <p:par>
                    <p:cTn id="658" fill="hold">
                      <p:stCondLst>
                        <p:cond delay="indefinite"/>
                      </p:stCondLst>
                      <p:childTnLst>
                        <p:par>
                          <p:cTn id="659" fill="hold">
                            <p:stCondLst>
                              <p:cond delay="0"/>
                            </p:stCondLst>
                            <p:childTnLst>
                              <p:par>
                                <p:cTn id="660" presetID="1" presetClass="exit" presetSubtype="0" fill="hold" grpId="1" nodeType="clickEffect">
                                  <p:stCondLst>
                                    <p:cond delay="0"/>
                                  </p:stCondLst>
                                  <p:childTnLst>
                                    <p:set>
                                      <p:cBhvr>
                                        <p:cTn id="661" dur="1" fill="hold">
                                          <p:stCondLst>
                                            <p:cond delay="0"/>
                                          </p:stCondLst>
                                        </p:cTn>
                                        <p:tgtEl>
                                          <p:spTgt spid="225"/>
                                        </p:tgtEl>
                                        <p:attrNameLst>
                                          <p:attrName>style.visibility</p:attrName>
                                        </p:attrNameLst>
                                      </p:cBhvr>
                                      <p:to>
                                        <p:strVal val="hidden"/>
                                      </p:to>
                                    </p:set>
                                  </p:childTnLst>
                                </p:cTn>
                              </p:par>
                            </p:childTnLst>
                          </p:cTn>
                        </p:par>
                      </p:childTnLst>
                    </p:cTn>
                  </p:par>
                </p:childTnLst>
              </p:cTn>
              <p:nextCondLst>
                <p:cond evt="onClick" delay="0">
                  <p:tgtEl>
                    <p:spTgt spid="229"/>
                  </p:tgtEl>
                </p:cond>
              </p:nextCondLst>
            </p:seq>
            <p:seq concurrent="1" nextAc="seek">
              <p:cTn id="662" restart="whenNotActive" fill="hold" evtFilter="cancelBubble" nodeType="interactiveSeq">
                <p:stCondLst>
                  <p:cond evt="onClick" delay="0">
                    <p:tgtEl>
                      <p:spTgt spid="232"/>
                    </p:tgtEl>
                  </p:cond>
                </p:stCondLst>
                <p:endSync evt="end" delay="0">
                  <p:rtn val="all"/>
                </p:endSync>
                <p:childTnLst>
                  <p:par>
                    <p:cTn id="663" fill="hold">
                      <p:stCondLst>
                        <p:cond delay="0"/>
                      </p:stCondLst>
                      <p:childTnLst>
                        <p:par>
                          <p:cTn id="664" fill="hold">
                            <p:stCondLst>
                              <p:cond delay="0"/>
                            </p:stCondLst>
                            <p:childTnLst>
                              <p:par>
                                <p:cTn id="665" presetID="1" presetClass="entr" presetSubtype="0" fill="hold" grpId="0" nodeType="withEffect">
                                  <p:stCondLst>
                                    <p:cond delay="0"/>
                                  </p:stCondLst>
                                  <p:childTnLst>
                                    <p:set>
                                      <p:cBhvr>
                                        <p:cTn id="666" dur="1" fill="hold">
                                          <p:stCondLst>
                                            <p:cond delay="0"/>
                                          </p:stCondLst>
                                        </p:cTn>
                                        <p:tgtEl>
                                          <p:spTgt spid="228"/>
                                        </p:tgtEl>
                                        <p:attrNameLst>
                                          <p:attrName>style.visibility</p:attrName>
                                        </p:attrNameLst>
                                      </p:cBhvr>
                                      <p:to>
                                        <p:strVal val="visible"/>
                                      </p:to>
                                    </p:set>
                                  </p:childTnLst>
                                </p:cTn>
                              </p:par>
                            </p:childTnLst>
                          </p:cTn>
                        </p:par>
                      </p:childTnLst>
                    </p:cTn>
                  </p:par>
                  <p:par>
                    <p:cTn id="667" fill="hold">
                      <p:stCondLst>
                        <p:cond delay="indefinite"/>
                      </p:stCondLst>
                      <p:childTnLst>
                        <p:par>
                          <p:cTn id="668" fill="hold">
                            <p:stCondLst>
                              <p:cond delay="0"/>
                            </p:stCondLst>
                            <p:childTnLst>
                              <p:par>
                                <p:cTn id="669" presetID="1" presetClass="exit" presetSubtype="0" fill="hold" grpId="1" nodeType="clickEffect">
                                  <p:stCondLst>
                                    <p:cond delay="0"/>
                                  </p:stCondLst>
                                  <p:childTnLst>
                                    <p:set>
                                      <p:cBhvr>
                                        <p:cTn id="670" dur="1" fill="hold">
                                          <p:stCondLst>
                                            <p:cond delay="0"/>
                                          </p:stCondLst>
                                        </p:cTn>
                                        <p:tgtEl>
                                          <p:spTgt spid="228"/>
                                        </p:tgtEl>
                                        <p:attrNameLst>
                                          <p:attrName>style.visibility</p:attrName>
                                        </p:attrNameLst>
                                      </p:cBhvr>
                                      <p:to>
                                        <p:strVal val="hidden"/>
                                      </p:to>
                                    </p:set>
                                  </p:childTnLst>
                                </p:cTn>
                              </p:par>
                            </p:childTnLst>
                          </p:cTn>
                        </p:par>
                      </p:childTnLst>
                    </p:cTn>
                  </p:par>
                </p:childTnLst>
              </p:cTn>
              <p:nextCondLst>
                <p:cond evt="onClick" delay="0">
                  <p:tgtEl>
                    <p:spTgt spid="232"/>
                  </p:tgtEl>
                </p:cond>
              </p:nextCondLst>
            </p:seq>
            <p:seq concurrent="1" nextAc="seek">
              <p:cTn id="671" restart="whenNotActive" fill="hold" evtFilter="cancelBubble" nodeType="interactiveSeq">
                <p:stCondLst>
                  <p:cond evt="onClick" delay="0">
                    <p:tgtEl>
                      <p:spTgt spid="238"/>
                    </p:tgtEl>
                  </p:cond>
                </p:stCondLst>
                <p:endSync evt="end" delay="0">
                  <p:rtn val="all"/>
                </p:endSync>
                <p:childTnLst>
                  <p:par>
                    <p:cTn id="672" fill="hold">
                      <p:stCondLst>
                        <p:cond delay="0"/>
                      </p:stCondLst>
                      <p:childTnLst>
                        <p:par>
                          <p:cTn id="673" fill="hold">
                            <p:stCondLst>
                              <p:cond delay="0"/>
                            </p:stCondLst>
                            <p:childTnLst>
                              <p:par>
                                <p:cTn id="674" presetID="1" presetClass="entr" presetSubtype="0" fill="hold" grpId="0" nodeType="withEffect">
                                  <p:stCondLst>
                                    <p:cond delay="0"/>
                                  </p:stCondLst>
                                  <p:childTnLst>
                                    <p:set>
                                      <p:cBhvr>
                                        <p:cTn id="675" dur="1" fill="hold">
                                          <p:stCondLst>
                                            <p:cond delay="0"/>
                                          </p:stCondLst>
                                        </p:cTn>
                                        <p:tgtEl>
                                          <p:spTgt spid="235"/>
                                        </p:tgtEl>
                                        <p:attrNameLst>
                                          <p:attrName>style.visibility</p:attrName>
                                        </p:attrNameLst>
                                      </p:cBhvr>
                                      <p:to>
                                        <p:strVal val="visible"/>
                                      </p:to>
                                    </p:set>
                                  </p:childTnLst>
                                </p:cTn>
                              </p:par>
                            </p:childTnLst>
                          </p:cTn>
                        </p:par>
                      </p:childTnLst>
                    </p:cTn>
                  </p:par>
                  <p:par>
                    <p:cTn id="676" fill="hold">
                      <p:stCondLst>
                        <p:cond delay="indefinite"/>
                      </p:stCondLst>
                      <p:childTnLst>
                        <p:par>
                          <p:cTn id="677" fill="hold">
                            <p:stCondLst>
                              <p:cond delay="0"/>
                            </p:stCondLst>
                            <p:childTnLst>
                              <p:par>
                                <p:cTn id="678" presetID="1" presetClass="exit" presetSubtype="0" fill="hold" grpId="1" nodeType="clickEffect">
                                  <p:stCondLst>
                                    <p:cond delay="0"/>
                                  </p:stCondLst>
                                  <p:childTnLst>
                                    <p:set>
                                      <p:cBhvr>
                                        <p:cTn id="679" dur="1" fill="hold">
                                          <p:stCondLst>
                                            <p:cond delay="0"/>
                                          </p:stCondLst>
                                        </p:cTn>
                                        <p:tgtEl>
                                          <p:spTgt spid="235"/>
                                        </p:tgtEl>
                                        <p:attrNameLst>
                                          <p:attrName>style.visibility</p:attrName>
                                        </p:attrNameLst>
                                      </p:cBhvr>
                                      <p:to>
                                        <p:strVal val="hidden"/>
                                      </p:to>
                                    </p:set>
                                  </p:childTnLst>
                                </p:cTn>
                              </p:par>
                            </p:childTnLst>
                          </p:cTn>
                        </p:par>
                      </p:childTnLst>
                    </p:cTn>
                  </p:par>
                </p:childTnLst>
              </p:cTn>
              <p:nextCondLst>
                <p:cond evt="onClick" delay="0">
                  <p:tgtEl>
                    <p:spTgt spid="238"/>
                  </p:tgtEl>
                </p:cond>
              </p:nextCondLst>
            </p:seq>
            <p:seq concurrent="1" nextAc="seek">
              <p:cTn id="680" restart="whenNotActive" fill="hold" evtFilter="cancelBubble" nodeType="interactiveSeq">
                <p:stCondLst>
                  <p:cond evt="onClick" delay="0">
                    <p:tgtEl>
                      <p:spTgt spid="239"/>
                    </p:tgtEl>
                  </p:cond>
                </p:stCondLst>
                <p:endSync evt="end" delay="0">
                  <p:rtn val="all"/>
                </p:endSync>
                <p:childTnLst>
                  <p:par>
                    <p:cTn id="681" fill="hold">
                      <p:stCondLst>
                        <p:cond delay="0"/>
                      </p:stCondLst>
                      <p:childTnLst>
                        <p:par>
                          <p:cTn id="682" fill="hold">
                            <p:stCondLst>
                              <p:cond delay="0"/>
                            </p:stCondLst>
                            <p:childTnLst>
                              <p:par>
                                <p:cTn id="683" presetID="1" presetClass="entr" presetSubtype="0" fill="hold" grpId="0" nodeType="withEffect">
                                  <p:stCondLst>
                                    <p:cond delay="0"/>
                                  </p:stCondLst>
                                  <p:childTnLst>
                                    <p:set>
                                      <p:cBhvr>
                                        <p:cTn id="684" dur="1" fill="hold">
                                          <p:stCondLst>
                                            <p:cond delay="0"/>
                                          </p:stCondLst>
                                        </p:cTn>
                                        <p:tgtEl>
                                          <p:spTgt spid="234"/>
                                        </p:tgtEl>
                                        <p:attrNameLst>
                                          <p:attrName>style.visibility</p:attrName>
                                        </p:attrNameLst>
                                      </p:cBhvr>
                                      <p:to>
                                        <p:strVal val="visible"/>
                                      </p:to>
                                    </p:set>
                                  </p:childTnLst>
                                </p:cTn>
                              </p:par>
                            </p:childTnLst>
                          </p:cTn>
                        </p:par>
                      </p:childTnLst>
                    </p:cTn>
                  </p:par>
                  <p:par>
                    <p:cTn id="685" fill="hold">
                      <p:stCondLst>
                        <p:cond delay="indefinite"/>
                      </p:stCondLst>
                      <p:childTnLst>
                        <p:par>
                          <p:cTn id="686" fill="hold">
                            <p:stCondLst>
                              <p:cond delay="0"/>
                            </p:stCondLst>
                            <p:childTnLst>
                              <p:par>
                                <p:cTn id="687" presetID="1" presetClass="exit" presetSubtype="0" fill="hold" grpId="1" nodeType="clickEffect">
                                  <p:stCondLst>
                                    <p:cond delay="0"/>
                                  </p:stCondLst>
                                  <p:childTnLst>
                                    <p:set>
                                      <p:cBhvr>
                                        <p:cTn id="688" dur="1" fill="hold">
                                          <p:stCondLst>
                                            <p:cond delay="0"/>
                                          </p:stCondLst>
                                        </p:cTn>
                                        <p:tgtEl>
                                          <p:spTgt spid="234"/>
                                        </p:tgtEl>
                                        <p:attrNameLst>
                                          <p:attrName>style.visibility</p:attrName>
                                        </p:attrNameLst>
                                      </p:cBhvr>
                                      <p:to>
                                        <p:strVal val="hidden"/>
                                      </p:to>
                                    </p:set>
                                  </p:childTnLst>
                                </p:cTn>
                              </p:par>
                            </p:childTnLst>
                          </p:cTn>
                        </p:par>
                      </p:childTnLst>
                    </p:cTn>
                  </p:par>
                </p:childTnLst>
              </p:cTn>
              <p:nextCondLst>
                <p:cond evt="onClick" delay="0">
                  <p:tgtEl>
                    <p:spTgt spid="239"/>
                  </p:tgtEl>
                </p:cond>
              </p:nextCondLst>
            </p:seq>
            <p:seq concurrent="1" nextAc="seek">
              <p:cTn id="689" restart="whenNotActive" fill="hold" evtFilter="cancelBubble" nodeType="interactiveSeq">
                <p:stCondLst>
                  <p:cond evt="onClick" delay="0">
                    <p:tgtEl>
                      <p:spTgt spid="237"/>
                    </p:tgtEl>
                  </p:cond>
                </p:stCondLst>
                <p:endSync evt="end" delay="0">
                  <p:rtn val="all"/>
                </p:endSync>
                <p:childTnLst>
                  <p:par>
                    <p:cTn id="690" fill="hold">
                      <p:stCondLst>
                        <p:cond delay="0"/>
                      </p:stCondLst>
                      <p:childTnLst>
                        <p:par>
                          <p:cTn id="691" fill="hold">
                            <p:stCondLst>
                              <p:cond delay="0"/>
                            </p:stCondLst>
                            <p:childTnLst>
                              <p:par>
                                <p:cTn id="692" presetID="1" presetClass="entr" presetSubtype="0" fill="hold" grpId="0" nodeType="withEffect">
                                  <p:stCondLst>
                                    <p:cond delay="0"/>
                                  </p:stCondLst>
                                  <p:childTnLst>
                                    <p:set>
                                      <p:cBhvr>
                                        <p:cTn id="693" dur="1" fill="hold">
                                          <p:stCondLst>
                                            <p:cond delay="0"/>
                                          </p:stCondLst>
                                        </p:cTn>
                                        <p:tgtEl>
                                          <p:spTgt spid="233"/>
                                        </p:tgtEl>
                                        <p:attrNameLst>
                                          <p:attrName>style.visibility</p:attrName>
                                        </p:attrNameLst>
                                      </p:cBhvr>
                                      <p:to>
                                        <p:strVal val="visible"/>
                                      </p:to>
                                    </p:set>
                                  </p:childTnLst>
                                </p:cTn>
                              </p:par>
                            </p:childTnLst>
                          </p:cTn>
                        </p:par>
                      </p:childTnLst>
                    </p:cTn>
                  </p:par>
                  <p:par>
                    <p:cTn id="694" fill="hold">
                      <p:stCondLst>
                        <p:cond delay="indefinite"/>
                      </p:stCondLst>
                      <p:childTnLst>
                        <p:par>
                          <p:cTn id="695" fill="hold">
                            <p:stCondLst>
                              <p:cond delay="0"/>
                            </p:stCondLst>
                            <p:childTnLst>
                              <p:par>
                                <p:cTn id="696" presetID="1" presetClass="exit" presetSubtype="0" fill="hold" grpId="1" nodeType="clickEffect">
                                  <p:stCondLst>
                                    <p:cond delay="0"/>
                                  </p:stCondLst>
                                  <p:childTnLst>
                                    <p:set>
                                      <p:cBhvr>
                                        <p:cTn id="697" dur="1" fill="hold">
                                          <p:stCondLst>
                                            <p:cond delay="0"/>
                                          </p:stCondLst>
                                        </p:cTn>
                                        <p:tgtEl>
                                          <p:spTgt spid="233"/>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seq concurrent="1" nextAc="seek">
              <p:cTn id="698" restart="whenNotActive" fill="hold" evtFilter="cancelBubble" nodeType="interactiveSeq">
                <p:stCondLst>
                  <p:cond evt="onClick" delay="0">
                    <p:tgtEl>
                      <p:spTgt spid="240"/>
                    </p:tgtEl>
                  </p:cond>
                </p:stCondLst>
                <p:endSync evt="end" delay="0">
                  <p:rtn val="all"/>
                </p:endSync>
                <p:childTnLst>
                  <p:par>
                    <p:cTn id="699" fill="hold">
                      <p:stCondLst>
                        <p:cond delay="0"/>
                      </p:stCondLst>
                      <p:childTnLst>
                        <p:par>
                          <p:cTn id="700" fill="hold">
                            <p:stCondLst>
                              <p:cond delay="0"/>
                            </p:stCondLst>
                            <p:childTnLst>
                              <p:par>
                                <p:cTn id="701" presetID="1" presetClass="entr" presetSubtype="0" fill="hold" grpId="0" nodeType="withEffect">
                                  <p:stCondLst>
                                    <p:cond delay="0"/>
                                  </p:stCondLst>
                                  <p:childTnLst>
                                    <p:set>
                                      <p:cBhvr>
                                        <p:cTn id="702" dur="1" fill="hold">
                                          <p:stCondLst>
                                            <p:cond delay="0"/>
                                          </p:stCondLst>
                                        </p:cTn>
                                        <p:tgtEl>
                                          <p:spTgt spid="236"/>
                                        </p:tgtEl>
                                        <p:attrNameLst>
                                          <p:attrName>style.visibility</p:attrName>
                                        </p:attrNameLst>
                                      </p:cBhvr>
                                      <p:to>
                                        <p:strVal val="visible"/>
                                      </p:to>
                                    </p:set>
                                  </p:childTnLst>
                                </p:cTn>
                              </p:par>
                            </p:childTnLst>
                          </p:cTn>
                        </p:par>
                      </p:childTnLst>
                    </p:cTn>
                  </p:par>
                  <p:par>
                    <p:cTn id="703" fill="hold">
                      <p:stCondLst>
                        <p:cond delay="indefinite"/>
                      </p:stCondLst>
                      <p:childTnLst>
                        <p:par>
                          <p:cTn id="704" fill="hold">
                            <p:stCondLst>
                              <p:cond delay="0"/>
                            </p:stCondLst>
                            <p:childTnLst>
                              <p:par>
                                <p:cTn id="705" presetID="1" presetClass="exit" presetSubtype="0" fill="hold" grpId="1" nodeType="clickEffect">
                                  <p:stCondLst>
                                    <p:cond delay="0"/>
                                  </p:stCondLst>
                                  <p:childTnLst>
                                    <p:set>
                                      <p:cBhvr>
                                        <p:cTn id="706" dur="1" fill="hold">
                                          <p:stCondLst>
                                            <p:cond delay="0"/>
                                          </p:stCondLst>
                                        </p:cTn>
                                        <p:tgtEl>
                                          <p:spTgt spid="236"/>
                                        </p:tgtEl>
                                        <p:attrNameLst>
                                          <p:attrName>style.visibility</p:attrName>
                                        </p:attrNameLst>
                                      </p:cBhvr>
                                      <p:to>
                                        <p:strVal val="hidden"/>
                                      </p:to>
                                    </p:set>
                                  </p:childTnLst>
                                </p:cTn>
                              </p:par>
                            </p:childTnLst>
                          </p:cTn>
                        </p:par>
                      </p:childTnLst>
                    </p:cTn>
                  </p:par>
                </p:childTnLst>
              </p:cTn>
              <p:nextCondLst>
                <p:cond evt="onClick" delay="0">
                  <p:tgtEl>
                    <p:spTgt spid="240"/>
                  </p:tgtEl>
                </p:cond>
              </p:nextCondLst>
            </p:seq>
            <p:seq concurrent="1" nextAc="seek">
              <p:cTn id="707" restart="whenNotActive" fill="hold" evtFilter="cancelBubble" nodeType="interactiveSeq">
                <p:stCondLst>
                  <p:cond evt="onClick" delay="0">
                    <p:tgtEl>
                      <p:spTgt spid="246"/>
                    </p:tgtEl>
                  </p:cond>
                </p:stCondLst>
                <p:endSync evt="end" delay="0">
                  <p:rtn val="all"/>
                </p:endSync>
                <p:childTnLst>
                  <p:par>
                    <p:cTn id="708" fill="hold">
                      <p:stCondLst>
                        <p:cond delay="0"/>
                      </p:stCondLst>
                      <p:childTnLst>
                        <p:par>
                          <p:cTn id="709" fill="hold">
                            <p:stCondLst>
                              <p:cond delay="0"/>
                            </p:stCondLst>
                            <p:childTnLst>
                              <p:par>
                                <p:cTn id="710" presetID="1" presetClass="entr" presetSubtype="0" fill="hold" grpId="0" nodeType="withEffect">
                                  <p:stCondLst>
                                    <p:cond delay="0"/>
                                  </p:stCondLst>
                                  <p:childTnLst>
                                    <p:set>
                                      <p:cBhvr>
                                        <p:cTn id="711" dur="1" fill="hold">
                                          <p:stCondLst>
                                            <p:cond delay="0"/>
                                          </p:stCondLst>
                                        </p:cTn>
                                        <p:tgtEl>
                                          <p:spTgt spid="243"/>
                                        </p:tgtEl>
                                        <p:attrNameLst>
                                          <p:attrName>style.visibility</p:attrName>
                                        </p:attrNameLst>
                                      </p:cBhvr>
                                      <p:to>
                                        <p:strVal val="visible"/>
                                      </p:to>
                                    </p:set>
                                  </p:childTnLst>
                                </p:cTn>
                              </p:par>
                            </p:childTnLst>
                          </p:cTn>
                        </p:par>
                      </p:childTnLst>
                    </p:cTn>
                  </p:par>
                  <p:par>
                    <p:cTn id="712" fill="hold">
                      <p:stCondLst>
                        <p:cond delay="indefinite"/>
                      </p:stCondLst>
                      <p:childTnLst>
                        <p:par>
                          <p:cTn id="713" fill="hold">
                            <p:stCondLst>
                              <p:cond delay="0"/>
                            </p:stCondLst>
                            <p:childTnLst>
                              <p:par>
                                <p:cTn id="714" presetID="1" presetClass="exit" presetSubtype="0" fill="hold" grpId="1" nodeType="clickEffect">
                                  <p:stCondLst>
                                    <p:cond delay="0"/>
                                  </p:stCondLst>
                                  <p:childTnLst>
                                    <p:set>
                                      <p:cBhvr>
                                        <p:cTn id="715" dur="1" fill="hold">
                                          <p:stCondLst>
                                            <p:cond delay="0"/>
                                          </p:stCondLst>
                                        </p:cTn>
                                        <p:tgtEl>
                                          <p:spTgt spid="243"/>
                                        </p:tgtEl>
                                        <p:attrNameLst>
                                          <p:attrName>style.visibility</p:attrName>
                                        </p:attrNameLst>
                                      </p:cBhvr>
                                      <p:to>
                                        <p:strVal val="hidden"/>
                                      </p:to>
                                    </p:set>
                                  </p:childTnLst>
                                </p:cTn>
                              </p:par>
                            </p:childTnLst>
                          </p:cTn>
                        </p:par>
                      </p:childTnLst>
                    </p:cTn>
                  </p:par>
                </p:childTnLst>
              </p:cTn>
              <p:nextCondLst>
                <p:cond evt="onClick" delay="0">
                  <p:tgtEl>
                    <p:spTgt spid="246"/>
                  </p:tgtEl>
                </p:cond>
              </p:nextCondLst>
            </p:seq>
            <p:seq concurrent="1" nextAc="seek">
              <p:cTn id="716" restart="whenNotActive" fill="hold" evtFilter="cancelBubble" nodeType="interactiveSeq">
                <p:stCondLst>
                  <p:cond evt="onClick" delay="0">
                    <p:tgtEl>
                      <p:spTgt spid="247"/>
                    </p:tgtEl>
                  </p:cond>
                </p:stCondLst>
                <p:endSync evt="end" delay="0">
                  <p:rtn val="all"/>
                </p:endSync>
                <p:childTnLst>
                  <p:par>
                    <p:cTn id="717" fill="hold">
                      <p:stCondLst>
                        <p:cond delay="0"/>
                      </p:stCondLst>
                      <p:childTnLst>
                        <p:par>
                          <p:cTn id="718" fill="hold">
                            <p:stCondLst>
                              <p:cond delay="0"/>
                            </p:stCondLst>
                            <p:childTnLst>
                              <p:par>
                                <p:cTn id="719" presetID="1" presetClass="entr" presetSubtype="0" fill="hold" grpId="0" nodeType="withEffect">
                                  <p:stCondLst>
                                    <p:cond delay="0"/>
                                  </p:stCondLst>
                                  <p:childTnLst>
                                    <p:set>
                                      <p:cBhvr>
                                        <p:cTn id="720" dur="1" fill="hold">
                                          <p:stCondLst>
                                            <p:cond delay="0"/>
                                          </p:stCondLst>
                                        </p:cTn>
                                        <p:tgtEl>
                                          <p:spTgt spid="242"/>
                                        </p:tgtEl>
                                        <p:attrNameLst>
                                          <p:attrName>style.visibility</p:attrName>
                                        </p:attrNameLst>
                                      </p:cBhvr>
                                      <p:to>
                                        <p:strVal val="visible"/>
                                      </p:to>
                                    </p:set>
                                  </p:childTnLst>
                                </p:cTn>
                              </p:par>
                            </p:childTnLst>
                          </p:cTn>
                        </p:par>
                      </p:childTnLst>
                    </p:cTn>
                  </p:par>
                  <p:par>
                    <p:cTn id="721" fill="hold">
                      <p:stCondLst>
                        <p:cond delay="indefinite"/>
                      </p:stCondLst>
                      <p:childTnLst>
                        <p:par>
                          <p:cTn id="722" fill="hold">
                            <p:stCondLst>
                              <p:cond delay="0"/>
                            </p:stCondLst>
                            <p:childTnLst>
                              <p:par>
                                <p:cTn id="723" presetID="1" presetClass="exit" presetSubtype="0" fill="hold" grpId="1" nodeType="clickEffect">
                                  <p:stCondLst>
                                    <p:cond delay="0"/>
                                  </p:stCondLst>
                                  <p:childTnLst>
                                    <p:set>
                                      <p:cBhvr>
                                        <p:cTn id="724" dur="1" fill="hold">
                                          <p:stCondLst>
                                            <p:cond delay="0"/>
                                          </p:stCondLst>
                                        </p:cTn>
                                        <p:tgtEl>
                                          <p:spTgt spid="242"/>
                                        </p:tgtEl>
                                        <p:attrNameLst>
                                          <p:attrName>style.visibility</p:attrName>
                                        </p:attrNameLst>
                                      </p:cBhvr>
                                      <p:to>
                                        <p:strVal val="hidden"/>
                                      </p:to>
                                    </p:set>
                                  </p:childTnLst>
                                </p:cTn>
                              </p:par>
                            </p:childTnLst>
                          </p:cTn>
                        </p:par>
                      </p:childTnLst>
                    </p:cTn>
                  </p:par>
                </p:childTnLst>
              </p:cTn>
              <p:nextCondLst>
                <p:cond evt="onClick" delay="0">
                  <p:tgtEl>
                    <p:spTgt spid="247"/>
                  </p:tgtEl>
                </p:cond>
              </p:nextCondLst>
            </p:seq>
            <p:seq concurrent="1" nextAc="seek">
              <p:cTn id="725" restart="whenNotActive" fill="hold" evtFilter="cancelBubble" nodeType="interactiveSeq">
                <p:stCondLst>
                  <p:cond evt="onClick" delay="0">
                    <p:tgtEl>
                      <p:spTgt spid="245"/>
                    </p:tgtEl>
                  </p:cond>
                </p:stCondLst>
                <p:endSync evt="end" delay="0">
                  <p:rtn val="all"/>
                </p:endSync>
                <p:childTnLst>
                  <p:par>
                    <p:cTn id="726" fill="hold">
                      <p:stCondLst>
                        <p:cond delay="0"/>
                      </p:stCondLst>
                      <p:childTnLst>
                        <p:par>
                          <p:cTn id="727" fill="hold">
                            <p:stCondLst>
                              <p:cond delay="0"/>
                            </p:stCondLst>
                            <p:childTnLst>
                              <p:par>
                                <p:cTn id="728" presetID="1" presetClass="entr" presetSubtype="0" fill="hold" grpId="0" nodeType="withEffect">
                                  <p:stCondLst>
                                    <p:cond delay="0"/>
                                  </p:stCondLst>
                                  <p:childTnLst>
                                    <p:set>
                                      <p:cBhvr>
                                        <p:cTn id="729" dur="1" fill="hold">
                                          <p:stCondLst>
                                            <p:cond delay="0"/>
                                          </p:stCondLst>
                                        </p:cTn>
                                        <p:tgtEl>
                                          <p:spTgt spid="241"/>
                                        </p:tgtEl>
                                        <p:attrNameLst>
                                          <p:attrName>style.visibility</p:attrName>
                                        </p:attrNameLst>
                                      </p:cBhvr>
                                      <p:to>
                                        <p:strVal val="visible"/>
                                      </p:to>
                                    </p:set>
                                  </p:childTnLst>
                                </p:cTn>
                              </p:par>
                            </p:childTnLst>
                          </p:cTn>
                        </p:par>
                      </p:childTnLst>
                    </p:cTn>
                  </p:par>
                  <p:par>
                    <p:cTn id="730" fill="hold">
                      <p:stCondLst>
                        <p:cond delay="indefinite"/>
                      </p:stCondLst>
                      <p:childTnLst>
                        <p:par>
                          <p:cTn id="731" fill="hold">
                            <p:stCondLst>
                              <p:cond delay="0"/>
                            </p:stCondLst>
                            <p:childTnLst>
                              <p:par>
                                <p:cTn id="732" presetID="1" presetClass="exit" presetSubtype="0" fill="hold" grpId="1" nodeType="clickEffect">
                                  <p:stCondLst>
                                    <p:cond delay="0"/>
                                  </p:stCondLst>
                                  <p:childTnLst>
                                    <p:set>
                                      <p:cBhvr>
                                        <p:cTn id="733" dur="1" fill="hold">
                                          <p:stCondLst>
                                            <p:cond delay="0"/>
                                          </p:stCondLst>
                                        </p:cTn>
                                        <p:tgtEl>
                                          <p:spTgt spid="241"/>
                                        </p:tgtEl>
                                        <p:attrNameLst>
                                          <p:attrName>style.visibility</p:attrName>
                                        </p:attrNameLst>
                                      </p:cBhvr>
                                      <p:to>
                                        <p:strVal val="hidden"/>
                                      </p:to>
                                    </p:set>
                                  </p:childTnLst>
                                </p:cTn>
                              </p:par>
                            </p:childTnLst>
                          </p:cTn>
                        </p:par>
                      </p:childTnLst>
                    </p:cTn>
                  </p:par>
                </p:childTnLst>
              </p:cTn>
              <p:nextCondLst>
                <p:cond evt="onClick" delay="0">
                  <p:tgtEl>
                    <p:spTgt spid="245"/>
                  </p:tgtEl>
                </p:cond>
              </p:nextCondLst>
            </p:seq>
            <p:seq concurrent="1" nextAc="seek">
              <p:cTn id="734" restart="whenNotActive" fill="hold" evtFilter="cancelBubble" nodeType="interactiveSeq">
                <p:stCondLst>
                  <p:cond evt="onClick" delay="0">
                    <p:tgtEl>
                      <p:spTgt spid="248"/>
                    </p:tgtEl>
                  </p:cond>
                </p:stCondLst>
                <p:endSync evt="end" delay="0">
                  <p:rtn val="all"/>
                </p:endSync>
                <p:childTnLst>
                  <p:par>
                    <p:cTn id="735" fill="hold">
                      <p:stCondLst>
                        <p:cond delay="0"/>
                      </p:stCondLst>
                      <p:childTnLst>
                        <p:par>
                          <p:cTn id="736" fill="hold">
                            <p:stCondLst>
                              <p:cond delay="0"/>
                            </p:stCondLst>
                            <p:childTnLst>
                              <p:par>
                                <p:cTn id="737" presetID="1" presetClass="entr" presetSubtype="0" fill="hold" grpId="0" nodeType="withEffect">
                                  <p:stCondLst>
                                    <p:cond delay="0"/>
                                  </p:stCondLst>
                                  <p:childTnLst>
                                    <p:set>
                                      <p:cBhvr>
                                        <p:cTn id="738" dur="1" fill="hold">
                                          <p:stCondLst>
                                            <p:cond delay="0"/>
                                          </p:stCondLst>
                                        </p:cTn>
                                        <p:tgtEl>
                                          <p:spTgt spid="244"/>
                                        </p:tgtEl>
                                        <p:attrNameLst>
                                          <p:attrName>style.visibility</p:attrName>
                                        </p:attrNameLst>
                                      </p:cBhvr>
                                      <p:to>
                                        <p:strVal val="visible"/>
                                      </p:to>
                                    </p:set>
                                  </p:childTnLst>
                                </p:cTn>
                              </p:par>
                            </p:childTnLst>
                          </p:cTn>
                        </p:par>
                      </p:childTnLst>
                    </p:cTn>
                  </p:par>
                  <p:par>
                    <p:cTn id="739" fill="hold">
                      <p:stCondLst>
                        <p:cond delay="indefinite"/>
                      </p:stCondLst>
                      <p:childTnLst>
                        <p:par>
                          <p:cTn id="740" fill="hold">
                            <p:stCondLst>
                              <p:cond delay="0"/>
                            </p:stCondLst>
                            <p:childTnLst>
                              <p:par>
                                <p:cTn id="741" presetID="1" presetClass="exit" presetSubtype="0" fill="hold" grpId="1" nodeType="clickEffect">
                                  <p:stCondLst>
                                    <p:cond delay="0"/>
                                  </p:stCondLst>
                                  <p:childTnLst>
                                    <p:set>
                                      <p:cBhvr>
                                        <p:cTn id="742" dur="1" fill="hold">
                                          <p:stCondLst>
                                            <p:cond delay="0"/>
                                          </p:stCondLst>
                                        </p:cTn>
                                        <p:tgtEl>
                                          <p:spTgt spid="244"/>
                                        </p:tgtEl>
                                        <p:attrNameLst>
                                          <p:attrName>style.visibility</p:attrName>
                                        </p:attrNameLst>
                                      </p:cBhvr>
                                      <p:to>
                                        <p:strVal val="hidden"/>
                                      </p:to>
                                    </p:set>
                                  </p:childTnLst>
                                </p:cTn>
                              </p:par>
                            </p:childTnLst>
                          </p:cTn>
                        </p:par>
                      </p:childTnLst>
                    </p:cTn>
                  </p:par>
                </p:childTnLst>
              </p:cTn>
              <p:nextCondLst>
                <p:cond evt="onClick" delay="0">
                  <p:tgtEl>
                    <p:spTgt spid="248"/>
                  </p:tgtEl>
                </p:cond>
              </p:nextCondLst>
            </p:seq>
            <p:seq concurrent="1" nextAc="seek">
              <p:cTn id="743" restart="whenNotActive" fill="hold" evtFilter="cancelBubble" nodeType="interactiveSeq">
                <p:stCondLst>
                  <p:cond evt="onClick" delay="0">
                    <p:tgtEl>
                      <p:spTgt spid="254"/>
                    </p:tgtEl>
                  </p:cond>
                </p:stCondLst>
                <p:endSync evt="end" delay="0">
                  <p:rtn val="all"/>
                </p:endSync>
                <p:childTnLst>
                  <p:par>
                    <p:cTn id="744" fill="hold">
                      <p:stCondLst>
                        <p:cond delay="0"/>
                      </p:stCondLst>
                      <p:childTnLst>
                        <p:par>
                          <p:cTn id="745" fill="hold">
                            <p:stCondLst>
                              <p:cond delay="0"/>
                            </p:stCondLst>
                            <p:childTnLst>
                              <p:par>
                                <p:cTn id="746" presetID="1" presetClass="entr" presetSubtype="0" fill="hold" grpId="0" nodeType="withEffect">
                                  <p:stCondLst>
                                    <p:cond delay="0"/>
                                  </p:stCondLst>
                                  <p:childTnLst>
                                    <p:set>
                                      <p:cBhvr>
                                        <p:cTn id="747" dur="1" fill="hold">
                                          <p:stCondLst>
                                            <p:cond delay="0"/>
                                          </p:stCondLst>
                                        </p:cTn>
                                        <p:tgtEl>
                                          <p:spTgt spid="251"/>
                                        </p:tgtEl>
                                        <p:attrNameLst>
                                          <p:attrName>style.visibility</p:attrName>
                                        </p:attrNameLst>
                                      </p:cBhvr>
                                      <p:to>
                                        <p:strVal val="visible"/>
                                      </p:to>
                                    </p:set>
                                  </p:childTnLst>
                                </p:cTn>
                              </p:par>
                            </p:childTnLst>
                          </p:cTn>
                        </p:par>
                      </p:childTnLst>
                    </p:cTn>
                  </p:par>
                  <p:par>
                    <p:cTn id="748" fill="hold">
                      <p:stCondLst>
                        <p:cond delay="indefinite"/>
                      </p:stCondLst>
                      <p:childTnLst>
                        <p:par>
                          <p:cTn id="749" fill="hold">
                            <p:stCondLst>
                              <p:cond delay="0"/>
                            </p:stCondLst>
                            <p:childTnLst>
                              <p:par>
                                <p:cTn id="750" presetID="1" presetClass="exit" presetSubtype="0" fill="hold" grpId="1" nodeType="clickEffect">
                                  <p:stCondLst>
                                    <p:cond delay="0"/>
                                  </p:stCondLst>
                                  <p:childTnLst>
                                    <p:set>
                                      <p:cBhvr>
                                        <p:cTn id="751" dur="1" fill="hold">
                                          <p:stCondLst>
                                            <p:cond delay="0"/>
                                          </p:stCondLst>
                                        </p:cTn>
                                        <p:tgtEl>
                                          <p:spTgt spid="251"/>
                                        </p:tgtEl>
                                        <p:attrNameLst>
                                          <p:attrName>style.visibility</p:attrName>
                                        </p:attrNameLst>
                                      </p:cBhvr>
                                      <p:to>
                                        <p:strVal val="hidden"/>
                                      </p:to>
                                    </p:set>
                                  </p:childTnLst>
                                </p:cTn>
                              </p:par>
                            </p:childTnLst>
                          </p:cTn>
                        </p:par>
                      </p:childTnLst>
                    </p:cTn>
                  </p:par>
                </p:childTnLst>
              </p:cTn>
              <p:nextCondLst>
                <p:cond evt="onClick" delay="0">
                  <p:tgtEl>
                    <p:spTgt spid="254"/>
                  </p:tgtEl>
                </p:cond>
              </p:nextCondLst>
            </p:seq>
            <p:seq concurrent="1" nextAc="seek">
              <p:cTn id="752" restart="whenNotActive" fill="hold" evtFilter="cancelBubble" nodeType="interactiveSeq">
                <p:stCondLst>
                  <p:cond evt="onClick" delay="0">
                    <p:tgtEl>
                      <p:spTgt spid="255"/>
                    </p:tgtEl>
                  </p:cond>
                </p:stCondLst>
                <p:endSync evt="end" delay="0">
                  <p:rtn val="all"/>
                </p:endSync>
                <p:childTnLst>
                  <p:par>
                    <p:cTn id="753" fill="hold">
                      <p:stCondLst>
                        <p:cond delay="0"/>
                      </p:stCondLst>
                      <p:childTnLst>
                        <p:par>
                          <p:cTn id="754" fill="hold">
                            <p:stCondLst>
                              <p:cond delay="0"/>
                            </p:stCondLst>
                            <p:childTnLst>
                              <p:par>
                                <p:cTn id="755" presetID="1" presetClass="entr" presetSubtype="0" fill="hold" grpId="0" nodeType="withEffect">
                                  <p:stCondLst>
                                    <p:cond delay="0"/>
                                  </p:stCondLst>
                                  <p:childTnLst>
                                    <p:set>
                                      <p:cBhvr>
                                        <p:cTn id="756" dur="1" fill="hold">
                                          <p:stCondLst>
                                            <p:cond delay="0"/>
                                          </p:stCondLst>
                                        </p:cTn>
                                        <p:tgtEl>
                                          <p:spTgt spid="250"/>
                                        </p:tgtEl>
                                        <p:attrNameLst>
                                          <p:attrName>style.visibility</p:attrName>
                                        </p:attrNameLst>
                                      </p:cBhvr>
                                      <p:to>
                                        <p:strVal val="visible"/>
                                      </p:to>
                                    </p:set>
                                  </p:childTnLst>
                                </p:cTn>
                              </p:par>
                            </p:childTnLst>
                          </p:cTn>
                        </p:par>
                      </p:childTnLst>
                    </p:cTn>
                  </p:par>
                  <p:par>
                    <p:cTn id="757" fill="hold">
                      <p:stCondLst>
                        <p:cond delay="indefinite"/>
                      </p:stCondLst>
                      <p:childTnLst>
                        <p:par>
                          <p:cTn id="758" fill="hold">
                            <p:stCondLst>
                              <p:cond delay="0"/>
                            </p:stCondLst>
                            <p:childTnLst>
                              <p:par>
                                <p:cTn id="759" presetID="1" presetClass="exit" presetSubtype="0" fill="hold" grpId="1" nodeType="clickEffect">
                                  <p:stCondLst>
                                    <p:cond delay="0"/>
                                  </p:stCondLst>
                                  <p:childTnLst>
                                    <p:set>
                                      <p:cBhvr>
                                        <p:cTn id="760" dur="1" fill="hold">
                                          <p:stCondLst>
                                            <p:cond delay="0"/>
                                          </p:stCondLst>
                                        </p:cTn>
                                        <p:tgtEl>
                                          <p:spTgt spid="250"/>
                                        </p:tgtEl>
                                        <p:attrNameLst>
                                          <p:attrName>style.visibility</p:attrName>
                                        </p:attrNameLst>
                                      </p:cBhvr>
                                      <p:to>
                                        <p:strVal val="hidden"/>
                                      </p:to>
                                    </p:set>
                                  </p:childTnLst>
                                </p:cTn>
                              </p:par>
                            </p:childTnLst>
                          </p:cTn>
                        </p:par>
                      </p:childTnLst>
                    </p:cTn>
                  </p:par>
                </p:childTnLst>
              </p:cTn>
              <p:nextCondLst>
                <p:cond evt="onClick" delay="0">
                  <p:tgtEl>
                    <p:spTgt spid="255"/>
                  </p:tgtEl>
                </p:cond>
              </p:nextCondLst>
            </p:seq>
            <p:seq concurrent="1" nextAc="seek">
              <p:cTn id="761" restart="whenNotActive" fill="hold" evtFilter="cancelBubble" nodeType="interactiveSeq">
                <p:stCondLst>
                  <p:cond evt="onClick" delay="0">
                    <p:tgtEl>
                      <p:spTgt spid="253"/>
                    </p:tgtEl>
                  </p:cond>
                </p:stCondLst>
                <p:endSync evt="end" delay="0">
                  <p:rtn val="all"/>
                </p:endSync>
                <p:childTnLst>
                  <p:par>
                    <p:cTn id="762" fill="hold">
                      <p:stCondLst>
                        <p:cond delay="0"/>
                      </p:stCondLst>
                      <p:childTnLst>
                        <p:par>
                          <p:cTn id="763" fill="hold">
                            <p:stCondLst>
                              <p:cond delay="0"/>
                            </p:stCondLst>
                            <p:childTnLst>
                              <p:par>
                                <p:cTn id="764" presetID="1" presetClass="entr" presetSubtype="0" fill="hold" grpId="0" nodeType="withEffect">
                                  <p:stCondLst>
                                    <p:cond delay="0"/>
                                  </p:stCondLst>
                                  <p:childTnLst>
                                    <p:set>
                                      <p:cBhvr>
                                        <p:cTn id="765" dur="1" fill="hold">
                                          <p:stCondLst>
                                            <p:cond delay="0"/>
                                          </p:stCondLst>
                                        </p:cTn>
                                        <p:tgtEl>
                                          <p:spTgt spid="249"/>
                                        </p:tgtEl>
                                        <p:attrNameLst>
                                          <p:attrName>style.visibility</p:attrName>
                                        </p:attrNameLst>
                                      </p:cBhvr>
                                      <p:to>
                                        <p:strVal val="visible"/>
                                      </p:to>
                                    </p:set>
                                  </p:childTnLst>
                                </p:cTn>
                              </p:par>
                            </p:childTnLst>
                          </p:cTn>
                        </p:par>
                      </p:childTnLst>
                    </p:cTn>
                  </p:par>
                  <p:par>
                    <p:cTn id="766" fill="hold">
                      <p:stCondLst>
                        <p:cond delay="indefinite"/>
                      </p:stCondLst>
                      <p:childTnLst>
                        <p:par>
                          <p:cTn id="767" fill="hold">
                            <p:stCondLst>
                              <p:cond delay="0"/>
                            </p:stCondLst>
                            <p:childTnLst>
                              <p:par>
                                <p:cTn id="768" presetID="1" presetClass="exit" presetSubtype="0" fill="hold" grpId="1" nodeType="clickEffect">
                                  <p:stCondLst>
                                    <p:cond delay="0"/>
                                  </p:stCondLst>
                                  <p:childTnLst>
                                    <p:set>
                                      <p:cBhvr>
                                        <p:cTn id="769" dur="1" fill="hold">
                                          <p:stCondLst>
                                            <p:cond delay="0"/>
                                          </p:stCondLst>
                                        </p:cTn>
                                        <p:tgtEl>
                                          <p:spTgt spid="249"/>
                                        </p:tgtEl>
                                        <p:attrNameLst>
                                          <p:attrName>style.visibility</p:attrName>
                                        </p:attrNameLst>
                                      </p:cBhvr>
                                      <p:to>
                                        <p:strVal val="hidden"/>
                                      </p:to>
                                    </p:set>
                                  </p:childTnLst>
                                </p:cTn>
                              </p:par>
                            </p:childTnLst>
                          </p:cTn>
                        </p:par>
                      </p:childTnLst>
                    </p:cTn>
                  </p:par>
                </p:childTnLst>
              </p:cTn>
              <p:nextCondLst>
                <p:cond evt="onClick" delay="0">
                  <p:tgtEl>
                    <p:spTgt spid="253"/>
                  </p:tgtEl>
                </p:cond>
              </p:nextCondLst>
            </p:seq>
            <p:seq concurrent="1" nextAc="seek">
              <p:cTn id="770" restart="whenNotActive" fill="hold" evtFilter="cancelBubble" nodeType="interactiveSeq">
                <p:stCondLst>
                  <p:cond evt="onClick" delay="0">
                    <p:tgtEl>
                      <p:spTgt spid="256"/>
                    </p:tgtEl>
                  </p:cond>
                </p:stCondLst>
                <p:endSync evt="end" delay="0">
                  <p:rtn val="all"/>
                </p:endSync>
                <p:childTnLst>
                  <p:par>
                    <p:cTn id="771" fill="hold">
                      <p:stCondLst>
                        <p:cond delay="0"/>
                      </p:stCondLst>
                      <p:childTnLst>
                        <p:par>
                          <p:cTn id="772" fill="hold">
                            <p:stCondLst>
                              <p:cond delay="0"/>
                            </p:stCondLst>
                            <p:childTnLst>
                              <p:par>
                                <p:cTn id="773" presetID="1" presetClass="entr" presetSubtype="0" fill="hold" grpId="0" nodeType="withEffect">
                                  <p:stCondLst>
                                    <p:cond delay="0"/>
                                  </p:stCondLst>
                                  <p:childTnLst>
                                    <p:set>
                                      <p:cBhvr>
                                        <p:cTn id="774" dur="1" fill="hold">
                                          <p:stCondLst>
                                            <p:cond delay="0"/>
                                          </p:stCondLst>
                                        </p:cTn>
                                        <p:tgtEl>
                                          <p:spTgt spid="252"/>
                                        </p:tgtEl>
                                        <p:attrNameLst>
                                          <p:attrName>style.visibility</p:attrName>
                                        </p:attrNameLst>
                                      </p:cBhvr>
                                      <p:to>
                                        <p:strVal val="visible"/>
                                      </p:to>
                                    </p:set>
                                  </p:childTnLst>
                                </p:cTn>
                              </p:par>
                            </p:childTnLst>
                          </p:cTn>
                        </p:par>
                      </p:childTnLst>
                    </p:cTn>
                  </p:par>
                  <p:par>
                    <p:cTn id="775" fill="hold">
                      <p:stCondLst>
                        <p:cond delay="indefinite"/>
                      </p:stCondLst>
                      <p:childTnLst>
                        <p:par>
                          <p:cTn id="776" fill="hold">
                            <p:stCondLst>
                              <p:cond delay="0"/>
                            </p:stCondLst>
                            <p:childTnLst>
                              <p:par>
                                <p:cTn id="777" presetID="1" presetClass="exit" presetSubtype="0" fill="hold" grpId="1" nodeType="clickEffect">
                                  <p:stCondLst>
                                    <p:cond delay="0"/>
                                  </p:stCondLst>
                                  <p:childTnLst>
                                    <p:set>
                                      <p:cBhvr>
                                        <p:cTn id="778" dur="1" fill="hold">
                                          <p:stCondLst>
                                            <p:cond delay="0"/>
                                          </p:stCondLst>
                                        </p:cTn>
                                        <p:tgtEl>
                                          <p:spTgt spid="252"/>
                                        </p:tgtEl>
                                        <p:attrNameLst>
                                          <p:attrName>style.visibility</p:attrName>
                                        </p:attrNameLst>
                                      </p:cBhvr>
                                      <p:to>
                                        <p:strVal val="hidden"/>
                                      </p:to>
                                    </p:set>
                                  </p:childTnLst>
                                </p:cTn>
                              </p:par>
                            </p:childTnLst>
                          </p:cTn>
                        </p:par>
                      </p:childTnLst>
                    </p:cTn>
                  </p:par>
                </p:childTnLst>
              </p:cTn>
              <p:nextCondLst>
                <p:cond evt="onClick" delay="0">
                  <p:tgtEl>
                    <p:spTgt spid="256"/>
                  </p:tgtEl>
                </p:cond>
              </p:nextCondLst>
            </p:seq>
            <p:seq concurrent="1" nextAc="seek">
              <p:cTn id="779" restart="whenNotActive" fill="hold" evtFilter="cancelBubble" nodeType="interactiveSeq">
                <p:stCondLst>
                  <p:cond evt="onClick" delay="0">
                    <p:tgtEl>
                      <p:spTgt spid="262"/>
                    </p:tgtEl>
                  </p:cond>
                </p:stCondLst>
                <p:endSync evt="end" delay="0">
                  <p:rtn val="all"/>
                </p:endSync>
                <p:childTnLst>
                  <p:par>
                    <p:cTn id="780" fill="hold">
                      <p:stCondLst>
                        <p:cond delay="0"/>
                      </p:stCondLst>
                      <p:childTnLst>
                        <p:par>
                          <p:cTn id="781" fill="hold">
                            <p:stCondLst>
                              <p:cond delay="0"/>
                            </p:stCondLst>
                            <p:childTnLst>
                              <p:par>
                                <p:cTn id="782" presetID="1" presetClass="entr" presetSubtype="0" fill="hold" grpId="0" nodeType="withEffect">
                                  <p:stCondLst>
                                    <p:cond delay="0"/>
                                  </p:stCondLst>
                                  <p:childTnLst>
                                    <p:set>
                                      <p:cBhvr>
                                        <p:cTn id="783" dur="1" fill="hold">
                                          <p:stCondLst>
                                            <p:cond delay="0"/>
                                          </p:stCondLst>
                                        </p:cTn>
                                        <p:tgtEl>
                                          <p:spTgt spid="259"/>
                                        </p:tgtEl>
                                        <p:attrNameLst>
                                          <p:attrName>style.visibility</p:attrName>
                                        </p:attrNameLst>
                                      </p:cBhvr>
                                      <p:to>
                                        <p:strVal val="visible"/>
                                      </p:to>
                                    </p:set>
                                  </p:childTnLst>
                                </p:cTn>
                              </p:par>
                            </p:childTnLst>
                          </p:cTn>
                        </p:par>
                      </p:childTnLst>
                    </p:cTn>
                  </p:par>
                  <p:par>
                    <p:cTn id="784" fill="hold">
                      <p:stCondLst>
                        <p:cond delay="indefinite"/>
                      </p:stCondLst>
                      <p:childTnLst>
                        <p:par>
                          <p:cTn id="785" fill="hold">
                            <p:stCondLst>
                              <p:cond delay="0"/>
                            </p:stCondLst>
                            <p:childTnLst>
                              <p:par>
                                <p:cTn id="786" presetID="1" presetClass="exit" presetSubtype="0" fill="hold" grpId="1" nodeType="clickEffect">
                                  <p:stCondLst>
                                    <p:cond delay="0"/>
                                  </p:stCondLst>
                                  <p:childTnLst>
                                    <p:set>
                                      <p:cBhvr>
                                        <p:cTn id="787" dur="1" fill="hold">
                                          <p:stCondLst>
                                            <p:cond delay="0"/>
                                          </p:stCondLst>
                                        </p:cTn>
                                        <p:tgtEl>
                                          <p:spTgt spid="259"/>
                                        </p:tgtEl>
                                        <p:attrNameLst>
                                          <p:attrName>style.visibility</p:attrName>
                                        </p:attrNameLst>
                                      </p:cBhvr>
                                      <p:to>
                                        <p:strVal val="hidden"/>
                                      </p:to>
                                    </p:set>
                                  </p:childTnLst>
                                </p:cTn>
                              </p:par>
                            </p:childTnLst>
                          </p:cTn>
                        </p:par>
                      </p:childTnLst>
                    </p:cTn>
                  </p:par>
                </p:childTnLst>
              </p:cTn>
              <p:nextCondLst>
                <p:cond evt="onClick" delay="0">
                  <p:tgtEl>
                    <p:spTgt spid="262"/>
                  </p:tgtEl>
                </p:cond>
              </p:nextCondLst>
            </p:seq>
            <p:seq concurrent="1" nextAc="seek">
              <p:cTn id="788" restart="whenNotActive" fill="hold" evtFilter="cancelBubble" nodeType="interactiveSeq">
                <p:stCondLst>
                  <p:cond evt="onClick" delay="0">
                    <p:tgtEl>
                      <p:spTgt spid="263"/>
                    </p:tgtEl>
                  </p:cond>
                </p:stCondLst>
                <p:endSync evt="end" delay="0">
                  <p:rtn val="all"/>
                </p:endSync>
                <p:childTnLst>
                  <p:par>
                    <p:cTn id="789" fill="hold">
                      <p:stCondLst>
                        <p:cond delay="0"/>
                      </p:stCondLst>
                      <p:childTnLst>
                        <p:par>
                          <p:cTn id="790" fill="hold">
                            <p:stCondLst>
                              <p:cond delay="0"/>
                            </p:stCondLst>
                            <p:childTnLst>
                              <p:par>
                                <p:cTn id="791" presetID="1" presetClass="entr" presetSubtype="0" fill="hold" grpId="0" nodeType="withEffect">
                                  <p:stCondLst>
                                    <p:cond delay="0"/>
                                  </p:stCondLst>
                                  <p:childTnLst>
                                    <p:set>
                                      <p:cBhvr>
                                        <p:cTn id="792" dur="1" fill="hold">
                                          <p:stCondLst>
                                            <p:cond delay="0"/>
                                          </p:stCondLst>
                                        </p:cTn>
                                        <p:tgtEl>
                                          <p:spTgt spid="258"/>
                                        </p:tgtEl>
                                        <p:attrNameLst>
                                          <p:attrName>style.visibility</p:attrName>
                                        </p:attrNameLst>
                                      </p:cBhvr>
                                      <p:to>
                                        <p:strVal val="visible"/>
                                      </p:to>
                                    </p:set>
                                  </p:childTnLst>
                                </p:cTn>
                              </p:par>
                            </p:childTnLst>
                          </p:cTn>
                        </p:par>
                      </p:childTnLst>
                    </p:cTn>
                  </p:par>
                  <p:par>
                    <p:cTn id="793" fill="hold">
                      <p:stCondLst>
                        <p:cond delay="indefinite"/>
                      </p:stCondLst>
                      <p:childTnLst>
                        <p:par>
                          <p:cTn id="794" fill="hold">
                            <p:stCondLst>
                              <p:cond delay="0"/>
                            </p:stCondLst>
                            <p:childTnLst>
                              <p:par>
                                <p:cTn id="795" presetID="1" presetClass="exit" presetSubtype="0" fill="hold" grpId="1" nodeType="clickEffect">
                                  <p:stCondLst>
                                    <p:cond delay="0"/>
                                  </p:stCondLst>
                                  <p:childTnLst>
                                    <p:set>
                                      <p:cBhvr>
                                        <p:cTn id="796" dur="1" fill="hold">
                                          <p:stCondLst>
                                            <p:cond delay="0"/>
                                          </p:stCondLst>
                                        </p:cTn>
                                        <p:tgtEl>
                                          <p:spTgt spid="258"/>
                                        </p:tgtEl>
                                        <p:attrNameLst>
                                          <p:attrName>style.visibility</p:attrName>
                                        </p:attrNameLst>
                                      </p:cBhvr>
                                      <p:to>
                                        <p:strVal val="hidden"/>
                                      </p:to>
                                    </p:set>
                                  </p:childTnLst>
                                </p:cTn>
                              </p:par>
                            </p:childTnLst>
                          </p:cTn>
                        </p:par>
                      </p:childTnLst>
                    </p:cTn>
                  </p:par>
                </p:childTnLst>
              </p:cTn>
              <p:nextCondLst>
                <p:cond evt="onClick" delay="0">
                  <p:tgtEl>
                    <p:spTgt spid="263"/>
                  </p:tgtEl>
                </p:cond>
              </p:nextCondLst>
            </p:seq>
            <p:seq concurrent="1" nextAc="seek">
              <p:cTn id="797" restart="whenNotActive" fill="hold" evtFilter="cancelBubble" nodeType="interactiveSeq">
                <p:stCondLst>
                  <p:cond evt="onClick" delay="0">
                    <p:tgtEl>
                      <p:spTgt spid="261"/>
                    </p:tgtEl>
                  </p:cond>
                </p:stCondLst>
                <p:endSync evt="end" delay="0">
                  <p:rtn val="all"/>
                </p:endSync>
                <p:childTnLst>
                  <p:par>
                    <p:cTn id="798" fill="hold">
                      <p:stCondLst>
                        <p:cond delay="0"/>
                      </p:stCondLst>
                      <p:childTnLst>
                        <p:par>
                          <p:cTn id="799" fill="hold">
                            <p:stCondLst>
                              <p:cond delay="0"/>
                            </p:stCondLst>
                            <p:childTnLst>
                              <p:par>
                                <p:cTn id="800" presetID="1" presetClass="entr" presetSubtype="0" fill="hold" grpId="0" nodeType="withEffect">
                                  <p:stCondLst>
                                    <p:cond delay="0"/>
                                  </p:stCondLst>
                                  <p:childTnLst>
                                    <p:set>
                                      <p:cBhvr>
                                        <p:cTn id="801" dur="1" fill="hold">
                                          <p:stCondLst>
                                            <p:cond delay="0"/>
                                          </p:stCondLst>
                                        </p:cTn>
                                        <p:tgtEl>
                                          <p:spTgt spid="257"/>
                                        </p:tgtEl>
                                        <p:attrNameLst>
                                          <p:attrName>style.visibility</p:attrName>
                                        </p:attrNameLst>
                                      </p:cBhvr>
                                      <p:to>
                                        <p:strVal val="visible"/>
                                      </p:to>
                                    </p:set>
                                  </p:childTnLst>
                                </p:cTn>
                              </p:par>
                            </p:childTnLst>
                          </p:cTn>
                        </p:par>
                      </p:childTnLst>
                    </p:cTn>
                  </p:par>
                  <p:par>
                    <p:cTn id="802" fill="hold">
                      <p:stCondLst>
                        <p:cond delay="indefinite"/>
                      </p:stCondLst>
                      <p:childTnLst>
                        <p:par>
                          <p:cTn id="803" fill="hold">
                            <p:stCondLst>
                              <p:cond delay="0"/>
                            </p:stCondLst>
                            <p:childTnLst>
                              <p:par>
                                <p:cTn id="804" presetID="1" presetClass="exit" presetSubtype="0" fill="hold" grpId="1" nodeType="clickEffect">
                                  <p:stCondLst>
                                    <p:cond delay="0"/>
                                  </p:stCondLst>
                                  <p:childTnLst>
                                    <p:set>
                                      <p:cBhvr>
                                        <p:cTn id="805" dur="1" fill="hold">
                                          <p:stCondLst>
                                            <p:cond delay="0"/>
                                          </p:stCondLst>
                                        </p:cTn>
                                        <p:tgtEl>
                                          <p:spTgt spid="257"/>
                                        </p:tgtEl>
                                        <p:attrNameLst>
                                          <p:attrName>style.visibility</p:attrName>
                                        </p:attrNameLst>
                                      </p:cBhvr>
                                      <p:to>
                                        <p:strVal val="hidden"/>
                                      </p:to>
                                    </p:set>
                                  </p:childTnLst>
                                </p:cTn>
                              </p:par>
                            </p:childTnLst>
                          </p:cTn>
                        </p:par>
                      </p:childTnLst>
                    </p:cTn>
                  </p:par>
                </p:childTnLst>
              </p:cTn>
              <p:nextCondLst>
                <p:cond evt="onClick" delay="0">
                  <p:tgtEl>
                    <p:spTgt spid="261"/>
                  </p:tgtEl>
                </p:cond>
              </p:nextCondLst>
            </p:seq>
            <p:seq concurrent="1" nextAc="seek">
              <p:cTn id="806" restart="whenNotActive" fill="hold" evtFilter="cancelBubble" nodeType="interactiveSeq">
                <p:stCondLst>
                  <p:cond evt="onClick" delay="0">
                    <p:tgtEl>
                      <p:spTgt spid="264"/>
                    </p:tgtEl>
                  </p:cond>
                </p:stCondLst>
                <p:endSync evt="end" delay="0">
                  <p:rtn val="all"/>
                </p:endSync>
                <p:childTnLst>
                  <p:par>
                    <p:cTn id="807" fill="hold">
                      <p:stCondLst>
                        <p:cond delay="0"/>
                      </p:stCondLst>
                      <p:childTnLst>
                        <p:par>
                          <p:cTn id="808" fill="hold">
                            <p:stCondLst>
                              <p:cond delay="0"/>
                            </p:stCondLst>
                            <p:childTnLst>
                              <p:par>
                                <p:cTn id="809" presetID="1" presetClass="entr" presetSubtype="0" fill="hold" grpId="0" nodeType="withEffect">
                                  <p:stCondLst>
                                    <p:cond delay="0"/>
                                  </p:stCondLst>
                                  <p:childTnLst>
                                    <p:set>
                                      <p:cBhvr>
                                        <p:cTn id="810" dur="1" fill="hold">
                                          <p:stCondLst>
                                            <p:cond delay="0"/>
                                          </p:stCondLst>
                                        </p:cTn>
                                        <p:tgtEl>
                                          <p:spTgt spid="260"/>
                                        </p:tgtEl>
                                        <p:attrNameLst>
                                          <p:attrName>style.visibility</p:attrName>
                                        </p:attrNameLst>
                                      </p:cBhvr>
                                      <p:to>
                                        <p:strVal val="visible"/>
                                      </p:to>
                                    </p:set>
                                  </p:childTnLst>
                                </p:cTn>
                              </p:par>
                            </p:childTnLst>
                          </p:cTn>
                        </p:par>
                      </p:childTnLst>
                    </p:cTn>
                  </p:par>
                  <p:par>
                    <p:cTn id="811" fill="hold">
                      <p:stCondLst>
                        <p:cond delay="indefinite"/>
                      </p:stCondLst>
                      <p:childTnLst>
                        <p:par>
                          <p:cTn id="812" fill="hold">
                            <p:stCondLst>
                              <p:cond delay="0"/>
                            </p:stCondLst>
                            <p:childTnLst>
                              <p:par>
                                <p:cTn id="813" presetID="1" presetClass="exit" presetSubtype="0" fill="hold" grpId="1" nodeType="clickEffect">
                                  <p:stCondLst>
                                    <p:cond delay="0"/>
                                  </p:stCondLst>
                                  <p:childTnLst>
                                    <p:set>
                                      <p:cBhvr>
                                        <p:cTn id="814" dur="1" fill="hold">
                                          <p:stCondLst>
                                            <p:cond delay="0"/>
                                          </p:stCondLst>
                                        </p:cTn>
                                        <p:tgtEl>
                                          <p:spTgt spid="260"/>
                                        </p:tgtEl>
                                        <p:attrNameLst>
                                          <p:attrName>style.visibility</p:attrName>
                                        </p:attrNameLst>
                                      </p:cBhvr>
                                      <p:to>
                                        <p:strVal val="hidden"/>
                                      </p:to>
                                    </p:set>
                                  </p:childTnLst>
                                </p:cTn>
                              </p:par>
                            </p:childTnLst>
                          </p:cTn>
                        </p:par>
                      </p:childTnLst>
                    </p:cTn>
                  </p:par>
                </p:childTnLst>
              </p:cTn>
              <p:nextCondLst>
                <p:cond evt="onClick" delay="0">
                  <p:tgtEl>
                    <p:spTgt spid="264"/>
                  </p:tgtEl>
                </p:cond>
              </p:nextCondLst>
            </p:seq>
            <p:seq concurrent="1" nextAc="seek">
              <p:cTn id="815" restart="whenNotActive" fill="hold" evtFilter="cancelBubble" nodeType="interactiveSeq">
                <p:stCondLst>
                  <p:cond evt="onClick" delay="0">
                    <p:tgtEl>
                      <p:spTgt spid="270"/>
                    </p:tgtEl>
                  </p:cond>
                </p:stCondLst>
                <p:endSync evt="end" delay="0">
                  <p:rtn val="all"/>
                </p:endSync>
                <p:childTnLst>
                  <p:par>
                    <p:cTn id="816" fill="hold">
                      <p:stCondLst>
                        <p:cond delay="0"/>
                      </p:stCondLst>
                      <p:childTnLst>
                        <p:par>
                          <p:cTn id="817" fill="hold">
                            <p:stCondLst>
                              <p:cond delay="0"/>
                            </p:stCondLst>
                            <p:childTnLst>
                              <p:par>
                                <p:cTn id="818" presetID="1" presetClass="entr" presetSubtype="0" fill="hold" grpId="0" nodeType="withEffect">
                                  <p:stCondLst>
                                    <p:cond delay="0"/>
                                  </p:stCondLst>
                                  <p:childTnLst>
                                    <p:set>
                                      <p:cBhvr>
                                        <p:cTn id="819" dur="1" fill="hold">
                                          <p:stCondLst>
                                            <p:cond delay="0"/>
                                          </p:stCondLst>
                                        </p:cTn>
                                        <p:tgtEl>
                                          <p:spTgt spid="267"/>
                                        </p:tgtEl>
                                        <p:attrNameLst>
                                          <p:attrName>style.visibility</p:attrName>
                                        </p:attrNameLst>
                                      </p:cBhvr>
                                      <p:to>
                                        <p:strVal val="visible"/>
                                      </p:to>
                                    </p:set>
                                  </p:childTnLst>
                                </p:cTn>
                              </p:par>
                            </p:childTnLst>
                          </p:cTn>
                        </p:par>
                      </p:childTnLst>
                    </p:cTn>
                  </p:par>
                  <p:par>
                    <p:cTn id="820" fill="hold">
                      <p:stCondLst>
                        <p:cond delay="indefinite"/>
                      </p:stCondLst>
                      <p:childTnLst>
                        <p:par>
                          <p:cTn id="821" fill="hold">
                            <p:stCondLst>
                              <p:cond delay="0"/>
                            </p:stCondLst>
                            <p:childTnLst>
                              <p:par>
                                <p:cTn id="822" presetID="1" presetClass="exit" presetSubtype="0" fill="hold" grpId="1" nodeType="clickEffect">
                                  <p:stCondLst>
                                    <p:cond delay="0"/>
                                  </p:stCondLst>
                                  <p:childTnLst>
                                    <p:set>
                                      <p:cBhvr>
                                        <p:cTn id="823" dur="1" fill="hold">
                                          <p:stCondLst>
                                            <p:cond delay="0"/>
                                          </p:stCondLst>
                                        </p:cTn>
                                        <p:tgtEl>
                                          <p:spTgt spid="267"/>
                                        </p:tgtEl>
                                        <p:attrNameLst>
                                          <p:attrName>style.visibility</p:attrName>
                                        </p:attrNameLst>
                                      </p:cBhvr>
                                      <p:to>
                                        <p:strVal val="hidden"/>
                                      </p:to>
                                    </p:set>
                                  </p:childTnLst>
                                </p:cTn>
                              </p:par>
                            </p:childTnLst>
                          </p:cTn>
                        </p:par>
                      </p:childTnLst>
                    </p:cTn>
                  </p:par>
                </p:childTnLst>
              </p:cTn>
              <p:nextCondLst>
                <p:cond evt="onClick" delay="0">
                  <p:tgtEl>
                    <p:spTgt spid="270"/>
                  </p:tgtEl>
                </p:cond>
              </p:nextCondLst>
            </p:seq>
            <p:seq concurrent="1" nextAc="seek">
              <p:cTn id="824" restart="whenNotActive" fill="hold" evtFilter="cancelBubble" nodeType="interactiveSeq">
                <p:stCondLst>
                  <p:cond evt="onClick" delay="0">
                    <p:tgtEl>
                      <p:spTgt spid="271"/>
                    </p:tgtEl>
                  </p:cond>
                </p:stCondLst>
                <p:endSync evt="end" delay="0">
                  <p:rtn val="all"/>
                </p:endSync>
                <p:childTnLst>
                  <p:par>
                    <p:cTn id="825" fill="hold">
                      <p:stCondLst>
                        <p:cond delay="0"/>
                      </p:stCondLst>
                      <p:childTnLst>
                        <p:par>
                          <p:cTn id="826" fill="hold">
                            <p:stCondLst>
                              <p:cond delay="0"/>
                            </p:stCondLst>
                            <p:childTnLst>
                              <p:par>
                                <p:cTn id="827" presetID="1" presetClass="entr" presetSubtype="0" fill="hold" grpId="0" nodeType="withEffect">
                                  <p:stCondLst>
                                    <p:cond delay="0"/>
                                  </p:stCondLst>
                                  <p:childTnLst>
                                    <p:set>
                                      <p:cBhvr>
                                        <p:cTn id="828" dur="1" fill="hold">
                                          <p:stCondLst>
                                            <p:cond delay="0"/>
                                          </p:stCondLst>
                                        </p:cTn>
                                        <p:tgtEl>
                                          <p:spTgt spid="266"/>
                                        </p:tgtEl>
                                        <p:attrNameLst>
                                          <p:attrName>style.visibility</p:attrName>
                                        </p:attrNameLst>
                                      </p:cBhvr>
                                      <p:to>
                                        <p:strVal val="visible"/>
                                      </p:to>
                                    </p:set>
                                  </p:childTnLst>
                                </p:cTn>
                              </p:par>
                            </p:childTnLst>
                          </p:cTn>
                        </p:par>
                      </p:childTnLst>
                    </p:cTn>
                  </p:par>
                  <p:par>
                    <p:cTn id="829" fill="hold">
                      <p:stCondLst>
                        <p:cond delay="indefinite"/>
                      </p:stCondLst>
                      <p:childTnLst>
                        <p:par>
                          <p:cTn id="830" fill="hold">
                            <p:stCondLst>
                              <p:cond delay="0"/>
                            </p:stCondLst>
                            <p:childTnLst>
                              <p:par>
                                <p:cTn id="831" presetID="1" presetClass="exit" presetSubtype="0" fill="hold" grpId="1" nodeType="clickEffect">
                                  <p:stCondLst>
                                    <p:cond delay="0"/>
                                  </p:stCondLst>
                                  <p:childTnLst>
                                    <p:set>
                                      <p:cBhvr>
                                        <p:cTn id="832" dur="1" fill="hold">
                                          <p:stCondLst>
                                            <p:cond delay="0"/>
                                          </p:stCondLst>
                                        </p:cTn>
                                        <p:tgtEl>
                                          <p:spTgt spid="266"/>
                                        </p:tgtEl>
                                        <p:attrNameLst>
                                          <p:attrName>style.visibility</p:attrName>
                                        </p:attrNameLst>
                                      </p:cBhvr>
                                      <p:to>
                                        <p:strVal val="hidden"/>
                                      </p:to>
                                    </p:set>
                                  </p:childTnLst>
                                </p:cTn>
                              </p:par>
                            </p:childTnLst>
                          </p:cTn>
                        </p:par>
                      </p:childTnLst>
                    </p:cTn>
                  </p:par>
                </p:childTnLst>
              </p:cTn>
              <p:nextCondLst>
                <p:cond evt="onClick" delay="0">
                  <p:tgtEl>
                    <p:spTgt spid="271"/>
                  </p:tgtEl>
                </p:cond>
              </p:nextCondLst>
            </p:seq>
            <p:seq concurrent="1" nextAc="seek">
              <p:cTn id="833" restart="whenNotActive" fill="hold" evtFilter="cancelBubble" nodeType="interactiveSeq">
                <p:stCondLst>
                  <p:cond evt="onClick" delay="0">
                    <p:tgtEl>
                      <p:spTgt spid="269"/>
                    </p:tgtEl>
                  </p:cond>
                </p:stCondLst>
                <p:endSync evt="end" delay="0">
                  <p:rtn val="all"/>
                </p:endSync>
                <p:childTnLst>
                  <p:par>
                    <p:cTn id="834" fill="hold">
                      <p:stCondLst>
                        <p:cond delay="0"/>
                      </p:stCondLst>
                      <p:childTnLst>
                        <p:par>
                          <p:cTn id="835" fill="hold">
                            <p:stCondLst>
                              <p:cond delay="0"/>
                            </p:stCondLst>
                            <p:childTnLst>
                              <p:par>
                                <p:cTn id="836" presetID="1" presetClass="entr" presetSubtype="0" fill="hold" grpId="0" nodeType="withEffect">
                                  <p:stCondLst>
                                    <p:cond delay="0"/>
                                  </p:stCondLst>
                                  <p:childTnLst>
                                    <p:set>
                                      <p:cBhvr>
                                        <p:cTn id="837" dur="1" fill="hold">
                                          <p:stCondLst>
                                            <p:cond delay="0"/>
                                          </p:stCondLst>
                                        </p:cTn>
                                        <p:tgtEl>
                                          <p:spTgt spid="265"/>
                                        </p:tgtEl>
                                        <p:attrNameLst>
                                          <p:attrName>style.visibility</p:attrName>
                                        </p:attrNameLst>
                                      </p:cBhvr>
                                      <p:to>
                                        <p:strVal val="visible"/>
                                      </p:to>
                                    </p:set>
                                  </p:childTnLst>
                                </p:cTn>
                              </p:par>
                            </p:childTnLst>
                          </p:cTn>
                        </p:par>
                      </p:childTnLst>
                    </p:cTn>
                  </p:par>
                  <p:par>
                    <p:cTn id="838" fill="hold">
                      <p:stCondLst>
                        <p:cond delay="indefinite"/>
                      </p:stCondLst>
                      <p:childTnLst>
                        <p:par>
                          <p:cTn id="839" fill="hold">
                            <p:stCondLst>
                              <p:cond delay="0"/>
                            </p:stCondLst>
                            <p:childTnLst>
                              <p:par>
                                <p:cTn id="840" presetID="1" presetClass="exit" presetSubtype="0" fill="hold" grpId="1" nodeType="clickEffect">
                                  <p:stCondLst>
                                    <p:cond delay="0"/>
                                  </p:stCondLst>
                                  <p:childTnLst>
                                    <p:set>
                                      <p:cBhvr>
                                        <p:cTn id="841" dur="1" fill="hold">
                                          <p:stCondLst>
                                            <p:cond delay="0"/>
                                          </p:stCondLst>
                                        </p:cTn>
                                        <p:tgtEl>
                                          <p:spTgt spid="265"/>
                                        </p:tgtEl>
                                        <p:attrNameLst>
                                          <p:attrName>style.visibility</p:attrName>
                                        </p:attrNameLst>
                                      </p:cBhvr>
                                      <p:to>
                                        <p:strVal val="hidden"/>
                                      </p:to>
                                    </p:set>
                                  </p:childTnLst>
                                </p:cTn>
                              </p:par>
                            </p:childTnLst>
                          </p:cTn>
                        </p:par>
                      </p:childTnLst>
                    </p:cTn>
                  </p:par>
                </p:childTnLst>
              </p:cTn>
              <p:nextCondLst>
                <p:cond evt="onClick" delay="0">
                  <p:tgtEl>
                    <p:spTgt spid="269"/>
                  </p:tgtEl>
                </p:cond>
              </p:nextCondLst>
            </p:seq>
            <p:seq concurrent="1" nextAc="seek">
              <p:cTn id="842" restart="whenNotActive" fill="hold" evtFilter="cancelBubble" nodeType="interactiveSeq">
                <p:stCondLst>
                  <p:cond evt="onClick" delay="0">
                    <p:tgtEl>
                      <p:spTgt spid="272"/>
                    </p:tgtEl>
                  </p:cond>
                </p:stCondLst>
                <p:endSync evt="end" delay="0">
                  <p:rtn val="all"/>
                </p:endSync>
                <p:childTnLst>
                  <p:par>
                    <p:cTn id="843" fill="hold">
                      <p:stCondLst>
                        <p:cond delay="0"/>
                      </p:stCondLst>
                      <p:childTnLst>
                        <p:par>
                          <p:cTn id="844" fill="hold">
                            <p:stCondLst>
                              <p:cond delay="0"/>
                            </p:stCondLst>
                            <p:childTnLst>
                              <p:par>
                                <p:cTn id="845" presetID="1" presetClass="entr" presetSubtype="0" fill="hold" grpId="0" nodeType="withEffect">
                                  <p:stCondLst>
                                    <p:cond delay="0"/>
                                  </p:stCondLst>
                                  <p:childTnLst>
                                    <p:set>
                                      <p:cBhvr>
                                        <p:cTn id="846" dur="1" fill="hold">
                                          <p:stCondLst>
                                            <p:cond delay="0"/>
                                          </p:stCondLst>
                                        </p:cTn>
                                        <p:tgtEl>
                                          <p:spTgt spid="268"/>
                                        </p:tgtEl>
                                        <p:attrNameLst>
                                          <p:attrName>style.visibility</p:attrName>
                                        </p:attrNameLst>
                                      </p:cBhvr>
                                      <p:to>
                                        <p:strVal val="visible"/>
                                      </p:to>
                                    </p:set>
                                  </p:childTnLst>
                                </p:cTn>
                              </p:par>
                            </p:childTnLst>
                          </p:cTn>
                        </p:par>
                      </p:childTnLst>
                    </p:cTn>
                  </p:par>
                  <p:par>
                    <p:cTn id="847" fill="hold">
                      <p:stCondLst>
                        <p:cond delay="indefinite"/>
                      </p:stCondLst>
                      <p:childTnLst>
                        <p:par>
                          <p:cTn id="848" fill="hold">
                            <p:stCondLst>
                              <p:cond delay="0"/>
                            </p:stCondLst>
                            <p:childTnLst>
                              <p:par>
                                <p:cTn id="849" presetID="1" presetClass="exit" presetSubtype="0" fill="hold" grpId="1" nodeType="clickEffect">
                                  <p:stCondLst>
                                    <p:cond delay="0"/>
                                  </p:stCondLst>
                                  <p:childTnLst>
                                    <p:set>
                                      <p:cBhvr>
                                        <p:cTn id="850" dur="1" fill="hold">
                                          <p:stCondLst>
                                            <p:cond delay="0"/>
                                          </p:stCondLst>
                                        </p:cTn>
                                        <p:tgtEl>
                                          <p:spTgt spid="268"/>
                                        </p:tgtEl>
                                        <p:attrNameLst>
                                          <p:attrName>style.visibility</p:attrName>
                                        </p:attrNameLst>
                                      </p:cBhvr>
                                      <p:to>
                                        <p:strVal val="hidden"/>
                                      </p:to>
                                    </p:set>
                                  </p:childTnLst>
                                </p:cTn>
                              </p:par>
                            </p:childTnLst>
                          </p:cTn>
                        </p:par>
                      </p:childTnLst>
                    </p:cTn>
                  </p:par>
                </p:childTnLst>
              </p:cTn>
              <p:nextCondLst>
                <p:cond evt="onClick" delay="0">
                  <p:tgtEl>
                    <p:spTgt spid="272"/>
                  </p:tgtEl>
                </p:cond>
              </p:nextCondLst>
            </p:seq>
            <p:seq concurrent="1" nextAc="seek">
              <p:cTn id="851" restart="whenNotActive" fill="hold" evtFilter="cancelBubble" nodeType="interactiveSeq">
                <p:stCondLst>
                  <p:cond evt="onClick" delay="0">
                    <p:tgtEl>
                      <p:spTgt spid="278"/>
                    </p:tgtEl>
                  </p:cond>
                </p:stCondLst>
                <p:endSync evt="end" delay="0">
                  <p:rtn val="all"/>
                </p:endSync>
                <p:childTnLst>
                  <p:par>
                    <p:cTn id="852" fill="hold">
                      <p:stCondLst>
                        <p:cond delay="0"/>
                      </p:stCondLst>
                      <p:childTnLst>
                        <p:par>
                          <p:cTn id="853" fill="hold">
                            <p:stCondLst>
                              <p:cond delay="0"/>
                            </p:stCondLst>
                            <p:childTnLst>
                              <p:par>
                                <p:cTn id="854" presetID="1" presetClass="entr" presetSubtype="0" fill="hold" grpId="0" nodeType="withEffect">
                                  <p:stCondLst>
                                    <p:cond delay="0"/>
                                  </p:stCondLst>
                                  <p:childTnLst>
                                    <p:set>
                                      <p:cBhvr>
                                        <p:cTn id="855" dur="1" fill="hold">
                                          <p:stCondLst>
                                            <p:cond delay="0"/>
                                          </p:stCondLst>
                                        </p:cTn>
                                        <p:tgtEl>
                                          <p:spTgt spid="275"/>
                                        </p:tgtEl>
                                        <p:attrNameLst>
                                          <p:attrName>style.visibility</p:attrName>
                                        </p:attrNameLst>
                                      </p:cBhvr>
                                      <p:to>
                                        <p:strVal val="visible"/>
                                      </p:to>
                                    </p:set>
                                  </p:childTnLst>
                                </p:cTn>
                              </p:par>
                            </p:childTnLst>
                          </p:cTn>
                        </p:par>
                      </p:childTnLst>
                    </p:cTn>
                  </p:par>
                  <p:par>
                    <p:cTn id="856" fill="hold">
                      <p:stCondLst>
                        <p:cond delay="indefinite"/>
                      </p:stCondLst>
                      <p:childTnLst>
                        <p:par>
                          <p:cTn id="857" fill="hold">
                            <p:stCondLst>
                              <p:cond delay="0"/>
                            </p:stCondLst>
                            <p:childTnLst>
                              <p:par>
                                <p:cTn id="858" presetID="1" presetClass="exit" presetSubtype="0" fill="hold" grpId="1" nodeType="clickEffect">
                                  <p:stCondLst>
                                    <p:cond delay="0"/>
                                  </p:stCondLst>
                                  <p:childTnLst>
                                    <p:set>
                                      <p:cBhvr>
                                        <p:cTn id="859" dur="1" fill="hold">
                                          <p:stCondLst>
                                            <p:cond delay="0"/>
                                          </p:stCondLst>
                                        </p:cTn>
                                        <p:tgtEl>
                                          <p:spTgt spid="275"/>
                                        </p:tgtEl>
                                        <p:attrNameLst>
                                          <p:attrName>style.visibility</p:attrName>
                                        </p:attrNameLst>
                                      </p:cBhvr>
                                      <p:to>
                                        <p:strVal val="hidden"/>
                                      </p:to>
                                    </p:set>
                                  </p:childTnLst>
                                </p:cTn>
                              </p:par>
                            </p:childTnLst>
                          </p:cTn>
                        </p:par>
                      </p:childTnLst>
                    </p:cTn>
                  </p:par>
                </p:childTnLst>
              </p:cTn>
              <p:nextCondLst>
                <p:cond evt="onClick" delay="0">
                  <p:tgtEl>
                    <p:spTgt spid="278"/>
                  </p:tgtEl>
                </p:cond>
              </p:nextCondLst>
            </p:seq>
            <p:seq concurrent="1" nextAc="seek">
              <p:cTn id="860" restart="whenNotActive" fill="hold" evtFilter="cancelBubble" nodeType="interactiveSeq">
                <p:stCondLst>
                  <p:cond evt="onClick" delay="0">
                    <p:tgtEl>
                      <p:spTgt spid="279"/>
                    </p:tgtEl>
                  </p:cond>
                </p:stCondLst>
                <p:endSync evt="end" delay="0">
                  <p:rtn val="all"/>
                </p:endSync>
                <p:childTnLst>
                  <p:par>
                    <p:cTn id="861" fill="hold">
                      <p:stCondLst>
                        <p:cond delay="0"/>
                      </p:stCondLst>
                      <p:childTnLst>
                        <p:par>
                          <p:cTn id="862" fill="hold">
                            <p:stCondLst>
                              <p:cond delay="0"/>
                            </p:stCondLst>
                            <p:childTnLst>
                              <p:par>
                                <p:cTn id="863" presetID="1" presetClass="entr" presetSubtype="0" fill="hold" grpId="0" nodeType="withEffect">
                                  <p:stCondLst>
                                    <p:cond delay="0"/>
                                  </p:stCondLst>
                                  <p:childTnLst>
                                    <p:set>
                                      <p:cBhvr>
                                        <p:cTn id="864" dur="1" fill="hold">
                                          <p:stCondLst>
                                            <p:cond delay="0"/>
                                          </p:stCondLst>
                                        </p:cTn>
                                        <p:tgtEl>
                                          <p:spTgt spid="274"/>
                                        </p:tgtEl>
                                        <p:attrNameLst>
                                          <p:attrName>style.visibility</p:attrName>
                                        </p:attrNameLst>
                                      </p:cBhvr>
                                      <p:to>
                                        <p:strVal val="visible"/>
                                      </p:to>
                                    </p:set>
                                  </p:childTnLst>
                                </p:cTn>
                              </p:par>
                            </p:childTnLst>
                          </p:cTn>
                        </p:par>
                      </p:childTnLst>
                    </p:cTn>
                  </p:par>
                  <p:par>
                    <p:cTn id="865" fill="hold">
                      <p:stCondLst>
                        <p:cond delay="indefinite"/>
                      </p:stCondLst>
                      <p:childTnLst>
                        <p:par>
                          <p:cTn id="866" fill="hold">
                            <p:stCondLst>
                              <p:cond delay="0"/>
                            </p:stCondLst>
                            <p:childTnLst>
                              <p:par>
                                <p:cTn id="867" presetID="1" presetClass="exit" presetSubtype="0" fill="hold" grpId="1" nodeType="clickEffect">
                                  <p:stCondLst>
                                    <p:cond delay="0"/>
                                  </p:stCondLst>
                                  <p:childTnLst>
                                    <p:set>
                                      <p:cBhvr>
                                        <p:cTn id="868" dur="1" fill="hold">
                                          <p:stCondLst>
                                            <p:cond delay="0"/>
                                          </p:stCondLst>
                                        </p:cTn>
                                        <p:tgtEl>
                                          <p:spTgt spid="274"/>
                                        </p:tgtEl>
                                        <p:attrNameLst>
                                          <p:attrName>style.visibility</p:attrName>
                                        </p:attrNameLst>
                                      </p:cBhvr>
                                      <p:to>
                                        <p:strVal val="hidden"/>
                                      </p:to>
                                    </p:set>
                                  </p:childTnLst>
                                </p:cTn>
                              </p:par>
                            </p:childTnLst>
                          </p:cTn>
                        </p:par>
                      </p:childTnLst>
                    </p:cTn>
                  </p:par>
                </p:childTnLst>
              </p:cTn>
              <p:nextCondLst>
                <p:cond evt="onClick" delay="0">
                  <p:tgtEl>
                    <p:spTgt spid="279"/>
                  </p:tgtEl>
                </p:cond>
              </p:nextCondLst>
            </p:seq>
            <p:seq concurrent="1" nextAc="seek">
              <p:cTn id="869" restart="whenNotActive" fill="hold" evtFilter="cancelBubble" nodeType="interactiveSeq">
                <p:stCondLst>
                  <p:cond evt="onClick" delay="0">
                    <p:tgtEl>
                      <p:spTgt spid="277"/>
                    </p:tgtEl>
                  </p:cond>
                </p:stCondLst>
                <p:endSync evt="end" delay="0">
                  <p:rtn val="all"/>
                </p:endSync>
                <p:childTnLst>
                  <p:par>
                    <p:cTn id="870" fill="hold">
                      <p:stCondLst>
                        <p:cond delay="0"/>
                      </p:stCondLst>
                      <p:childTnLst>
                        <p:par>
                          <p:cTn id="871" fill="hold">
                            <p:stCondLst>
                              <p:cond delay="0"/>
                            </p:stCondLst>
                            <p:childTnLst>
                              <p:par>
                                <p:cTn id="872" presetID="1" presetClass="entr" presetSubtype="0" fill="hold" grpId="0" nodeType="withEffect">
                                  <p:stCondLst>
                                    <p:cond delay="0"/>
                                  </p:stCondLst>
                                  <p:childTnLst>
                                    <p:set>
                                      <p:cBhvr>
                                        <p:cTn id="873" dur="1" fill="hold">
                                          <p:stCondLst>
                                            <p:cond delay="0"/>
                                          </p:stCondLst>
                                        </p:cTn>
                                        <p:tgtEl>
                                          <p:spTgt spid="273"/>
                                        </p:tgtEl>
                                        <p:attrNameLst>
                                          <p:attrName>style.visibility</p:attrName>
                                        </p:attrNameLst>
                                      </p:cBhvr>
                                      <p:to>
                                        <p:strVal val="visible"/>
                                      </p:to>
                                    </p:set>
                                  </p:childTnLst>
                                </p:cTn>
                              </p:par>
                            </p:childTnLst>
                          </p:cTn>
                        </p:par>
                      </p:childTnLst>
                    </p:cTn>
                  </p:par>
                  <p:par>
                    <p:cTn id="874" fill="hold">
                      <p:stCondLst>
                        <p:cond delay="indefinite"/>
                      </p:stCondLst>
                      <p:childTnLst>
                        <p:par>
                          <p:cTn id="875" fill="hold">
                            <p:stCondLst>
                              <p:cond delay="0"/>
                            </p:stCondLst>
                            <p:childTnLst>
                              <p:par>
                                <p:cTn id="876" presetID="1" presetClass="exit" presetSubtype="0" fill="hold" grpId="1" nodeType="clickEffect">
                                  <p:stCondLst>
                                    <p:cond delay="0"/>
                                  </p:stCondLst>
                                  <p:childTnLst>
                                    <p:set>
                                      <p:cBhvr>
                                        <p:cTn id="877" dur="1" fill="hold">
                                          <p:stCondLst>
                                            <p:cond delay="0"/>
                                          </p:stCondLst>
                                        </p:cTn>
                                        <p:tgtEl>
                                          <p:spTgt spid="273"/>
                                        </p:tgtEl>
                                        <p:attrNameLst>
                                          <p:attrName>style.visibility</p:attrName>
                                        </p:attrNameLst>
                                      </p:cBhvr>
                                      <p:to>
                                        <p:strVal val="hidden"/>
                                      </p:to>
                                    </p:set>
                                  </p:childTnLst>
                                </p:cTn>
                              </p:par>
                            </p:childTnLst>
                          </p:cTn>
                        </p:par>
                      </p:childTnLst>
                    </p:cTn>
                  </p:par>
                </p:childTnLst>
              </p:cTn>
              <p:nextCondLst>
                <p:cond evt="onClick" delay="0">
                  <p:tgtEl>
                    <p:spTgt spid="277"/>
                  </p:tgtEl>
                </p:cond>
              </p:nextCondLst>
            </p:seq>
            <p:seq concurrent="1" nextAc="seek">
              <p:cTn id="878" restart="whenNotActive" fill="hold" evtFilter="cancelBubble" nodeType="interactiveSeq">
                <p:stCondLst>
                  <p:cond evt="onClick" delay="0">
                    <p:tgtEl>
                      <p:spTgt spid="280"/>
                    </p:tgtEl>
                  </p:cond>
                </p:stCondLst>
                <p:endSync evt="end" delay="0">
                  <p:rtn val="all"/>
                </p:endSync>
                <p:childTnLst>
                  <p:par>
                    <p:cTn id="879" fill="hold">
                      <p:stCondLst>
                        <p:cond delay="0"/>
                      </p:stCondLst>
                      <p:childTnLst>
                        <p:par>
                          <p:cTn id="880" fill="hold">
                            <p:stCondLst>
                              <p:cond delay="0"/>
                            </p:stCondLst>
                            <p:childTnLst>
                              <p:par>
                                <p:cTn id="881" presetID="1" presetClass="entr" presetSubtype="0" fill="hold" grpId="0" nodeType="withEffect">
                                  <p:stCondLst>
                                    <p:cond delay="0"/>
                                  </p:stCondLst>
                                  <p:childTnLst>
                                    <p:set>
                                      <p:cBhvr>
                                        <p:cTn id="882" dur="1" fill="hold">
                                          <p:stCondLst>
                                            <p:cond delay="0"/>
                                          </p:stCondLst>
                                        </p:cTn>
                                        <p:tgtEl>
                                          <p:spTgt spid="276"/>
                                        </p:tgtEl>
                                        <p:attrNameLst>
                                          <p:attrName>style.visibility</p:attrName>
                                        </p:attrNameLst>
                                      </p:cBhvr>
                                      <p:to>
                                        <p:strVal val="visible"/>
                                      </p:to>
                                    </p:set>
                                  </p:childTnLst>
                                </p:cTn>
                              </p:par>
                            </p:childTnLst>
                          </p:cTn>
                        </p:par>
                      </p:childTnLst>
                    </p:cTn>
                  </p:par>
                  <p:par>
                    <p:cTn id="883" fill="hold">
                      <p:stCondLst>
                        <p:cond delay="indefinite"/>
                      </p:stCondLst>
                      <p:childTnLst>
                        <p:par>
                          <p:cTn id="884" fill="hold">
                            <p:stCondLst>
                              <p:cond delay="0"/>
                            </p:stCondLst>
                            <p:childTnLst>
                              <p:par>
                                <p:cTn id="885" presetID="1" presetClass="exit" presetSubtype="0" fill="hold" grpId="1" nodeType="clickEffect">
                                  <p:stCondLst>
                                    <p:cond delay="0"/>
                                  </p:stCondLst>
                                  <p:childTnLst>
                                    <p:set>
                                      <p:cBhvr>
                                        <p:cTn id="886" dur="1" fill="hold">
                                          <p:stCondLst>
                                            <p:cond delay="0"/>
                                          </p:stCondLst>
                                        </p:cTn>
                                        <p:tgtEl>
                                          <p:spTgt spid="276"/>
                                        </p:tgtEl>
                                        <p:attrNameLst>
                                          <p:attrName>style.visibility</p:attrName>
                                        </p:attrNameLst>
                                      </p:cBhvr>
                                      <p:to>
                                        <p:strVal val="hidden"/>
                                      </p:to>
                                    </p:set>
                                  </p:childTnLst>
                                </p:cTn>
                              </p:par>
                            </p:childTnLst>
                          </p:cTn>
                        </p:par>
                      </p:childTnLst>
                    </p:cTn>
                  </p:par>
                </p:childTnLst>
              </p:cTn>
              <p:nextCondLst>
                <p:cond evt="onClick" delay="0">
                  <p:tgtEl>
                    <p:spTgt spid="280"/>
                  </p:tgtEl>
                </p:cond>
              </p:nextCondLst>
            </p:seq>
            <p:seq concurrent="1" nextAc="seek">
              <p:cTn id="887" restart="whenNotActive" fill="hold" evtFilter="cancelBubble" nodeType="interactiveSeq">
                <p:stCondLst>
                  <p:cond evt="onClick" delay="0">
                    <p:tgtEl>
                      <p:spTgt spid="286"/>
                    </p:tgtEl>
                  </p:cond>
                </p:stCondLst>
                <p:endSync evt="end" delay="0">
                  <p:rtn val="all"/>
                </p:endSync>
                <p:childTnLst>
                  <p:par>
                    <p:cTn id="888" fill="hold">
                      <p:stCondLst>
                        <p:cond delay="0"/>
                      </p:stCondLst>
                      <p:childTnLst>
                        <p:par>
                          <p:cTn id="889" fill="hold">
                            <p:stCondLst>
                              <p:cond delay="0"/>
                            </p:stCondLst>
                            <p:childTnLst>
                              <p:par>
                                <p:cTn id="890" presetID="1" presetClass="entr" presetSubtype="0" fill="hold" grpId="0" nodeType="withEffect">
                                  <p:stCondLst>
                                    <p:cond delay="0"/>
                                  </p:stCondLst>
                                  <p:childTnLst>
                                    <p:set>
                                      <p:cBhvr>
                                        <p:cTn id="891" dur="1" fill="hold">
                                          <p:stCondLst>
                                            <p:cond delay="0"/>
                                          </p:stCondLst>
                                        </p:cTn>
                                        <p:tgtEl>
                                          <p:spTgt spid="283"/>
                                        </p:tgtEl>
                                        <p:attrNameLst>
                                          <p:attrName>style.visibility</p:attrName>
                                        </p:attrNameLst>
                                      </p:cBhvr>
                                      <p:to>
                                        <p:strVal val="visible"/>
                                      </p:to>
                                    </p:set>
                                  </p:childTnLst>
                                </p:cTn>
                              </p:par>
                            </p:childTnLst>
                          </p:cTn>
                        </p:par>
                      </p:childTnLst>
                    </p:cTn>
                  </p:par>
                  <p:par>
                    <p:cTn id="892" fill="hold">
                      <p:stCondLst>
                        <p:cond delay="indefinite"/>
                      </p:stCondLst>
                      <p:childTnLst>
                        <p:par>
                          <p:cTn id="893" fill="hold">
                            <p:stCondLst>
                              <p:cond delay="0"/>
                            </p:stCondLst>
                            <p:childTnLst>
                              <p:par>
                                <p:cTn id="894" presetID="1" presetClass="exit" presetSubtype="0" fill="hold" grpId="1" nodeType="clickEffect">
                                  <p:stCondLst>
                                    <p:cond delay="0"/>
                                  </p:stCondLst>
                                  <p:childTnLst>
                                    <p:set>
                                      <p:cBhvr>
                                        <p:cTn id="895" dur="1" fill="hold">
                                          <p:stCondLst>
                                            <p:cond delay="0"/>
                                          </p:stCondLst>
                                        </p:cTn>
                                        <p:tgtEl>
                                          <p:spTgt spid="283"/>
                                        </p:tgtEl>
                                        <p:attrNameLst>
                                          <p:attrName>style.visibility</p:attrName>
                                        </p:attrNameLst>
                                      </p:cBhvr>
                                      <p:to>
                                        <p:strVal val="hidden"/>
                                      </p:to>
                                    </p:set>
                                  </p:childTnLst>
                                </p:cTn>
                              </p:par>
                            </p:childTnLst>
                          </p:cTn>
                        </p:par>
                      </p:childTnLst>
                    </p:cTn>
                  </p:par>
                </p:childTnLst>
              </p:cTn>
              <p:nextCondLst>
                <p:cond evt="onClick" delay="0">
                  <p:tgtEl>
                    <p:spTgt spid="286"/>
                  </p:tgtEl>
                </p:cond>
              </p:nextCondLst>
            </p:seq>
            <p:seq concurrent="1" nextAc="seek">
              <p:cTn id="896" restart="whenNotActive" fill="hold" evtFilter="cancelBubble" nodeType="interactiveSeq">
                <p:stCondLst>
                  <p:cond evt="onClick" delay="0">
                    <p:tgtEl>
                      <p:spTgt spid="287"/>
                    </p:tgtEl>
                  </p:cond>
                </p:stCondLst>
                <p:endSync evt="end" delay="0">
                  <p:rtn val="all"/>
                </p:endSync>
                <p:childTnLst>
                  <p:par>
                    <p:cTn id="897" fill="hold">
                      <p:stCondLst>
                        <p:cond delay="0"/>
                      </p:stCondLst>
                      <p:childTnLst>
                        <p:par>
                          <p:cTn id="898" fill="hold">
                            <p:stCondLst>
                              <p:cond delay="0"/>
                            </p:stCondLst>
                            <p:childTnLst>
                              <p:par>
                                <p:cTn id="899" presetID="1" presetClass="entr" presetSubtype="0" fill="hold" grpId="0" nodeType="withEffect">
                                  <p:stCondLst>
                                    <p:cond delay="0"/>
                                  </p:stCondLst>
                                  <p:childTnLst>
                                    <p:set>
                                      <p:cBhvr>
                                        <p:cTn id="900" dur="1" fill="hold">
                                          <p:stCondLst>
                                            <p:cond delay="0"/>
                                          </p:stCondLst>
                                        </p:cTn>
                                        <p:tgtEl>
                                          <p:spTgt spid="282"/>
                                        </p:tgtEl>
                                        <p:attrNameLst>
                                          <p:attrName>style.visibility</p:attrName>
                                        </p:attrNameLst>
                                      </p:cBhvr>
                                      <p:to>
                                        <p:strVal val="visible"/>
                                      </p:to>
                                    </p:set>
                                  </p:childTnLst>
                                </p:cTn>
                              </p:par>
                            </p:childTnLst>
                          </p:cTn>
                        </p:par>
                      </p:childTnLst>
                    </p:cTn>
                  </p:par>
                  <p:par>
                    <p:cTn id="901" fill="hold">
                      <p:stCondLst>
                        <p:cond delay="indefinite"/>
                      </p:stCondLst>
                      <p:childTnLst>
                        <p:par>
                          <p:cTn id="902" fill="hold">
                            <p:stCondLst>
                              <p:cond delay="0"/>
                            </p:stCondLst>
                            <p:childTnLst>
                              <p:par>
                                <p:cTn id="903" presetID="1" presetClass="exit" presetSubtype="0" fill="hold" grpId="1" nodeType="clickEffect">
                                  <p:stCondLst>
                                    <p:cond delay="0"/>
                                  </p:stCondLst>
                                  <p:childTnLst>
                                    <p:set>
                                      <p:cBhvr>
                                        <p:cTn id="904" dur="1" fill="hold">
                                          <p:stCondLst>
                                            <p:cond delay="0"/>
                                          </p:stCondLst>
                                        </p:cTn>
                                        <p:tgtEl>
                                          <p:spTgt spid="282"/>
                                        </p:tgtEl>
                                        <p:attrNameLst>
                                          <p:attrName>style.visibility</p:attrName>
                                        </p:attrNameLst>
                                      </p:cBhvr>
                                      <p:to>
                                        <p:strVal val="hidden"/>
                                      </p:to>
                                    </p:set>
                                  </p:childTnLst>
                                </p:cTn>
                              </p:par>
                            </p:childTnLst>
                          </p:cTn>
                        </p:par>
                      </p:childTnLst>
                    </p:cTn>
                  </p:par>
                </p:childTnLst>
              </p:cTn>
              <p:nextCondLst>
                <p:cond evt="onClick" delay="0">
                  <p:tgtEl>
                    <p:spTgt spid="287"/>
                  </p:tgtEl>
                </p:cond>
              </p:nextCondLst>
            </p:seq>
            <p:seq concurrent="1" nextAc="seek">
              <p:cTn id="905" restart="whenNotActive" fill="hold" evtFilter="cancelBubble" nodeType="interactiveSeq">
                <p:stCondLst>
                  <p:cond evt="onClick" delay="0">
                    <p:tgtEl>
                      <p:spTgt spid="285"/>
                    </p:tgtEl>
                  </p:cond>
                </p:stCondLst>
                <p:endSync evt="end" delay="0">
                  <p:rtn val="all"/>
                </p:endSync>
                <p:childTnLst>
                  <p:par>
                    <p:cTn id="906" fill="hold">
                      <p:stCondLst>
                        <p:cond delay="0"/>
                      </p:stCondLst>
                      <p:childTnLst>
                        <p:par>
                          <p:cTn id="907" fill="hold">
                            <p:stCondLst>
                              <p:cond delay="0"/>
                            </p:stCondLst>
                            <p:childTnLst>
                              <p:par>
                                <p:cTn id="908" presetID="1" presetClass="entr" presetSubtype="0" fill="hold" grpId="0" nodeType="withEffect">
                                  <p:stCondLst>
                                    <p:cond delay="0"/>
                                  </p:stCondLst>
                                  <p:childTnLst>
                                    <p:set>
                                      <p:cBhvr>
                                        <p:cTn id="909" dur="1" fill="hold">
                                          <p:stCondLst>
                                            <p:cond delay="0"/>
                                          </p:stCondLst>
                                        </p:cTn>
                                        <p:tgtEl>
                                          <p:spTgt spid="281"/>
                                        </p:tgtEl>
                                        <p:attrNameLst>
                                          <p:attrName>style.visibility</p:attrName>
                                        </p:attrNameLst>
                                      </p:cBhvr>
                                      <p:to>
                                        <p:strVal val="visible"/>
                                      </p:to>
                                    </p:set>
                                  </p:childTnLst>
                                </p:cTn>
                              </p:par>
                            </p:childTnLst>
                          </p:cTn>
                        </p:par>
                      </p:childTnLst>
                    </p:cTn>
                  </p:par>
                  <p:par>
                    <p:cTn id="910" fill="hold">
                      <p:stCondLst>
                        <p:cond delay="indefinite"/>
                      </p:stCondLst>
                      <p:childTnLst>
                        <p:par>
                          <p:cTn id="911" fill="hold">
                            <p:stCondLst>
                              <p:cond delay="0"/>
                            </p:stCondLst>
                            <p:childTnLst>
                              <p:par>
                                <p:cTn id="912" presetID="1" presetClass="exit" presetSubtype="0" fill="hold" grpId="1" nodeType="clickEffect">
                                  <p:stCondLst>
                                    <p:cond delay="0"/>
                                  </p:stCondLst>
                                  <p:childTnLst>
                                    <p:set>
                                      <p:cBhvr>
                                        <p:cTn id="913" dur="1" fill="hold">
                                          <p:stCondLst>
                                            <p:cond delay="0"/>
                                          </p:stCondLst>
                                        </p:cTn>
                                        <p:tgtEl>
                                          <p:spTgt spid="281"/>
                                        </p:tgtEl>
                                        <p:attrNameLst>
                                          <p:attrName>style.visibility</p:attrName>
                                        </p:attrNameLst>
                                      </p:cBhvr>
                                      <p:to>
                                        <p:strVal val="hidden"/>
                                      </p:to>
                                    </p:set>
                                  </p:childTnLst>
                                </p:cTn>
                              </p:par>
                            </p:childTnLst>
                          </p:cTn>
                        </p:par>
                      </p:childTnLst>
                    </p:cTn>
                  </p:par>
                </p:childTnLst>
              </p:cTn>
              <p:nextCondLst>
                <p:cond evt="onClick" delay="0">
                  <p:tgtEl>
                    <p:spTgt spid="285"/>
                  </p:tgtEl>
                </p:cond>
              </p:nextCondLst>
            </p:seq>
            <p:seq concurrent="1" nextAc="seek">
              <p:cTn id="914" restart="whenNotActive" fill="hold" evtFilter="cancelBubble" nodeType="interactiveSeq">
                <p:stCondLst>
                  <p:cond evt="onClick" delay="0">
                    <p:tgtEl>
                      <p:spTgt spid="288"/>
                    </p:tgtEl>
                  </p:cond>
                </p:stCondLst>
                <p:endSync evt="end" delay="0">
                  <p:rtn val="all"/>
                </p:endSync>
                <p:childTnLst>
                  <p:par>
                    <p:cTn id="915" fill="hold">
                      <p:stCondLst>
                        <p:cond delay="0"/>
                      </p:stCondLst>
                      <p:childTnLst>
                        <p:par>
                          <p:cTn id="916" fill="hold">
                            <p:stCondLst>
                              <p:cond delay="0"/>
                            </p:stCondLst>
                            <p:childTnLst>
                              <p:par>
                                <p:cTn id="917" presetID="1" presetClass="entr" presetSubtype="0" fill="hold" grpId="0" nodeType="withEffect">
                                  <p:stCondLst>
                                    <p:cond delay="0"/>
                                  </p:stCondLst>
                                  <p:childTnLst>
                                    <p:set>
                                      <p:cBhvr>
                                        <p:cTn id="918" dur="1" fill="hold">
                                          <p:stCondLst>
                                            <p:cond delay="0"/>
                                          </p:stCondLst>
                                        </p:cTn>
                                        <p:tgtEl>
                                          <p:spTgt spid="284"/>
                                        </p:tgtEl>
                                        <p:attrNameLst>
                                          <p:attrName>style.visibility</p:attrName>
                                        </p:attrNameLst>
                                      </p:cBhvr>
                                      <p:to>
                                        <p:strVal val="visible"/>
                                      </p:to>
                                    </p:set>
                                  </p:childTnLst>
                                </p:cTn>
                              </p:par>
                            </p:childTnLst>
                          </p:cTn>
                        </p:par>
                      </p:childTnLst>
                    </p:cTn>
                  </p:par>
                  <p:par>
                    <p:cTn id="919" fill="hold">
                      <p:stCondLst>
                        <p:cond delay="indefinite"/>
                      </p:stCondLst>
                      <p:childTnLst>
                        <p:par>
                          <p:cTn id="920" fill="hold">
                            <p:stCondLst>
                              <p:cond delay="0"/>
                            </p:stCondLst>
                            <p:childTnLst>
                              <p:par>
                                <p:cTn id="921" presetID="1" presetClass="exit" presetSubtype="0" fill="hold" grpId="1" nodeType="clickEffect">
                                  <p:stCondLst>
                                    <p:cond delay="0"/>
                                  </p:stCondLst>
                                  <p:childTnLst>
                                    <p:set>
                                      <p:cBhvr>
                                        <p:cTn id="922" dur="1" fill="hold">
                                          <p:stCondLst>
                                            <p:cond delay="0"/>
                                          </p:stCondLst>
                                        </p:cTn>
                                        <p:tgtEl>
                                          <p:spTgt spid="284"/>
                                        </p:tgtEl>
                                        <p:attrNameLst>
                                          <p:attrName>style.visibility</p:attrName>
                                        </p:attrNameLst>
                                      </p:cBhvr>
                                      <p:to>
                                        <p:strVal val="hidden"/>
                                      </p:to>
                                    </p:set>
                                  </p:childTnLst>
                                </p:cTn>
                              </p:par>
                            </p:childTnLst>
                          </p:cTn>
                        </p:par>
                      </p:childTnLst>
                    </p:cTn>
                  </p:par>
                </p:childTnLst>
              </p:cTn>
              <p:nextCondLst>
                <p:cond evt="onClick" delay="0">
                  <p:tgtEl>
                    <p:spTgt spid="288"/>
                  </p:tgtEl>
                </p:cond>
              </p:nextCondLst>
            </p:seq>
            <p:seq concurrent="1" nextAc="seek">
              <p:cTn id="923" restart="whenNotActive" fill="hold" evtFilter="cancelBubble" nodeType="interactiveSeq">
                <p:stCondLst>
                  <p:cond evt="onClick" delay="0">
                    <p:tgtEl>
                      <p:spTgt spid="298"/>
                    </p:tgtEl>
                  </p:cond>
                </p:stCondLst>
                <p:endSync evt="end" delay="0">
                  <p:rtn val="all"/>
                </p:endSync>
                <p:childTnLst>
                  <p:par>
                    <p:cTn id="924" fill="hold">
                      <p:stCondLst>
                        <p:cond delay="0"/>
                      </p:stCondLst>
                      <p:childTnLst>
                        <p:par>
                          <p:cTn id="925" fill="hold">
                            <p:stCondLst>
                              <p:cond delay="0"/>
                            </p:stCondLst>
                            <p:childTnLst>
                              <p:par>
                                <p:cTn id="926" presetID="55" presetClass="entr" presetSubtype="0" fill="hold" nodeType="clickEffect">
                                  <p:stCondLst>
                                    <p:cond delay="0"/>
                                  </p:stCondLst>
                                  <p:childTnLst>
                                    <p:set>
                                      <p:cBhvr>
                                        <p:cTn id="927" dur="1" fill="hold">
                                          <p:stCondLst>
                                            <p:cond delay="0"/>
                                          </p:stCondLst>
                                        </p:cTn>
                                        <p:tgtEl>
                                          <p:spTgt spid="296"/>
                                        </p:tgtEl>
                                        <p:attrNameLst>
                                          <p:attrName>style.visibility</p:attrName>
                                        </p:attrNameLst>
                                      </p:cBhvr>
                                      <p:to>
                                        <p:strVal val="visible"/>
                                      </p:to>
                                    </p:set>
                                    <p:anim calcmode="lin" valueType="num">
                                      <p:cBhvr>
                                        <p:cTn id="928" dur="500" fill="hold"/>
                                        <p:tgtEl>
                                          <p:spTgt spid="296"/>
                                        </p:tgtEl>
                                        <p:attrNameLst>
                                          <p:attrName>ppt_w</p:attrName>
                                        </p:attrNameLst>
                                      </p:cBhvr>
                                      <p:tavLst>
                                        <p:tav tm="0">
                                          <p:val>
                                            <p:strVal val="#ppt_w*0.70"/>
                                          </p:val>
                                        </p:tav>
                                        <p:tav tm="100000">
                                          <p:val>
                                            <p:strVal val="#ppt_w"/>
                                          </p:val>
                                        </p:tav>
                                      </p:tavLst>
                                    </p:anim>
                                    <p:anim calcmode="lin" valueType="num">
                                      <p:cBhvr>
                                        <p:cTn id="929" dur="500" fill="hold"/>
                                        <p:tgtEl>
                                          <p:spTgt spid="296"/>
                                        </p:tgtEl>
                                        <p:attrNameLst>
                                          <p:attrName>ppt_h</p:attrName>
                                        </p:attrNameLst>
                                      </p:cBhvr>
                                      <p:tavLst>
                                        <p:tav tm="0">
                                          <p:val>
                                            <p:strVal val="#ppt_h"/>
                                          </p:val>
                                        </p:tav>
                                        <p:tav tm="100000">
                                          <p:val>
                                            <p:strVal val="#ppt_h"/>
                                          </p:val>
                                        </p:tav>
                                      </p:tavLst>
                                    </p:anim>
                                    <p:animEffect transition="in" filter="fade">
                                      <p:cBhvr>
                                        <p:cTn id="930" dur="500"/>
                                        <p:tgtEl>
                                          <p:spTgt spid="296"/>
                                        </p:tgtEl>
                                      </p:cBhvr>
                                    </p:animEffect>
                                  </p:childTnLst>
                                </p:cTn>
                              </p:par>
                            </p:childTnLst>
                          </p:cTn>
                        </p:par>
                      </p:childTnLst>
                    </p:cTn>
                  </p:par>
                  <p:par>
                    <p:cTn id="931" fill="hold">
                      <p:stCondLst>
                        <p:cond delay="indefinite"/>
                      </p:stCondLst>
                      <p:childTnLst>
                        <p:par>
                          <p:cTn id="932" fill="hold">
                            <p:stCondLst>
                              <p:cond delay="0"/>
                            </p:stCondLst>
                            <p:childTnLst>
                              <p:par>
                                <p:cTn id="933" presetID="55" presetClass="exit" presetSubtype="0" fill="hold" nodeType="clickEffect">
                                  <p:stCondLst>
                                    <p:cond delay="0"/>
                                  </p:stCondLst>
                                  <p:childTnLst>
                                    <p:anim calcmode="lin" valueType="num">
                                      <p:cBhvr>
                                        <p:cTn id="934" dur="500"/>
                                        <p:tgtEl>
                                          <p:spTgt spid="296"/>
                                        </p:tgtEl>
                                        <p:attrNameLst>
                                          <p:attrName>ppt_w</p:attrName>
                                        </p:attrNameLst>
                                      </p:cBhvr>
                                      <p:tavLst>
                                        <p:tav tm="0">
                                          <p:val>
                                            <p:strVal val="ppt_w"/>
                                          </p:val>
                                        </p:tav>
                                        <p:tav tm="100000">
                                          <p:val>
                                            <p:strVal val="ppt_w*0.70"/>
                                          </p:val>
                                        </p:tav>
                                      </p:tavLst>
                                    </p:anim>
                                    <p:anim calcmode="lin" valueType="num">
                                      <p:cBhvr>
                                        <p:cTn id="935" dur="500"/>
                                        <p:tgtEl>
                                          <p:spTgt spid="296"/>
                                        </p:tgtEl>
                                        <p:attrNameLst>
                                          <p:attrName>ppt_h</p:attrName>
                                        </p:attrNameLst>
                                      </p:cBhvr>
                                      <p:tavLst>
                                        <p:tav tm="0">
                                          <p:val>
                                            <p:strVal val="ppt_h"/>
                                          </p:val>
                                        </p:tav>
                                        <p:tav tm="100000">
                                          <p:val>
                                            <p:strVal val="ppt_h"/>
                                          </p:val>
                                        </p:tav>
                                      </p:tavLst>
                                    </p:anim>
                                    <p:animEffect transition="out" filter="fade">
                                      <p:cBhvr>
                                        <p:cTn id="936" dur="500"/>
                                        <p:tgtEl>
                                          <p:spTgt spid="296"/>
                                        </p:tgtEl>
                                      </p:cBhvr>
                                    </p:animEffect>
                                    <p:set>
                                      <p:cBhvr>
                                        <p:cTn id="937" dur="1" fill="hold">
                                          <p:stCondLst>
                                            <p:cond delay="499"/>
                                          </p:stCondLst>
                                        </p:cTn>
                                        <p:tgtEl>
                                          <p:spTgt spid="296"/>
                                        </p:tgtEl>
                                        <p:attrNameLst>
                                          <p:attrName>style.visibility</p:attrName>
                                        </p:attrNameLst>
                                      </p:cBhvr>
                                      <p:to>
                                        <p:strVal val="hidden"/>
                                      </p:to>
                                    </p:set>
                                  </p:childTnLst>
                                </p:cTn>
                              </p:par>
                            </p:childTnLst>
                          </p:cTn>
                        </p:par>
                      </p:childTnLst>
                    </p:cTn>
                  </p:par>
                </p:childTnLst>
              </p:cTn>
              <p:nextCondLst>
                <p:cond evt="onClick" delay="0">
                  <p:tgtEl>
                    <p:spTgt spid="298"/>
                  </p:tgtEl>
                </p:cond>
              </p:nextCondLst>
            </p:seq>
            <p:seq concurrent="1" nextAc="seek">
              <p:cTn id="938" restart="whenNotActive" fill="hold" evtFilter="cancelBubble" nodeType="interactiveSeq">
                <p:stCondLst>
                  <p:cond evt="onClick" delay="0">
                    <p:tgtEl>
                      <p:spTgt spid="301"/>
                    </p:tgtEl>
                  </p:cond>
                </p:stCondLst>
                <p:endSync evt="end" delay="0">
                  <p:rtn val="all"/>
                </p:endSync>
                <p:childTnLst>
                  <p:par>
                    <p:cTn id="939" fill="hold">
                      <p:stCondLst>
                        <p:cond delay="0"/>
                      </p:stCondLst>
                      <p:childTnLst>
                        <p:par>
                          <p:cTn id="940" fill="hold">
                            <p:stCondLst>
                              <p:cond delay="0"/>
                            </p:stCondLst>
                            <p:childTnLst>
                              <p:par>
                                <p:cTn id="941" presetID="55" presetClass="entr" presetSubtype="0" fill="hold" nodeType="clickEffect">
                                  <p:stCondLst>
                                    <p:cond delay="0"/>
                                  </p:stCondLst>
                                  <p:childTnLst>
                                    <p:set>
                                      <p:cBhvr>
                                        <p:cTn id="942" dur="1" fill="hold">
                                          <p:stCondLst>
                                            <p:cond delay="0"/>
                                          </p:stCondLst>
                                        </p:cTn>
                                        <p:tgtEl>
                                          <p:spTgt spid="296"/>
                                        </p:tgtEl>
                                        <p:attrNameLst>
                                          <p:attrName>style.visibility</p:attrName>
                                        </p:attrNameLst>
                                      </p:cBhvr>
                                      <p:to>
                                        <p:strVal val="visible"/>
                                      </p:to>
                                    </p:set>
                                    <p:anim calcmode="lin" valueType="num">
                                      <p:cBhvr>
                                        <p:cTn id="943" dur="500" fill="hold"/>
                                        <p:tgtEl>
                                          <p:spTgt spid="296"/>
                                        </p:tgtEl>
                                        <p:attrNameLst>
                                          <p:attrName>ppt_w</p:attrName>
                                        </p:attrNameLst>
                                      </p:cBhvr>
                                      <p:tavLst>
                                        <p:tav tm="0">
                                          <p:val>
                                            <p:strVal val="#ppt_w*0.70"/>
                                          </p:val>
                                        </p:tav>
                                        <p:tav tm="100000">
                                          <p:val>
                                            <p:strVal val="#ppt_w"/>
                                          </p:val>
                                        </p:tav>
                                      </p:tavLst>
                                    </p:anim>
                                    <p:anim calcmode="lin" valueType="num">
                                      <p:cBhvr>
                                        <p:cTn id="944" dur="500" fill="hold"/>
                                        <p:tgtEl>
                                          <p:spTgt spid="296"/>
                                        </p:tgtEl>
                                        <p:attrNameLst>
                                          <p:attrName>ppt_h</p:attrName>
                                        </p:attrNameLst>
                                      </p:cBhvr>
                                      <p:tavLst>
                                        <p:tav tm="0">
                                          <p:val>
                                            <p:strVal val="#ppt_h"/>
                                          </p:val>
                                        </p:tav>
                                        <p:tav tm="100000">
                                          <p:val>
                                            <p:strVal val="#ppt_h"/>
                                          </p:val>
                                        </p:tav>
                                      </p:tavLst>
                                    </p:anim>
                                    <p:animEffect transition="in" filter="fade">
                                      <p:cBhvr>
                                        <p:cTn id="945" dur="500"/>
                                        <p:tgtEl>
                                          <p:spTgt spid="296"/>
                                        </p:tgtEl>
                                      </p:cBhvr>
                                    </p:animEffect>
                                  </p:childTnLst>
                                </p:cTn>
                              </p:par>
                            </p:childTnLst>
                          </p:cTn>
                        </p:par>
                      </p:childTnLst>
                    </p:cTn>
                  </p:par>
                  <p:par>
                    <p:cTn id="946" fill="hold">
                      <p:stCondLst>
                        <p:cond delay="indefinite"/>
                      </p:stCondLst>
                      <p:childTnLst>
                        <p:par>
                          <p:cTn id="947" fill="hold">
                            <p:stCondLst>
                              <p:cond delay="0"/>
                            </p:stCondLst>
                            <p:childTnLst>
                              <p:par>
                                <p:cTn id="948" presetID="55" presetClass="exit" presetSubtype="0" fill="hold" nodeType="clickEffect">
                                  <p:stCondLst>
                                    <p:cond delay="0"/>
                                  </p:stCondLst>
                                  <p:childTnLst>
                                    <p:anim calcmode="lin" valueType="num">
                                      <p:cBhvr>
                                        <p:cTn id="949" dur="500"/>
                                        <p:tgtEl>
                                          <p:spTgt spid="296"/>
                                        </p:tgtEl>
                                        <p:attrNameLst>
                                          <p:attrName>ppt_w</p:attrName>
                                        </p:attrNameLst>
                                      </p:cBhvr>
                                      <p:tavLst>
                                        <p:tav tm="0">
                                          <p:val>
                                            <p:strVal val="ppt_w"/>
                                          </p:val>
                                        </p:tav>
                                        <p:tav tm="100000">
                                          <p:val>
                                            <p:strVal val="ppt_w*0.70"/>
                                          </p:val>
                                        </p:tav>
                                      </p:tavLst>
                                    </p:anim>
                                    <p:anim calcmode="lin" valueType="num">
                                      <p:cBhvr>
                                        <p:cTn id="950" dur="500"/>
                                        <p:tgtEl>
                                          <p:spTgt spid="296"/>
                                        </p:tgtEl>
                                        <p:attrNameLst>
                                          <p:attrName>ppt_h</p:attrName>
                                        </p:attrNameLst>
                                      </p:cBhvr>
                                      <p:tavLst>
                                        <p:tav tm="0">
                                          <p:val>
                                            <p:strVal val="ppt_h"/>
                                          </p:val>
                                        </p:tav>
                                        <p:tav tm="100000">
                                          <p:val>
                                            <p:strVal val="ppt_h"/>
                                          </p:val>
                                        </p:tav>
                                      </p:tavLst>
                                    </p:anim>
                                    <p:animEffect transition="out" filter="fade">
                                      <p:cBhvr>
                                        <p:cTn id="951" dur="500"/>
                                        <p:tgtEl>
                                          <p:spTgt spid="296"/>
                                        </p:tgtEl>
                                      </p:cBhvr>
                                    </p:animEffect>
                                    <p:set>
                                      <p:cBhvr>
                                        <p:cTn id="952" dur="1" fill="hold">
                                          <p:stCondLst>
                                            <p:cond delay="499"/>
                                          </p:stCondLst>
                                        </p:cTn>
                                        <p:tgtEl>
                                          <p:spTgt spid="296"/>
                                        </p:tgtEl>
                                        <p:attrNameLst>
                                          <p:attrName>style.visibility</p:attrName>
                                        </p:attrNameLst>
                                      </p:cBhvr>
                                      <p:to>
                                        <p:strVal val="hidden"/>
                                      </p:to>
                                    </p:set>
                                  </p:childTnLst>
                                </p:cTn>
                              </p:par>
                            </p:childTnLst>
                          </p:cTn>
                        </p:par>
                      </p:childTnLst>
                    </p:cTn>
                  </p:par>
                </p:childTnLst>
              </p:cTn>
              <p:nextCondLst>
                <p:cond evt="onClick" delay="0">
                  <p:tgtEl>
                    <p:spTgt spid="301"/>
                  </p:tgtEl>
                </p:cond>
              </p:nextCondLst>
            </p:seq>
            <p:seq concurrent="1" nextAc="seek">
              <p:cTn id="953" restart="whenNotActive" fill="hold" evtFilter="cancelBubble" nodeType="interactiveSeq">
                <p:stCondLst>
                  <p:cond evt="onClick" delay="0">
                    <p:tgtEl>
                      <p:spTgt spid="303"/>
                    </p:tgtEl>
                  </p:cond>
                </p:stCondLst>
                <p:endSync evt="end" delay="0">
                  <p:rtn val="all"/>
                </p:endSync>
                <p:childTnLst>
                  <p:par>
                    <p:cTn id="954" fill="hold">
                      <p:stCondLst>
                        <p:cond delay="0"/>
                      </p:stCondLst>
                      <p:childTnLst>
                        <p:par>
                          <p:cTn id="955" fill="hold">
                            <p:stCondLst>
                              <p:cond delay="0"/>
                            </p:stCondLst>
                            <p:childTnLst>
                              <p:par>
                                <p:cTn id="956" presetID="55" presetClass="entr" presetSubtype="0" fill="hold" nodeType="clickEffect">
                                  <p:stCondLst>
                                    <p:cond delay="0"/>
                                  </p:stCondLst>
                                  <p:childTnLst>
                                    <p:set>
                                      <p:cBhvr>
                                        <p:cTn id="957" dur="1" fill="hold">
                                          <p:stCondLst>
                                            <p:cond delay="0"/>
                                          </p:stCondLst>
                                        </p:cTn>
                                        <p:tgtEl>
                                          <p:spTgt spid="296"/>
                                        </p:tgtEl>
                                        <p:attrNameLst>
                                          <p:attrName>style.visibility</p:attrName>
                                        </p:attrNameLst>
                                      </p:cBhvr>
                                      <p:to>
                                        <p:strVal val="visible"/>
                                      </p:to>
                                    </p:set>
                                    <p:anim calcmode="lin" valueType="num">
                                      <p:cBhvr>
                                        <p:cTn id="958" dur="500" fill="hold"/>
                                        <p:tgtEl>
                                          <p:spTgt spid="296"/>
                                        </p:tgtEl>
                                        <p:attrNameLst>
                                          <p:attrName>ppt_w</p:attrName>
                                        </p:attrNameLst>
                                      </p:cBhvr>
                                      <p:tavLst>
                                        <p:tav tm="0">
                                          <p:val>
                                            <p:strVal val="#ppt_w*0.70"/>
                                          </p:val>
                                        </p:tav>
                                        <p:tav tm="100000">
                                          <p:val>
                                            <p:strVal val="#ppt_w"/>
                                          </p:val>
                                        </p:tav>
                                      </p:tavLst>
                                    </p:anim>
                                    <p:anim calcmode="lin" valueType="num">
                                      <p:cBhvr>
                                        <p:cTn id="959" dur="500" fill="hold"/>
                                        <p:tgtEl>
                                          <p:spTgt spid="296"/>
                                        </p:tgtEl>
                                        <p:attrNameLst>
                                          <p:attrName>ppt_h</p:attrName>
                                        </p:attrNameLst>
                                      </p:cBhvr>
                                      <p:tavLst>
                                        <p:tav tm="0">
                                          <p:val>
                                            <p:strVal val="#ppt_h"/>
                                          </p:val>
                                        </p:tav>
                                        <p:tav tm="100000">
                                          <p:val>
                                            <p:strVal val="#ppt_h"/>
                                          </p:val>
                                        </p:tav>
                                      </p:tavLst>
                                    </p:anim>
                                    <p:animEffect transition="in" filter="fade">
                                      <p:cBhvr>
                                        <p:cTn id="960" dur="500"/>
                                        <p:tgtEl>
                                          <p:spTgt spid="296"/>
                                        </p:tgtEl>
                                      </p:cBhvr>
                                    </p:animEffect>
                                  </p:childTnLst>
                                </p:cTn>
                              </p:par>
                            </p:childTnLst>
                          </p:cTn>
                        </p:par>
                      </p:childTnLst>
                    </p:cTn>
                  </p:par>
                  <p:par>
                    <p:cTn id="961" fill="hold">
                      <p:stCondLst>
                        <p:cond delay="indefinite"/>
                      </p:stCondLst>
                      <p:childTnLst>
                        <p:par>
                          <p:cTn id="962" fill="hold">
                            <p:stCondLst>
                              <p:cond delay="0"/>
                            </p:stCondLst>
                            <p:childTnLst>
                              <p:par>
                                <p:cTn id="963" presetID="55" presetClass="exit" presetSubtype="0" fill="hold" nodeType="clickEffect">
                                  <p:stCondLst>
                                    <p:cond delay="0"/>
                                  </p:stCondLst>
                                  <p:childTnLst>
                                    <p:anim calcmode="lin" valueType="num">
                                      <p:cBhvr>
                                        <p:cTn id="964" dur="500"/>
                                        <p:tgtEl>
                                          <p:spTgt spid="296"/>
                                        </p:tgtEl>
                                        <p:attrNameLst>
                                          <p:attrName>ppt_w</p:attrName>
                                        </p:attrNameLst>
                                      </p:cBhvr>
                                      <p:tavLst>
                                        <p:tav tm="0">
                                          <p:val>
                                            <p:strVal val="ppt_w"/>
                                          </p:val>
                                        </p:tav>
                                        <p:tav tm="100000">
                                          <p:val>
                                            <p:strVal val="ppt_w*0.70"/>
                                          </p:val>
                                        </p:tav>
                                      </p:tavLst>
                                    </p:anim>
                                    <p:anim calcmode="lin" valueType="num">
                                      <p:cBhvr>
                                        <p:cTn id="965" dur="500"/>
                                        <p:tgtEl>
                                          <p:spTgt spid="296"/>
                                        </p:tgtEl>
                                        <p:attrNameLst>
                                          <p:attrName>ppt_h</p:attrName>
                                        </p:attrNameLst>
                                      </p:cBhvr>
                                      <p:tavLst>
                                        <p:tav tm="0">
                                          <p:val>
                                            <p:strVal val="ppt_h"/>
                                          </p:val>
                                        </p:tav>
                                        <p:tav tm="100000">
                                          <p:val>
                                            <p:strVal val="ppt_h"/>
                                          </p:val>
                                        </p:tav>
                                      </p:tavLst>
                                    </p:anim>
                                    <p:animEffect transition="out" filter="fade">
                                      <p:cBhvr>
                                        <p:cTn id="966" dur="500"/>
                                        <p:tgtEl>
                                          <p:spTgt spid="296"/>
                                        </p:tgtEl>
                                      </p:cBhvr>
                                    </p:animEffect>
                                    <p:set>
                                      <p:cBhvr>
                                        <p:cTn id="967" dur="1" fill="hold">
                                          <p:stCondLst>
                                            <p:cond delay="499"/>
                                          </p:stCondLst>
                                        </p:cTn>
                                        <p:tgtEl>
                                          <p:spTgt spid="296"/>
                                        </p:tgtEl>
                                        <p:attrNameLst>
                                          <p:attrName>style.visibility</p:attrName>
                                        </p:attrNameLst>
                                      </p:cBhvr>
                                      <p:to>
                                        <p:strVal val="hidden"/>
                                      </p:to>
                                    </p:set>
                                  </p:childTnLst>
                                </p:cTn>
                              </p:par>
                            </p:childTnLst>
                          </p:cTn>
                        </p:par>
                      </p:childTnLst>
                    </p:cTn>
                  </p:par>
                </p:childTnLst>
              </p:cTn>
              <p:nextCondLst>
                <p:cond evt="onClick" delay="0">
                  <p:tgtEl>
                    <p:spTgt spid="303"/>
                  </p:tgtEl>
                </p:cond>
              </p:nextCondLst>
            </p:seq>
            <p:seq concurrent="1" nextAc="seek">
              <p:cTn id="968" restart="whenNotActive" fill="hold" evtFilter="cancelBubble" nodeType="interactiveSeq">
                <p:stCondLst>
                  <p:cond evt="onClick" delay="0">
                    <p:tgtEl>
                      <p:spTgt spid="302"/>
                    </p:tgtEl>
                  </p:cond>
                </p:stCondLst>
                <p:endSync evt="end" delay="0">
                  <p:rtn val="all"/>
                </p:endSync>
                <p:childTnLst>
                  <p:par>
                    <p:cTn id="969" fill="hold">
                      <p:stCondLst>
                        <p:cond delay="0"/>
                      </p:stCondLst>
                      <p:childTnLst>
                        <p:par>
                          <p:cTn id="970" fill="hold">
                            <p:stCondLst>
                              <p:cond delay="0"/>
                            </p:stCondLst>
                            <p:childTnLst>
                              <p:par>
                                <p:cTn id="971" presetID="55" presetClass="entr" presetSubtype="0" fill="hold" nodeType="clickEffect">
                                  <p:stCondLst>
                                    <p:cond delay="0"/>
                                  </p:stCondLst>
                                  <p:childTnLst>
                                    <p:set>
                                      <p:cBhvr>
                                        <p:cTn id="972" dur="1" fill="hold">
                                          <p:stCondLst>
                                            <p:cond delay="0"/>
                                          </p:stCondLst>
                                        </p:cTn>
                                        <p:tgtEl>
                                          <p:spTgt spid="296"/>
                                        </p:tgtEl>
                                        <p:attrNameLst>
                                          <p:attrName>style.visibility</p:attrName>
                                        </p:attrNameLst>
                                      </p:cBhvr>
                                      <p:to>
                                        <p:strVal val="visible"/>
                                      </p:to>
                                    </p:set>
                                    <p:anim calcmode="lin" valueType="num">
                                      <p:cBhvr>
                                        <p:cTn id="973" dur="500" fill="hold"/>
                                        <p:tgtEl>
                                          <p:spTgt spid="296"/>
                                        </p:tgtEl>
                                        <p:attrNameLst>
                                          <p:attrName>ppt_w</p:attrName>
                                        </p:attrNameLst>
                                      </p:cBhvr>
                                      <p:tavLst>
                                        <p:tav tm="0">
                                          <p:val>
                                            <p:strVal val="#ppt_w*0.70"/>
                                          </p:val>
                                        </p:tav>
                                        <p:tav tm="100000">
                                          <p:val>
                                            <p:strVal val="#ppt_w"/>
                                          </p:val>
                                        </p:tav>
                                      </p:tavLst>
                                    </p:anim>
                                    <p:anim calcmode="lin" valueType="num">
                                      <p:cBhvr>
                                        <p:cTn id="974" dur="500" fill="hold"/>
                                        <p:tgtEl>
                                          <p:spTgt spid="296"/>
                                        </p:tgtEl>
                                        <p:attrNameLst>
                                          <p:attrName>ppt_h</p:attrName>
                                        </p:attrNameLst>
                                      </p:cBhvr>
                                      <p:tavLst>
                                        <p:tav tm="0">
                                          <p:val>
                                            <p:strVal val="#ppt_h"/>
                                          </p:val>
                                        </p:tav>
                                        <p:tav tm="100000">
                                          <p:val>
                                            <p:strVal val="#ppt_h"/>
                                          </p:val>
                                        </p:tav>
                                      </p:tavLst>
                                    </p:anim>
                                    <p:animEffect transition="in" filter="fade">
                                      <p:cBhvr>
                                        <p:cTn id="975" dur="500"/>
                                        <p:tgtEl>
                                          <p:spTgt spid="296"/>
                                        </p:tgtEl>
                                      </p:cBhvr>
                                    </p:animEffect>
                                  </p:childTnLst>
                                </p:cTn>
                              </p:par>
                            </p:childTnLst>
                          </p:cTn>
                        </p:par>
                      </p:childTnLst>
                    </p:cTn>
                  </p:par>
                  <p:par>
                    <p:cTn id="976" fill="hold">
                      <p:stCondLst>
                        <p:cond delay="indefinite"/>
                      </p:stCondLst>
                      <p:childTnLst>
                        <p:par>
                          <p:cTn id="977" fill="hold">
                            <p:stCondLst>
                              <p:cond delay="0"/>
                            </p:stCondLst>
                            <p:childTnLst>
                              <p:par>
                                <p:cTn id="978" presetID="55" presetClass="exit" presetSubtype="0" fill="hold" nodeType="clickEffect">
                                  <p:stCondLst>
                                    <p:cond delay="0"/>
                                  </p:stCondLst>
                                  <p:childTnLst>
                                    <p:anim calcmode="lin" valueType="num">
                                      <p:cBhvr>
                                        <p:cTn id="979" dur="500"/>
                                        <p:tgtEl>
                                          <p:spTgt spid="296"/>
                                        </p:tgtEl>
                                        <p:attrNameLst>
                                          <p:attrName>ppt_w</p:attrName>
                                        </p:attrNameLst>
                                      </p:cBhvr>
                                      <p:tavLst>
                                        <p:tav tm="0">
                                          <p:val>
                                            <p:strVal val="ppt_w"/>
                                          </p:val>
                                        </p:tav>
                                        <p:tav tm="100000">
                                          <p:val>
                                            <p:strVal val="ppt_w*0.70"/>
                                          </p:val>
                                        </p:tav>
                                      </p:tavLst>
                                    </p:anim>
                                    <p:anim calcmode="lin" valueType="num">
                                      <p:cBhvr>
                                        <p:cTn id="980" dur="500"/>
                                        <p:tgtEl>
                                          <p:spTgt spid="296"/>
                                        </p:tgtEl>
                                        <p:attrNameLst>
                                          <p:attrName>ppt_h</p:attrName>
                                        </p:attrNameLst>
                                      </p:cBhvr>
                                      <p:tavLst>
                                        <p:tav tm="0">
                                          <p:val>
                                            <p:strVal val="ppt_h"/>
                                          </p:val>
                                        </p:tav>
                                        <p:tav tm="100000">
                                          <p:val>
                                            <p:strVal val="ppt_h"/>
                                          </p:val>
                                        </p:tav>
                                      </p:tavLst>
                                    </p:anim>
                                    <p:animEffect transition="out" filter="fade">
                                      <p:cBhvr>
                                        <p:cTn id="981" dur="500"/>
                                        <p:tgtEl>
                                          <p:spTgt spid="296"/>
                                        </p:tgtEl>
                                      </p:cBhvr>
                                    </p:animEffect>
                                    <p:set>
                                      <p:cBhvr>
                                        <p:cTn id="982" dur="1" fill="hold">
                                          <p:stCondLst>
                                            <p:cond delay="499"/>
                                          </p:stCondLst>
                                        </p:cTn>
                                        <p:tgtEl>
                                          <p:spTgt spid="296"/>
                                        </p:tgtEl>
                                        <p:attrNameLst>
                                          <p:attrName>style.visibility</p:attrName>
                                        </p:attrNameLst>
                                      </p:cBhvr>
                                      <p:to>
                                        <p:strVal val="hidden"/>
                                      </p:to>
                                    </p:set>
                                  </p:childTnLst>
                                </p:cTn>
                              </p:par>
                            </p:childTnLst>
                          </p:cTn>
                        </p:par>
                      </p:childTnLst>
                    </p:cTn>
                  </p:par>
                </p:childTnLst>
              </p:cTn>
              <p:nextCondLst>
                <p:cond evt="onClick" delay="0">
                  <p:tgtEl>
                    <p:spTgt spid="302"/>
                  </p:tgtEl>
                </p:cond>
              </p:nextCondLst>
            </p:seq>
            <p:seq concurrent="1" nextAc="seek">
              <p:cTn id="983" restart="whenNotActive" fill="hold" evtFilter="cancelBubble" nodeType="interactiveSeq">
                <p:stCondLst>
                  <p:cond evt="onClick" delay="0">
                    <p:tgtEl>
                      <p:spTgt spid="214"/>
                    </p:tgtEl>
                  </p:cond>
                </p:stCondLst>
                <p:endSync evt="end" delay="0">
                  <p:rtn val="all"/>
                </p:endSync>
                <p:childTnLst>
                  <p:par>
                    <p:cTn id="984" fill="hold">
                      <p:stCondLst>
                        <p:cond delay="0"/>
                      </p:stCondLst>
                      <p:childTnLst>
                        <p:par>
                          <p:cTn id="985" fill="hold">
                            <p:stCondLst>
                              <p:cond delay="0"/>
                            </p:stCondLst>
                            <p:childTnLst>
                              <p:par>
                                <p:cTn id="986" presetID="55" presetClass="entr" presetSubtype="0" fill="hold" nodeType="clickEffect">
                                  <p:stCondLst>
                                    <p:cond delay="0"/>
                                  </p:stCondLst>
                                  <p:childTnLst>
                                    <p:set>
                                      <p:cBhvr>
                                        <p:cTn id="987" dur="1" fill="hold">
                                          <p:stCondLst>
                                            <p:cond delay="0"/>
                                          </p:stCondLst>
                                        </p:cTn>
                                        <p:tgtEl>
                                          <p:spTgt spid="57"/>
                                        </p:tgtEl>
                                        <p:attrNameLst>
                                          <p:attrName>style.visibility</p:attrName>
                                        </p:attrNameLst>
                                      </p:cBhvr>
                                      <p:to>
                                        <p:strVal val="visible"/>
                                      </p:to>
                                    </p:set>
                                    <p:anim calcmode="lin" valueType="num">
                                      <p:cBhvr>
                                        <p:cTn id="988" dur="500" fill="hold"/>
                                        <p:tgtEl>
                                          <p:spTgt spid="57"/>
                                        </p:tgtEl>
                                        <p:attrNameLst>
                                          <p:attrName>ppt_w</p:attrName>
                                        </p:attrNameLst>
                                      </p:cBhvr>
                                      <p:tavLst>
                                        <p:tav tm="0">
                                          <p:val>
                                            <p:strVal val="#ppt_w*0.70"/>
                                          </p:val>
                                        </p:tav>
                                        <p:tav tm="100000">
                                          <p:val>
                                            <p:strVal val="#ppt_w"/>
                                          </p:val>
                                        </p:tav>
                                      </p:tavLst>
                                    </p:anim>
                                    <p:anim calcmode="lin" valueType="num">
                                      <p:cBhvr>
                                        <p:cTn id="989" dur="500" fill="hold"/>
                                        <p:tgtEl>
                                          <p:spTgt spid="57"/>
                                        </p:tgtEl>
                                        <p:attrNameLst>
                                          <p:attrName>ppt_h</p:attrName>
                                        </p:attrNameLst>
                                      </p:cBhvr>
                                      <p:tavLst>
                                        <p:tav tm="0">
                                          <p:val>
                                            <p:strVal val="#ppt_h"/>
                                          </p:val>
                                        </p:tav>
                                        <p:tav tm="100000">
                                          <p:val>
                                            <p:strVal val="#ppt_h"/>
                                          </p:val>
                                        </p:tav>
                                      </p:tavLst>
                                    </p:anim>
                                    <p:animEffect transition="in" filter="fade">
                                      <p:cBhvr>
                                        <p:cTn id="990" dur="500"/>
                                        <p:tgtEl>
                                          <p:spTgt spid="57"/>
                                        </p:tgtEl>
                                      </p:cBhvr>
                                    </p:animEffect>
                                  </p:childTnLst>
                                </p:cTn>
                              </p:par>
                            </p:childTnLst>
                          </p:cTn>
                        </p:par>
                      </p:childTnLst>
                    </p:cTn>
                  </p:par>
                  <p:par>
                    <p:cTn id="991" fill="hold">
                      <p:stCondLst>
                        <p:cond delay="indefinite"/>
                      </p:stCondLst>
                      <p:childTnLst>
                        <p:par>
                          <p:cTn id="992" fill="hold">
                            <p:stCondLst>
                              <p:cond delay="0"/>
                            </p:stCondLst>
                            <p:childTnLst>
                              <p:par>
                                <p:cTn id="993" presetID="55" presetClass="exit" presetSubtype="0" fill="hold" nodeType="clickEffect">
                                  <p:stCondLst>
                                    <p:cond delay="0"/>
                                  </p:stCondLst>
                                  <p:childTnLst>
                                    <p:anim calcmode="lin" valueType="num">
                                      <p:cBhvr>
                                        <p:cTn id="994" dur="500"/>
                                        <p:tgtEl>
                                          <p:spTgt spid="57"/>
                                        </p:tgtEl>
                                        <p:attrNameLst>
                                          <p:attrName>ppt_w</p:attrName>
                                        </p:attrNameLst>
                                      </p:cBhvr>
                                      <p:tavLst>
                                        <p:tav tm="0">
                                          <p:val>
                                            <p:strVal val="ppt_w"/>
                                          </p:val>
                                        </p:tav>
                                        <p:tav tm="100000">
                                          <p:val>
                                            <p:strVal val="ppt_w*0.70"/>
                                          </p:val>
                                        </p:tav>
                                      </p:tavLst>
                                    </p:anim>
                                    <p:anim calcmode="lin" valueType="num">
                                      <p:cBhvr>
                                        <p:cTn id="995" dur="500"/>
                                        <p:tgtEl>
                                          <p:spTgt spid="57"/>
                                        </p:tgtEl>
                                        <p:attrNameLst>
                                          <p:attrName>ppt_h</p:attrName>
                                        </p:attrNameLst>
                                      </p:cBhvr>
                                      <p:tavLst>
                                        <p:tav tm="0">
                                          <p:val>
                                            <p:strVal val="ppt_h"/>
                                          </p:val>
                                        </p:tav>
                                        <p:tav tm="100000">
                                          <p:val>
                                            <p:strVal val="ppt_h"/>
                                          </p:val>
                                        </p:tav>
                                      </p:tavLst>
                                    </p:anim>
                                    <p:animEffect transition="out" filter="fade">
                                      <p:cBhvr>
                                        <p:cTn id="996" dur="500"/>
                                        <p:tgtEl>
                                          <p:spTgt spid="57"/>
                                        </p:tgtEl>
                                      </p:cBhvr>
                                    </p:animEffect>
                                    <p:set>
                                      <p:cBhvr>
                                        <p:cTn id="997"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214"/>
                  </p:tgtEl>
                </p:cond>
              </p:nextCondLst>
            </p:seq>
            <p:seq concurrent="1" nextAc="seek">
              <p:cTn id="998" restart="whenNotActive" fill="hold" evtFilter="cancelBubble" nodeType="interactiveSeq">
                <p:stCondLst>
                  <p:cond evt="onClick" delay="0">
                    <p:tgtEl>
                      <p:spTgt spid="213"/>
                    </p:tgtEl>
                  </p:cond>
                </p:stCondLst>
                <p:endSync evt="end" delay="0">
                  <p:rtn val="all"/>
                </p:endSync>
                <p:childTnLst>
                  <p:par>
                    <p:cTn id="999" fill="hold">
                      <p:stCondLst>
                        <p:cond delay="0"/>
                      </p:stCondLst>
                      <p:childTnLst>
                        <p:par>
                          <p:cTn id="1000" fill="hold">
                            <p:stCondLst>
                              <p:cond delay="0"/>
                            </p:stCondLst>
                            <p:childTnLst>
                              <p:par>
                                <p:cTn id="1001" presetID="55" presetClass="entr" presetSubtype="0" fill="hold" nodeType="clickEffect">
                                  <p:stCondLst>
                                    <p:cond delay="0"/>
                                  </p:stCondLst>
                                  <p:childTnLst>
                                    <p:set>
                                      <p:cBhvr>
                                        <p:cTn id="1002" dur="1" fill="hold">
                                          <p:stCondLst>
                                            <p:cond delay="0"/>
                                          </p:stCondLst>
                                        </p:cTn>
                                        <p:tgtEl>
                                          <p:spTgt spid="56"/>
                                        </p:tgtEl>
                                        <p:attrNameLst>
                                          <p:attrName>style.visibility</p:attrName>
                                        </p:attrNameLst>
                                      </p:cBhvr>
                                      <p:to>
                                        <p:strVal val="visible"/>
                                      </p:to>
                                    </p:set>
                                    <p:anim calcmode="lin" valueType="num">
                                      <p:cBhvr>
                                        <p:cTn id="1003" dur="500" fill="hold"/>
                                        <p:tgtEl>
                                          <p:spTgt spid="56"/>
                                        </p:tgtEl>
                                        <p:attrNameLst>
                                          <p:attrName>ppt_w</p:attrName>
                                        </p:attrNameLst>
                                      </p:cBhvr>
                                      <p:tavLst>
                                        <p:tav tm="0">
                                          <p:val>
                                            <p:strVal val="#ppt_w*0.70"/>
                                          </p:val>
                                        </p:tav>
                                        <p:tav tm="100000">
                                          <p:val>
                                            <p:strVal val="#ppt_w"/>
                                          </p:val>
                                        </p:tav>
                                      </p:tavLst>
                                    </p:anim>
                                    <p:anim calcmode="lin" valueType="num">
                                      <p:cBhvr>
                                        <p:cTn id="1004" dur="500" fill="hold"/>
                                        <p:tgtEl>
                                          <p:spTgt spid="56"/>
                                        </p:tgtEl>
                                        <p:attrNameLst>
                                          <p:attrName>ppt_h</p:attrName>
                                        </p:attrNameLst>
                                      </p:cBhvr>
                                      <p:tavLst>
                                        <p:tav tm="0">
                                          <p:val>
                                            <p:strVal val="#ppt_h"/>
                                          </p:val>
                                        </p:tav>
                                        <p:tav tm="100000">
                                          <p:val>
                                            <p:strVal val="#ppt_h"/>
                                          </p:val>
                                        </p:tav>
                                      </p:tavLst>
                                    </p:anim>
                                    <p:animEffect transition="in" filter="fade">
                                      <p:cBhvr>
                                        <p:cTn id="1005" dur="500"/>
                                        <p:tgtEl>
                                          <p:spTgt spid="56"/>
                                        </p:tgtEl>
                                      </p:cBhvr>
                                    </p:animEffect>
                                  </p:childTnLst>
                                </p:cTn>
                              </p:par>
                            </p:childTnLst>
                          </p:cTn>
                        </p:par>
                      </p:childTnLst>
                    </p:cTn>
                  </p:par>
                  <p:par>
                    <p:cTn id="1006" fill="hold">
                      <p:stCondLst>
                        <p:cond delay="indefinite"/>
                      </p:stCondLst>
                      <p:childTnLst>
                        <p:par>
                          <p:cTn id="1007" fill="hold">
                            <p:stCondLst>
                              <p:cond delay="0"/>
                            </p:stCondLst>
                            <p:childTnLst>
                              <p:par>
                                <p:cTn id="1008" presetID="55" presetClass="exit" presetSubtype="0" fill="hold" nodeType="clickEffect">
                                  <p:stCondLst>
                                    <p:cond delay="0"/>
                                  </p:stCondLst>
                                  <p:childTnLst>
                                    <p:anim calcmode="lin" valueType="num">
                                      <p:cBhvr>
                                        <p:cTn id="1009" dur="500"/>
                                        <p:tgtEl>
                                          <p:spTgt spid="56"/>
                                        </p:tgtEl>
                                        <p:attrNameLst>
                                          <p:attrName>ppt_w</p:attrName>
                                        </p:attrNameLst>
                                      </p:cBhvr>
                                      <p:tavLst>
                                        <p:tav tm="0">
                                          <p:val>
                                            <p:strVal val="ppt_w"/>
                                          </p:val>
                                        </p:tav>
                                        <p:tav tm="100000">
                                          <p:val>
                                            <p:strVal val="ppt_w*0.70"/>
                                          </p:val>
                                        </p:tav>
                                      </p:tavLst>
                                    </p:anim>
                                    <p:anim calcmode="lin" valueType="num">
                                      <p:cBhvr>
                                        <p:cTn id="1010" dur="500"/>
                                        <p:tgtEl>
                                          <p:spTgt spid="56"/>
                                        </p:tgtEl>
                                        <p:attrNameLst>
                                          <p:attrName>ppt_h</p:attrName>
                                        </p:attrNameLst>
                                      </p:cBhvr>
                                      <p:tavLst>
                                        <p:tav tm="0">
                                          <p:val>
                                            <p:strVal val="ppt_h"/>
                                          </p:val>
                                        </p:tav>
                                        <p:tav tm="100000">
                                          <p:val>
                                            <p:strVal val="ppt_h"/>
                                          </p:val>
                                        </p:tav>
                                      </p:tavLst>
                                    </p:anim>
                                    <p:animEffect transition="out" filter="fade">
                                      <p:cBhvr>
                                        <p:cTn id="1011" dur="500"/>
                                        <p:tgtEl>
                                          <p:spTgt spid="56"/>
                                        </p:tgtEl>
                                      </p:cBhvr>
                                    </p:animEffect>
                                    <p:set>
                                      <p:cBhvr>
                                        <p:cTn id="1012"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213"/>
                  </p:tgtEl>
                </p:cond>
              </p:nextCondLst>
            </p:seq>
            <p:seq concurrent="1" nextAc="seek">
              <p:cTn id="1013" restart="whenNotActive" fill="hold" evtFilter="cancelBubble" nodeType="interactiveSeq">
                <p:stCondLst>
                  <p:cond evt="onClick" delay="0">
                    <p:tgtEl>
                      <p:spTgt spid="132"/>
                    </p:tgtEl>
                  </p:cond>
                </p:stCondLst>
                <p:endSync evt="end" delay="0">
                  <p:rtn val="all"/>
                </p:endSync>
                <p:childTnLst>
                  <p:par>
                    <p:cTn id="1014" fill="hold">
                      <p:stCondLst>
                        <p:cond delay="0"/>
                      </p:stCondLst>
                      <p:childTnLst>
                        <p:par>
                          <p:cTn id="1015" fill="hold">
                            <p:stCondLst>
                              <p:cond delay="0"/>
                            </p:stCondLst>
                            <p:childTnLst>
                              <p:par>
                                <p:cTn id="1016" presetID="55" presetClass="entr" presetSubtype="0" fill="hold" nodeType="clickEffect">
                                  <p:stCondLst>
                                    <p:cond delay="0"/>
                                  </p:stCondLst>
                                  <p:childTnLst>
                                    <p:set>
                                      <p:cBhvr>
                                        <p:cTn id="1017" dur="1" fill="hold">
                                          <p:stCondLst>
                                            <p:cond delay="0"/>
                                          </p:stCondLst>
                                        </p:cTn>
                                        <p:tgtEl>
                                          <p:spTgt spid="53"/>
                                        </p:tgtEl>
                                        <p:attrNameLst>
                                          <p:attrName>style.visibility</p:attrName>
                                        </p:attrNameLst>
                                      </p:cBhvr>
                                      <p:to>
                                        <p:strVal val="visible"/>
                                      </p:to>
                                    </p:set>
                                    <p:anim calcmode="lin" valueType="num">
                                      <p:cBhvr>
                                        <p:cTn id="1018" dur="500" fill="hold"/>
                                        <p:tgtEl>
                                          <p:spTgt spid="53"/>
                                        </p:tgtEl>
                                        <p:attrNameLst>
                                          <p:attrName>ppt_w</p:attrName>
                                        </p:attrNameLst>
                                      </p:cBhvr>
                                      <p:tavLst>
                                        <p:tav tm="0">
                                          <p:val>
                                            <p:strVal val="#ppt_w*0.70"/>
                                          </p:val>
                                        </p:tav>
                                        <p:tav tm="100000">
                                          <p:val>
                                            <p:strVal val="#ppt_w"/>
                                          </p:val>
                                        </p:tav>
                                      </p:tavLst>
                                    </p:anim>
                                    <p:anim calcmode="lin" valueType="num">
                                      <p:cBhvr>
                                        <p:cTn id="1019" dur="500" fill="hold"/>
                                        <p:tgtEl>
                                          <p:spTgt spid="53"/>
                                        </p:tgtEl>
                                        <p:attrNameLst>
                                          <p:attrName>ppt_h</p:attrName>
                                        </p:attrNameLst>
                                      </p:cBhvr>
                                      <p:tavLst>
                                        <p:tav tm="0">
                                          <p:val>
                                            <p:strVal val="#ppt_h"/>
                                          </p:val>
                                        </p:tav>
                                        <p:tav tm="100000">
                                          <p:val>
                                            <p:strVal val="#ppt_h"/>
                                          </p:val>
                                        </p:tav>
                                      </p:tavLst>
                                    </p:anim>
                                    <p:animEffect transition="in" filter="fade">
                                      <p:cBhvr>
                                        <p:cTn id="1020" dur="500"/>
                                        <p:tgtEl>
                                          <p:spTgt spid="53"/>
                                        </p:tgtEl>
                                      </p:cBhvr>
                                    </p:animEffect>
                                  </p:childTnLst>
                                </p:cTn>
                              </p:par>
                            </p:childTnLst>
                          </p:cTn>
                        </p:par>
                      </p:childTnLst>
                    </p:cTn>
                  </p:par>
                  <p:par>
                    <p:cTn id="1021" fill="hold">
                      <p:stCondLst>
                        <p:cond delay="indefinite"/>
                      </p:stCondLst>
                      <p:childTnLst>
                        <p:par>
                          <p:cTn id="1022" fill="hold">
                            <p:stCondLst>
                              <p:cond delay="0"/>
                            </p:stCondLst>
                            <p:childTnLst>
                              <p:par>
                                <p:cTn id="1023" presetID="55" presetClass="exit" presetSubtype="0" fill="hold" nodeType="clickEffect">
                                  <p:stCondLst>
                                    <p:cond delay="0"/>
                                  </p:stCondLst>
                                  <p:childTnLst>
                                    <p:anim calcmode="lin" valueType="num">
                                      <p:cBhvr>
                                        <p:cTn id="1024" dur="500"/>
                                        <p:tgtEl>
                                          <p:spTgt spid="53"/>
                                        </p:tgtEl>
                                        <p:attrNameLst>
                                          <p:attrName>ppt_w</p:attrName>
                                        </p:attrNameLst>
                                      </p:cBhvr>
                                      <p:tavLst>
                                        <p:tav tm="0">
                                          <p:val>
                                            <p:strVal val="ppt_w"/>
                                          </p:val>
                                        </p:tav>
                                        <p:tav tm="100000">
                                          <p:val>
                                            <p:strVal val="ppt_w*0.70"/>
                                          </p:val>
                                        </p:tav>
                                      </p:tavLst>
                                    </p:anim>
                                    <p:anim calcmode="lin" valueType="num">
                                      <p:cBhvr>
                                        <p:cTn id="1025" dur="500"/>
                                        <p:tgtEl>
                                          <p:spTgt spid="53"/>
                                        </p:tgtEl>
                                        <p:attrNameLst>
                                          <p:attrName>ppt_h</p:attrName>
                                        </p:attrNameLst>
                                      </p:cBhvr>
                                      <p:tavLst>
                                        <p:tav tm="0">
                                          <p:val>
                                            <p:strVal val="ppt_h"/>
                                          </p:val>
                                        </p:tav>
                                        <p:tav tm="100000">
                                          <p:val>
                                            <p:strVal val="ppt_h"/>
                                          </p:val>
                                        </p:tav>
                                      </p:tavLst>
                                    </p:anim>
                                    <p:animEffect transition="out" filter="fade">
                                      <p:cBhvr>
                                        <p:cTn id="1026" dur="500"/>
                                        <p:tgtEl>
                                          <p:spTgt spid="53"/>
                                        </p:tgtEl>
                                      </p:cBhvr>
                                    </p:animEffect>
                                    <p:set>
                                      <p:cBhvr>
                                        <p:cTn id="102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132"/>
                  </p:tgtEl>
                </p:cond>
              </p:nextCondLst>
            </p:seq>
            <p:seq concurrent="1" nextAc="seek">
              <p:cTn id="1028" restart="whenNotActive" fill="hold" evtFilter="cancelBubble" nodeType="interactiveSeq">
                <p:stCondLst>
                  <p:cond evt="onClick" delay="0">
                    <p:tgtEl>
                      <p:spTgt spid="204"/>
                    </p:tgtEl>
                  </p:cond>
                </p:stCondLst>
                <p:endSync evt="end" delay="0">
                  <p:rtn val="all"/>
                </p:endSync>
                <p:childTnLst>
                  <p:par>
                    <p:cTn id="1029" fill="hold">
                      <p:stCondLst>
                        <p:cond delay="0"/>
                      </p:stCondLst>
                      <p:childTnLst>
                        <p:par>
                          <p:cTn id="1030" fill="hold">
                            <p:stCondLst>
                              <p:cond delay="0"/>
                            </p:stCondLst>
                            <p:childTnLst>
                              <p:par>
                                <p:cTn id="1031" presetID="55" presetClass="entr" presetSubtype="0" fill="hold" nodeType="clickEffect">
                                  <p:stCondLst>
                                    <p:cond delay="0"/>
                                  </p:stCondLst>
                                  <p:childTnLst>
                                    <p:set>
                                      <p:cBhvr>
                                        <p:cTn id="1032" dur="1" fill="hold">
                                          <p:stCondLst>
                                            <p:cond delay="0"/>
                                          </p:stCondLst>
                                        </p:cTn>
                                        <p:tgtEl>
                                          <p:spTgt spid="52"/>
                                        </p:tgtEl>
                                        <p:attrNameLst>
                                          <p:attrName>style.visibility</p:attrName>
                                        </p:attrNameLst>
                                      </p:cBhvr>
                                      <p:to>
                                        <p:strVal val="visible"/>
                                      </p:to>
                                    </p:set>
                                    <p:anim calcmode="lin" valueType="num">
                                      <p:cBhvr>
                                        <p:cTn id="1033" dur="500" fill="hold"/>
                                        <p:tgtEl>
                                          <p:spTgt spid="52"/>
                                        </p:tgtEl>
                                        <p:attrNameLst>
                                          <p:attrName>ppt_w</p:attrName>
                                        </p:attrNameLst>
                                      </p:cBhvr>
                                      <p:tavLst>
                                        <p:tav tm="0">
                                          <p:val>
                                            <p:strVal val="#ppt_w*0.70"/>
                                          </p:val>
                                        </p:tav>
                                        <p:tav tm="100000">
                                          <p:val>
                                            <p:strVal val="#ppt_w"/>
                                          </p:val>
                                        </p:tav>
                                      </p:tavLst>
                                    </p:anim>
                                    <p:anim calcmode="lin" valueType="num">
                                      <p:cBhvr>
                                        <p:cTn id="1034" dur="500" fill="hold"/>
                                        <p:tgtEl>
                                          <p:spTgt spid="52"/>
                                        </p:tgtEl>
                                        <p:attrNameLst>
                                          <p:attrName>ppt_h</p:attrName>
                                        </p:attrNameLst>
                                      </p:cBhvr>
                                      <p:tavLst>
                                        <p:tav tm="0">
                                          <p:val>
                                            <p:strVal val="#ppt_h"/>
                                          </p:val>
                                        </p:tav>
                                        <p:tav tm="100000">
                                          <p:val>
                                            <p:strVal val="#ppt_h"/>
                                          </p:val>
                                        </p:tav>
                                      </p:tavLst>
                                    </p:anim>
                                    <p:animEffect transition="in" filter="fade">
                                      <p:cBhvr>
                                        <p:cTn id="1035" dur="500"/>
                                        <p:tgtEl>
                                          <p:spTgt spid="52"/>
                                        </p:tgtEl>
                                      </p:cBhvr>
                                    </p:animEffect>
                                  </p:childTnLst>
                                </p:cTn>
                              </p:par>
                            </p:childTnLst>
                          </p:cTn>
                        </p:par>
                      </p:childTnLst>
                    </p:cTn>
                  </p:par>
                  <p:par>
                    <p:cTn id="1036" fill="hold">
                      <p:stCondLst>
                        <p:cond delay="indefinite"/>
                      </p:stCondLst>
                      <p:childTnLst>
                        <p:par>
                          <p:cTn id="1037" fill="hold">
                            <p:stCondLst>
                              <p:cond delay="0"/>
                            </p:stCondLst>
                            <p:childTnLst>
                              <p:par>
                                <p:cTn id="1038" presetID="55" presetClass="exit" presetSubtype="0" fill="hold" nodeType="clickEffect">
                                  <p:stCondLst>
                                    <p:cond delay="0"/>
                                  </p:stCondLst>
                                  <p:childTnLst>
                                    <p:anim calcmode="lin" valueType="num">
                                      <p:cBhvr>
                                        <p:cTn id="1039" dur="500"/>
                                        <p:tgtEl>
                                          <p:spTgt spid="52"/>
                                        </p:tgtEl>
                                        <p:attrNameLst>
                                          <p:attrName>ppt_w</p:attrName>
                                        </p:attrNameLst>
                                      </p:cBhvr>
                                      <p:tavLst>
                                        <p:tav tm="0">
                                          <p:val>
                                            <p:strVal val="ppt_w"/>
                                          </p:val>
                                        </p:tav>
                                        <p:tav tm="100000">
                                          <p:val>
                                            <p:strVal val="ppt_w*0.70"/>
                                          </p:val>
                                        </p:tav>
                                      </p:tavLst>
                                    </p:anim>
                                    <p:anim calcmode="lin" valueType="num">
                                      <p:cBhvr>
                                        <p:cTn id="1040" dur="500"/>
                                        <p:tgtEl>
                                          <p:spTgt spid="52"/>
                                        </p:tgtEl>
                                        <p:attrNameLst>
                                          <p:attrName>ppt_h</p:attrName>
                                        </p:attrNameLst>
                                      </p:cBhvr>
                                      <p:tavLst>
                                        <p:tav tm="0">
                                          <p:val>
                                            <p:strVal val="ppt_h"/>
                                          </p:val>
                                        </p:tav>
                                        <p:tav tm="100000">
                                          <p:val>
                                            <p:strVal val="ppt_h"/>
                                          </p:val>
                                        </p:tav>
                                      </p:tavLst>
                                    </p:anim>
                                    <p:animEffect transition="out" filter="fade">
                                      <p:cBhvr>
                                        <p:cTn id="1041" dur="500"/>
                                        <p:tgtEl>
                                          <p:spTgt spid="52"/>
                                        </p:tgtEl>
                                      </p:cBhvr>
                                    </p:animEffect>
                                    <p:set>
                                      <p:cBhvr>
                                        <p:cTn id="1042"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204"/>
                  </p:tgtEl>
                </p:cond>
              </p:nextCondLst>
            </p:seq>
            <p:seq concurrent="1" nextAc="seek">
              <p:cTn id="1043" restart="whenNotActive" fill="hold" evtFilter="cancelBubble" nodeType="interactiveSeq">
                <p:stCondLst>
                  <p:cond evt="onClick" delay="0">
                    <p:tgtEl>
                      <p:spTgt spid="205"/>
                    </p:tgtEl>
                  </p:cond>
                </p:stCondLst>
                <p:endSync evt="end" delay="0">
                  <p:rtn val="all"/>
                </p:endSync>
                <p:childTnLst>
                  <p:par>
                    <p:cTn id="1044" fill="hold">
                      <p:stCondLst>
                        <p:cond delay="0"/>
                      </p:stCondLst>
                      <p:childTnLst>
                        <p:par>
                          <p:cTn id="1045" fill="hold">
                            <p:stCondLst>
                              <p:cond delay="0"/>
                            </p:stCondLst>
                            <p:childTnLst>
                              <p:par>
                                <p:cTn id="1046" presetID="55" presetClass="entr" presetSubtype="0" fill="hold" nodeType="clickEffect">
                                  <p:stCondLst>
                                    <p:cond delay="0"/>
                                  </p:stCondLst>
                                  <p:childTnLst>
                                    <p:set>
                                      <p:cBhvr>
                                        <p:cTn id="1047" dur="1" fill="hold">
                                          <p:stCondLst>
                                            <p:cond delay="0"/>
                                          </p:stCondLst>
                                        </p:cTn>
                                        <p:tgtEl>
                                          <p:spTgt spid="51"/>
                                        </p:tgtEl>
                                        <p:attrNameLst>
                                          <p:attrName>style.visibility</p:attrName>
                                        </p:attrNameLst>
                                      </p:cBhvr>
                                      <p:to>
                                        <p:strVal val="visible"/>
                                      </p:to>
                                    </p:set>
                                    <p:anim calcmode="lin" valueType="num">
                                      <p:cBhvr>
                                        <p:cTn id="1048" dur="500" fill="hold"/>
                                        <p:tgtEl>
                                          <p:spTgt spid="51"/>
                                        </p:tgtEl>
                                        <p:attrNameLst>
                                          <p:attrName>ppt_w</p:attrName>
                                        </p:attrNameLst>
                                      </p:cBhvr>
                                      <p:tavLst>
                                        <p:tav tm="0">
                                          <p:val>
                                            <p:strVal val="#ppt_w*0.70"/>
                                          </p:val>
                                        </p:tav>
                                        <p:tav tm="100000">
                                          <p:val>
                                            <p:strVal val="#ppt_w"/>
                                          </p:val>
                                        </p:tav>
                                      </p:tavLst>
                                    </p:anim>
                                    <p:anim calcmode="lin" valueType="num">
                                      <p:cBhvr>
                                        <p:cTn id="1049" dur="500" fill="hold"/>
                                        <p:tgtEl>
                                          <p:spTgt spid="51"/>
                                        </p:tgtEl>
                                        <p:attrNameLst>
                                          <p:attrName>ppt_h</p:attrName>
                                        </p:attrNameLst>
                                      </p:cBhvr>
                                      <p:tavLst>
                                        <p:tav tm="0">
                                          <p:val>
                                            <p:strVal val="#ppt_h"/>
                                          </p:val>
                                        </p:tav>
                                        <p:tav tm="100000">
                                          <p:val>
                                            <p:strVal val="#ppt_h"/>
                                          </p:val>
                                        </p:tav>
                                      </p:tavLst>
                                    </p:anim>
                                    <p:animEffect transition="in" filter="fade">
                                      <p:cBhvr>
                                        <p:cTn id="1050" dur="500"/>
                                        <p:tgtEl>
                                          <p:spTgt spid="51"/>
                                        </p:tgtEl>
                                      </p:cBhvr>
                                    </p:animEffect>
                                  </p:childTnLst>
                                </p:cTn>
                              </p:par>
                            </p:childTnLst>
                          </p:cTn>
                        </p:par>
                      </p:childTnLst>
                    </p:cTn>
                  </p:par>
                  <p:par>
                    <p:cTn id="1051" fill="hold">
                      <p:stCondLst>
                        <p:cond delay="indefinite"/>
                      </p:stCondLst>
                      <p:childTnLst>
                        <p:par>
                          <p:cTn id="1052" fill="hold">
                            <p:stCondLst>
                              <p:cond delay="0"/>
                            </p:stCondLst>
                            <p:childTnLst>
                              <p:par>
                                <p:cTn id="1053" presetID="55" presetClass="exit" presetSubtype="0" fill="hold" nodeType="clickEffect">
                                  <p:stCondLst>
                                    <p:cond delay="0"/>
                                  </p:stCondLst>
                                  <p:childTnLst>
                                    <p:anim calcmode="lin" valueType="num">
                                      <p:cBhvr>
                                        <p:cTn id="1054" dur="500"/>
                                        <p:tgtEl>
                                          <p:spTgt spid="51"/>
                                        </p:tgtEl>
                                        <p:attrNameLst>
                                          <p:attrName>ppt_w</p:attrName>
                                        </p:attrNameLst>
                                      </p:cBhvr>
                                      <p:tavLst>
                                        <p:tav tm="0">
                                          <p:val>
                                            <p:strVal val="ppt_w"/>
                                          </p:val>
                                        </p:tav>
                                        <p:tav tm="100000">
                                          <p:val>
                                            <p:strVal val="ppt_w*0.70"/>
                                          </p:val>
                                        </p:tav>
                                      </p:tavLst>
                                    </p:anim>
                                    <p:anim calcmode="lin" valueType="num">
                                      <p:cBhvr>
                                        <p:cTn id="1055" dur="500"/>
                                        <p:tgtEl>
                                          <p:spTgt spid="51"/>
                                        </p:tgtEl>
                                        <p:attrNameLst>
                                          <p:attrName>ppt_h</p:attrName>
                                        </p:attrNameLst>
                                      </p:cBhvr>
                                      <p:tavLst>
                                        <p:tav tm="0">
                                          <p:val>
                                            <p:strVal val="ppt_h"/>
                                          </p:val>
                                        </p:tav>
                                        <p:tav tm="100000">
                                          <p:val>
                                            <p:strVal val="ppt_h"/>
                                          </p:val>
                                        </p:tav>
                                      </p:tavLst>
                                    </p:anim>
                                    <p:animEffect transition="out" filter="fade">
                                      <p:cBhvr>
                                        <p:cTn id="1056" dur="500"/>
                                        <p:tgtEl>
                                          <p:spTgt spid="51"/>
                                        </p:tgtEl>
                                      </p:cBhvr>
                                    </p:animEffect>
                                    <p:set>
                                      <p:cBhvr>
                                        <p:cTn id="1057"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205"/>
                  </p:tgtEl>
                </p:cond>
              </p:nextCondLst>
            </p:seq>
            <p:seq concurrent="1" nextAc="seek">
              <p:cTn id="1058" restart="whenNotActive" fill="hold" evtFilter="cancelBubble" nodeType="interactiveSeq">
                <p:stCondLst>
                  <p:cond evt="onClick" delay="0">
                    <p:tgtEl>
                      <p:spTgt spid="206"/>
                    </p:tgtEl>
                  </p:cond>
                </p:stCondLst>
                <p:endSync evt="end" delay="0">
                  <p:rtn val="all"/>
                </p:endSync>
                <p:childTnLst>
                  <p:par>
                    <p:cTn id="1059" fill="hold">
                      <p:stCondLst>
                        <p:cond delay="0"/>
                      </p:stCondLst>
                      <p:childTnLst>
                        <p:par>
                          <p:cTn id="1060" fill="hold">
                            <p:stCondLst>
                              <p:cond delay="0"/>
                            </p:stCondLst>
                            <p:childTnLst>
                              <p:par>
                                <p:cTn id="1061" presetID="55" presetClass="entr" presetSubtype="0" fill="hold" nodeType="clickEffect">
                                  <p:stCondLst>
                                    <p:cond delay="0"/>
                                  </p:stCondLst>
                                  <p:childTnLst>
                                    <p:set>
                                      <p:cBhvr>
                                        <p:cTn id="1062" dur="1" fill="hold">
                                          <p:stCondLst>
                                            <p:cond delay="0"/>
                                          </p:stCondLst>
                                        </p:cTn>
                                        <p:tgtEl>
                                          <p:spTgt spid="50"/>
                                        </p:tgtEl>
                                        <p:attrNameLst>
                                          <p:attrName>style.visibility</p:attrName>
                                        </p:attrNameLst>
                                      </p:cBhvr>
                                      <p:to>
                                        <p:strVal val="visible"/>
                                      </p:to>
                                    </p:set>
                                    <p:anim calcmode="lin" valueType="num">
                                      <p:cBhvr>
                                        <p:cTn id="1063" dur="500" fill="hold"/>
                                        <p:tgtEl>
                                          <p:spTgt spid="50"/>
                                        </p:tgtEl>
                                        <p:attrNameLst>
                                          <p:attrName>ppt_w</p:attrName>
                                        </p:attrNameLst>
                                      </p:cBhvr>
                                      <p:tavLst>
                                        <p:tav tm="0">
                                          <p:val>
                                            <p:strVal val="#ppt_w*0.70"/>
                                          </p:val>
                                        </p:tav>
                                        <p:tav tm="100000">
                                          <p:val>
                                            <p:strVal val="#ppt_w"/>
                                          </p:val>
                                        </p:tav>
                                      </p:tavLst>
                                    </p:anim>
                                    <p:anim calcmode="lin" valueType="num">
                                      <p:cBhvr>
                                        <p:cTn id="1064" dur="500" fill="hold"/>
                                        <p:tgtEl>
                                          <p:spTgt spid="50"/>
                                        </p:tgtEl>
                                        <p:attrNameLst>
                                          <p:attrName>ppt_h</p:attrName>
                                        </p:attrNameLst>
                                      </p:cBhvr>
                                      <p:tavLst>
                                        <p:tav tm="0">
                                          <p:val>
                                            <p:strVal val="#ppt_h"/>
                                          </p:val>
                                        </p:tav>
                                        <p:tav tm="100000">
                                          <p:val>
                                            <p:strVal val="#ppt_h"/>
                                          </p:val>
                                        </p:tav>
                                      </p:tavLst>
                                    </p:anim>
                                    <p:animEffect transition="in" filter="fade">
                                      <p:cBhvr>
                                        <p:cTn id="1065" dur="500"/>
                                        <p:tgtEl>
                                          <p:spTgt spid="50"/>
                                        </p:tgtEl>
                                      </p:cBhvr>
                                    </p:animEffect>
                                  </p:childTnLst>
                                </p:cTn>
                              </p:par>
                            </p:childTnLst>
                          </p:cTn>
                        </p:par>
                      </p:childTnLst>
                    </p:cTn>
                  </p:par>
                  <p:par>
                    <p:cTn id="1066" fill="hold">
                      <p:stCondLst>
                        <p:cond delay="indefinite"/>
                      </p:stCondLst>
                      <p:childTnLst>
                        <p:par>
                          <p:cTn id="1067" fill="hold">
                            <p:stCondLst>
                              <p:cond delay="0"/>
                            </p:stCondLst>
                            <p:childTnLst>
                              <p:par>
                                <p:cTn id="1068" presetID="55" presetClass="exit" presetSubtype="0" fill="hold" nodeType="clickEffect">
                                  <p:stCondLst>
                                    <p:cond delay="0"/>
                                  </p:stCondLst>
                                  <p:childTnLst>
                                    <p:anim calcmode="lin" valueType="num">
                                      <p:cBhvr>
                                        <p:cTn id="1069" dur="500"/>
                                        <p:tgtEl>
                                          <p:spTgt spid="50"/>
                                        </p:tgtEl>
                                        <p:attrNameLst>
                                          <p:attrName>ppt_w</p:attrName>
                                        </p:attrNameLst>
                                      </p:cBhvr>
                                      <p:tavLst>
                                        <p:tav tm="0">
                                          <p:val>
                                            <p:strVal val="ppt_w"/>
                                          </p:val>
                                        </p:tav>
                                        <p:tav tm="100000">
                                          <p:val>
                                            <p:strVal val="ppt_w*0.70"/>
                                          </p:val>
                                        </p:tav>
                                      </p:tavLst>
                                    </p:anim>
                                    <p:anim calcmode="lin" valueType="num">
                                      <p:cBhvr>
                                        <p:cTn id="1070" dur="500"/>
                                        <p:tgtEl>
                                          <p:spTgt spid="50"/>
                                        </p:tgtEl>
                                        <p:attrNameLst>
                                          <p:attrName>ppt_h</p:attrName>
                                        </p:attrNameLst>
                                      </p:cBhvr>
                                      <p:tavLst>
                                        <p:tav tm="0">
                                          <p:val>
                                            <p:strVal val="ppt_h"/>
                                          </p:val>
                                        </p:tav>
                                        <p:tav tm="100000">
                                          <p:val>
                                            <p:strVal val="ppt_h"/>
                                          </p:val>
                                        </p:tav>
                                      </p:tavLst>
                                    </p:anim>
                                    <p:animEffect transition="out" filter="fade">
                                      <p:cBhvr>
                                        <p:cTn id="1071" dur="500"/>
                                        <p:tgtEl>
                                          <p:spTgt spid="50"/>
                                        </p:tgtEl>
                                      </p:cBhvr>
                                    </p:animEffect>
                                    <p:set>
                                      <p:cBhvr>
                                        <p:cTn id="1072"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206"/>
                  </p:tgtEl>
                </p:cond>
              </p:nextCondLst>
            </p:seq>
            <p:seq concurrent="1" nextAc="seek">
              <p:cTn id="1073" restart="whenNotActive" fill="hold" evtFilter="cancelBubble" nodeType="interactiveSeq">
                <p:stCondLst>
                  <p:cond evt="onClick" delay="0">
                    <p:tgtEl>
                      <p:spTgt spid="207"/>
                    </p:tgtEl>
                  </p:cond>
                </p:stCondLst>
                <p:endSync evt="end" delay="0">
                  <p:rtn val="all"/>
                </p:endSync>
                <p:childTnLst>
                  <p:par>
                    <p:cTn id="1074" fill="hold">
                      <p:stCondLst>
                        <p:cond delay="0"/>
                      </p:stCondLst>
                      <p:childTnLst>
                        <p:par>
                          <p:cTn id="1075" fill="hold">
                            <p:stCondLst>
                              <p:cond delay="0"/>
                            </p:stCondLst>
                            <p:childTnLst>
                              <p:par>
                                <p:cTn id="1076" presetID="55" presetClass="entr" presetSubtype="0" fill="hold" nodeType="clickEffect">
                                  <p:stCondLst>
                                    <p:cond delay="0"/>
                                  </p:stCondLst>
                                  <p:childTnLst>
                                    <p:set>
                                      <p:cBhvr>
                                        <p:cTn id="1077" dur="1" fill="hold">
                                          <p:stCondLst>
                                            <p:cond delay="0"/>
                                          </p:stCondLst>
                                        </p:cTn>
                                        <p:tgtEl>
                                          <p:spTgt spid="49"/>
                                        </p:tgtEl>
                                        <p:attrNameLst>
                                          <p:attrName>style.visibility</p:attrName>
                                        </p:attrNameLst>
                                      </p:cBhvr>
                                      <p:to>
                                        <p:strVal val="visible"/>
                                      </p:to>
                                    </p:set>
                                    <p:anim calcmode="lin" valueType="num">
                                      <p:cBhvr>
                                        <p:cTn id="1078" dur="500" fill="hold"/>
                                        <p:tgtEl>
                                          <p:spTgt spid="49"/>
                                        </p:tgtEl>
                                        <p:attrNameLst>
                                          <p:attrName>ppt_w</p:attrName>
                                        </p:attrNameLst>
                                      </p:cBhvr>
                                      <p:tavLst>
                                        <p:tav tm="0">
                                          <p:val>
                                            <p:strVal val="#ppt_w*0.70"/>
                                          </p:val>
                                        </p:tav>
                                        <p:tav tm="100000">
                                          <p:val>
                                            <p:strVal val="#ppt_w"/>
                                          </p:val>
                                        </p:tav>
                                      </p:tavLst>
                                    </p:anim>
                                    <p:anim calcmode="lin" valueType="num">
                                      <p:cBhvr>
                                        <p:cTn id="1079" dur="500" fill="hold"/>
                                        <p:tgtEl>
                                          <p:spTgt spid="49"/>
                                        </p:tgtEl>
                                        <p:attrNameLst>
                                          <p:attrName>ppt_h</p:attrName>
                                        </p:attrNameLst>
                                      </p:cBhvr>
                                      <p:tavLst>
                                        <p:tav tm="0">
                                          <p:val>
                                            <p:strVal val="#ppt_h"/>
                                          </p:val>
                                        </p:tav>
                                        <p:tav tm="100000">
                                          <p:val>
                                            <p:strVal val="#ppt_h"/>
                                          </p:val>
                                        </p:tav>
                                      </p:tavLst>
                                    </p:anim>
                                    <p:animEffect transition="in" filter="fade">
                                      <p:cBhvr>
                                        <p:cTn id="1080" dur="500"/>
                                        <p:tgtEl>
                                          <p:spTgt spid="49"/>
                                        </p:tgtEl>
                                      </p:cBhvr>
                                    </p:animEffect>
                                  </p:childTnLst>
                                </p:cTn>
                              </p:par>
                            </p:childTnLst>
                          </p:cTn>
                        </p:par>
                      </p:childTnLst>
                    </p:cTn>
                  </p:par>
                  <p:par>
                    <p:cTn id="1081" fill="hold">
                      <p:stCondLst>
                        <p:cond delay="indefinite"/>
                      </p:stCondLst>
                      <p:childTnLst>
                        <p:par>
                          <p:cTn id="1082" fill="hold">
                            <p:stCondLst>
                              <p:cond delay="0"/>
                            </p:stCondLst>
                            <p:childTnLst>
                              <p:par>
                                <p:cTn id="1083" presetID="55" presetClass="exit" presetSubtype="0" fill="hold" nodeType="clickEffect">
                                  <p:stCondLst>
                                    <p:cond delay="0"/>
                                  </p:stCondLst>
                                  <p:childTnLst>
                                    <p:anim calcmode="lin" valueType="num">
                                      <p:cBhvr>
                                        <p:cTn id="1084" dur="500"/>
                                        <p:tgtEl>
                                          <p:spTgt spid="49"/>
                                        </p:tgtEl>
                                        <p:attrNameLst>
                                          <p:attrName>ppt_w</p:attrName>
                                        </p:attrNameLst>
                                      </p:cBhvr>
                                      <p:tavLst>
                                        <p:tav tm="0">
                                          <p:val>
                                            <p:strVal val="ppt_w"/>
                                          </p:val>
                                        </p:tav>
                                        <p:tav tm="100000">
                                          <p:val>
                                            <p:strVal val="ppt_w*0.70"/>
                                          </p:val>
                                        </p:tav>
                                      </p:tavLst>
                                    </p:anim>
                                    <p:anim calcmode="lin" valueType="num">
                                      <p:cBhvr>
                                        <p:cTn id="1085" dur="500"/>
                                        <p:tgtEl>
                                          <p:spTgt spid="49"/>
                                        </p:tgtEl>
                                        <p:attrNameLst>
                                          <p:attrName>ppt_h</p:attrName>
                                        </p:attrNameLst>
                                      </p:cBhvr>
                                      <p:tavLst>
                                        <p:tav tm="0">
                                          <p:val>
                                            <p:strVal val="ppt_h"/>
                                          </p:val>
                                        </p:tav>
                                        <p:tav tm="100000">
                                          <p:val>
                                            <p:strVal val="ppt_h"/>
                                          </p:val>
                                        </p:tav>
                                      </p:tavLst>
                                    </p:anim>
                                    <p:animEffect transition="out" filter="fade">
                                      <p:cBhvr>
                                        <p:cTn id="1086" dur="500"/>
                                        <p:tgtEl>
                                          <p:spTgt spid="49"/>
                                        </p:tgtEl>
                                      </p:cBhvr>
                                    </p:animEffect>
                                    <p:set>
                                      <p:cBhvr>
                                        <p:cTn id="1087"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207"/>
                  </p:tgtEl>
                </p:cond>
              </p:nextCondLst>
            </p:seq>
            <p:seq concurrent="1" nextAc="seek">
              <p:cTn id="1088" restart="whenNotActive" fill="hold" evtFilter="cancelBubble" nodeType="interactiveSeq">
                <p:stCondLst>
                  <p:cond evt="onClick" delay="0">
                    <p:tgtEl>
                      <p:spTgt spid="208"/>
                    </p:tgtEl>
                  </p:cond>
                </p:stCondLst>
                <p:endSync evt="end" delay="0">
                  <p:rtn val="all"/>
                </p:endSync>
                <p:childTnLst>
                  <p:par>
                    <p:cTn id="1089" fill="hold">
                      <p:stCondLst>
                        <p:cond delay="0"/>
                      </p:stCondLst>
                      <p:childTnLst>
                        <p:par>
                          <p:cTn id="1090" fill="hold">
                            <p:stCondLst>
                              <p:cond delay="0"/>
                            </p:stCondLst>
                            <p:childTnLst>
                              <p:par>
                                <p:cTn id="1091" presetID="55" presetClass="entr" presetSubtype="0" fill="hold" nodeType="clickEffect">
                                  <p:stCondLst>
                                    <p:cond delay="0"/>
                                  </p:stCondLst>
                                  <p:childTnLst>
                                    <p:set>
                                      <p:cBhvr>
                                        <p:cTn id="1092" dur="1" fill="hold">
                                          <p:stCondLst>
                                            <p:cond delay="0"/>
                                          </p:stCondLst>
                                        </p:cTn>
                                        <p:tgtEl>
                                          <p:spTgt spid="48"/>
                                        </p:tgtEl>
                                        <p:attrNameLst>
                                          <p:attrName>style.visibility</p:attrName>
                                        </p:attrNameLst>
                                      </p:cBhvr>
                                      <p:to>
                                        <p:strVal val="visible"/>
                                      </p:to>
                                    </p:set>
                                    <p:anim calcmode="lin" valueType="num">
                                      <p:cBhvr>
                                        <p:cTn id="1093" dur="500" fill="hold"/>
                                        <p:tgtEl>
                                          <p:spTgt spid="48"/>
                                        </p:tgtEl>
                                        <p:attrNameLst>
                                          <p:attrName>ppt_w</p:attrName>
                                        </p:attrNameLst>
                                      </p:cBhvr>
                                      <p:tavLst>
                                        <p:tav tm="0">
                                          <p:val>
                                            <p:strVal val="#ppt_w*0.70"/>
                                          </p:val>
                                        </p:tav>
                                        <p:tav tm="100000">
                                          <p:val>
                                            <p:strVal val="#ppt_w"/>
                                          </p:val>
                                        </p:tav>
                                      </p:tavLst>
                                    </p:anim>
                                    <p:anim calcmode="lin" valueType="num">
                                      <p:cBhvr>
                                        <p:cTn id="1094" dur="500" fill="hold"/>
                                        <p:tgtEl>
                                          <p:spTgt spid="48"/>
                                        </p:tgtEl>
                                        <p:attrNameLst>
                                          <p:attrName>ppt_h</p:attrName>
                                        </p:attrNameLst>
                                      </p:cBhvr>
                                      <p:tavLst>
                                        <p:tav tm="0">
                                          <p:val>
                                            <p:strVal val="#ppt_h"/>
                                          </p:val>
                                        </p:tav>
                                        <p:tav tm="100000">
                                          <p:val>
                                            <p:strVal val="#ppt_h"/>
                                          </p:val>
                                        </p:tav>
                                      </p:tavLst>
                                    </p:anim>
                                    <p:animEffect transition="in" filter="fade">
                                      <p:cBhvr>
                                        <p:cTn id="1095" dur="500"/>
                                        <p:tgtEl>
                                          <p:spTgt spid="48"/>
                                        </p:tgtEl>
                                      </p:cBhvr>
                                    </p:animEffect>
                                  </p:childTnLst>
                                </p:cTn>
                              </p:par>
                            </p:childTnLst>
                          </p:cTn>
                        </p:par>
                      </p:childTnLst>
                    </p:cTn>
                  </p:par>
                  <p:par>
                    <p:cTn id="1096" fill="hold">
                      <p:stCondLst>
                        <p:cond delay="indefinite"/>
                      </p:stCondLst>
                      <p:childTnLst>
                        <p:par>
                          <p:cTn id="1097" fill="hold">
                            <p:stCondLst>
                              <p:cond delay="0"/>
                            </p:stCondLst>
                            <p:childTnLst>
                              <p:par>
                                <p:cTn id="1098" presetID="55" presetClass="exit" presetSubtype="0" fill="hold" nodeType="clickEffect">
                                  <p:stCondLst>
                                    <p:cond delay="0"/>
                                  </p:stCondLst>
                                  <p:childTnLst>
                                    <p:anim calcmode="lin" valueType="num">
                                      <p:cBhvr>
                                        <p:cTn id="1099" dur="500"/>
                                        <p:tgtEl>
                                          <p:spTgt spid="48"/>
                                        </p:tgtEl>
                                        <p:attrNameLst>
                                          <p:attrName>ppt_w</p:attrName>
                                        </p:attrNameLst>
                                      </p:cBhvr>
                                      <p:tavLst>
                                        <p:tav tm="0">
                                          <p:val>
                                            <p:strVal val="ppt_w"/>
                                          </p:val>
                                        </p:tav>
                                        <p:tav tm="100000">
                                          <p:val>
                                            <p:strVal val="ppt_w*0.70"/>
                                          </p:val>
                                        </p:tav>
                                      </p:tavLst>
                                    </p:anim>
                                    <p:anim calcmode="lin" valueType="num">
                                      <p:cBhvr>
                                        <p:cTn id="1100" dur="500"/>
                                        <p:tgtEl>
                                          <p:spTgt spid="48"/>
                                        </p:tgtEl>
                                        <p:attrNameLst>
                                          <p:attrName>ppt_h</p:attrName>
                                        </p:attrNameLst>
                                      </p:cBhvr>
                                      <p:tavLst>
                                        <p:tav tm="0">
                                          <p:val>
                                            <p:strVal val="ppt_h"/>
                                          </p:val>
                                        </p:tav>
                                        <p:tav tm="100000">
                                          <p:val>
                                            <p:strVal val="ppt_h"/>
                                          </p:val>
                                        </p:tav>
                                      </p:tavLst>
                                    </p:anim>
                                    <p:animEffect transition="out" filter="fade">
                                      <p:cBhvr>
                                        <p:cTn id="1101" dur="500"/>
                                        <p:tgtEl>
                                          <p:spTgt spid="48"/>
                                        </p:tgtEl>
                                      </p:cBhvr>
                                    </p:animEffect>
                                    <p:set>
                                      <p:cBhvr>
                                        <p:cTn id="1102"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208"/>
                  </p:tgtEl>
                </p:cond>
              </p:nextCondLst>
            </p:seq>
            <p:seq concurrent="1" nextAc="seek">
              <p:cTn id="1103" restart="whenNotActive" fill="hold" evtFilter="cancelBubble" nodeType="interactiveSeq">
                <p:stCondLst>
                  <p:cond evt="onClick" delay="0">
                    <p:tgtEl>
                      <p:spTgt spid="209"/>
                    </p:tgtEl>
                  </p:cond>
                </p:stCondLst>
                <p:endSync evt="end" delay="0">
                  <p:rtn val="all"/>
                </p:endSync>
                <p:childTnLst>
                  <p:par>
                    <p:cTn id="1104" fill="hold">
                      <p:stCondLst>
                        <p:cond delay="0"/>
                      </p:stCondLst>
                      <p:childTnLst>
                        <p:par>
                          <p:cTn id="1105" fill="hold">
                            <p:stCondLst>
                              <p:cond delay="0"/>
                            </p:stCondLst>
                            <p:childTnLst>
                              <p:par>
                                <p:cTn id="1106" presetID="55" presetClass="entr" presetSubtype="0" fill="hold" nodeType="clickEffect">
                                  <p:stCondLst>
                                    <p:cond delay="0"/>
                                  </p:stCondLst>
                                  <p:childTnLst>
                                    <p:set>
                                      <p:cBhvr>
                                        <p:cTn id="1107" dur="1" fill="hold">
                                          <p:stCondLst>
                                            <p:cond delay="0"/>
                                          </p:stCondLst>
                                        </p:cTn>
                                        <p:tgtEl>
                                          <p:spTgt spid="47"/>
                                        </p:tgtEl>
                                        <p:attrNameLst>
                                          <p:attrName>style.visibility</p:attrName>
                                        </p:attrNameLst>
                                      </p:cBhvr>
                                      <p:to>
                                        <p:strVal val="visible"/>
                                      </p:to>
                                    </p:set>
                                    <p:anim calcmode="lin" valueType="num">
                                      <p:cBhvr>
                                        <p:cTn id="1108" dur="500" fill="hold"/>
                                        <p:tgtEl>
                                          <p:spTgt spid="47"/>
                                        </p:tgtEl>
                                        <p:attrNameLst>
                                          <p:attrName>ppt_w</p:attrName>
                                        </p:attrNameLst>
                                      </p:cBhvr>
                                      <p:tavLst>
                                        <p:tav tm="0">
                                          <p:val>
                                            <p:strVal val="#ppt_w*0.70"/>
                                          </p:val>
                                        </p:tav>
                                        <p:tav tm="100000">
                                          <p:val>
                                            <p:strVal val="#ppt_w"/>
                                          </p:val>
                                        </p:tav>
                                      </p:tavLst>
                                    </p:anim>
                                    <p:anim calcmode="lin" valueType="num">
                                      <p:cBhvr>
                                        <p:cTn id="1109" dur="500" fill="hold"/>
                                        <p:tgtEl>
                                          <p:spTgt spid="47"/>
                                        </p:tgtEl>
                                        <p:attrNameLst>
                                          <p:attrName>ppt_h</p:attrName>
                                        </p:attrNameLst>
                                      </p:cBhvr>
                                      <p:tavLst>
                                        <p:tav tm="0">
                                          <p:val>
                                            <p:strVal val="#ppt_h"/>
                                          </p:val>
                                        </p:tav>
                                        <p:tav tm="100000">
                                          <p:val>
                                            <p:strVal val="#ppt_h"/>
                                          </p:val>
                                        </p:tav>
                                      </p:tavLst>
                                    </p:anim>
                                    <p:animEffect transition="in" filter="fade">
                                      <p:cBhvr>
                                        <p:cTn id="1110" dur="500"/>
                                        <p:tgtEl>
                                          <p:spTgt spid="47"/>
                                        </p:tgtEl>
                                      </p:cBhvr>
                                    </p:animEffect>
                                  </p:childTnLst>
                                </p:cTn>
                              </p:par>
                            </p:childTnLst>
                          </p:cTn>
                        </p:par>
                      </p:childTnLst>
                    </p:cTn>
                  </p:par>
                  <p:par>
                    <p:cTn id="1111" fill="hold">
                      <p:stCondLst>
                        <p:cond delay="indefinite"/>
                      </p:stCondLst>
                      <p:childTnLst>
                        <p:par>
                          <p:cTn id="1112" fill="hold">
                            <p:stCondLst>
                              <p:cond delay="0"/>
                            </p:stCondLst>
                            <p:childTnLst>
                              <p:par>
                                <p:cTn id="1113" presetID="55" presetClass="exit" presetSubtype="0" fill="hold" nodeType="clickEffect">
                                  <p:stCondLst>
                                    <p:cond delay="0"/>
                                  </p:stCondLst>
                                  <p:childTnLst>
                                    <p:anim calcmode="lin" valueType="num">
                                      <p:cBhvr>
                                        <p:cTn id="1114" dur="500"/>
                                        <p:tgtEl>
                                          <p:spTgt spid="47"/>
                                        </p:tgtEl>
                                        <p:attrNameLst>
                                          <p:attrName>ppt_w</p:attrName>
                                        </p:attrNameLst>
                                      </p:cBhvr>
                                      <p:tavLst>
                                        <p:tav tm="0">
                                          <p:val>
                                            <p:strVal val="ppt_w"/>
                                          </p:val>
                                        </p:tav>
                                        <p:tav tm="100000">
                                          <p:val>
                                            <p:strVal val="ppt_w*0.70"/>
                                          </p:val>
                                        </p:tav>
                                      </p:tavLst>
                                    </p:anim>
                                    <p:anim calcmode="lin" valueType="num">
                                      <p:cBhvr>
                                        <p:cTn id="1115" dur="500"/>
                                        <p:tgtEl>
                                          <p:spTgt spid="47"/>
                                        </p:tgtEl>
                                        <p:attrNameLst>
                                          <p:attrName>ppt_h</p:attrName>
                                        </p:attrNameLst>
                                      </p:cBhvr>
                                      <p:tavLst>
                                        <p:tav tm="0">
                                          <p:val>
                                            <p:strVal val="ppt_h"/>
                                          </p:val>
                                        </p:tav>
                                        <p:tav tm="100000">
                                          <p:val>
                                            <p:strVal val="ppt_h"/>
                                          </p:val>
                                        </p:tav>
                                      </p:tavLst>
                                    </p:anim>
                                    <p:animEffect transition="out" filter="fade">
                                      <p:cBhvr>
                                        <p:cTn id="1116" dur="500"/>
                                        <p:tgtEl>
                                          <p:spTgt spid="47"/>
                                        </p:tgtEl>
                                      </p:cBhvr>
                                    </p:animEffect>
                                    <p:set>
                                      <p:cBhvr>
                                        <p:cTn id="1117"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209"/>
                  </p:tgtEl>
                </p:cond>
              </p:nextCondLst>
            </p:seq>
            <p:seq concurrent="1" nextAc="seek">
              <p:cTn id="1118" restart="whenNotActive" fill="hold" evtFilter="cancelBubble" nodeType="interactiveSeq">
                <p:stCondLst>
                  <p:cond evt="onClick" delay="0">
                    <p:tgtEl>
                      <p:spTgt spid="210"/>
                    </p:tgtEl>
                  </p:cond>
                </p:stCondLst>
                <p:endSync evt="end" delay="0">
                  <p:rtn val="all"/>
                </p:endSync>
                <p:childTnLst>
                  <p:par>
                    <p:cTn id="1119" fill="hold">
                      <p:stCondLst>
                        <p:cond delay="0"/>
                      </p:stCondLst>
                      <p:childTnLst>
                        <p:par>
                          <p:cTn id="1120" fill="hold">
                            <p:stCondLst>
                              <p:cond delay="0"/>
                            </p:stCondLst>
                            <p:childTnLst>
                              <p:par>
                                <p:cTn id="1121" presetID="55" presetClass="entr" presetSubtype="0" fill="hold" nodeType="clickEffect">
                                  <p:stCondLst>
                                    <p:cond delay="0"/>
                                  </p:stCondLst>
                                  <p:childTnLst>
                                    <p:set>
                                      <p:cBhvr>
                                        <p:cTn id="1122" dur="1" fill="hold">
                                          <p:stCondLst>
                                            <p:cond delay="0"/>
                                          </p:stCondLst>
                                        </p:cTn>
                                        <p:tgtEl>
                                          <p:spTgt spid="46"/>
                                        </p:tgtEl>
                                        <p:attrNameLst>
                                          <p:attrName>style.visibility</p:attrName>
                                        </p:attrNameLst>
                                      </p:cBhvr>
                                      <p:to>
                                        <p:strVal val="visible"/>
                                      </p:to>
                                    </p:set>
                                    <p:anim calcmode="lin" valueType="num">
                                      <p:cBhvr>
                                        <p:cTn id="1123" dur="500" fill="hold"/>
                                        <p:tgtEl>
                                          <p:spTgt spid="46"/>
                                        </p:tgtEl>
                                        <p:attrNameLst>
                                          <p:attrName>ppt_w</p:attrName>
                                        </p:attrNameLst>
                                      </p:cBhvr>
                                      <p:tavLst>
                                        <p:tav tm="0">
                                          <p:val>
                                            <p:strVal val="#ppt_w*0.70"/>
                                          </p:val>
                                        </p:tav>
                                        <p:tav tm="100000">
                                          <p:val>
                                            <p:strVal val="#ppt_w"/>
                                          </p:val>
                                        </p:tav>
                                      </p:tavLst>
                                    </p:anim>
                                    <p:anim calcmode="lin" valueType="num">
                                      <p:cBhvr>
                                        <p:cTn id="1124" dur="500" fill="hold"/>
                                        <p:tgtEl>
                                          <p:spTgt spid="46"/>
                                        </p:tgtEl>
                                        <p:attrNameLst>
                                          <p:attrName>ppt_h</p:attrName>
                                        </p:attrNameLst>
                                      </p:cBhvr>
                                      <p:tavLst>
                                        <p:tav tm="0">
                                          <p:val>
                                            <p:strVal val="#ppt_h"/>
                                          </p:val>
                                        </p:tav>
                                        <p:tav tm="100000">
                                          <p:val>
                                            <p:strVal val="#ppt_h"/>
                                          </p:val>
                                        </p:tav>
                                      </p:tavLst>
                                    </p:anim>
                                    <p:animEffect transition="in" filter="fade">
                                      <p:cBhvr>
                                        <p:cTn id="1125" dur="500"/>
                                        <p:tgtEl>
                                          <p:spTgt spid="46"/>
                                        </p:tgtEl>
                                      </p:cBhvr>
                                    </p:animEffect>
                                  </p:childTnLst>
                                </p:cTn>
                              </p:par>
                            </p:childTnLst>
                          </p:cTn>
                        </p:par>
                      </p:childTnLst>
                    </p:cTn>
                  </p:par>
                  <p:par>
                    <p:cTn id="1126" fill="hold">
                      <p:stCondLst>
                        <p:cond delay="indefinite"/>
                      </p:stCondLst>
                      <p:childTnLst>
                        <p:par>
                          <p:cTn id="1127" fill="hold">
                            <p:stCondLst>
                              <p:cond delay="0"/>
                            </p:stCondLst>
                            <p:childTnLst>
                              <p:par>
                                <p:cTn id="1128" presetID="55" presetClass="exit" presetSubtype="0" fill="hold" nodeType="clickEffect">
                                  <p:stCondLst>
                                    <p:cond delay="0"/>
                                  </p:stCondLst>
                                  <p:childTnLst>
                                    <p:anim calcmode="lin" valueType="num">
                                      <p:cBhvr>
                                        <p:cTn id="1129" dur="500"/>
                                        <p:tgtEl>
                                          <p:spTgt spid="46"/>
                                        </p:tgtEl>
                                        <p:attrNameLst>
                                          <p:attrName>ppt_w</p:attrName>
                                        </p:attrNameLst>
                                      </p:cBhvr>
                                      <p:tavLst>
                                        <p:tav tm="0">
                                          <p:val>
                                            <p:strVal val="ppt_w"/>
                                          </p:val>
                                        </p:tav>
                                        <p:tav tm="100000">
                                          <p:val>
                                            <p:strVal val="ppt_w*0.70"/>
                                          </p:val>
                                        </p:tav>
                                      </p:tavLst>
                                    </p:anim>
                                    <p:anim calcmode="lin" valueType="num">
                                      <p:cBhvr>
                                        <p:cTn id="1130" dur="500"/>
                                        <p:tgtEl>
                                          <p:spTgt spid="46"/>
                                        </p:tgtEl>
                                        <p:attrNameLst>
                                          <p:attrName>ppt_h</p:attrName>
                                        </p:attrNameLst>
                                      </p:cBhvr>
                                      <p:tavLst>
                                        <p:tav tm="0">
                                          <p:val>
                                            <p:strVal val="ppt_h"/>
                                          </p:val>
                                        </p:tav>
                                        <p:tav tm="100000">
                                          <p:val>
                                            <p:strVal val="ppt_h"/>
                                          </p:val>
                                        </p:tav>
                                      </p:tavLst>
                                    </p:anim>
                                    <p:animEffect transition="out" filter="fade">
                                      <p:cBhvr>
                                        <p:cTn id="1131" dur="500"/>
                                        <p:tgtEl>
                                          <p:spTgt spid="46"/>
                                        </p:tgtEl>
                                      </p:cBhvr>
                                    </p:animEffect>
                                    <p:set>
                                      <p:cBhvr>
                                        <p:cTn id="1132"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10"/>
                  </p:tgtEl>
                </p:cond>
              </p:nextCondLst>
            </p:seq>
            <p:seq concurrent="1" nextAc="seek">
              <p:cTn id="1133" restart="whenNotActive" fill="hold" evtFilter="cancelBubble" nodeType="interactiveSeq">
                <p:stCondLst>
                  <p:cond evt="onClick" delay="0">
                    <p:tgtEl>
                      <p:spTgt spid="211"/>
                    </p:tgtEl>
                  </p:cond>
                </p:stCondLst>
                <p:endSync evt="end" delay="0">
                  <p:rtn val="all"/>
                </p:endSync>
                <p:childTnLst>
                  <p:par>
                    <p:cTn id="1134" fill="hold">
                      <p:stCondLst>
                        <p:cond delay="0"/>
                      </p:stCondLst>
                      <p:childTnLst>
                        <p:par>
                          <p:cTn id="1135" fill="hold">
                            <p:stCondLst>
                              <p:cond delay="0"/>
                            </p:stCondLst>
                            <p:childTnLst>
                              <p:par>
                                <p:cTn id="1136" presetID="55" presetClass="entr" presetSubtype="0" fill="hold" nodeType="clickEffect">
                                  <p:stCondLst>
                                    <p:cond delay="0"/>
                                  </p:stCondLst>
                                  <p:childTnLst>
                                    <p:set>
                                      <p:cBhvr>
                                        <p:cTn id="1137" dur="1" fill="hold">
                                          <p:stCondLst>
                                            <p:cond delay="0"/>
                                          </p:stCondLst>
                                        </p:cTn>
                                        <p:tgtEl>
                                          <p:spTgt spid="45"/>
                                        </p:tgtEl>
                                        <p:attrNameLst>
                                          <p:attrName>style.visibility</p:attrName>
                                        </p:attrNameLst>
                                      </p:cBhvr>
                                      <p:to>
                                        <p:strVal val="visible"/>
                                      </p:to>
                                    </p:set>
                                    <p:anim calcmode="lin" valueType="num">
                                      <p:cBhvr>
                                        <p:cTn id="1138" dur="500" fill="hold"/>
                                        <p:tgtEl>
                                          <p:spTgt spid="45"/>
                                        </p:tgtEl>
                                        <p:attrNameLst>
                                          <p:attrName>ppt_w</p:attrName>
                                        </p:attrNameLst>
                                      </p:cBhvr>
                                      <p:tavLst>
                                        <p:tav tm="0">
                                          <p:val>
                                            <p:strVal val="#ppt_w*0.70"/>
                                          </p:val>
                                        </p:tav>
                                        <p:tav tm="100000">
                                          <p:val>
                                            <p:strVal val="#ppt_w"/>
                                          </p:val>
                                        </p:tav>
                                      </p:tavLst>
                                    </p:anim>
                                    <p:anim calcmode="lin" valueType="num">
                                      <p:cBhvr>
                                        <p:cTn id="1139" dur="500" fill="hold"/>
                                        <p:tgtEl>
                                          <p:spTgt spid="45"/>
                                        </p:tgtEl>
                                        <p:attrNameLst>
                                          <p:attrName>ppt_h</p:attrName>
                                        </p:attrNameLst>
                                      </p:cBhvr>
                                      <p:tavLst>
                                        <p:tav tm="0">
                                          <p:val>
                                            <p:strVal val="#ppt_h"/>
                                          </p:val>
                                        </p:tav>
                                        <p:tav tm="100000">
                                          <p:val>
                                            <p:strVal val="#ppt_h"/>
                                          </p:val>
                                        </p:tav>
                                      </p:tavLst>
                                    </p:anim>
                                    <p:animEffect transition="in" filter="fade">
                                      <p:cBhvr>
                                        <p:cTn id="1140" dur="500"/>
                                        <p:tgtEl>
                                          <p:spTgt spid="45"/>
                                        </p:tgtEl>
                                      </p:cBhvr>
                                    </p:animEffect>
                                  </p:childTnLst>
                                </p:cTn>
                              </p:par>
                            </p:childTnLst>
                          </p:cTn>
                        </p:par>
                      </p:childTnLst>
                    </p:cTn>
                  </p:par>
                  <p:par>
                    <p:cTn id="1141" fill="hold">
                      <p:stCondLst>
                        <p:cond delay="indefinite"/>
                      </p:stCondLst>
                      <p:childTnLst>
                        <p:par>
                          <p:cTn id="1142" fill="hold">
                            <p:stCondLst>
                              <p:cond delay="0"/>
                            </p:stCondLst>
                            <p:childTnLst>
                              <p:par>
                                <p:cTn id="1143" presetID="55" presetClass="exit" presetSubtype="0" fill="hold" nodeType="clickEffect">
                                  <p:stCondLst>
                                    <p:cond delay="0"/>
                                  </p:stCondLst>
                                  <p:childTnLst>
                                    <p:anim calcmode="lin" valueType="num">
                                      <p:cBhvr>
                                        <p:cTn id="1144" dur="500"/>
                                        <p:tgtEl>
                                          <p:spTgt spid="45"/>
                                        </p:tgtEl>
                                        <p:attrNameLst>
                                          <p:attrName>ppt_w</p:attrName>
                                        </p:attrNameLst>
                                      </p:cBhvr>
                                      <p:tavLst>
                                        <p:tav tm="0">
                                          <p:val>
                                            <p:strVal val="ppt_w"/>
                                          </p:val>
                                        </p:tav>
                                        <p:tav tm="100000">
                                          <p:val>
                                            <p:strVal val="ppt_w*0.70"/>
                                          </p:val>
                                        </p:tav>
                                      </p:tavLst>
                                    </p:anim>
                                    <p:anim calcmode="lin" valueType="num">
                                      <p:cBhvr>
                                        <p:cTn id="1145" dur="500"/>
                                        <p:tgtEl>
                                          <p:spTgt spid="45"/>
                                        </p:tgtEl>
                                        <p:attrNameLst>
                                          <p:attrName>ppt_h</p:attrName>
                                        </p:attrNameLst>
                                      </p:cBhvr>
                                      <p:tavLst>
                                        <p:tav tm="0">
                                          <p:val>
                                            <p:strVal val="ppt_h"/>
                                          </p:val>
                                        </p:tav>
                                        <p:tav tm="100000">
                                          <p:val>
                                            <p:strVal val="ppt_h"/>
                                          </p:val>
                                        </p:tav>
                                      </p:tavLst>
                                    </p:anim>
                                    <p:animEffect transition="out" filter="fade">
                                      <p:cBhvr>
                                        <p:cTn id="1146" dur="500"/>
                                        <p:tgtEl>
                                          <p:spTgt spid="45"/>
                                        </p:tgtEl>
                                      </p:cBhvr>
                                    </p:animEffect>
                                    <p:set>
                                      <p:cBhvr>
                                        <p:cTn id="1147"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211"/>
                  </p:tgtEl>
                </p:cond>
              </p:nextCondLst>
            </p:seq>
            <p:seq concurrent="1" nextAc="seek">
              <p:cTn id="1148" restart="whenNotActive" fill="hold" evtFilter="cancelBubble" nodeType="interactiveSeq">
                <p:stCondLst>
                  <p:cond evt="onClick" delay="0">
                    <p:tgtEl>
                      <p:spTgt spid="212"/>
                    </p:tgtEl>
                  </p:cond>
                </p:stCondLst>
                <p:endSync evt="end" delay="0">
                  <p:rtn val="all"/>
                </p:endSync>
                <p:childTnLst>
                  <p:par>
                    <p:cTn id="1149" fill="hold">
                      <p:stCondLst>
                        <p:cond delay="0"/>
                      </p:stCondLst>
                      <p:childTnLst>
                        <p:par>
                          <p:cTn id="1150" fill="hold">
                            <p:stCondLst>
                              <p:cond delay="0"/>
                            </p:stCondLst>
                            <p:childTnLst>
                              <p:par>
                                <p:cTn id="1151" presetID="55" presetClass="entr" presetSubtype="0" fill="hold" nodeType="clickEffect">
                                  <p:stCondLst>
                                    <p:cond delay="0"/>
                                  </p:stCondLst>
                                  <p:childTnLst>
                                    <p:set>
                                      <p:cBhvr>
                                        <p:cTn id="1152" dur="1" fill="hold">
                                          <p:stCondLst>
                                            <p:cond delay="0"/>
                                          </p:stCondLst>
                                        </p:cTn>
                                        <p:tgtEl>
                                          <p:spTgt spid="44"/>
                                        </p:tgtEl>
                                        <p:attrNameLst>
                                          <p:attrName>style.visibility</p:attrName>
                                        </p:attrNameLst>
                                      </p:cBhvr>
                                      <p:to>
                                        <p:strVal val="visible"/>
                                      </p:to>
                                    </p:set>
                                    <p:anim calcmode="lin" valueType="num">
                                      <p:cBhvr>
                                        <p:cTn id="1153" dur="500" fill="hold"/>
                                        <p:tgtEl>
                                          <p:spTgt spid="44"/>
                                        </p:tgtEl>
                                        <p:attrNameLst>
                                          <p:attrName>ppt_w</p:attrName>
                                        </p:attrNameLst>
                                      </p:cBhvr>
                                      <p:tavLst>
                                        <p:tav tm="0">
                                          <p:val>
                                            <p:strVal val="#ppt_w*0.70"/>
                                          </p:val>
                                        </p:tav>
                                        <p:tav tm="100000">
                                          <p:val>
                                            <p:strVal val="#ppt_w"/>
                                          </p:val>
                                        </p:tav>
                                      </p:tavLst>
                                    </p:anim>
                                    <p:anim calcmode="lin" valueType="num">
                                      <p:cBhvr>
                                        <p:cTn id="1154" dur="500" fill="hold"/>
                                        <p:tgtEl>
                                          <p:spTgt spid="44"/>
                                        </p:tgtEl>
                                        <p:attrNameLst>
                                          <p:attrName>ppt_h</p:attrName>
                                        </p:attrNameLst>
                                      </p:cBhvr>
                                      <p:tavLst>
                                        <p:tav tm="0">
                                          <p:val>
                                            <p:strVal val="#ppt_h"/>
                                          </p:val>
                                        </p:tav>
                                        <p:tav tm="100000">
                                          <p:val>
                                            <p:strVal val="#ppt_h"/>
                                          </p:val>
                                        </p:tav>
                                      </p:tavLst>
                                    </p:anim>
                                    <p:animEffect transition="in" filter="fade">
                                      <p:cBhvr>
                                        <p:cTn id="1155" dur="500"/>
                                        <p:tgtEl>
                                          <p:spTgt spid="44"/>
                                        </p:tgtEl>
                                      </p:cBhvr>
                                    </p:animEffect>
                                  </p:childTnLst>
                                </p:cTn>
                              </p:par>
                            </p:childTnLst>
                          </p:cTn>
                        </p:par>
                      </p:childTnLst>
                    </p:cTn>
                  </p:par>
                  <p:par>
                    <p:cTn id="1156" fill="hold">
                      <p:stCondLst>
                        <p:cond delay="indefinite"/>
                      </p:stCondLst>
                      <p:childTnLst>
                        <p:par>
                          <p:cTn id="1157" fill="hold">
                            <p:stCondLst>
                              <p:cond delay="0"/>
                            </p:stCondLst>
                            <p:childTnLst>
                              <p:par>
                                <p:cTn id="1158" presetID="55" presetClass="exit" presetSubtype="0" fill="hold" nodeType="clickEffect">
                                  <p:stCondLst>
                                    <p:cond delay="0"/>
                                  </p:stCondLst>
                                  <p:childTnLst>
                                    <p:anim calcmode="lin" valueType="num">
                                      <p:cBhvr>
                                        <p:cTn id="1159" dur="500"/>
                                        <p:tgtEl>
                                          <p:spTgt spid="44"/>
                                        </p:tgtEl>
                                        <p:attrNameLst>
                                          <p:attrName>ppt_w</p:attrName>
                                        </p:attrNameLst>
                                      </p:cBhvr>
                                      <p:tavLst>
                                        <p:tav tm="0">
                                          <p:val>
                                            <p:strVal val="ppt_w"/>
                                          </p:val>
                                        </p:tav>
                                        <p:tav tm="100000">
                                          <p:val>
                                            <p:strVal val="ppt_w*0.70"/>
                                          </p:val>
                                        </p:tav>
                                      </p:tavLst>
                                    </p:anim>
                                    <p:anim calcmode="lin" valueType="num">
                                      <p:cBhvr>
                                        <p:cTn id="1160" dur="500"/>
                                        <p:tgtEl>
                                          <p:spTgt spid="44"/>
                                        </p:tgtEl>
                                        <p:attrNameLst>
                                          <p:attrName>ppt_h</p:attrName>
                                        </p:attrNameLst>
                                      </p:cBhvr>
                                      <p:tavLst>
                                        <p:tav tm="0">
                                          <p:val>
                                            <p:strVal val="ppt_h"/>
                                          </p:val>
                                        </p:tav>
                                        <p:tav tm="100000">
                                          <p:val>
                                            <p:strVal val="ppt_h"/>
                                          </p:val>
                                        </p:tav>
                                      </p:tavLst>
                                    </p:anim>
                                    <p:animEffect transition="out" filter="fade">
                                      <p:cBhvr>
                                        <p:cTn id="1161" dur="500"/>
                                        <p:tgtEl>
                                          <p:spTgt spid="44"/>
                                        </p:tgtEl>
                                      </p:cBhvr>
                                    </p:animEffect>
                                    <p:set>
                                      <p:cBhvr>
                                        <p:cTn id="1162"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212"/>
                  </p:tgtEl>
                </p:cond>
              </p:nextCondLst>
            </p:seq>
            <p:seq concurrent="1" nextAc="seek">
              <p:cTn id="1163" restart="whenNotActive" fill="hold" evtFilter="cancelBubble" nodeType="interactiveSeq">
                <p:stCondLst>
                  <p:cond evt="onClick" delay="0">
                    <p:tgtEl>
                      <p:spTgt spid="294"/>
                    </p:tgtEl>
                  </p:cond>
                </p:stCondLst>
                <p:endSync evt="end" delay="0">
                  <p:rtn val="all"/>
                </p:endSync>
                <p:childTnLst>
                  <p:par>
                    <p:cTn id="1164" fill="hold">
                      <p:stCondLst>
                        <p:cond delay="0"/>
                      </p:stCondLst>
                      <p:childTnLst>
                        <p:par>
                          <p:cTn id="1165" fill="hold">
                            <p:stCondLst>
                              <p:cond delay="0"/>
                            </p:stCondLst>
                            <p:childTnLst>
                              <p:par>
                                <p:cTn id="1166" presetID="55" presetClass="entr" presetSubtype="0" fill="hold" nodeType="clickEffect">
                                  <p:stCondLst>
                                    <p:cond delay="0"/>
                                  </p:stCondLst>
                                  <p:childTnLst>
                                    <p:set>
                                      <p:cBhvr>
                                        <p:cTn id="1167" dur="1" fill="hold">
                                          <p:stCondLst>
                                            <p:cond delay="0"/>
                                          </p:stCondLst>
                                        </p:cTn>
                                        <p:tgtEl>
                                          <p:spTgt spid="43"/>
                                        </p:tgtEl>
                                        <p:attrNameLst>
                                          <p:attrName>style.visibility</p:attrName>
                                        </p:attrNameLst>
                                      </p:cBhvr>
                                      <p:to>
                                        <p:strVal val="visible"/>
                                      </p:to>
                                    </p:set>
                                    <p:anim calcmode="lin" valueType="num">
                                      <p:cBhvr>
                                        <p:cTn id="1168" dur="500" fill="hold"/>
                                        <p:tgtEl>
                                          <p:spTgt spid="43"/>
                                        </p:tgtEl>
                                        <p:attrNameLst>
                                          <p:attrName>ppt_w</p:attrName>
                                        </p:attrNameLst>
                                      </p:cBhvr>
                                      <p:tavLst>
                                        <p:tav tm="0">
                                          <p:val>
                                            <p:strVal val="#ppt_w*0.70"/>
                                          </p:val>
                                        </p:tav>
                                        <p:tav tm="100000">
                                          <p:val>
                                            <p:strVal val="#ppt_w"/>
                                          </p:val>
                                        </p:tav>
                                      </p:tavLst>
                                    </p:anim>
                                    <p:anim calcmode="lin" valueType="num">
                                      <p:cBhvr>
                                        <p:cTn id="1169" dur="500" fill="hold"/>
                                        <p:tgtEl>
                                          <p:spTgt spid="43"/>
                                        </p:tgtEl>
                                        <p:attrNameLst>
                                          <p:attrName>ppt_h</p:attrName>
                                        </p:attrNameLst>
                                      </p:cBhvr>
                                      <p:tavLst>
                                        <p:tav tm="0">
                                          <p:val>
                                            <p:strVal val="#ppt_h"/>
                                          </p:val>
                                        </p:tav>
                                        <p:tav tm="100000">
                                          <p:val>
                                            <p:strVal val="#ppt_h"/>
                                          </p:val>
                                        </p:tav>
                                      </p:tavLst>
                                    </p:anim>
                                    <p:animEffect transition="in" filter="fade">
                                      <p:cBhvr>
                                        <p:cTn id="1170" dur="500"/>
                                        <p:tgtEl>
                                          <p:spTgt spid="43"/>
                                        </p:tgtEl>
                                      </p:cBhvr>
                                    </p:animEffect>
                                  </p:childTnLst>
                                </p:cTn>
                              </p:par>
                            </p:childTnLst>
                          </p:cTn>
                        </p:par>
                      </p:childTnLst>
                    </p:cTn>
                  </p:par>
                  <p:par>
                    <p:cTn id="1171" fill="hold">
                      <p:stCondLst>
                        <p:cond delay="indefinite"/>
                      </p:stCondLst>
                      <p:childTnLst>
                        <p:par>
                          <p:cTn id="1172" fill="hold">
                            <p:stCondLst>
                              <p:cond delay="0"/>
                            </p:stCondLst>
                            <p:childTnLst>
                              <p:par>
                                <p:cTn id="1173" presetID="55" presetClass="exit" presetSubtype="0" fill="hold" nodeType="clickEffect">
                                  <p:stCondLst>
                                    <p:cond delay="0"/>
                                  </p:stCondLst>
                                  <p:childTnLst>
                                    <p:anim calcmode="lin" valueType="num">
                                      <p:cBhvr>
                                        <p:cTn id="1174" dur="500"/>
                                        <p:tgtEl>
                                          <p:spTgt spid="43"/>
                                        </p:tgtEl>
                                        <p:attrNameLst>
                                          <p:attrName>ppt_w</p:attrName>
                                        </p:attrNameLst>
                                      </p:cBhvr>
                                      <p:tavLst>
                                        <p:tav tm="0">
                                          <p:val>
                                            <p:strVal val="ppt_w"/>
                                          </p:val>
                                        </p:tav>
                                        <p:tav tm="100000">
                                          <p:val>
                                            <p:strVal val="ppt_w*0.70"/>
                                          </p:val>
                                        </p:tav>
                                      </p:tavLst>
                                    </p:anim>
                                    <p:anim calcmode="lin" valueType="num">
                                      <p:cBhvr>
                                        <p:cTn id="1175" dur="500"/>
                                        <p:tgtEl>
                                          <p:spTgt spid="43"/>
                                        </p:tgtEl>
                                        <p:attrNameLst>
                                          <p:attrName>ppt_h</p:attrName>
                                        </p:attrNameLst>
                                      </p:cBhvr>
                                      <p:tavLst>
                                        <p:tav tm="0">
                                          <p:val>
                                            <p:strVal val="ppt_h"/>
                                          </p:val>
                                        </p:tav>
                                        <p:tav tm="100000">
                                          <p:val>
                                            <p:strVal val="ppt_h"/>
                                          </p:val>
                                        </p:tav>
                                      </p:tavLst>
                                    </p:anim>
                                    <p:animEffect transition="out" filter="fade">
                                      <p:cBhvr>
                                        <p:cTn id="1176" dur="500"/>
                                        <p:tgtEl>
                                          <p:spTgt spid="43"/>
                                        </p:tgtEl>
                                      </p:cBhvr>
                                    </p:animEffect>
                                    <p:set>
                                      <p:cBhvr>
                                        <p:cTn id="1177"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294"/>
                  </p:tgtEl>
                </p:cond>
              </p:nextCondLst>
            </p:seq>
            <p:seq concurrent="1" nextAc="seek">
              <p:cTn id="1178" restart="whenNotActive" fill="hold" evtFilter="cancelBubble" nodeType="interactiveSeq">
                <p:stCondLst>
                  <p:cond evt="onClick" delay="0">
                    <p:tgtEl>
                      <p:spTgt spid="292"/>
                    </p:tgtEl>
                  </p:cond>
                </p:stCondLst>
                <p:endSync evt="end" delay="0">
                  <p:rtn val="all"/>
                </p:endSync>
                <p:childTnLst>
                  <p:par>
                    <p:cTn id="1179" fill="hold">
                      <p:stCondLst>
                        <p:cond delay="0"/>
                      </p:stCondLst>
                      <p:childTnLst>
                        <p:par>
                          <p:cTn id="1180" fill="hold">
                            <p:stCondLst>
                              <p:cond delay="0"/>
                            </p:stCondLst>
                            <p:childTnLst>
                              <p:par>
                                <p:cTn id="1181" presetID="55" presetClass="entr" presetSubtype="0" fill="hold" nodeType="clickEffect">
                                  <p:stCondLst>
                                    <p:cond delay="0"/>
                                  </p:stCondLst>
                                  <p:childTnLst>
                                    <p:set>
                                      <p:cBhvr>
                                        <p:cTn id="1182" dur="1" fill="hold">
                                          <p:stCondLst>
                                            <p:cond delay="0"/>
                                          </p:stCondLst>
                                        </p:cTn>
                                        <p:tgtEl>
                                          <p:spTgt spid="42"/>
                                        </p:tgtEl>
                                        <p:attrNameLst>
                                          <p:attrName>style.visibility</p:attrName>
                                        </p:attrNameLst>
                                      </p:cBhvr>
                                      <p:to>
                                        <p:strVal val="visible"/>
                                      </p:to>
                                    </p:set>
                                    <p:anim calcmode="lin" valueType="num">
                                      <p:cBhvr>
                                        <p:cTn id="1183" dur="500" fill="hold"/>
                                        <p:tgtEl>
                                          <p:spTgt spid="42"/>
                                        </p:tgtEl>
                                        <p:attrNameLst>
                                          <p:attrName>ppt_w</p:attrName>
                                        </p:attrNameLst>
                                      </p:cBhvr>
                                      <p:tavLst>
                                        <p:tav tm="0">
                                          <p:val>
                                            <p:strVal val="#ppt_w*0.70"/>
                                          </p:val>
                                        </p:tav>
                                        <p:tav tm="100000">
                                          <p:val>
                                            <p:strVal val="#ppt_w"/>
                                          </p:val>
                                        </p:tav>
                                      </p:tavLst>
                                    </p:anim>
                                    <p:anim calcmode="lin" valueType="num">
                                      <p:cBhvr>
                                        <p:cTn id="1184" dur="500" fill="hold"/>
                                        <p:tgtEl>
                                          <p:spTgt spid="42"/>
                                        </p:tgtEl>
                                        <p:attrNameLst>
                                          <p:attrName>ppt_h</p:attrName>
                                        </p:attrNameLst>
                                      </p:cBhvr>
                                      <p:tavLst>
                                        <p:tav tm="0">
                                          <p:val>
                                            <p:strVal val="#ppt_h"/>
                                          </p:val>
                                        </p:tav>
                                        <p:tav tm="100000">
                                          <p:val>
                                            <p:strVal val="#ppt_h"/>
                                          </p:val>
                                        </p:tav>
                                      </p:tavLst>
                                    </p:anim>
                                    <p:animEffect transition="in" filter="fade">
                                      <p:cBhvr>
                                        <p:cTn id="1185" dur="500"/>
                                        <p:tgtEl>
                                          <p:spTgt spid="42"/>
                                        </p:tgtEl>
                                      </p:cBhvr>
                                    </p:animEffect>
                                  </p:childTnLst>
                                </p:cTn>
                              </p:par>
                            </p:childTnLst>
                          </p:cTn>
                        </p:par>
                      </p:childTnLst>
                    </p:cTn>
                  </p:par>
                  <p:par>
                    <p:cTn id="1186" fill="hold">
                      <p:stCondLst>
                        <p:cond delay="indefinite"/>
                      </p:stCondLst>
                      <p:childTnLst>
                        <p:par>
                          <p:cTn id="1187" fill="hold">
                            <p:stCondLst>
                              <p:cond delay="0"/>
                            </p:stCondLst>
                            <p:childTnLst>
                              <p:par>
                                <p:cTn id="1188" presetID="55" presetClass="exit" presetSubtype="0" fill="hold" nodeType="clickEffect">
                                  <p:stCondLst>
                                    <p:cond delay="0"/>
                                  </p:stCondLst>
                                  <p:childTnLst>
                                    <p:anim calcmode="lin" valueType="num">
                                      <p:cBhvr>
                                        <p:cTn id="1189" dur="500"/>
                                        <p:tgtEl>
                                          <p:spTgt spid="42"/>
                                        </p:tgtEl>
                                        <p:attrNameLst>
                                          <p:attrName>ppt_w</p:attrName>
                                        </p:attrNameLst>
                                      </p:cBhvr>
                                      <p:tavLst>
                                        <p:tav tm="0">
                                          <p:val>
                                            <p:strVal val="ppt_w"/>
                                          </p:val>
                                        </p:tav>
                                        <p:tav tm="100000">
                                          <p:val>
                                            <p:strVal val="ppt_w*0.70"/>
                                          </p:val>
                                        </p:tav>
                                      </p:tavLst>
                                    </p:anim>
                                    <p:anim calcmode="lin" valueType="num">
                                      <p:cBhvr>
                                        <p:cTn id="1190" dur="500"/>
                                        <p:tgtEl>
                                          <p:spTgt spid="42"/>
                                        </p:tgtEl>
                                        <p:attrNameLst>
                                          <p:attrName>ppt_h</p:attrName>
                                        </p:attrNameLst>
                                      </p:cBhvr>
                                      <p:tavLst>
                                        <p:tav tm="0">
                                          <p:val>
                                            <p:strVal val="ppt_h"/>
                                          </p:val>
                                        </p:tav>
                                        <p:tav tm="100000">
                                          <p:val>
                                            <p:strVal val="ppt_h"/>
                                          </p:val>
                                        </p:tav>
                                      </p:tavLst>
                                    </p:anim>
                                    <p:animEffect transition="out" filter="fade">
                                      <p:cBhvr>
                                        <p:cTn id="1191" dur="500"/>
                                        <p:tgtEl>
                                          <p:spTgt spid="42"/>
                                        </p:tgtEl>
                                      </p:cBhvr>
                                    </p:animEffect>
                                    <p:set>
                                      <p:cBhvr>
                                        <p:cTn id="1192"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292"/>
                  </p:tgtEl>
                </p:cond>
              </p:nextCondLst>
            </p:seq>
            <p:seq concurrent="1" nextAc="seek">
              <p:cTn id="1193" restart="whenNotActive" fill="hold" evtFilter="cancelBubble" nodeType="interactiveSeq">
                <p:stCondLst>
                  <p:cond evt="onClick" delay="0">
                    <p:tgtEl>
                      <p:spTgt spid="293"/>
                    </p:tgtEl>
                  </p:cond>
                </p:stCondLst>
                <p:endSync evt="end" delay="0">
                  <p:rtn val="all"/>
                </p:endSync>
                <p:childTnLst>
                  <p:par>
                    <p:cTn id="1194" fill="hold">
                      <p:stCondLst>
                        <p:cond delay="0"/>
                      </p:stCondLst>
                      <p:childTnLst>
                        <p:par>
                          <p:cTn id="1195" fill="hold">
                            <p:stCondLst>
                              <p:cond delay="0"/>
                            </p:stCondLst>
                            <p:childTnLst>
                              <p:par>
                                <p:cTn id="1196" presetID="55" presetClass="entr" presetSubtype="0" fill="hold" nodeType="clickEffect">
                                  <p:stCondLst>
                                    <p:cond delay="0"/>
                                  </p:stCondLst>
                                  <p:childTnLst>
                                    <p:set>
                                      <p:cBhvr>
                                        <p:cTn id="1197" dur="1" fill="hold">
                                          <p:stCondLst>
                                            <p:cond delay="0"/>
                                          </p:stCondLst>
                                        </p:cTn>
                                        <p:tgtEl>
                                          <p:spTgt spid="41"/>
                                        </p:tgtEl>
                                        <p:attrNameLst>
                                          <p:attrName>style.visibility</p:attrName>
                                        </p:attrNameLst>
                                      </p:cBhvr>
                                      <p:to>
                                        <p:strVal val="visible"/>
                                      </p:to>
                                    </p:set>
                                    <p:anim calcmode="lin" valueType="num">
                                      <p:cBhvr>
                                        <p:cTn id="1198" dur="500" fill="hold"/>
                                        <p:tgtEl>
                                          <p:spTgt spid="41"/>
                                        </p:tgtEl>
                                        <p:attrNameLst>
                                          <p:attrName>ppt_w</p:attrName>
                                        </p:attrNameLst>
                                      </p:cBhvr>
                                      <p:tavLst>
                                        <p:tav tm="0">
                                          <p:val>
                                            <p:strVal val="#ppt_w*0.70"/>
                                          </p:val>
                                        </p:tav>
                                        <p:tav tm="100000">
                                          <p:val>
                                            <p:strVal val="#ppt_w"/>
                                          </p:val>
                                        </p:tav>
                                      </p:tavLst>
                                    </p:anim>
                                    <p:anim calcmode="lin" valueType="num">
                                      <p:cBhvr>
                                        <p:cTn id="1199" dur="500" fill="hold"/>
                                        <p:tgtEl>
                                          <p:spTgt spid="41"/>
                                        </p:tgtEl>
                                        <p:attrNameLst>
                                          <p:attrName>ppt_h</p:attrName>
                                        </p:attrNameLst>
                                      </p:cBhvr>
                                      <p:tavLst>
                                        <p:tav tm="0">
                                          <p:val>
                                            <p:strVal val="#ppt_h"/>
                                          </p:val>
                                        </p:tav>
                                        <p:tav tm="100000">
                                          <p:val>
                                            <p:strVal val="#ppt_h"/>
                                          </p:val>
                                        </p:tav>
                                      </p:tavLst>
                                    </p:anim>
                                    <p:animEffect transition="in" filter="fade">
                                      <p:cBhvr>
                                        <p:cTn id="1200" dur="500"/>
                                        <p:tgtEl>
                                          <p:spTgt spid="41"/>
                                        </p:tgtEl>
                                      </p:cBhvr>
                                    </p:animEffect>
                                  </p:childTnLst>
                                </p:cTn>
                              </p:par>
                            </p:childTnLst>
                          </p:cTn>
                        </p:par>
                      </p:childTnLst>
                    </p:cTn>
                  </p:par>
                  <p:par>
                    <p:cTn id="1201" fill="hold">
                      <p:stCondLst>
                        <p:cond delay="indefinite"/>
                      </p:stCondLst>
                      <p:childTnLst>
                        <p:par>
                          <p:cTn id="1202" fill="hold">
                            <p:stCondLst>
                              <p:cond delay="0"/>
                            </p:stCondLst>
                            <p:childTnLst>
                              <p:par>
                                <p:cTn id="1203" presetID="55" presetClass="exit" presetSubtype="0" fill="hold" nodeType="clickEffect">
                                  <p:stCondLst>
                                    <p:cond delay="0"/>
                                  </p:stCondLst>
                                  <p:childTnLst>
                                    <p:anim calcmode="lin" valueType="num">
                                      <p:cBhvr>
                                        <p:cTn id="1204" dur="500"/>
                                        <p:tgtEl>
                                          <p:spTgt spid="41"/>
                                        </p:tgtEl>
                                        <p:attrNameLst>
                                          <p:attrName>ppt_w</p:attrName>
                                        </p:attrNameLst>
                                      </p:cBhvr>
                                      <p:tavLst>
                                        <p:tav tm="0">
                                          <p:val>
                                            <p:strVal val="ppt_w"/>
                                          </p:val>
                                        </p:tav>
                                        <p:tav tm="100000">
                                          <p:val>
                                            <p:strVal val="ppt_w*0.70"/>
                                          </p:val>
                                        </p:tav>
                                      </p:tavLst>
                                    </p:anim>
                                    <p:anim calcmode="lin" valueType="num">
                                      <p:cBhvr>
                                        <p:cTn id="1205" dur="500"/>
                                        <p:tgtEl>
                                          <p:spTgt spid="41"/>
                                        </p:tgtEl>
                                        <p:attrNameLst>
                                          <p:attrName>ppt_h</p:attrName>
                                        </p:attrNameLst>
                                      </p:cBhvr>
                                      <p:tavLst>
                                        <p:tav tm="0">
                                          <p:val>
                                            <p:strVal val="ppt_h"/>
                                          </p:val>
                                        </p:tav>
                                        <p:tav tm="100000">
                                          <p:val>
                                            <p:strVal val="ppt_h"/>
                                          </p:val>
                                        </p:tav>
                                      </p:tavLst>
                                    </p:anim>
                                    <p:animEffect transition="out" filter="fade">
                                      <p:cBhvr>
                                        <p:cTn id="1206" dur="500"/>
                                        <p:tgtEl>
                                          <p:spTgt spid="41"/>
                                        </p:tgtEl>
                                      </p:cBhvr>
                                    </p:animEffect>
                                    <p:set>
                                      <p:cBhvr>
                                        <p:cTn id="120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293"/>
                  </p:tgtEl>
                </p:cond>
              </p:nextCondLst>
            </p:seq>
            <p:seq concurrent="1" nextAc="seek">
              <p:cTn id="1208" restart="whenNotActive" fill="hold" evtFilter="cancelBubble" nodeType="interactiveSeq">
                <p:stCondLst>
                  <p:cond evt="onClick" delay="0">
                    <p:tgtEl>
                      <p:spTgt spid="291"/>
                    </p:tgtEl>
                  </p:cond>
                </p:stCondLst>
                <p:endSync evt="end" delay="0">
                  <p:rtn val="all"/>
                </p:endSync>
                <p:childTnLst>
                  <p:par>
                    <p:cTn id="1209" fill="hold">
                      <p:stCondLst>
                        <p:cond delay="0"/>
                      </p:stCondLst>
                      <p:childTnLst>
                        <p:par>
                          <p:cTn id="1210" fill="hold">
                            <p:stCondLst>
                              <p:cond delay="0"/>
                            </p:stCondLst>
                            <p:childTnLst>
                              <p:par>
                                <p:cTn id="1211" presetID="55" presetClass="entr" presetSubtype="0" fill="hold" nodeType="clickEffect">
                                  <p:stCondLst>
                                    <p:cond delay="0"/>
                                  </p:stCondLst>
                                  <p:childTnLst>
                                    <p:set>
                                      <p:cBhvr>
                                        <p:cTn id="1212" dur="1" fill="hold">
                                          <p:stCondLst>
                                            <p:cond delay="0"/>
                                          </p:stCondLst>
                                        </p:cTn>
                                        <p:tgtEl>
                                          <p:spTgt spid="40"/>
                                        </p:tgtEl>
                                        <p:attrNameLst>
                                          <p:attrName>style.visibility</p:attrName>
                                        </p:attrNameLst>
                                      </p:cBhvr>
                                      <p:to>
                                        <p:strVal val="visible"/>
                                      </p:to>
                                    </p:set>
                                    <p:anim calcmode="lin" valueType="num">
                                      <p:cBhvr>
                                        <p:cTn id="1213" dur="500" fill="hold"/>
                                        <p:tgtEl>
                                          <p:spTgt spid="40"/>
                                        </p:tgtEl>
                                        <p:attrNameLst>
                                          <p:attrName>ppt_w</p:attrName>
                                        </p:attrNameLst>
                                      </p:cBhvr>
                                      <p:tavLst>
                                        <p:tav tm="0">
                                          <p:val>
                                            <p:strVal val="#ppt_w*0.70"/>
                                          </p:val>
                                        </p:tav>
                                        <p:tav tm="100000">
                                          <p:val>
                                            <p:strVal val="#ppt_w"/>
                                          </p:val>
                                        </p:tav>
                                      </p:tavLst>
                                    </p:anim>
                                    <p:anim calcmode="lin" valueType="num">
                                      <p:cBhvr>
                                        <p:cTn id="1214" dur="500" fill="hold"/>
                                        <p:tgtEl>
                                          <p:spTgt spid="40"/>
                                        </p:tgtEl>
                                        <p:attrNameLst>
                                          <p:attrName>ppt_h</p:attrName>
                                        </p:attrNameLst>
                                      </p:cBhvr>
                                      <p:tavLst>
                                        <p:tav tm="0">
                                          <p:val>
                                            <p:strVal val="#ppt_h"/>
                                          </p:val>
                                        </p:tav>
                                        <p:tav tm="100000">
                                          <p:val>
                                            <p:strVal val="#ppt_h"/>
                                          </p:val>
                                        </p:tav>
                                      </p:tavLst>
                                    </p:anim>
                                    <p:animEffect transition="in" filter="fade">
                                      <p:cBhvr>
                                        <p:cTn id="1215" dur="500"/>
                                        <p:tgtEl>
                                          <p:spTgt spid="40"/>
                                        </p:tgtEl>
                                      </p:cBhvr>
                                    </p:animEffect>
                                  </p:childTnLst>
                                </p:cTn>
                              </p:par>
                            </p:childTnLst>
                          </p:cTn>
                        </p:par>
                      </p:childTnLst>
                    </p:cTn>
                  </p:par>
                  <p:par>
                    <p:cTn id="1216" fill="hold">
                      <p:stCondLst>
                        <p:cond delay="indefinite"/>
                      </p:stCondLst>
                      <p:childTnLst>
                        <p:par>
                          <p:cTn id="1217" fill="hold">
                            <p:stCondLst>
                              <p:cond delay="0"/>
                            </p:stCondLst>
                            <p:childTnLst>
                              <p:par>
                                <p:cTn id="1218" presetID="55" presetClass="exit" presetSubtype="0" fill="hold" nodeType="clickEffect">
                                  <p:stCondLst>
                                    <p:cond delay="0"/>
                                  </p:stCondLst>
                                  <p:childTnLst>
                                    <p:anim calcmode="lin" valueType="num">
                                      <p:cBhvr>
                                        <p:cTn id="1219" dur="500"/>
                                        <p:tgtEl>
                                          <p:spTgt spid="40"/>
                                        </p:tgtEl>
                                        <p:attrNameLst>
                                          <p:attrName>ppt_w</p:attrName>
                                        </p:attrNameLst>
                                      </p:cBhvr>
                                      <p:tavLst>
                                        <p:tav tm="0">
                                          <p:val>
                                            <p:strVal val="ppt_w"/>
                                          </p:val>
                                        </p:tav>
                                        <p:tav tm="100000">
                                          <p:val>
                                            <p:strVal val="ppt_w*0.70"/>
                                          </p:val>
                                        </p:tav>
                                      </p:tavLst>
                                    </p:anim>
                                    <p:anim calcmode="lin" valueType="num">
                                      <p:cBhvr>
                                        <p:cTn id="1220" dur="500"/>
                                        <p:tgtEl>
                                          <p:spTgt spid="40"/>
                                        </p:tgtEl>
                                        <p:attrNameLst>
                                          <p:attrName>ppt_h</p:attrName>
                                        </p:attrNameLst>
                                      </p:cBhvr>
                                      <p:tavLst>
                                        <p:tav tm="0">
                                          <p:val>
                                            <p:strVal val="ppt_h"/>
                                          </p:val>
                                        </p:tav>
                                        <p:tav tm="100000">
                                          <p:val>
                                            <p:strVal val="ppt_h"/>
                                          </p:val>
                                        </p:tav>
                                      </p:tavLst>
                                    </p:anim>
                                    <p:animEffect transition="out" filter="fade">
                                      <p:cBhvr>
                                        <p:cTn id="1221" dur="500"/>
                                        <p:tgtEl>
                                          <p:spTgt spid="40"/>
                                        </p:tgtEl>
                                      </p:cBhvr>
                                    </p:animEffect>
                                    <p:set>
                                      <p:cBhvr>
                                        <p:cTn id="1222"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291"/>
                  </p:tgtEl>
                </p:cond>
              </p:nextCondLst>
            </p:seq>
            <p:seq concurrent="1" nextAc="seek">
              <p:cTn id="1223" restart="whenNotActive" fill="hold" evtFilter="cancelBubble" nodeType="interactiveSeq">
                <p:stCondLst>
                  <p:cond evt="onClick" delay="0">
                    <p:tgtEl>
                      <p:spTgt spid="290"/>
                    </p:tgtEl>
                  </p:cond>
                </p:stCondLst>
                <p:endSync evt="end" delay="0">
                  <p:rtn val="all"/>
                </p:endSync>
                <p:childTnLst>
                  <p:par>
                    <p:cTn id="1224" fill="hold">
                      <p:stCondLst>
                        <p:cond delay="0"/>
                      </p:stCondLst>
                      <p:childTnLst>
                        <p:par>
                          <p:cTn id="1225" fill="hold">
                            <p:stCondLst>
                              <p:cond delay="0"/>
                            </p:stCondLst>
                            <p:childTnLst>
                              <p:par>
                                <p:cTn id="1226" presetID="55" presetClass="entr" presetSubtype="0" fill="hold" nodeType="clickEffect">
                                  <p:stCondLst>
                                    <p:cond delay="0"/>
                                  </p:stCondLst>
                                  <p:childTnLst>
                                    <p:set>
                                      <p:cBhvr>
                                        <p:cTn id="1227" dur="1" fill="hold">
                                          <p:stCondLst>
                                            <p:cond delay="0"/>
                                          </p:stCondLst>
                                        </p:cTn>
                                        <p:tgtEl>
                                          <p:spTgt spid="39"/>
                                        </p:tgtEl>
                                        <p:attrNameLst>
                                          <p:attrName>style.visibility</p:attrName>
                                        </p:attrNameLst>
                                      </p:cBhvr>
                                      <p:to>
                                        <p:strVal val="visible"/>
                                      </p:to>
                                    </p:set>
                                    <p:anim calcmode="lin" valueType="num">
                                      <p:cBhvr>
                                        <p:cTn id="1228" dur="500" fill="hold"/>
                                        <p:tgtEl>
                                          <p:spTgt spid="39"/>
                                        </p:tgtEl>
                                        <p:attrNameLst>
                                          <p:attrName>ppt_w</p:attrName>
                                        </p:attrNameLst>
                                      </p:cBhvr>
                                      <p:tavLst>
                                        <p:tav tm="0">
                                          <p:val>
                                            <p:strVal val="#ppt_w*0.70"/>
                                          </p:val>
                                        </p:tav>
                                        <p:tav tm="100000">
                                          <p:val>
                                            <p:strVal val="#ppt_w"/>
                                          </p:val>
                                        </p:tav>
                                      </p:tavLst>
                                    </p:anim>
                                    <p:anim calcmode="lin" valueType="num">
                                      <p:cBhvr>
                                        <p:cTn id="1229" dur="500" fill="hold"/>
                                        <p:tgtEl>
                                          <p:spTgt spid="39"/>
                                        </p:tgtEl>
                                        <p:attrNameLst>
                                          <p:attrName>ppt_h</p:attrName>
                                        </p:attrNameLst>
                                      </p:cBhvr>
                                      <p:tavLst>
                                        <p:tav tm="0">
                                          <p:val>
                                            <p:strVal val="#ppt_h"/>
                                          </p:val>
                                        </p:tav>
                                        <p:tav tm="100000">
                                          <p:val>
                                            <p:strVal val="#ppt_h"/>
                                          </p:val>
                                        </p:tav>
                                      </p:tavLst>
                                    </p:anim>
                                    <p:animEffect transition="in" filter="fade">
                                      <p:cBhvr>
                                        <p:cTn id="1230" dur="500"/>
                                        <p:tgtEl>
                                          <p:spTgt spid="39"/>
                                        </p:tgtEl>
                                      </p:cBhvr>
                                    </p:animEffect>
                                  </p:childTnLst>
                                </p:cTn>
                              </p:par>
                            </p:childTnLst>
                          </p:cTn>
                        </p:par>
                      </p:childTnLst>
                    </p:cTn>
                  </p:par>
                  <p:par>
                    <p:cTn id="1231" fill="hold">
                      <p:stCondLst>
                        <p:cond delay="indefinite"/>
                      </p:stCondLst>
                      <p:childTnLst>
                        <p:par>
                          <p:cTn id="1232" fill="hold">
                            <p:stCondLst>
                              <p:cond delay="0"/>
                            </p:stCondLst>
                            <p:childTnLst>
                              <p:par>
                                <p:cTn id="1233" presetID="55" presetClass="exit" presetSubtype="0" fill="hold" nodeType="clickEffect">
                                  <p:stCondLst>
                                    <p:cond delay="0"/>
                                  </p:stCondLst>
                                  <p:childTnLst>
                                    <p:anim calcmode="lin" valueType="num">
                                      <p:cBhvr>
                                        <p:cTn id="1234" dur="500"/>
                                        <p:tgtEl>
                                          <p:spTgt spid="39"/>
                                        </p:tgtEl>
                                        <p:attrNameLst>
                                          <p:attrName>ppt_w</p:attrName>
                                        </p:attrNameLst>
                                      </p:cBhvr>
                                      <p:tavLst>
                                        <p:tav tm="0">
                                          <p:val>
                                            <p:strVal val="ppt_w"/>
                                          </p:val>
                                        </p:tav>
                                        <p:tav tm="100000">
                                          <p:val>
                                            <p:strVal val="ppt_w*0.70"/>
                                          </p:val>
                                        </p:tav>
                                      </p:tavLst>
                                    </p:anim>
                                    <p:anim calcmode="lin" valueType="num">
                                      <p:cBhvr>
                                        <p:cTn id="1235" dur="500"/>
                                        <p:tgtEl>
                                          <p:spTgt spid="39"/>
                                        </p:tgtEl>
                                        <p:attrNameLst>
                                          <p:attrName>ppt_h</p:attrName>
                                        </p:attrNameLst>
                                      </p:cBhvr>
                                      <p:tavLst>
                                        <p:tav tm="0">
                                          <p:val>
                                            <p:strVal val="ppt_h"/>
                                          </p:val>
                                        </p:tav>
                                        <p:tav tm="100000">
                                          <p:val>
                                            <p:strVal val="ppt_h"/>
                                          </p:val>
                                        </p:tav>
                                      </p:tavLst>
                                    </p:anim>
                                    <p:animEffect transition="out" filter="fade">
                                      <p:cBhvr>
                                        <p:cTn id="1236" dur="500"/>
                                        <p:tgtEl>
                                          <p:spTgt spid="39"/>
                                        </p:tgtEl>
                                      </p:cBhvr>
                                    </p:animEffect>
                                    <p:set>
                                      <p:cBhvr>
                                        <p:cTn id="123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290"/>
                  </p:tgtEl>
                </p:cond>
              </p:nextCondLst>
            </p:seq>
            <p:seq concurrent="1" nextAc="seek">
              <p:cTn id="1238" restart="whenNotActive" fill="hold" evtFilter="cancelBubble" nodeType="interactiveSeq">
                <p:stCondLst>
                  <p:cond evt="onClick" delay="0">
                    <p:tgtEl>
                      <p:spTgt spid="289"/>
                    </p:tgtEl>
                  </p:cond>
                </p:stCondLst>
                <p:endSync evt="end" delay="0">
                  <p:rtn val="all"/>
                </p:endSync>
                <p:childTnLst>
                  <p:par>
                    <p:cTn id="1239" fill="hold">
                      <p:stCondLst>
                        <p:cond delay="0"/>
                      </p:stCondLst>
                      <p:childTnLst>
                        <p:par>
                          <p:cTn id="1240" fill="hold">
                            <p:stCondLst>
                              <p:cond delay="0"/>
                            </p:stCondLst>
                            <p:childTnLst>
                              <p:par>
                                <p:cTn id="1241" presetID="55" presetClass="entr" presetSubtype="0" fill="hold" nodeType="clickEffect">
                                  <p:stCondLst>
                                    <p:cond delay="0"/>
                                  </p:stCondLst>
                                  <p:childTnLst>
                                    <p:set>
                                      <p:cBhvr>
                                        <p:cTn id="1242" dur="1" fill="hold">
                                          <p:stCondLst>
                                            <p:cond delay="0"/>
                                          </p:stCondLst>
                                        </p:cTn>
                                        <p:tgtEl>
                                          <p:spTgt spid="38"/>
                                        </p:tgtEl>
                                        <p:attrNameLst>
                                          <p:attrName>style.visibility</p:attrName>
                                        </p:attrNameLst>
                                      </p:cBhvr>
                                      <p:to>
                                        <p:strVal val="visible"/>
                                      </p:to>
                                    </p:set>
                                    <p:anim calcmode="lin" valueType="num">
                                      <p:cBhvr>
                                        <p:cTn id="1243" dur="500" fill="hold"/>
                                        <p:tgtEl>
                                          <p:spTgt spid="38"/>
                                        </p:tgtEl>
                                        <p:attrNameLst>
                                          <p:attrName>ppt_w</p:attrName>
                                        </p:attrNameLst>
                                      </p:cBhvr>
                                      <p:tavLst>
                                        <p:tav tm="0">
                                          <p:val>
                                            <p:strVal val="#ppt_w*0.70"/>
                                          </p:val>
                                        </p:tav>
                                        <p:tav tm="100000">
                                          <p:val>
                                            <p:strVal val="#ppt_w"/>
                                          </p:val>
                                        </p:tav>
                                      </p:tavLst>
                                    </p:anim>
                                    <p:anim calcmode="lin" valueType="num">
                                      <p:cBhvr>
                                        <p:cTn id="1244" dur="500" fill="hold"/>
                                        <p:tgtEl>
                                          <p:spTgt spid="38"/>
                                        </p:tgtEl>
                                        <p:attrNameLst>
                                          <p:attrName>ppt_h</p:attrName>
                                        </p:attrNameLst>
                                      </p:cBhvr>
                                      <p:tavLst>
                                        <p:tav tm="0">
                                          <p:val>
                                            <p:strVal val="#ppt_h"/>
                                          </p:val>
                                        </p:tav>
                                        <p:tav tm="100000">
                                          <p:val>
                                            <p:strVal val="#ppt_h"/>
                                          </p:val>
                                        </p:tav>
                                      </p:tavLst>
                                    </p:anim>
                                    <p:animEffect transition="in" filter="fade">
                                      <p:cBhvr>
                                        <p:cTn id="1245" dur="500"/>
                                        <p:tgtEl>
                                          <p:spTgt spid="38"/>
                                        </p:tgtEl>
                                      </p:cBhvr>
                                    </p:animEffect>
                                  </p:childTnLst>
                                </p:cTn>
                              </p:par>
                            </p:childTnLst>
                          </p:cTn>
                        </p:par>
                      </p:childTnLst>
                    </p:cTn>
                  </p:par>
                  <p:par>
                    <p:cTn id="1246" fill="hold">
                      <p:stCondLst>
                        <p:cond delay="indefinite"/>
                      </p:stCondLst>
                      <p:childTnLst>
                        <p:par>
                          <p:cTn id="1247" fill="hold">
                            <p:stCondLst>
                              <p:cond delay="0"/>
                            </p:stCondLst>
                            <p:childTnLst>
                              <p:par>
                                <p:cTn id="1248" presetID="55" presetClass="exit" presetSubtype="0" fill="hold" nodeType="clickEffect">
                                  <p:stCondLst>
                                    <p:cond delay="0"/>
                                  </p:stCondLst>
                                  <p:childTnLst>
                                    <p:anim calcmode="lin" valueType="num">
                                      <p:cBhvr>
                                        <p:cTn id="1249" dur="500"/>
                                        <p:tgtEl>
                                          <p:spTgt spid="38"/>
                                        </p:tgtEl>
                                        <p:attrNameLst>
                                          <p:attrName>ppt_w</p:attrName>
                                        </p:attrNameLst>
                                      </p:cBhvr>
                                      <p:tavLst>
                                        <p:tav tm="0">
                                          <p:val>
                                            <p:strVal val="ppt_w"/>
                                          </p:val>
                                        </p:tav>
                                        <p:tav tm="100000">
                                          <p:val>
                                            <p:strVal val="ppt_w*0.70"/>
                                          </p:val>
                                        </p:tav>
                                      </p:tavLst>
                                    </p:anim>
                                    <p:anim calcmode="lin" valueType="num">
                                      <p:cBhvr>
                                        <p:cTn id="1250" dur="500"/>
                                        <p:tgtEl>
                                          <p:spTgt spid="38"/>
                                        </p:tgtEl>
                                        <p:attrNameLst>
                                          <p:attrName>ppt_h</p:attrName>
                                        </p:attrNameLst>
                                      </p:cBhvr>
                                      <p:tavLst>
                                        <p:tav tm="0">
                                          <p:val>
                                            <p:strVal val="ppt_h"/>
                                          </p:val>
                                        </p:tav>
                                        <p:tav tm="100000">
                                          <p:val>
                                            <p:strVal val="ppt_h"/>
                                          </p:val>
                                        </p:tav>
                                      </p:tavLst>
                                    </p:anim>
                                    <p:animEffect transition="out" filter="fade">
                                      <p:cBhvr>
                                        <p:cTn id="1251" dur="500"/>
                                        <p:tgtEl>
                                          <p:spTgt spid="38"/>
                                        </p:tgtEl>
                                      </p:cBhvr>
                                    </p:animEffect>
                                    <p:set>
                                      <p:cBhvr>
                                        <p:cTn id="1252"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289"/>
                  </p:tgtEl>
                </p:cond>
              </p:nextCondLst>
            </p:seq>
            <p:seq concurrent="1" nextAc="seek">
              <p:cTn id="1253" restart="whenNotActive" fill="hold" evtFilter="cancelBubble" nodeType="interactiveSeq">
                <p:stCondLst>
                  <p:cond evt="onClick" delay="0">
                    <p:tgtEl>
                      <p:spTgt spid="80"/>
                    </p:tgtEl>
                  </p:cond>
                </p:stCondLst>
                <p:endSync evt="end" delay="0">
                  <p:rtn val="all"/>
                </p:endSync>
                <p:childTnLst>
                  <p:par>
                    <p:cTn id="1254" fill="hold">
                      <p:stCondLst>
                        <p:cond delay="0"/>
                      </p:stCondLst>
                      <p:childTnLst>
                        <p:par>
                          <p:cTn id="1255" fill="hold">
                            <p:stCondLst>
                              <p:cond delay="0"/>
                            </p:stCondLst>
                            <p:childTnLst>
                              <p:par>
                                <p:cTn id="1256" presetID="1" presetClass="entr" presetSubtype="0" fill="hold" nodeType="clickEffect">
                                  <p:stCondLst>
                                    <p:cond delay="0"/>
                                  </p:stCondLst>
                                  <p:childTnLst>
                                    <p:set>
                                      <p:cBhvr>
                                        <p:cTn id="1257" dur="1" fill="hold">
                                          <p:stCondLst>
                                            <p:cond delay="0"/>
                                          </p:stCondLst>
                                        </p:cTn>
                                        <p:tgtEl>
                                          <p:spTgt spid="307"/>
                                        </p:tgtEl>
                                        <p:attrNameLst>
                                          <p:attrName>style.visibility</p:attrName>
                                        </p:attrNameLst>
                                      </p:cBhvr>
                                      <p:to>
                                        <p:strVal val="visible"/>
                                      </p:to>
                                    </p:set>
                                  </p:childTnLst>
                                </p:cTn>
                              </p:par>
                            </p:childTnLst>
                          </p:cTn>
                        </p:par>
                      </p:childTnLst>
                    </p:cTn>
                  </p:par>
                </p:childTnLst>
              </p:cTn>
              <p:nextCondLst>
                <p:cond evt="onClick" delay="0">
                  <p:tgtEl>
                    <p:spTgt spid="80"/>
                  </p:tgtEl>
                </p:cond>
              </p:nextCondLst>
            </p:seq>
            <p:seq concurrent="1" nextAc="seek">
              <p:cTn id="1258" restart="whenNotActive" fill="hold" evtFilter="cancelBubble" nodeType="interactiveSeq">
                <p:stCondLst>
                  <p:cond evt="onClick" delay="0">
                    <p:tgtEl>
                      <p:spTgt spid="76"/>
                    </p:tgtEl>
                  </p:cond>
                </p:stCondLst>
                <p:endSync evt="end" delay="0">
                  <p:rtn val="all"/>
                </p:endSync>
                <p:childTnLst>
                  <p:par>
                    <p:cTn id="1259" fill="hold">
                      <p:stCondLst>
                        <p:cond delay="0"/>
                      </p:stCondLst>
                      <p:childTnLst>
                        <p:par>
                          <p:cTn id="1260" fill="hold">
                            <p:stCondLst>
                              <p:cond delay="0"/>
                            </p:stCondLst>
                            <p:childTnLst>
                              <p:par>
                                <p:cTn id="1261" presetID="1" presetClass="entr" presetSubtype="0" fill="hold" nodeType="clickEffect">
                                  <p:stCondLst>
                                    <p:cond delay="0"/>
                                  </p:stCondLst>
                                  <p:childTnLst>
                                    <p:set>
                                      <p:cBhvr>
                                        <p:cTn id="1262" dur="1" fill="hold">
                                          <p:stCondLst>
                                            <p:cond delay="0"/>
                                          </p:stCondLst>
                                        </p:cTn>
                                        <p:tgtEl>
                                          <p:spTgt spid="306"/>
                                        </p:tgtEl>
                                        <p:attrNameLst>
                                          <p:attrName>style.visibility</p:attrName>
                                        </p:attrNameLst>
                                      </p:cBhvr>
                                      <p:to>
                                        <p:strVal val="visible"/>
                                      </p:to>
                                    </p:set>
                                  </p:childTnLst>
                                </p:cTn>
                              </p:par>
                            </p:childTnLst>
                          </p:cTn>
                        </p:par>
                      </p:childTnLst>
                    </p:cTn>
                  </p:par>
                </p:childTnLst>
              </p:cTn>
              <p:nextCondLst>
                <p:cond evt="onClick" delay="0">
                  <p:tgtEl>
                    <p:spTgt spid="76"/>
                  </p:tgtEl>
                </p:cond>
              </p:nextCondLst>
            </p:seq>
            <p:seq concurrent="1" nextAc="seek">
              <p:cTn id="1263" restart="whenNotActive" fill="hold" evtFilter="cancelBubble" nodeType="interactiveSeq">
                <p:stCondLst>
                  <p:cond evt="onClick" delay="0">
                    <p:tgtEl>
                      <p:spTgt spid="68"/>
                    </p:tgtEl>
                  </p:cond>
                </p:stCondLst>
                <p:endSync evt="end" delay="0">
                  <p:rtn val="all"/>
                </p:endSync>
                <p:childTnLst>
                  <p:par>
                    <p:cTn id="1264" fill="hold">
                      <p:stCondLst>
                        <p:cond delay="0"/>
                      </p:stCondLst>
                      <p:childTnLst>
                        <p:par>
                          <p:cTn id="1265" fill="hold">
                            <p:stCondLst>
                              <p:cond delay="0"/>
                            </p:stCondLst>
                            <p:childTnLst>
                              <p:par>
                                <p:cTn id="1266" presetID="1" presetClass="entr" presetSubtype="0" fill="hold" nodeType="clickEffect">
                                  <p:stCondLst>
                                    <p:cond delay="0"/>
                                  </p:stCondLst>
                                  <p:childTnLst>
                                    <p:set>
                                      <p:cBhvr>
                                        <p:cTn id="1267" dur="1" fill="hold">
                                          <p:stCondLst>
                                            <p:cond delay="0"/>
                                          </p:stCondLst>
                                        </p:cTn>
                                        <p:tgtEl>
                                          <p:spTgt spid="305"/>
                                        </p:tgtEl>
                                        <p:attrNameLst>
                                          <p:attrName>style.visibility</p:attrName>
                                        </p:attrNameLst>
                                      </p:cBhvr>
                                      <p:to>
                                        <p:strVal val="visible"/>
                                      </p:to>
                                    </p:set>
                                  </p:childTnLst>
                                </p:cTn>
                              </p:par>
                            </p:childTnLst>
                          </p:cTn>
                        </p:par>
                      </p:childTnLst>
                    </p:cTn>
                  </p:par>
                </p:childTnLst>
              </p:cTn>
              <p:nextCondLst>
                <p:cond evt="onClick" delay="0">
                  <p:tgtEl>
                    <p:spTgt spid="68"/>
                  </p:tgtEl>
                </p:cond>
              </p:nextCondLst>
            </p:seq>
            <p:seq concurrent="1" nextAc="seek">
              <p:cTn id="1268" restart="whenNotActive" fill="hold" evtFilter="cancelBubble" nodeType="interactiveSeq">
                <p:stCondLst>
                  <p:cond evt="onClick" delay="0">
                    <p:tgtEl>
                      <p:spTgt spid="72"/>
                    </p:tgtEl>
                  </p:cond>
                </p:stCondLst>
                <p:endSync evt="end" delay="0">
                  <p:rtn val="all"/>
                </p:endSync>
                <p:childTnLst>
                  <p:par>
                    <p:cTn id="1269" fill="hold">
                      <p:stCondLst>
                        <p:cond delay="0"/>
                      </p:stCondLst>
                      <p:childTnLst>
                        <p:par>
                          <p:cTn id="1270" fill="hold">
                            <p:stCondLst>
                              <p:cond delay="0"/>
                            </p:stCondLst>
                            <p:childTnLst>
                              <p:par>
                                <p:cTn id="1271" presetID="1" presetClass="entr" presetSubtype="0" fill="hold" nodeType="clickEffect">
                                  <p:stCondLst>
                                    <p:cond delay="0"/>
                                  </p:stCondLst>
                                  <p:childTnLst>
                                    <p:set>
                                      <p:cBhvr>
                                        <p:cTn id="1272" dur="1" fill="hold">
                                          <p:stCondLst>
                                            <p:cond delay="0"/>
                                          </p:stCondLst>
                                        </p:cTn>
                                        <p:tgtEl>
                                          <p:spTgt spid="304"/>
                                        </p:tgtEl>
                                        <p:attrNameLst>
                                          <p:attrName>style.visibility</p:attrName>
                                        </p:attrNameLst>
                                      </p:cBhvr>
                                      <p:to>
                                        <p:strVal val="visible"/>
                                      </p:to>
                                    </p:set>
                                  </p:childTnLst>
                                </p:cTn>
                              </p:par>
                            </p:childTnLst>
                          </p:cTn>
                        </p:par>
                      </p:childTnLst>
                    </p:cTn>
                  </p:par>
                </p:childTnLst>
              </p:cTn>
              <p:nextCondLst>
                <p:cond evt="onClick" delay="0">
                  <p:tgtEl>
                    <p:spTgt spid="72"/>
                  </p:tgtEl>
                </p:cond>
              </p:nextCondLst>
            </p:seq>
            <p:seq concurrent="1" nextAc="seek">
              <p:cTn id="1273" restart="whenNotActive" fill="hold" evtFilter="cancelBubble" nodeType="interactiveSeq">
                <p:stCondLst>
                  <p:cond evt="onClick" delay="0">
                    <p:tgtEl>
                      <p:spTgt spid="304"/>
                    </p:tgtEl>
                  </p:cond>
                </p:stCondLst>
                <p:endSync evt="end" delay="0">
                  <p:rtn val="all"/>
                </p:endSync>
                <p:childTnLst>
                  <p:par>
                    <p:cTn id="1274" fill="hold">
                      <p:stCondLst>
                        <p:cond delay="0"/>
                      </p:stCondLst>
                      <p:childTnLst>
                        <p:par>
                          <p:cTn id="1275" fill="hold">
                            <p:stCondLst>
                              <p:cond delay="0"/>
                            </p:stCondLst>
                            <p:childTnLst>
                              <p:par>
                                <p:cTn id="1276" presetID="1" presetClass="exit" presetSubtype="0" fill="hold" nodeType="clickEffect">
                                  <p:stCondLst>
                                    <p:cond delay="0"/>
                                  </p:stCondLst>
                                  <p:childTnLst>
                                    <p:set>
                                      <p:cBhvr>
                                        <p:cTn id="1277" dur="1" fill="hold">
                                          <p:stCondLst>
                                            <p:cond delay="0"/>
                                          </p:stCondLst>
                                        </p:cTn>
                                        <p:tgtEl>
                                          <p:spTgt spid="304"/>
                                        </p:tgtEl>
                                        <p:attrNameLst>
                                          <p:attrName>style.visibility</p:attrName>
                                        </p:attrNameLst>
                                      </p:cBhvr>
                                      <p:to>
                                        <p:strVal val="hidden"/>
                                      </p:to>
                                    </p:set>
                                  </p:childTnLst>
                                </p:cTn>
                              </p:par>
                            </p:childTnLst>
                          </p:cTn>
                        </p:par>
                      </p:childTnLst>
                    </p:cTn>
                  </p:par>
                </p:childTnLst>
              </p:cTn>
              <p:nextCondLst>
                <p:cond evt="onClick" delay="0">
                  <p:tgtEl>
                    <p:spTgt spid="304"/>
                  </p:tgtEl>
                </p:cond>
              </p:nextCondLst>
            </p:seq>
            <p:seq concurrent="1" nextAc="seek">
              <p:cTn id="1278" restart="whenNotActive" fill="hold" evtFilter="cancelBubble" nodeType="interactiveSeq">
                <p:stCondLst>
                  <p:cond evt="onClick" delay="0">
                    <p:tgtEl>
                      <p:spTgt spid="305"/>
                    </p:tgtEl>
                  </p:cond>
                </p:stCondLst>
                <p:endSync evt="end" delay="0">
                  <p:rtn val="all"/>
                </p:endSync>
                <p:childTnLst>
                  <p:par>
                    <p:cTn id="1279" fill="hold">
                      <p:stCondLst>
                        <p:cond delay="0"/>
                      </p:stCondLst>
                      <p:childTnLst>
                        <p:par>
                          <p:cTn id="1280" fill="hold">
                            <p:stCondLst>
                              <p:cond delay="0"/>
                            </p:stCondLst>
                            <p:childTnLst>
                              <p:par>
                                <p:cTn id="1281" presetID="1" presetClass="exit" presetSubtype="0" fill="hold" nodeType="clickEffect">
                                  <p:stCondLst>
                                    <p:cond delay="0"/>
                                  </p:stCondLst>
                                  <p:childTnLst>
                                    <p:set>
                                      <p:cBhvr>
                                        <p:cTn id="1282" dur="1" fill="hold">
                                          <p:stCondLst>
                                            <p:cond delay="0"/>
                                          </p:stCondLst>
                                        </p:cTn>
                                        <p:tgtEl>
                                          <p:spTgt spid="305"/>
                                        </p:tgtEl>
                                        <p:attrNameLst>
                                          <p:attrName>style.visibility</p:attrName>
                                        </p:attrNameLst>
                                      </p:cBhvr>
                                      <p:to>
                                        <p:strVal val="hidden"/>
                                      </p:to>
                                    </p:set>
                                  </p:childTnLst>
                                </p:cTn>
                              </p:par>
                            </p:childTnLst>
                          </p:cTn>
                        </p:par>
                      </p:childTnLst>
                    </p:cTn>
                  </p:par>
                </p:childTnLst>
              </p:cTn>
              <p:nextCondLst>
                <p:cond evt="onClick" delay="0">
                  <p:tgtEl>
                    <p:spTgt spid="305"/>
                  </p:tgtEl>
                </p:cond>
              </p:nextCondLst>
            </p:seq>
            <p:seq concurrent="1" nextAc="seek">
              <p:cTn id="1283" restart="whenNotActive" fill="hold" evtFilter="cancelBubble" nodeType="interactiveSeq">
                <p:stCondLst>
                  <p:cond evt="onClick" delay="0">
                    <p:tgtEl>
                      <p:spTgt spid="306"/>
                    </p:tgtEl>
                  </p:cond>
                </p:stCondLst>
                <p:endSync evt="end" delay="0">
                  <p:rtn val="all"/>
                </p:endSync>
                <p:childTnLst>
                  <p:par>
                    <p:cTn id="1284" fill="hold">
                      <p:stCondLst>
                        <p:cond delay="0"/>
                      </p:stCondLst>
                      <p:childTnLst>
                        <p:par>
                          <p:cTn id="1285" fill="hold">
                            <p:stCondLst>
                              <p:cond delay="0"/>
                            </p:stCondLst>
                            <p:childTnLst>
                              <p:par>
                                <p:cTn id="1286" presetID="1" presetClass="exit" presetSubtype="0" fill="hold" nodeType="clickEffect">
                                  <p:stCondLst>
                                    <p:cond delay="0"/>
                                  </p:stCondLst>
                                  <p:childTnLst>
                                    <p:set>
                                      <p:cBhvr>
                                        <p:cTn id="1287" dur="1" fill="hold">
                                          <p:stCondLst>
                                            <p:cond delay="0"/>
                                          </p:stCondLst>
                                        </p:cTn>
                                        <p:tgtEl>
                                          <p:spTgt spid="306"/>
                                        </p:tgtEl>
                                        <p:attrNameLst>
                                          <p:attrName>style.visibility</p:attrName>
                                        </p:attrNameLst>
                                      </p:cBhvr>
                                      <p:to>
                                        <p:strVal val="hidden"/>
                                      </p:to>
                                    </p:set>
                                  </p:childTnLst>
                                </p:cTn>
                              </p:par>
                            </p:childTnLst>
                          </p:cTn>
                        </p:par>
                      </p:childTnLst>
                    </p:cTn>
                  </p:par>
                </p:childTnLst>
              </p:cTn>
              <p:nextCondLst>
                <p:cond evt="onClick" delay="0">
                  <p:tgtEl>
                    <p:spTgt spid="306"/>
                  </p:tgtEl>
                </p:cond>
              </p:nextCondLst>
            </p:seq>
            <p:seq concurrent="1" nextAc="seek">
              <p:cTn id="1288" restart="whenNotActive" fill="hold" evtFilter="cancelBubble" nodeType="interactiveSeq">
                <p:stCondLst>
                  <p:cond evt="onClick" delay="0">
                    <p:tgtEl>
                      <p:spTgt spid="307"/>
                    </p:tgtEl>
                  </p:cond>
                </p:stCondLst>
                <p:endSync evt="end" delay="0">
                  <p:rtn val="all"/>
                </p:endSync>
                <p:childTnLst>
                  <p:par>
                    <p:cTn id="1289" fill="hold">
                      <p:stCondLst>
                        <p:cond delay="0"/>
                      </p:stCondLst>
                      <p:childTnLst>
                        <p:par>
                          <p:cTn id="1290" fill="hold">
                            <p:stCondLst>
                              <p:cond delay="0"/>
                            </p:stCondLst>
                            <p:childTnLst>
                              <p:par>
                                <p:cTn id="1291" presetID="1" presetClass="exit" presetSubtype="0" fill="hold" nodeType="clickEffect">
                                  <p:stCondLst>
                                    <p:cond delay="0"/>
                                  </p:stCondLst>
                                  <p:childTnLst>
                                    <p:set>
                                      <p:cBhvr>
                                        <p:cTn id="1292" dur="1" fill="hold">
                                          <p:stCondLst>
                                            <p:cond delay="0"/>
                                          </p:stCondLst>
                                        </p:cTn>
                                        <p:tgtEl>
                                          <p:spTgt spid="307"/>
                                        </p:tgtEl>
                                        <p:attrNameLst>
                                          <p:attrName>style.visibility</p:attrName>
                                        </p:attrNameLst>
                                      </p:cBhvr>
                                      <p:to>
                                        <p:strVal val="hidden"/>
                                      </p:to>
                                    </p:set>
                                  </p:childTnLst>
                                </p:cTn>
                              </p:par>
                            </p:childTnLst>
                          </p:cTn>
                        </p:par>
                      </p:childTnLst>
                    </p:cTn>
                  </p:par>
                </p:childTnLst>
              </p:cTn>
              <p:nextCondLst>
                <p:cond evt="onClick" delay="0">
                  <p:tgtEl>
                    <p:spTgt spid="307"/>
                  </p:tgtEl>
                </p:cond>
              </p:nextCondLst>
            </p:seq>
            <p:seq concurrent="1" nextAc="seek">
              <p:cTn id="1293" restart="whenNotActive" fill="hold" evtFilter="cancelBubble" nodeType="interactiveSeq">
                <p:stCondLst>
                  <p:cond evt="onClick" delay="0">
                    <p:tgtEl>
                      <p:spTgt spid="321"/>
                    </p:tgtEl>
                  </p:cond>
                </p:stCondLst>
                <p:endSync evt="end" delay="0">
                  <p:rtn val="all"/>
                </p:endSync>
                <p:childTnLst>
                  <p:par>
                    <p:cTn id="1294" fill="hold">
                      <p:stCondLst>
                        <p:cond delay="0"/>
                      </p:stCondLst>
                      <p:childTnLst>
                        <p:par>
                          <p:cTn id="1295" fill="hold">
                            <p:stCondLst>
                              <p:cond delay="0"/>
                            </p:stCondLst>
                            <p:childTnLst>
                              <p:par>
                                <p:cTn id="1296" presetID="55" presetClass="entr" presetSubtype="0" fill="hold" nodeType="clickEffect">
                                  <p:stCondLst>
                                    <p:cond delay="0"/>
                                  </p:stCondLst>
                                  <p:childTnLst>
                                    <p:set>
                                      <p:cBhvr>
                                        <p:cTn id="1297" dur="1" fill="hold">
                                          <p:stCondLst>
                                            <p:cond delay="0"/>
                                          </p:stCondLst>
                                        </p:cTn>
                                        <p:tgtEl>
                                          <p:spTgt spid="310"/>
                                        </p:tgtEl>
                                        <p:attrNameLst>
                                          <p:attrName>style.visibility</p:attrName>
                                        </p:attrNameLst>
                                      </p:cBhvr>
                                      <p:to>
                                        <p:strVal val="visible"/>
                                      </p:to>
                                    </p:set>
                                    <p:anim calcmode="lin" valueType="num">
                                      <p:cBhvr>
                                        <p:cTn id="1298" dur="500" fill="hold"/>
                                        <p:tgtEl>
                                          <p:spTgt spid="310"/>
                                        </p:tgtEl>
                                        <p:attrNameLst>
                                          <p:attrName>ppt_w</p:attrName>
                                        </p:attrNameLst>
                                      </p:cBhvr>
                                      <p:tavLst>
                                        <p:tav tm="0">
                                          <p:val>
                                            <p:strVal val="#ppt_w*0.70"/>
                                          </p:val>
                                        </p:tav>
                                        <p:tav tm="100000">
                                          <p:val>
                                            <p:strVal val="#ppt_w"/>
                                          </p:val>
                                        </p:tav>
                                      </p:tavLst>
                                    </p:anim>
                                    <p:anim calcmode="lin" valueType="num">
                                      <p:cBhvr>
                                        <p:cTn id="1299" dur="500" fill="hold"/>
                                        <p:tgtEl>
                                          <p:spTgt spid="310"/>
                                        </p:tgtEl>
                                        <p:attrNameLst>
                                          <p:attrName>ppt_h</p:attrName>
                                        </p:attrNameLst>
                                      </p:cBhvr>
                                      <p:tavLst>
                                        <p:tav tm="0">
                                          <p:val>
                                            <p:strVal val="#ppt_h"/>
                                          </p:val>
                                        </p:tav>
                                        <p:tav tm="100000">
                                          <p:val>
                                            <p:strVal val="#ppt_h"/>
                                          </p:val>
                                        </p:tav>
                                      </p:tavLst>
                                    </p:anim>
                                    <p:animEffect transition="in" filter="fade">
                                      <p:cBhvr>
                                        <p:cTn id="1300" dur="500"/>
                                        <p:tgtEl>
                                          <p:spTgt spid="310"/>
                                        </p:tgtEl>
                                      </p:cBhvr>
                                    </p:animEffect>
                                  </p:childTnLst>
                                </p:cTn>
                              </p:par>
                            </p:childTnLst>
                          </p:cTn>
                        </p:par>
                      </p:childTnLst>
                    </p:cTn>
                  </p:par>
                  <p:par>
                    <p:cTn id="1301" fill="hold">
                      <p:stCondLst>
                        <p:cond delay="indefinite"/>
                      </p:stCondLst>
                      <p:childTnLst>
                        <p:par>
                          <p:cTn id="1302" fill="hold">
                            <p:stCondLst>
                              <p:cond delay="0"/>
                            </p:stCondLst>
                            <p:childTnLst>
                              <p:par>
                                <p:cTn id="1303" presetID="55" presetClass="entr" presetSubtype="0" fill="hold" nodeType="clickEffect">
                                  <p:stCondLst>
                                    <p:cond delay="0"/>
                                  </p:stCondLst>
                                  <p:childTnLst>
                                    <p:set>
                                      <p:cBhvr>
                                        <p:cTn id="1304" dur="1" fill="hold">
                                          <p:stCondLst>
                                            <p:cond delay="0"/>
                                          </p:stCondLst>
                                        </p:cTn>
                                        <p:tgtEl>
                                          <p:spTgt spid="316"/>
                                        </p:tgtEl>
                                        <p:attrNameLst>
                                          <p:attrName>style.visibility</p:attrName>
                                        </p:attrNameLst>
                                      </p:cBhvr>
                                      <p:to>
                                        <p:strVal val="visible"/>
                                      </p:to>
                                    </p:set>
                                    <p:anim calcmode="lin" valueType="num">
                                      <p:cBhvr>
                                        <p:cTn id="1305" dur="500" fill="hold"/>
                                        <p:tgtEl>
                                          <p:spTgt spid="316"/>
                                        </p:tgtEl>
                                        <p:attrNameLst>
                                          <p:attrName>ppt_w</p:attrName>
                                        </p:attrNameLst>
                                      </p:cBhvr>
                                      <p:tavLst>
                                        <p:tav tm="0">
                                          <p:val>
                                            <p:strVal val="#ppt_w*0.70"/>
                                          </p:val>
                                        </p:tav>
                                        <p:tav tm="100000">
                                          <p:val>
                                            <p:strVal val="#ppt_w"/>
                                          </p:val>
                                        </p:tav>
                                      </p:tavLst>
                                    </p:anim>
                                    <p:anim calcmode="lin" valueType="num">
                                      <p:cBhvr>
                                        <p:cTn id="1306" dur="500" fill="hold"/>
                                        <p:tgtEl>
                                          <p:spTgt spid="316"/>
                                        </p:tgtEl>
                                        <p:attrNameLst>
                                          <p:attrName>ppt_h</p:attrName>
                                        </p:attrNameLst>
                                      </p:cBhvr>
                                      <p:tavLst>
                                        <p:tav tm="0">
                                          <p:val>
                                            <p:strVal val="#ppt_h"/>
                                          </p:val>
                                        </p:tav>
                                        <p:tav tm="100000">
                                          <p:val>
                                            <p:strVal val="#ppt_h"/>
                                          </p:val>
                                        </p:tav>
                                      </p:tavLst>
                                    </p:anim>
                                    <p:animEffect transition="in" filter="fade">
                                      <p:cBhvr>
                                        <p:cTn id="1307" dur="500"/>
                                        <p:tgtEl>
                                          <p:spTgt spid="316"/>
                                        </p:tgtEl>
                                      </p:cBhvr>
                                    </p:animEffect>
                                  </p:childTnLst>
                                </p:cTn>
                              </p:par>
                            </p:childTnLst>
                          </p:cTn>
                        </p:par>
                      </p:childTnLst>
                    </p:cTn>
                  </p:par>
                  <p:par>
                    <p:cTn id="1308" fill="hold">
                      <p:stCondLst>
                        <p:cond delay="indefinite"/>
                      </p:stCondLst>
                      <p:childTnLst>
                        <p:par>
                          <p:cTn id="1309" fill="hold">
                            <p:stCondLst>
                              <p:cond delay="0"/>
                            </p:stCondLst>
                            <p:childTnLst>
                              <p:par>
                                <p:cTn id="1310" presetID="55" presetClass="entr" presetSubtype="0" fill="hold" nodeType="clickEffect">
                                  <p:stCondLst>
                                    <p:cond delay="0"/>
                                  </p:stCondLst>
                                  <p:childTnLst>
                                    <p:set>
                                      <p:cBhvr>
                                        <p:cTn id="1311" dur="1" fill="hold">
                                          <p:stCondLst>
                                            <p:cond delay="0"/>
                                          </p:stCondLst>
                                        </p:cTn>
                                        <p:tgtEl>
                                          <p:spTgt spid="317"/>
                                        </p:tgtEl>
                                        <p:attrNameLst>
                                          <p:attrName>style.visibility</p:attrName>
                                        </p:attrNameLst>
                                      </p:cBhvr>
                                      <p:to>
                                        <p:strVal val="visible"/>
                                      </p:to>
                                    </p:set>
                                    <p:anim calcmode="lin" valueType="num">
                                      <p:cBhvr>
                                        <p:cTn id="1312" dur="500" fill="hold"/>
                                        <p:tgtEl>
                                          <p:spTgt spid="317"/>
                                        </p:tgtEl>
                                        <p:attrNameLst>
                                          <p:attrName>ppt_w</p:attrName>
                                        </p:attrNameLst>
                                      </p:cBhvr>
                                      <p:tavLst>
                                        <p:tav tm="0">
                                          <p:val>
                                            <p:strVal val="#ppt_w*0.70"/>
                                          </p:val>
                                        </p:tav>
                                        <p:tav tm="100000">
                                          <p:val>
                                            <p:strVal val="#ppt_w"/>
                                          </p:val>
                                        </p:tav>
                                      </p:tavLst>
                                    </p:anim>
                                    <p:anim calcmode="lin" valueType="num">
                                      <p:cBhvr>
                                        <p:cTn id="1313" dur="500" fill="hold"/>
                                        <p:tgtEl>
                                          <p:spTgt spid="317"/>
                                        </p:tgtEl>
                                        <p:attrNameLst>
                                          <p:attrName>ppt_h</p:attrName>
                                        </p:attrNameLst>
                                      </p:cBhvr>
                                      <p:tavLst>
                                        <p:tav tm="0">
                                          <p:val>
                                            <p:strVal val="#ppt_h"/>
                                          </p:val>
                                        </p:tav>
                                        <p:tav tm="100000">
                                          <p:val>
                                            <p:strVal val="#ppt_h"/>
                                          </p:val>
                                        </p:tav>
                                      </p:tavLst>
                                    </p:anim>
                                    <p:animEffect transition="in" filter="fade">
                                      <p:cBhvr>
                                        <p:cTn id="1314" dur="500"/>
                                        <p:tgtEl>
                                          <p:spTgt spid="317"/>
                                        </p:tgtEl>
                                      </p:cBhvr>
                                    </p:animEffect>
                                  </p:childTnLst>
                                </p:cTn>
                              </p:par>
                            </p:childTnLst>
                          </p:cTn>
                        </p:par>
                      </p:childTnLst>
                    </p:cTn>
                  </p:par>
                  <p:par>
                    <p:cTn id="1315" fill="hold">
                      <p:stCondLst>
                        <p:cond delay="indefinite"/>
                      </p:stCondLst>
                      <p:childTnLst>
                        <p:par>
                          <p:cTn id="1316" fill="hold">
                            <p:stCondLst>
                              <p:cond delay="0"/>
                            </p:stCondLst>
                            <p:childTnLst>
                              <p:par>
                                <p:cTn id="1317" presetID="55" presetClass="entr" presetSubtype="0" fill="hold" nodeType="clickEffect">
                                  <p:stCondLst>
                                    <p:cond delay="0"/>
                                  </p:stCondLst>
                                  <p:childTnLst>
                                    <p:set>
                                      <p:cBhvr>
                                        <p:cTn id="1318" dur="1" fill="hold">
                                          <p:stCondLst>
                                            <p:cond delay="0"/>
                                          </p:stCondLst>
                                        </p:cTn>
                                        <p:tgtEl>
                                          <p:spTgt spid="318"/>
                                        </p:tgtEl>
                                        <p:attrNameLst>
                                          <p:attrName>style.visibility</p:attrName>
                                        </p:attrNameLst>
                                      </p:cBhvr>
                                      <p:to>
                                        <p:strVal val="visible"/>
                                      </p:to>
                                    </p:set>
                                    <p:anim calcmode="lin" valueType="num">
                                      <p:cBhvr>
                                        <p:cTn id="1319" dur="500" fill="hold"/>
                                        <p:tgtEl>
                                          <p:spTgt spid="318"/>
                                        </p:tgtEl>
                                        <p:attrNameLst>
                                          <p:attrName>ppt_w</p:attrName>
                                        </p:attrNameLst>
                                      </p:cBhvr>
                                      <p:tavLst>
                                        <p:tav tm="0">
                                          <p:val>
                                            <p:strVal val="#ppt_w*0.70"/>
                                          </p:val>
                                        </p:tav>
                                        <p:tav tm="100000">
                                          <p:val>
                                            <p:strVal val="#ppt_w"/>
                                          </p:val>
                                        </p:tav>
                                      </p:tavLst>
                                    </p:anim>
                                    <p:anim calcmode="lin" valueType="num">
                                      <p:cBhvr>
                                        <p:cTn id="1320" dur="500" fill="hold"/>
                                        <p:tgtEl>
                                          <p:spTgt spid="318"/>
                                        </p:tgtEl>
                                        <p:attrNameLst>
                                          <p:attrName>ppt_h</p:attrName>
                                        </p:attrNameLst>
                                      </p:cBhvr>
                                      <p:tavLst>
                                        <p:tav tm="0">
                                          <p:val>
                                            <p:strVal val="#ppt_h"/>
                                          </p:val>
                                        </p:tav>
                                        <p:tav tm="100000">
                                          <p:val>
                                            <p:strVal val="#ppt_h"/>
                                          </p:val>
                                        </p:tav>
                                      </p:tavLst>
                                    </p:anim>
                                    <p:animEffect transition="in" filter="fade">
                                      <p:cBhvr>
                                        <p:cTn id="1321" dur="500"/>
                                        <p:tgtEl>
                                          <p:spTgt spid="318"/>
                                        </p:tgtEl>
                                      </p:cBhvr>
                                    </p:animEffect>
                                  </p:childTnLst>
                                </p:cTn>
                              </p:par>
                            </p:childTnLst>
                          </p:cTn>
                        </p:par>
                      </p:childTnLst>
                    </p:cTn>
                  </p:par>
                  <p:par>
                    <p:cTn id="1322" fill="hold">
                      <p:stCondLst>
                        <p:cond delay="indefinite"/>
                      </p:stCondLst>
                      <p:childTnLst>
                        <p:par>
                          <p:cTn id="1323" fill="hold">
                            <p:stCondLst>
                              <p:cond delay="0"/>
                            </p:stCondLst>
                            <p:childTnLst>
                              <p:par>
                                <p:cTn id="1324" presetID="55" presetClass="entr" presetSubtype="0" fill="hold" nodeType="clickEffect">
                                  <p:stCondLst>
                                    <p:cond delay="0"/>
                                  </p:stCondLst>
                                  <p:childTnLst>
                                    <p:set>
                                      <p:cBhvr>
                                        <p:cTn id="1325" dur="1" fill="hold">
                                          <p:stCondLst>
                                            <p:cond delay="0"/>
                                          </p:stCondLst>
                                        </p:cTn>
                                        <p:tgtEl>
                                          <p:spTgt spid="319"/>
                                        </p:tgtEl>
                                        <p:attrNameLst>
                                          <p:attrName>style.visibility</p:attrName>
                                        </p:attrNameLst>
                                      </p:cBhvr>
                                      <p:to>
                                        <p:strVal val="visible"/>
                                      </p:to>
                                    </p:set>
                                    <p:anim calcmode="lin" valueType="num">
                                      <p:cBhvr>
                                        <p:cTn id="1326" dur="500" fill="hold"/>
                                        <p:tgtEl>
                                          <p:spTgt spid="319"/>
                                        </p:tgtEl>
                                        <p:attrNameLst>
                                          <p:attrName>ppt_w</p:attrName>
                                        </p:attrNameLst>
                                      </p:cBhvr>
                                      <p:tavLst>
                                        <p:tav tm="0">
                                          <p:val>
                                            <p:strVal val="#ppt_w*0.70"/>
                                          </p:val>
                                        </p:tav>
                                        <p:tav tm="100000">
                                          <p:val>
                                            <p:strVal val="#ppt_w"/>
                                          </p:val>
                                        </p:tav>
                                      </p:tavLst>
                                    </p:anim>
                                    <p:anim calcmode="lin" valueType="num">
                                      <p:cBhvr>
                                        <p:cTn id="1327" dur="500" fill="hold"/>
                                        <p:tgtEl>
                                          <p:spTgt spid="319"/>
                                        </p:tgtEl>
                                        <p:attrNameLst>
                                          <p:attrName>ppt_h</p:attrName>
                                        </p:attrNameLst>
                                      </p:cBhvr>
                                      <p:tavLst>
                                        <p:tav tm="0">
                                          <p:val>
                                            <p:strVal val="#ppt_h"/>
                                          </p:val>
                                        </p:tav>
                                        <p:tav tm="100000">
                                          <p:val>
                                            <p:strVal val="#ppt_h"/>
                                          </p:val>
                                        </p:tav>
                                      </p:tavLst>
                                    </p:anim>
                                    <p:animEffect transition="in" filter="fade">
                                      <p:cBhvr>
                                        <p:cTn id="1328" dur="500"/>
                                        <p:tgtEl>
                                          <p:spTgt spid="319"/>
                                        </p:tgtEl>
                                      </p:cBhvr>
                                    </p:animEffect>
                                  </p:childTnLst>
                                </p:cTn>
                              </p:par>
                            </p:childTnLst>
                          </p:cTn>
                        </p:par>
                      </p:childTnLst>
                    </p:cTn>
                  </p:par>
                  <p:par>
                    <p:cTn id="1329" fill="hold">
                      <p:stCondLst>
                        <p:cond delay="indefinite"/>
                      </p:stCondLst>
                      <p:childTnLst>
                        <p:par>
                          <p:cTn id="1330" fill="hold">
                            <p:stCondLst>
                              <p:cond delay="0"/>
                            </p:stCondLst>
                            <p:childTnLst>
                              <p:par>
                                <p:cTn id="1331" presetID="55" presetClass="entr" presetSubtype="0" fill="hold" nodeType="clickEffect">
                                  <p:stCondLst>
                                    <p:cond delay="0"/>
                                  </p:stCondLst>
                                  <p:childTnLst>
                                    <p:set>
                                      <p:cBhvr>
                                        <p:cTn id="1332" dur="1" fill="hold">
                                          <p:stCondLst>
                                            <p:cond delay="0"/>
                                          </p:stCondLst>
                                        </p:cTn>
                                        <p:tgtEl>
                                          <p:spTgt spid="320"/>
                                        </p:tgtEl>
                                        <p:attrNameLst>
                                          <p:attrName>style.visibility</p:attrName>
                                        </p:attrNameLst>
                                      </p:cBhvr>
                                      <p:to>
                                        <p:strVal val="visible"/>
                                      </p:to>
                                    </p:set>
                                    <p:anim calcmode="lin" valueType="num">
                                      <p:cBhvr>
                                        <p:cTn id="1333" dur="500" fill="hold"/>
                                        <p:tgtEl>
                                          <p:spTgt spid="320"/>
                                        </p:tgtEl>
                                        <p:attrNameLst>
                                          <p:attrName>ppt_w</p:attrName>
                                        </p:attrNameLst>
                                      </p:cBhvr>
                                      <p:tavLst>
                                        <p:tav tm="0">
                                          <p:val>
                                            <p:strVal val="#ppt_w*0.70"/>
                                          </p:val>
                                        </p:tav>
                                        <p:tav tm="100000">
                                          <p:val>
                                            <p:strVal val="#ppt_w"/>
                                          </p:val>
                                        </p:tav>
                                      </p:tavLst>
                                    </p:anim>
                                    <p:anim calcmode="lin" valueType="num">
                                      <p:cBhvr>
                                        <p:cTn id="1334" dur="500" fill="hold"/>
                                        <p:tgtEl>
                                          <p:spTgt spid="320"/>
                                        </p:tgtEl>
                                        <p:attrNameLst>
                                          <p:attrName>ppt_h</p:attrName>
                                        </p:attrNameLst>
                                      </p:cBhvr>
                                      <p:tavLst>
                                        <p:tav tm="0">
                                          <p:val>
                                            <p:strVal val="#ppt_h"/>
                                          </p:val>
                                        </p:tav>
                                        <p:tav tm="100000">
                                          <p:val>
                                            <p:strVal val="#ppt_h"/>
                                          </p:val>
                                        </p:tav>
                                      </p:tavLst>
                                    </p:anim>
                                    <p:animEffect transition="in" filter="fade">
                                      <p:cBhvr>
                                        <p:cTn id="1335" dur="500"/>
                                        <p:tgtEl>
                                          <p:spTgt spid="320"/>
                                        </p:tgtEl>
                                      </p:cBhvr>
                                    </p:animEffect>
                                  </p:childTnLst>
                                </p:cTn>
                              </p:par>
                            </p:childTnLst>
                          </p:cTn>
                        </p:par>
                      </p:childTnLst>
                    </p:cTn>
                  </p:par>
                </p:childTnLst>
              </p:cTn>
              <p:nextCondLst>
                <p:cond evt="onClick" delay="0">
                  <p:tgtEl>
                    <p:spTgt spid="321"/>
                  </p:tgtEl>
                </p:cond>
              </p:nextCondLst>
            </p:seq>
            <p:seq concurrent="1" nextAc="seek">
              <p:cTn id="1336" restart="whenNotActive" fill="hold" evtFilter="cancelBubble" nodeType="interactiveSeq">
                <p:stCondLst>
                  <p:cond evt="onClick" delay="0">
                    <p:tgtEl>
                      <p:spTgt spid="322"/>
                    </p:tgtEl>
                  </p:cond>
                </p:stCondLst>
                <p:endSync evt="end" delay="0">
                  <p:rtn val="all"/>
                </p:endSync>
                <p:childTnLst>
                  <p:par>
                    <p:cTn id="1337" fill="hold">
                      <p:stCondLst>
                        <p:cond delay="0"/>
                      </p:stCondLst>
                      <p:childTnLst>
                        <p:par>
                          <p:cTn id="1338" fill="hold">
                            <p:stCondLst>
                              <p:cond delay="0"/>
                            </p:stCondLst>
                            <p:childTnLst>
                              <p:par>
                                <p:cTn id="1339" presetID="55" presetClass="entr" presetSubtype="0" fill="hold" nodeType="clickEffect">
                                  <p:stCondLst>
                                    <p:cond delay="0"/>
                                  </p:stCondLst>
                                  <p:childTnLst>
                                    <p:set>
                                      <p:cBhvr>
                                        <p:cTn id="1340" dur="1" fill="hold">
                                          <p:stCondLst>
                                            <p:cond delay="0"/>
                                          </p:stCondLst>
                                        </p:cTn>
                                        <p:tgtEl>
                                          <p:spTgt spid="313"/>
                                        </p:tgtEl>
                                        <p:attrNameLst>
                                          <p:attrName>style.visibility</p:attrName>
                                        </p:attrNameLst>
                                      </p:cBhvr>
                                      <p:to>
                                        <p:strVal val="visible"/>
                                      </p:to>
                                    </p:set>
                                    <p:anim calcmode="lin" valueType="num">
                                      <p:cBhvr>
                                        <p:cTn id="1341" dur="500" fill="hold"/>
                                        <p:tgtEl>
                                          <p:spTgt spid="313"/>
                                        </p:tgtEl>
                                        <p:attrNameLst>
                                          <p:attrName>ppt_w</p:attrName>
                                        </p:attrNameLst>
                                      </p:cBhvr>
                                      <p:tavLst>
                                        <p:tav tm="0">
                                          <p:val>
                                            <p:strVal val="#ppt_w*0.70"/>
                                          </p:val>
                                        </p:tav>
                                        <p:tav tm="100000">
                                          <p:val>
                                            <p:strVal val="#ppt_w"/>
                                          </p:val>
                                        </p:tav>
                                      </p:tavLst>
                                    </p:anim>
                                    <p:anim calcmode="lin" valueType="num">
                                      <p:cBhvr>
                                        <p:cTn id="1342" dur="500" fill="hold"/>
                                        <p:tgtEl>
                                          <p:spTgt spid="313"/>
                                        </p:tgtEl>
                                        <p:attrNameLst>
                                          <p:attrName>ppt_h</p:attrName>
                                        </p:attrNameLst>
                                      </p:cBhvr>
                                      <p:tavLst>
                                        <p:tav tm="0">
                                          <p:val>
                                            <p:strVal val="#ppt_h"/>
                                          </p:val>
                                        </p:tav>
                                        <p:tav tm="100000">
                                          <p:val>
                                            <p:strVal val="#ppt_h"/>
                                          </p:val>
                                        </p:tav>
                                      </p:tavLst>
                                    </p:anim>
                                    <p:animEffect transition="in" filter="fade">
                                      <p:cBhvr>
                                        <p:cTn id="1343" dur="500"/>
                                        <p:tgtEl>
                                          <p:spTgt spid="313"/>
                                        </p:tgtEl>
                                      </p:cBhvr>
                                    </p:animEffect>
                                  </p:childTnLst>
                                </p:cTn>
                              </p:par>
                            </p:childTnLst>
                          </p:cTn>
                        </p:par>
                      </p:childTnLst>
                    </p:cTn>
                  </p:par>
                  <p:par>
                    <p:cTn id="1344" fill="hold">
                      <p:stCondLst>
                        <p:cond delay="indefinite"/>
                      </p:stCondLst>
                      <p:childTnLst>
                        <p:par>
                          <p:cTn id="1345" fill="hold">
                            <p:stCondLst>
                              <p:cond delay="0"/>
                            </p:stCondLst>
                            <p:childTnLst>
                              <p:par>
                                <p:cTn id="1346" presetID="55" presetClass="entr" presetSubtype="0" fill="hold" nodeType="clickEffect">
                                  <p:stCondLst>
                                    <p:cond delay="0"/>
                                  </p:stCondLst>
                                  <p:childTnLst>
                                    <p:set>
                                      <p:cBhvr>
                                        <p:cTn id="1347" dur="1" fill="hold">
                                          <p:stCondLst>
                                            <p:cond delay="0"/>
                                          </p:stCondLst>
                                        </p:cTn>
                                        <p:tgtEl>
                                          <p:spTgt spid="312"/>
                                        </p:tgtEl>
                                        <p:attrNameLst>
                                          <p:attrName>style.visibility</p:attrName>
                                        </p:attrNameLst>
                                      </p:cBhvr>
                                      <p:to>
                                        <p:strVal val="visible"/>
                                      </p:to>
                                    </p:set>
                                    <p:anim calcmode="lin" valueType="num">
                                      <p:cBhvr>
                                        <p:cTn id="1348" dur="500" fill="hold"/>
                                        <p:tgtEl>
                                          <p:spTgt spid="312"/>
                                        </p:tgtEl>
                                        <p:attrNameLst>
                                          <p:attrName>ppt_w</p:attrName>
                                        </p:attrNameLst>
                                      </p:cBhvr>
                                      <p:tavLst>
                                        <p:tav tm="0">
                                          <p:val>
                                            <p:strVal val="#ppt_w*0.70"/>
                                          </p:val>
                                        </p:tav>
                                        <p:tav tm="100000">
                                          <p:val>
                                            <p:strVal val="#ppt_w"/>
                                          </p:val>
                                        </p:tav>
                                      </p:tavLst>
                                    </p:anim>
                                    <p:anim calcmode="lin" valueType="num">
                                      <p:cBhvr>
                                        <p:cTn id="1349" dur="500" fill="hold"/>
                                        <p:tgtEl>
                                          <p:spTgt spid="312"/>
                                        </p:tgtEl>
                                        <p:attrNameLst>
                                          <p:attrName>ppt_h</p:attrName>
                                        </p:attrNameLst>
                                      </p:cBhvr>
                                      <p:tavLst>
                                        <p:tav tm="0">
                                          <p:val>
                                            <p:strVal val="#ppt_h"/>
                                          </p:val>
                                        </p:tav>
                                        <p:tav tm="100000">
                                          <p:val>
                                            <p:strVal val="#ppt_h"/>
                                          </p:val>
                                        </p:tav>
                                      </p:tavLst>
                                    </p:anim>
                                    <p:animEffect transition="in" filter="fade">
                                      <p:cBhvr>
                                        <p:cTn id="1350" dur="500"/>
                                        <p:tgtEl>
                                          <p:spTgt spid="312"/>
                                        </p:tgtEl>
                                      </p:cBhvr>
                                    </p:animEffect>
                                  </p:childTnLst>
                                </p:cTn>
                              </p:par>
                            </p:childTnLst>
                          </p:cTn>
                        </p:par>
                      </p:childTnLst>
                    </p:cTn>
                  </p:par>
                  <p:par>
                    <p:cTn id="1351" fill="hold">
                      <p:stCondLst>
                        <p:cond delay="indefinite"/>
                      </p:stCondLst>
                      <p:childTnLst>
                        <p:par>
                          <p:cTn id="1352" fill="hold">
                            <p:stCondLst>
                              <p:cond delay="0"/>
                            </p:stCondLst>
                            <p:childTnLst>
                              <p:par>
                                <p:cTn id="1353" presetID="55" presetClass="entr" presetSubtype="0" fill="hold" nodeType="clickEffect">
                                  <p:stCondLst>
                                    <p:cond delay="0"/>
                                  </p:stCondLst>
                                  <p:childTnLst>
                                    <p:set>
                                      <p:cBhvr>
                                        <p:cTn id="1354" dur="1" fill="hold">
                                          <p:stCondLst>
                                            <p:cond delay="0"/>
                                          </p:stCondLst>
                                        </p:cTn>
                                        <p:tgtEl>
                                          <p:spTgt spid="311"/>
                                        </p:tgtEl>
                                        <p:attrNameLst>
                                          <p:attrName>style.visibility</p:attrName>
                                        </p:attrNameLst>
                                      </p:cBhvr>
                                      <p:to>
                                        <p:strVal val="visible"/>
                                      </p:to>
                                    </p:set>
                                    <p:anim calcmode="lin" valueType="num">
                                      <p:cBhvr>
                                        <p:cTn id="1355" dur="500" fill="hold"/>
                                        <p:tgtEl>
                                          <p:spTgt spid="311"/>
                                        </p:tgtEl>
                                        <p:attrNameLst>
                                          <p:attrName>ppt_w</p:attrName>
                                        </p:attrNameLst>
                                      </p:cBhvr>
                                      <p:tavLst>
                                        <p:tav tm="0">
                                          <p:val>
                                            <p:strVal val="#ppt_w*0.70"/>
                                          </p:val>
                                        </p:tav>
                                        <p:tav tm="100000">
                                          <p:val>
                                            <p:strVal val="#ppt_w"/>
                                          </p:val>
                                        </p:tav>
                                      </p:tavLst>
                                    </p:anim>
                                    <p:anim calcmode="lin" valueType="num">
                                      <p:cBhvr>
                                        <p:cTn id="1356" dur="500" fill="hold"/>
                                        <p:tgtEl>
                                          <p:spTgt spid="311"/>
                                        </p:tgtEl>
                                        <p:attrNameLst>
                                          <p:attrName>ppt_h</p:attrName>
                                        </p:attrNameLst>
                                      </p:cBhvr>
                                      <p:tavLst>
                                        <p:tav tm="0">
                                          <p:val>
                                            <p:strVal val="#ppt_h"/>
                                          </p:val>
                                        </p:tav>
                                        <p:tav tm="100000">
                                          <p:val>
                                            <p:strVal val="#ppt_h"/>
                                          </p:val>
                                        </p:tav>
                                      </p:tavLst>
                                    </p:anim>
                                    <p:animEffect transition="in" filter="fade">
                                      <p:cBhvr>
                                        <p:cTn id="1357" dur="500"/>
                                        <p:tgtEl>
                                          <p:spTgt spid="311"/>
                                        </p:tgtEl>
                                      </p:cBhvr>
                                    </p:animEffect>
                                  </p:childTnLst>
                                </p:cTn>
                              </p:par>
                            </p:childTnLst>
                          </p:cTn>
                        </p:par>
                      </p:childTnLst>
                    </p:cTn>
                  </p:par>
                  <p:par>
                    <p:cTn id="1358" fill="hold">
                      <p:stCondLst>
                        <p:cond delay="indefinite"/>
                      </p:stCondLst>
                      <p:childTnLst>
                        <p:par>
                          <p:cTn id="1359" fill="hold">
                            <p:stCondLst>
                              <p:cond delay="0"/>
                            </p:stCondLst>
                            <p:childTnLst>
                              <p:par>
                                <p:cTn id="1360" presetID="55" presetClass="entr" presetSubtype="0" fill="hold" nodeType="clickEffect">
                                  <p:stCondLst>
                                    <p:cond delay="0"/>
                                  </p:stCondLst>
                                  <p:childTnLst>
                                    <p:set>
                                      <p:cBhvr>
                                        <p:cTn id="1361" dur="1" fill="hold">
                                          <p:stCondLst>
                                            <p:cond delay="0"/>
                                          </p:stCondLst>
                                        </p:cTn>
                                        <p:tgtEl>
                                          <p:spTgt spid="309"/>
                                        </p:tgtEl>
                                        <p:attrNameLst>
                                          <p:attrName>style.visibility</p:attrName>
                                        </p:attrNameLst>
                                      </p:cBhvr>
                                      <p:to>
                                        <p:strVal val="visible"/>
                                      </p:to>
                                    </p:set>
                                    <p:anim calcmode="lin" valueType="num">
                                      <p:cBhvr>
                                        <p:cTn id="1362" dur="500" fill="hold"/>
                                        <p:tgtEl>
                                          <p:spTgt spid="309"/>
                                        </p:tgtEl>
                                        <p:attrNameLst>
                                          <p:attrName>ppt_w</p:attrName>
                                        </p:attrNameLst>
                                      </p:cBhvr>
                                      <p:tavLst>
                                        <p:tav tm="0">
                                          <p:val>
                                            <p:strVal val="#ppt_w*0.70"/>
                                          </p:val>
                                        </p:tav>
                                        <p:tav tm="100000">
                                          <p:val>
                                            <p:strVal val="#ppt_w"/>
                                          </p:val>
                                        </p:tav>
                                      </p:tavLst>
                                    </p:anim>
                                    <p:anim calcmode="lin" valueType="num">
                                      <p:cBhvr>
                                        <p:cTn id="1363" dur="500" fill="hold"/>
                                        <p:tgtEl>
                                          <p:spTgt spid="309"/>
                                        </p:tgtEl>
                                        <p:attrNameLst>
                                          <p:attrName>ppt_h</p:attrName>
                                        </p:attrNameLst>
                                      </p:cBhvr>
                                      <p:tavLst>
                                        <p:tav tm="0">
                                          <p:val>
                                            <p:strVal val="#ppt_h"/>
                                          </p:val>
                                        </p:tav>
                                        <p:tav tm="100000">
                                          <p:val>
                                            <p:strVal val="#ppt_h"/>
                                          </p:val>
                                        </p:tav>
                                      </p:tavLst>
                                    </p:anim>
                                    <p:animEffect transition="in" filter="fade">
                                      <p:cBhvr>
                                        <p:cTn id="1364" dur="500"/>
                                        <p:tgtEl>
                                          <p:spTgt spid="309"/>
                                        </p:tgtEl>
                                      </p:cBhvr>
                                    </p:animEffect>
                                  </p:childTnLst>
                                </p:cTn>
                              </p:par>
                            </p:childTnLst>
                          </p:cTn>
                        </p:par>
                      </p:childTnLst>
                    </p:cTn>
                  </p:par>
                  <p:par>
                    <p:cTn id="1365" fill="hold">
                      <p:stCondLst>
                        <p:cond delay="indefinite"/>
                      </p:stCondLst>
                      <p:childTnLst>
                        <p:par>
                          <p:cTn id="1366" fill="hold">
                            <p:stCondLst>
                              <p:cond delay="0"/>
                            </p:stCondLst>
                            <p:childTnLst>
                              <p:par>
                                <p:cTn id="1367" presetID="55" presetClass="entr" presetSubtype="0" fill="hold" nodeType="clickEffect">
                                  <p:stCondLst>
                                    <p:cond delay="0"/>
                                  </p:stCondLst>
                                  <p:childTnLst>
                                    <p:set>
                                      <p:cBhvr>
                                        <p:cTn id="1368" dur="1" fill="hold">
                                          <p:stCondLst>
                                            <p:cond delay="0"/>
                                          </p:stCondLst>
                                        </p:cTn>
                                        <p:tgtEl>
                                          <p:spTgt spid="314"/>
                                        </p:tgtEl>
                                        <p:attrNameLst>
                                          <p:attrName>style.visibility</p:attrName>
                                        </p:attrNameLst>
                                      </p:cBhvr>
                                      <p:to>
                                        <p:strVal val="visible"/>
                                      </p:to>
                                    </p:set>
                                    <p:anim calcmode="lin" valueType="num">
                                      <p:cBhvr>
                                        <p:cTn id="1369" dur="500" fill="hold"/>
                                        <p:tgtEl>
                                          <p:spTgt spid="314"/>
                                        </p:tgtEl>
                                        <p:attrNameLst>
                                          <p:attrName>ppt_w</p:attrName>
                                        </p:attrNameLst>
                                      </p:cBhvr>
                                      <p:tavLst>
                                        <p:tav tm="0">
                                          <p:val>
                                            <p:strVal val="#ppt_w*0.70"/>
                                          </p:val>
                                        </p:tav>
                                        <p:tav tm="100000">
                                          <p:val>
                                            <p:strVal val="#ppt_w"/>
                                          </p:val>
                                        </p:tav>
                                      </p:tavLst>
                                    </p:anim>
                                    <p:anim calcmode="lin" valueType="num">
                                      <p:cBhvr>
                                        <p:cTn id="1370" dur="500" fill="hold"/>
                                        <p:tgtEl>
                                          <p:spTgt spid="314"/>
                                        </p:tgtEl>
                                        <p:attrNameLst>
                                          <p:attrName>ppt_h</p:attrName>
                                        </p:attrNameLst>
                                      </p:cBhvr>
                                      <p:tavLst>
                                        <p:tav tm="0">
                                          <p:val>
                                            <p:strVal val="#ppt_h"/>
                                          </p:val>
                                        </p:tav>
                                        <p:tav tm="100000">
                                          <p:val>
                                            <p:strVal val="#ppt_h"/>
                                          </p:val>
                                        </p:tav>
                                      </p:tavLst>
                                    </p:anim>
                                    <p:animEffect transition="in" filter="fade">
                                      <p:cBhvr>
                                        <p:cTn id="1371" dur="500"/>
                                        <p:tgtEl>
                                          <p:spTgt spid="314"/>
                                        </p:tgtEl>
                                      </p:cBhvr>
                                    </p:animEffect>
                                  </p:childTnLst>
                                </p:cTn>
                              </p:par>
                            </p:childTnLst>
                          </p:cTn>
                        </p:par>
                      </p:childTnLst>
                    </p:cTn>
                  </p:par>
                  <p:par>
                    <p:cTn id="1372" fill="hold">
                      <p:stCondLst>
                        <p:cond delay="indefinite"/>
                      </p:stCondLst>
                      <p:childTnLst>
                        <p:par>
                          <p:cTn id="1373" fill="hold">
                            <p:stCondLst>
                              <p:cond delay="0"/>
                            </p:stCondLst>
                            <p:childTnLst>
                              <p:par>
                                <p:cTn id="1374" presetID="55" presetClass="entr" presetSubtype="0" fill="hold" nodeType="clickEffect">
                                  <p:stCondLst>
                                    <p:cond delay="0"/>
                                  </p:stCondLst>
                                  <p:childTnLst>
                                    <p:set>
                                      <p:cBhvr>
                                        <p:cTn id="1375" dur="1" fill="hold">
                                          <p:stCondLst>
                                            <p:cond delay="0"/>
                                          </p:stCondLst>
                                        </p:cTn>
                                        <p:tgtEl>
                                          <p:spTgt spid="315"/>
                                        </p:tgtEl>
                                        <p:attrNameLst>
                                          <p:attrName>style.visibility</p:attrName>
                                        </p:attrNameLst>
                                      </p:cBhvr>
                                      <p:to>
                                        <p:strVal val="visible"/>
                                      </p:to>
                                    </p:set>
                                    <p:anim calcmode="lin" valueType="num">
                                      <p:cBhvr>
                                        <p:cTn id="1376" dur="500" fill="hold"/>
                                        <p:tgtEl>
                                          <p:spTgt spid="315"/>
                                        </p:tgtEl>
                                        <p:attrNameLst>
                                          <p:attrName>ppt_w</p:attrName>
                                        </p:attrNameLst>
                                      </p:cBhvr>
                                      <p:tavLst>
                                        <p:tav tm="0">
                                          <p:val>
                                            <p:strVal val="#ppt_w*0.70"/>
                                          </p:val>
                                        </p:tav>
                                        <p:tav tm="100000">
                                          <p:val>
                                            <p:strVal val="#ppt_w"/>
                                          </p:val>
                                        </p:tav>
                                      </p:tavLst>
                                    </p:anim>
                                    <p:anim calcmode="lin" valueType="num">
                                      <p:cBhvr>
                                        <p:cTn id="1377" dur="500" fill="hold"/>
                                        <p:tgtEl>
                                          <p:spTgt spid="315"/>
                                        </p:tgtEl>
                                        <p:attrNameLst>
                                          <p:attrName>ppt_h</p:attrName>
                                        </p:attrNameLst>
                                      </p:cBhvr>
                                      <p:tavLst>
                                        <p:tav tm="0">
                                          <p:val>
                                            <p:strVal val="#ppt_h"/>
                                          </p:val>
                                        </p:tav>
                                        <p:tav tm="100000">
                                          <p:val>
                                            <p:strVal val="#ppt_h"/>
                                          </p:val>
                                        </p:tav>
                                      </p:tavLst>
                                    </p:anim>
                                    <p:animEffect transition="in" filter="fade">
                                      <p:cBhvr>
                                        <p:cTn id="1378" dur="500"/>
                                        <p:tgtEl>
                                          <p:spTgt spid="315"/>
                                        </p:tgtEl>
                                      </p:cBhvr>
                                    </p:animEffect>
                                  </p:childTnLst>
                                </p:cTn>
                              </p:par>
                            </p:childTnLst>
                          </p:cTn>
                        </p:par>
                      </p:childTnLst>
                    </p:cTn>
                  </p:par>
                </p:childTnLst>
              </p:cTn>
              <p:nextCondLst>
                <p:cond evt="onClick" delay="0">
                  <p:tgtEl>
                    <p:spTgt spid="322"/>
                  </p:tgtEl>
                </p:cond>
              </p:nextCondLst>
            </p:seq>
            <p:seq concurrent="1" nextAc="seek">
              <p:cTn id="1379" restart="whenNotActive" fill="hold" evtFilter="cancelBubble" nodeType="interactiveSeq">
                <p:stCondLst>
                  <p:cond evt="onClick" delay="0">
                    <p:tgtEl>
                      <p:spTgt spid="310"/>
                    </p:tgtEl>
                  </p:cond>
                </p:stCondLst>
                <p:endSync evt="end" delay="0">
                  <p:rtn val="all"/>
                </p:endSync>
                <p:childTnLst>
                  <p:par>
                    <p:cTn id="1380" fill="hold">
                      <p:stCondLst>
                        <p:cond delay="0"/>
                      </p:stCondLst>
                      <p:childTnLst>
                        <p:par>
                          <p:cTn id="1381" fill="hold">
                            <p:stCondLst>
                              <p:cond delay="0"/>
                            </p:stCondLst>
                            <p:childTnLst>
                              <p:par>
                                <p:cTn id="1382" presetID="55" presetClass="exit" presetSubtype="0" fill="hold" nodeType="clickEffect">
                                  <p:stCondLst>
                                    <p:cond delay="0"/>
                                  </p:stCondLst>
                                  <p:childTnLst>
                                    <p:anim calcmode="lin" valueType="num">
                                      <p:cBhvr>
                                        <p:cTn id="1383" dur="500"/>
                                        <p:tgtEl>
                                          <p:spTgt spid="310"/>
                                        </p:tgtEl>
                                        <p:attrNameLst>
                                          <p:attrName>ppt_w</p:attrName>
                                        </p:attrNameLst>
                                      </p:cBhvr>
                                      <p:tavLst>
                                        <p:tav tm="0">
                                          <p:val>
                                            <p:strVal val="ppt_w"/>
                                          </p:val>
                                        </p:tav>
                                        <p:tav tm="100000">
                                          <p:val>
                                            <p:strVal val="ppt_w*0.70"/>
                                          </p:val>
                                        </p:tav>
                                      </p:tavLst>
                                    </p:anim>
                                    <p:anim calcmode="lin" valueType="num">
                                      <p:cBhvr>
                                        <p:cTn id="1384" dur="500"/>
                                        <p:tgtEl>
                                          <p:spTgt spid="310"/>
                                        </p:tgtEl>
                                        <p:attrNameLst>
                                          <p:attrName>ppt_h</p:attrName>
                                        </p:attrNameLst>
                                      </p:cBhvr>
                                      <p:tavLst>
                                        <p:tav tm="0">
                                          <p:val>
                                            <p:strVal val="ppt_h"/>
                                          </p:val>
                                        </p:tav>
                                        <p:tav tm="100000">
                                          <p:val>
                                            <p:strVal val="ppt_h"/>
                                          </p:val>
                                        </p:tav>
                                      </p:tavLst>
                                    </p:anim>
                                    <p:animEffect transition="out" filter="fade">
                                      <p:cBhvr>
                                        <p:cTn id="1385" dur="500"/>
                                        <p:tgtEl>
                                          <p:spTgt spid="310"/>
                                        </p:tgtEl>
                                      </p:cBhvr>
                                    </p:animEffect>
                                    <p:set>
                                      <p:cBhvr>
                                        <p:cTn id="1386" dur="1" fill="hold">
                                          <p:stCondLst>
                                            <p:cond delay="499"/>
                                          </p:stCondLst>
                                        </p:cTn>
                                        <p:tgtEl>
                                          <p:spTgt spid="310"/>
                                        </p:tgtEl>
                                        <p:attrNameLst>
                                          <p:attrName>style.visibility</p:attrName>
                                        </p:attrNameLst>
                                      </p:cBhvr>
                                      <p:to>
                                        <p:strVal val="hidden"/>
                                      </p:to>
                                    </p:set>
                                  </p:childTnLst>
                                </p:cTn>
                              </p:par>
                            </p:childTnLst>
                          </p:cTn>
                        </p:par>
                      </p:childTnLst>
                    </p:cTn>
                  </p:par>
                </p:childTnLst>
              </p:cTn>
              <p:nextCondLst>
                <p:cond evt="onClick" delay="0">
                  <p:tgtEl>
                    <p:spTgt spid="310"/>
                  </p:tgtEl>
                </p:cond>
              </p:nextCondLst>
            </p:seq>
            <p:seq concurrent="1" nextAc="seek">
              <p:cTn id="1387" restart="whenNotActive" fill="hold" evtFilter="cancelBubble" nodeType="interactiveSeq">
                <p:stCondLst>
                  <p:cond evt="onClick" delay="0">
                    <p:tgtEl>
                      <p:spTgt spid="316"/>
                    </p:tgtEl>
                  </p:cond>
                </p:stCondLst>
                <p:endSync evt="end" delay="0">
                  <p:rtn val="all"/>
                </p:endSync>
                <p:childTnLst>
                  <p:par>
                    <p:cTn id="1388" fill="hold">
                      <p:stCondLst>
                        <p:cond delay="0"/>
                      </p:stCondLst>
                      <p:childTnLst>
                        <p:par>
                          <p:cTn id="1389" fill="hold">
                            <p:stCondLst>
                              <p:cond delay="0"/>
                            </p:stCondLst>
                            <p:childTnLst>
                              <p:par>
                                <p:cTn id="1390" presetID="55" presetClass="exit" presetSubtype="0" fill="hold" nodeType="clickEffect">
                                  <p:stCondLst>
                                    <p:cond delay="0"/>
                                  </p:stCondLst>
                                  <p:childTnLst>
                                    <p:anim calcmode="lin" valueType="num">
                                      <p:cBhvr>
                                        <p:cTn id="1391" dur="500"/>
                                        <p:tgtEl>
                                          <p:spTgt spid="316"/>
                                        </p:tgtEl>
                                        <p:attrNameLst>
                                          <p:attrName>ppt_w</p:attrName>
                                        </p:attrNameLst>
                                      </p:cBhvr>
                                      <p:tavLst>
                                        <p:tav tm="0">
                                          <p:val>
                                            <p:strVal val="ppt_w"/>
                                          </p:val>
                                        </p:tav>
                                        <p:tav tm="100000">
                                          <p:val>
                                            <p:strVal val="ppt_w*0.70"/>
                                          </p:val>
                                        </p:tav>
                                      </p:tavLst>
                                    </p:anim>
                                    <p:anim calcmode="lin" valueType="num">
                                      <p:cBhvr>
                                        <p:cTn id="1392" dur="500"/>
                                        <p:tgtEl>
                                          <p:spTgt spid="316"/>
                                        </p:tgtEl>
                                        <p:attrNameLst>
                                          <p:attrName>ppt_h</p:attrName>
                                        </p:attrNameLst>
                                      </p:cBhvr>
                                      <p:tavLst>
                                        <p:tav tm="0">
                                          <p:val>
                                            <p:strVal val="ppt_h"/>
                                          </p:val>
                                        </p:tav>
                                        <p:tav tm="100000">
                                          <p:val>
                                            <p:strVal val="ppt_h"/>
                                          </p:val>
                                        </p:tav>
                                      </p:tavLst>
                                    </p:anim>
                                    <p:animEffect transition="out" filter="fade">
                                      <p:cBhvr>
                                        <p:cTn id="1393" dur="500"/>
                                        <p:tgtEl>
                                          <p:spTgt spid="316"/>
                                        </p:tgtEl>
                                      </p:cBhvr>
                                    </p:animEffect>
                                    <p:set>
                                      <p:cBhvr>
                                        <p:cTn id="1394" dur="1" fill="hold">
                                          <p:stCondLst>
                                            <p:cond delay="499"/>
                                          </p:stCondLst>
                                        </p:cTn>
                                        <p:tgtEl>
                                          <p:spTgt spid="316"/>
                                        </p:tgtEl>
                                        <p:attrNameLst>
                                          <p:attrName>style.visibility</p:attrName>
                                        </p:attrNameLst>
                                      </p:cBhvr>
                                      <p:to>
                                        <p:strVal val="hidden"/>
                                      </p:to>
                                    </p:set>
                                  </p:childTnLst>
                                </p:cTn>
                              </p:par>
                            </p:childTnLst>
                          </p:cTn>
                        </p:par>
                      </p:childTnLst>
                    </p:cTn>
                  </p:par>
                </p:childTnLst>
              </p:cTn>
              <p:nextCondLst>
                <p:cond evt="onClick" delay="0">
                  <p:tgtEl>
                    <p:spTgt spid="316"/>
                  </p:tgtEl>
                </p:cond>
              </p:nextCondLst>
            </p:seq>
            <p:seq concurrent="1" nextAc="seek">
              <p:cTn id="1395" restart="whenNotActive" fill="hold" evtFilter="cancelBubble" nodeType="interactiveSeq">
                <p:stCondLst>
                  <p:cond evt="onClick" delay="0">
                    <p:tgtEl>
                      <p:spTgt spid="317"/>
                    </p:tgtEl>
                  </p:cond>
                </p:stCondLst>
                <p:endSync evt="end" delay="0">
                  <p:rtn val="all"/>
                </p:endSync>
                <p:childTnLst>
                  <p:par>
                    <p:cTn id="1396" fill="hold">
                      <p:stCondLst>
                        <p:cond delay="0"/>
                      </p:stCondLst>
                      <p:childTnLst>
                        <p:par>
                          <p:cTn id="1397" fill="hold">
                            <p:stCondLst>
                              <p:cond delay="0"/>
                            </p:stCondLst>
                            <p:childTnLst>
                              <p:par>
                                <p:cTn id="1398" presetID="55" presetClass="exit" presetSubtype="0" fill="hold" nodeType="clickEffect">
                                  <p:stCondLst>
                                    <p:cond delay="0"/>
                                  </p:stCondLst>
                                  <p:childTnLst>
                                    <p:anim calcmode="lin" valueType="num">
                                      <p:cBhvr>
                                        <p:cTn id="1399" dur="500"/>
                                        <p:tgtEl>
                                          <p:spTgt spid="317"/>
                                        </p:tgtEl>
                                        <p:attrNameLst>
                                          <p:attrName>ppt_w</p:attrName>
                                        </p:attrNameLst>
                                      </p:cBhvr>
                                      <p:tavLst>
                                        <p:tav tm="0">
                                          <p:val>
                                            <p:strVal val="ppt_w"/>
                                          </p:val>
                                        </p:tav>
                                        <p:tav tm="100000">
                                          <p:val>
                                            <p:strVal val="ppt_w*0.70"/>
                                          </p:val>
                                        </p:tav>
                                      </p:tavLst>
                                    </p:anim>
                                    <p:anim calcmode="lin" valueType="num">
                                      <p:cBhvr>
                                        <p:cTn id="1400" dur="500"/>
                                        <p:tgtEl>
                                          <p:spTgt spid="317"/>
                                        </p:tgtEl>
                                        <p:attrNameLst>
                                          <p:attrName>ppt_h</p:attrName>
                                        </p:attrNameLst>
                                      </p:cBhvr>
                                      <p:tavLst>
                                        <p:tav tm="0">
                                          <p:val>
                                            <p:strVal val="ppt_h"/>
                                          </p:val>
                                        </p:tav>
                                        <p:tav tm="100000">
                                          <p:val>
                                            <p:strVal val="ppt_h"/>
                                          </p:val>
                                        </p:tav>
                                      </p:tavLst>
                                    </p:anim>
                                    <p:animEffect transition="out" filter="fade">
                                      <p:cBhvr>
                                        <p:cTn id="1401" dur="500"/>
                                        <p:tgtEl>
                                          <p:spTgt spid="317"/>
                                        </p:tgtEl>
                                      </p:cBhvr>
                                    </p:animEffect>
                                    <p:set>
                                      <p:cBhvr>
                                        <p:cTn id="1402" dur="1" fill="hold">
                                          <p:stCondLst>
                                            <p:cond delay="499"/>
                                          </p:stCondLst>
                                        </p:cTn>
                                        <p:tgtEl>
                                          <p:spTgt spid="317"/>
                                        </p:tgtEl>
                                        <p:attrNameLst>
                                          <p:attrName>style.visibility</p:attrName>
                                        </p:attrNameLst>
                                      </p:cBhvr>
                                      <p:to>
                                        <p:strVal val="hidden"/>
                                      </p:to>
                                    </p:set>
                                  </p:childTnLst>
                                </p:cTn>
                              </p:par>
                            </p:childTnLst>
                          </p:cTn>
                        </p:par>
                      </p:childTnLst>
                    </p:cTn>
                  </p:par>
                </p:childTnLst>
              </p:cTn>
              <p:nextCondLst>
                <p:cond evt="onClick" delay="0">
                  <p:tgtEl>
                    <p:spTgt spid="317"/>
                  </p:tgtEl>
                </p:cond>
              </p:nextCondLst>
            </p:seq>
            <p:seq concurrent="1" nextAc="seek">
              <p:cTn id="1403" restart="whenNotActive" fill="hold" evtFilter="cancelBubble" nodeType="interactiveSeq">
                <p:stCondLst>
                  <p:cond evt="onClick" delay="0">
                    <p:tgtEl>
                      <p:spTgt spid="318"/>
                    </p:tgtEl>
                  </p:cond>
                </p:stCondLst>
                <p:endSync evt="end" delay="0">
                  <p:rtn val="all"/>
                </p:endSync>
                <p:childTnLst>
                  <p:par>
                    <p:cTn id="1404" fill="hold">
                      <p:stCondLst>
                        <p:cond delay="0"/>
                      </p:stCondLst>
                      <p:childTnLst>
                        <p:par>
                          <p:cTn id="1405" fill="hold">
                            <p:stCondLst>
                              <p:cond delay="0"/>
                            </p:stCondLst>
                            <p:childTnLst>
                              <p:par>
                                <p:cTn id="1406" presetID="55" presetClass="exit" presetSubtype="0" fill="hold" nodeType="clickEffect">
                                  <p:stCondLst>
                                    <p:cond delay="0"/>
                                  </p:stCondLst>
                                  <p:childTnLst>
                                    <p:anim calcmode="lin" valueType="num">
                                      <p:cBhvr>
                                        <p:cTn id="1407" dur="500"/>
                                        <p:tgtEl>
                                          <p:spTgt spid="318"/>
                                        </p:tgtEl>
                                        <p:attrNameLst>
                                          <p:attrName>ppt_w</p:attrName>
                                        </p:attrNameLst>
                                      </p:cBhvr>
                                      <p:tavLst>
                                        <p:tav tm="0">
                                          <p:val>
                                            <p:strVal val="ppt_w"/>
                                          </p:val>
                                        </p:tav>
                                        <p:tav tm="100000">
                                          <p:val>
                                            <p:strVal val="ppt_w*0.70"/>
                                          </p:val>
                                        </p:tav>
                                      </p:tavLst>
                                    </p:anim>
                                    <p:anim calcmode="lin" valueType="num">
                                      <p:cBhvr>
                                        <p:cTn id="1408" dur="500"/>
                                        <p:tgtEl>
                                          <p:spTgt spid="318"/>
                                        </p:tgtEl>
                                        <p:attrNameLst>
                                          <p:attrName>ppt_h</p:attrName>
                                        </p:attrNameLst>
                                      </p:cBhvr>
                                      <p:tavLst>
                                        <p:tav tm="0">
                                          <p:val>
                                            <p:strVal val="ppt_h"/>
                                          </p:val>
                                        </p:tav>
                                        <p:tav tm="100000">
                                          <p:val>
                                            <p:strVal val="ppt_h"/>
                                          </p:val>
                                        </p:tav>
                                      </p:tavLst>
                                    </p:anim>
                                    <p:animEffect transition="out" filter="fade">
                                      <p:cBhvr>
                                        <p:cTn id="1409" dur="500"/>
                                        <p:tgtEl>
                                          <p:spTgt spid="318"/>
                                        </p:tgtEl>
                                      </p:cBhvr>
                                    </p:animEffect>
                                    <p:set>
                                      <p:cBhvr>
                                        <p:cTn id="1410" dur="1" fill="hold">
                                          <p:stCondLst>
                                            <p:cond delay="499"/>
                                          </p:stCondLst>
                                        </p:cTn>
                                        <p:tgtEl>
                                          <p:spTgt spid="318"/>
                                        </p:tgtEl>
                                        <p:attrNameLst>
                                          <p:attrName>style.visibility</p:attrName>
                                        </p:attrNameLst>
                                      </p:cBhvr>
                                      <p:to>
                                        <p:strVal val="hidden"/>
                                      </p:to>
                                    </p:set>
                                  </p:childTnLst>
                                </p:cTn>
                              </p:par>
                            </p:childTnLst>
                          </p:cTn>
                        </p:par>
                      </p:childTnLst>
                    </p:cTn>
                  </p:par>
                </p:childTnLst>
              </p:cTn>
              <p:nextCondLst>
                <p:cond evt="onClick" delay="0">
                  <p:tgtEl>
                    <p:spTgt spid="318"/>
                  </p:tgtEl>
                </p:cond>
              </p:nextCondLst>
            </p:seq>
            <p:seq concurrent="1" nextAc="seek">
              <p:cTn id="1411" restart="whenNotActive" fill="hold" evtFilter="cancelBubble" nodeType="interactiveSeq">
                <p:stCondLst>
                  <p:cond evt="onClick" delay="0">
                    <p:tgtEl>
                      <p:spTgt spid="319"/>
                    </p:tgtEl>
                  </p:cond>
                </p:stCondLst>
                <p:endSync evt="end" delay="0">
                  <p:rtn val="all"/>
                </p:endSync>
                <p:childTnLst>
                  <p:par>
                    <p:cTn id="1412" fill="hold">
                      <p:stCondLst>
                        <p:cond delay="0"/>
                      </p:stCondLst>
                      <p:childTnLst>
                        <p:par>
                          <p:cTn id="1413" fill="hold">
                            <p:stCondLst>
                              <p:cond delay="0"/>
                            </p:stCondLst>
                            <p:childTnLst>
                              <p:par>
                                <p:cTn id="1414" presetID="55" presetClass="exit" presetSubtype="0" fill="hold" nodeType="clickEffect">
                                  <p:stCondLst>
                                    <p:cond delay="0"/>
                                  </p:stCondLst>
                                  <p:childTnLst>
                                    <p:anim calcmode="lin" valueType="num">
                                      <p:cBhvr>
                                        <p:cTn id="1415" dur="500"/>
                                        <p:tgtEl>
                                          <p:spTgt spid="319"/>
                                        </p:tgtEl>
                                        <p:attrNameLst>
                                          <p:attrName>ppt_w</p:attrName>
                                        </p:attrNameLst>
                                      </p:cBhvr>
                                      <p:tavLst>
                                        <p:tav tm="0">
                                          <p:val>
                                            <p:strVal val="ppt_w"/>
                                          </p:val>
                                        </p:tav>
                                        <p:tav tm="100000">
                                          <p:val>
                                            <p:strVal val="ppt_w*0.70"/>
                                          </p:val>
                                        </p:tav>
                                      </p:tavLst>
                                    </p:anim>
                                    <p:anim calcmode="lin" valueType="num">
                                      <p:cBhvr>
                                        <p:cTn id="1416" dur="500"/>
                                        <p:tgtEl>
                                          <p:spTgt spid="319"/>
                                        </p:tgtEl>
                                        <p:attrNameLst>
                                          <p:attrName>ppt_h</p:attrName>
                                        </p:attrNameLst>
                                      </p:cBhvr>
                                      <p:tavLst>
                                        <p:tav tm="0">
                                          <p:val>
                                            <p:strVal val="ppt_h"/>
                                          </p:val>
                                        </p:tav>
                                        <p:tav tm="100000">
                                          <p:val>
                                            <p:strVal val="ppt_h"/>
                                          </p:val>
                                        </p:tav>
                                      </p:tavLst>
                                    </p:anim>
                                    <p:animEffect transition="out" filter="fade">
                                      <p:cBhvr>
                                        <p:cTn id="1417" dur="500"/>
                                        <p:tgtEl>
                                          <p:spTgt spid="319"/>
                                        </p:tgtEl>
                                      </p:cBhvr>
                                    </p:animEffect>
                                    <p:set>
                                      <p:cBhvr>
                                        <p:cTn id="1418" dur="1" fill="hold">
                                          <p:stCondLst>
                                            <p:cond delay="499"/>
                                          </p:stCondLst>
                                        </p:cTn>
                                        <p:tgtEl>
                                          <p:spTgt spid="319"/>
                                        </p:tgtEl>
                                        <p:attrNameLst>
                                          <p:attrName>style.visibility</p:attrName>
                                        </p:attrNameLst>
                                      </p:cBhvr>
                                      <p:to>
                                        <p:strVal val="hidden"/>
                                      </p:to>
                                    </p:set>
                                  </p:childTnLst>
                                </p:cTn>
                              </p:par>
                            </p:childTnLst>
                          </p:cTn>
                        </p:par>
                      </p:childTnLst>
                    </p:cTn>
                  </p:par>
                </p:childTnLst>
              </p:cTn>
              <p:nextCondLst>
                <p:cond evt="onClick" delay="0">
                  <p:tgtEl>
                    <p:spTgt spid="319"/>
                  </p:tgtEl>
                </p:cond>
              </p:nextCondLst>
            </p:seq>
            <p:seq concurrent="1" nextAc="seek">
              <p:cTn id="1419" restart="whenNotActive" fill="hold" evtFilter="cancelBubble" nodeType="interactiveSeq">
                <p:stCondLst>
                  <p:cond evt="onClick" delay="0">
                    <p:tgtEl>
                      <p:spTgt spid="320"/>
                    </p:tgtEl>
                  </p:cond>
                </p:stCondLst>
                <p:endSync evt="end" delay="0">
                  <p:rtn val="all"/>
                </p:endSync>
                <p:childTnLst>
                  <p:par>
                    <p:cTn id="1420" fill="hold">
                      <p:stCondLst>
                        <p:cond delay="0"/>
                      </p:stCondLst>
                      <p:childTnLst>
                        <p:par>
                          <p:cTn id="1421" fill="hold">
                            <p:stCondLst>
                              <p:cond delay="0"/>
                            </p:stCondLst>
                            <p:childTnLst>
                              <p:par>
                                <p:cTn id="1422" presetID="55" presetClass="exit" presetSubtype="0" fill="hold" nodeType="clickEffect">
                                  <p:stCondLst>
                                    <p:cond delay="0"/>
                                  </p:stCondLst>
                                  <p:childTnLst>
                                    <p:anim calcmode="lin" valueType="num">
                                      <p:cBhvr>
                                        <p:cTn id="1423" dur="500"/>
                                        <p:tgtEl>
                                          <p:spTgt spid="320"/>
                                        </p:tgtEl>
                                        <p:attrNameLst>
                                          <p:attrName>ppt_w</p:attrName>
                                        </p:attrNameLst>
                                      </p:cBhvr>
                                      <p:tavLst>
                                        <p:tav tm="0">
                                          <p:val>
                                            <p:strVal val="ppt_w"/>
                                          </p:val>
                                        </p:tav>
                                        <p:tav tm="100000">
                                          <p:val>
                                            <p:strVal val="ppt_w*0.70"/>
                                          </p:val>
                                        </p:tav>
                                      </p:tavLst>
                                    </p:anim>
                                    <p:anim calcmode="lin" valueType="num">
                                      <p:cBhvr>
                                        <p:cTn id="1424" dur="500"/>
                                        <p:tgtEl>
                                          <p:spTgt spid="320"/>
                                        </p:tgtEl>
                                        <p:attrNameLst>
                                          <p:attrName>ppt_h</p:attrName>
                                        </p:attrNameLst>
                                      </p:cBhvr>
                                      <p:tavLst>
                                        <p:tav tm="0">
                                          <p:val>
                                            <p:strVal val="ppt_h"/>
                                          </p:val>
                                        </p:tav>
                                        <p:tav tm="100000">
                                          <p:val>
                                            <p:strVal val="ppt_h"/>
                                          </p:val>
                                        </p:tav>
                                      </p:tavLst>
                                    </p:anim>
                                    <p:animEffect transition="out" filter="fade">
                                      <p:cBhvr>
                                        <p:cTn id="1425" dur="500"/>
                                        <p:tgtEl>
                                          <p:spTgt spid="320"/>
                                        </p:tgtEl>
                                      </p:cBhvr>
                                    </p:animEffect>
                                    <p:set>
                                      <p:cBhvr>
                                        <p:cTn id="1426" dur="1" fill="hold">
                                          <p:stCondLst>
                                            <p:cond delay="499"/>
                                          </p:stCondLst>
                                        </p:cTn>
                                        <p:tgtEl>
                                          <p:spTgt spid="320"/>
                                        </p:tgtEl>
                                        <p:attrNameLst>
                                          <p:attrName>style.visibility</p:attrName>
                                        </p:attrNameLst>
                                      </p:cBhvr>
                                      <p:to>
                                        <p:strVal val="hidden"/>
                                      </p:to>
                                    </p:set>
                                  </p:childTnLst>
                                </p:cTn>
                              </p:par>
                            </p:childTnLst>
                          </p:cTn>
                        </p:par>
                      </p:childTnLst>
                    </p:cTn>
                  </p:par>
                </p:childTnLst>
              </p:cTn>
              <p:nextCondLst>
                <p:cond evt="onClick" delay="0">
                  <p:tgtEl>
                    <p:spTgt spid="320"/>
                  </p:tgtEl>
                </p:cond>
              </p:nextCondLst>
            </p:seq>
            <p:seq concurrent="1" nextAc="seek">
              <p:cTn id="1427" restart="whenNotActive" fill="hold" evtFilter="cancelBubble" nodeType="interactiveSeq">
                <p:stCondLst>
                  <p:cond evt="onClick" delay="0">
                    <p:tgtEl>
                      <p:spTgt spid="313"/>
                    </p:tgtEl>
                  </p:cond>
                </p:stCondLst>
                <p:endSync evt="end" delay="0">
                  <p:rtn val="all"/>
                </p:endSync>
                <p:childTnLst>
                  <p:par>
                    <p:cTn id="1428" fill="hold">
                      <p:stCondLst>
                        <p:cond delay="0"/>
                      </p:stCondLst>
                      <p:childTnLst>
                        <p:par>
                          <p:cTn id="1429" fill="hold">
                            <p:stCondLst>
                              <p:cond delay="0"/>
                            </p:stCondLst>
                            <p:childTnLst>
                              <p:par>
                                <p:cTn id="1430" presetID="55" presetClass="exit" presetSubtype="0" fill="hold" nodeType="clickEffect">
                                  <p:stCondLst>
                                    <p:cond delay="0"/>
                                  </p:stCondLst>
                                  <p:childTnLst>
                                    <p:anim calcmode="lin" valueType="num">
                                      <p:cBhvr>
                                        <p:cTn id="1431" dur="500"/>
                                        <p:tgtEl>
                                          <p:spTgt spid="313"/>
                                        </p:tgtEl>
                                        <p:attrNameLst>
                                          <p:attrName>ppt_w</p:attrName>
                                        </p:attrNameLst>
                                      </p:cBhvr>
                                      <p:tavLst>
                                        <p:tav tm="0">
                                          <p:val>
                                            <p:strVal val="ppt_w"/>
                                          </p:val>
                                        </p:tav>
                                        <p:tav tm="100000">
                                          <p:val>
                                            <p:strVal val="ppt_w*0.70"/>
                                          </p:val>
                                        </p:tav>
                                      </p:tavLst>
                                    </p:anim>
                                    <p:anim calcmode="lin" valueType="num">
                                      <p:cBhvr>
                                        <p:cTn id="1432" dur="500"/>
                                        <p:tgtEl>
                                          <p:spTgt spid="313"/>
                                        </p:tgtEl>
                                        <p:attrNameLst>
                                          <p:attrName>ppt_h</p:attrName>
                                        </p:attrNameLst>
                                      </p:cBhvr>
                                      <p:tavLst>
                                        <p:tav tm="0">
                                          <p:val>
                                            <p:strVal val="ppt_h"/>
                                          </p:val>
                                        </p:tav>
                                        <p:tav tm="100000">
                                          <p:val>
                                            <p:strVal val="ppt_h"/>
                                          </p:val>
                                        </p:tav>
                                      </p:tavLst>
                                    </p:anim>
                                    <p:animEffect transition="out" filter="fade">
                                      <p:cBhvr>
                                        <p:cTn id="1433" dur="500"/>
                                        <p:tgtEl>
                                          <p:spTgt spid="313"/>
                                        </p:tgtEl>
                                      </p:cBhvr>
                                    </p:animEffect>
                                    <p:set>
                                      <p:cBhvr>
                                        <p:cTn id="1434" dur="1" fill="hold">
                                          <p:stCondLst>
                                            <p:cond delay="499"/>
                                          </p:stCondLst>
                                        </p:cTn>
                                        <p:tgtEl>
                                          <p:spTgt spid="313"/>
                                        </p:tgtEl>
                                        <p:attrNameLst>
                                          <p:attrName>style.visibility</p:attrName>
                                        </p:attrNameLst>
                                      </p:cBhvr>
                                      <p:to>
                                        <p:strVal val="hidden"/>
                                      </p:to>
                                    </p:set>
                                  </p:childTnLst>
                                </p:cTn>
                              </p:par>
                            </p:childTnLst>
                          </p:cTn>
                        </p:par>
                      </p:childTnLst>
                    </p:cTn>
                  </p:par>
                </p:childTnLst>
              </p:cTn>
              <p:nextCondLst>
                <p:cond evt="onClick" delay="0">
                  <p:tgtEl>
                    <p:spTgt spid="313"/>
                  </p:tgtEl>
                </p:cond>
              </p:nextCondLst>
            </p:seq>
            <p:seq concurrent="1" nextAc="seek">
              <p:cTn id="1435" restart="whenNotActive" fill="hold" evtFilter="cancelBubble" nodeType="interactiveSeq">
                <p:stCondLst>
                  <p:cond evt="onClick" delay="0">
                    <p:tgtEl>
                      <p:spTgt spid="312"/>
                    </p:tgtEl>
                  </p:cond>
                </p:stCondLst>
                <p:endSync evt="end" delay="0">
                  <p:rtn val="all"/>
                </p:endSync>
                <p:childTnLst>
                  <p:par>
                    <p:cTn id="1436" fill="hold">
                      <p:stCondLst>
                        <p:cond delay="0"/>
                      </p:stCondLst>
                      <p:childTnLst>
                        <p:par>
                          <p:cTn id="1437" fill="hold">
                            <p:stCondLst>
                              <p:cond delay="0"/>
                            </p:stCondLst>
                            <p:childTnLst>
                              <p:par>
                                <p:cTn id="1438" presetID="55" presetClass="exit" presetSubtype="0" fill="hold" nodeType="clickEffect">
                                  <p:stCondLst>
                                    <p:cond delay="0"/>
                                  </p:stCondLst>
                                  <p:childTnLst>
                                    <p:anim calcmode="lin" valueType="num">
                                      <p:cBhvr>
                                        <p:cTn id="1439" dur="500"/>
                                        <p:tgtEl>
                                          <p:spTgt spid="312"/>
                                        </p:tgtEl>
                                        <p:attrNameLst>
                                          <p:attrName>ppt_w</p:attrName>
                                        </p:attrNameLst>
                                      </p:cBhvr>
                                      <p:tavLst>
                                        <p:tav tm="0">
                                          <p:val>
                                            <p:strVal val="ppt_w"/>
                                          </p:val>
                                        </p:tav>
                                        <p:tav tm="100000">
                                          <p:val>
                                            <p:strVal val="ppt_w*0.70"/>
                                          </p:val>
                                        </p:tav>
                                      </p:tavLst>
                                    </p:anim>
                                    <p:anim calcmode="lin" valueType="num">
                                      <p:cBhvr>
                                        <p:cTn id="1440" dur="500"/>
                                        <p:tgtEl>
                                          <p:spTgt spid="312"/>
                                        </p:tgtEl>
                                        <p:attrNameLst>
                                          <p:attrName>ppt_h</p:attrName>
                                        </p:attrNameLst>
                                      </p:cBhvr>
                                      <p:tavLst>
                                        <p:tav tm="0">
                                          <p:val>
                                            <p:strVal val="ppt_h"/>
                                          </p:val>
                                        </p:tav>
                                        <p:tav tm="100000">
                                          <p:val>
                                            <p:strVal val="ppt_h"/>
                                          </p:val>
                                        </p:tav>
                                      </p:tavLst>
                                    </p:anim>
                                    <p:animEffect transition="out" filter="fade">
                                      <p:cBhvr>
                                        <p:cTn id="1441" dur="500"/>
                                        <p:tgtEl>
                                          <p:spTgt spid="312"/>
                                        </p:tgtEl>
                                      </p:cBhvr>
                                    </p:animEffect>
                                    <p:set>
                                      <p:cBhvr>
                                        <p:cTn id="1442" dur="1" fill="hold">
                                          <p:stCondLst>
                                            <p:cond delay="499"/>
                                          </p:stCondLst>
                                        </p:cTn>
                                        <p:tgtEl>
                                          <p:spTgt spid="312"/>
                                        </p:tgtEl>
                                        <p:attrNameLst>
                                          <p:attrName>style.visibility</p:attrName>
                                        </p:attrNameLst>
                                      </p:cBhvr>
                                      <p:to>
                                        <p:strVal val="hidden"/>
                                      </p:to>
                                    </p:set>
                                  </p:childTnLst>
                                </p:cTn>
                              </p:par>
                            </p:childTnLst>
                          </p:cTn>
                        </p:par>
                      </p:childTnLst>
                    </p:cTn>
                  </p:par>
                </p:childTnLst>
              </p:cTn>
              <p:nextCondLst>
                <p:cond evt="onClick" delay="0">
                  <p:tgtEl>
                    <p:spTgt spid="312"/>
                  </p:tgtEl>
                </p:cond>
              </p:nextCondLst>
            </p:seq>
            <p:seq concurrent="1" nextAc="seek">
              <p:cTn id="1443" restart="whenNotActive" fill="hold" evtFilter="cancelBubble" nodeType="interactiveSeq">
                <p:stCondLst>
                  <p:cond evt="onClick" delay="0">
                    <p:tgtEl>
                      <p:spTgt spid="311"/>
                    </p:tgtEl>
                  </p:cond>
                </p:stCondLst>
                <p:endSync evt="end" delay="0">
                  <p:rtn val="all"/>
                </p:endSync>
                <p:childTnLst>
                  <p:par>
                    <p:cTn id="1444" fill="hold">
                      <p:stCondLst>
                        <p:cond delay="0"/>
                      </p:stCondLst>
                      <p:childTnLst>
                        <p:par>
                          <p:cTn id="1445" fill="hold">
                            <p:stCondLst>
                              <p:cond delay="0"/>
                            </p:stCondLst>
                            <p:childTnLst>
                              <p:par>
                                <p:cTn id="1446" presetID="55" presetClass="exit" presetSubtype="0" fill="hold" nodeType="clickEffect">
                                  <p:stCondLst>
                                    <p:cond delay="0"/>
                                  </p:stCondLst>
                                  <p:childTnLst>
                                    <p:anim calcmode="lin" valueType="num">
                                      <p:cBhvr>
                                        <p:cTn id="1447" dur="500"/>
                                        <p:tgtEl>
                                          <p:spTgt spid="311"/>
                                        </p:tgtEl>
                                        <p:attrNameLst>
                                          <p:attrName>ppt_w</p:attrName>
                                        </p:attrNameLst>
                                      </p:cBhvr>
                                      <p:tavLst>
                                        <p:tav tm="0">
                                          <p:val>
                                            <p:strVal val="ppt_w"/>
                                          </p:val>
                                        </p:tav>
                                        <p:tav tm="100000">
                                          <p:val>
                                            <p:strVal val="ppt_w*0.70"/>
                                          </p:val>
                                        </p:tav>
                                      </p:tavLst>
                                    </p:anim>
                                    <p:anim calcmode="lin" valueType="num">
                                      <p:cBhvr>
                                        <p:cTn id="1448" dur="500"/>
                                        <p:tgtEl>
                                          <p:spTgt spid="311"/>
                                        </p:tgtEl>
                                        <p:attrNameLst>
                                          <p:attrName>ppt_h</p:attrName>
                                        </p:attrNameLst>
                                      </p:cBhvr>
                                      <p:tavLst>
                                        <p:tav tm="0">
                                          <p:val>
                                            <p:strVal val="ppt_h"/>
                                          </p:val>
                                        </p:tav>
                                        <p:tav tm="100000">
                                          <p:val>
                                            <p:strVal val="ppt_h"/>
                                          </p:val>
                                        </p:tav>
                                      </p:tavLst>
                                    </p:anim>
                                    <p:animEffect transition="out" filter="fade">
                                      <p:cBhvr>
                                        <p:cTn id="1449" dur="500"/>
                                        <p:tgtEl>
                                          <p:spTgt spid="311"/>
                                        </p:tgtEl>
                                      </p:cBhvr>
                                    </p:animEffect>
                                    <p:set>
                                      <p:cBhvr>
                                        <p:cTn id="1450" dur="1" fill="hold">
                                          <p:stCondLst>
                                            <p:cond delay="499"/>
                                          </p:stCondLst>
                                        </p:cTn>
                                        <p:tgtEl>
                                          <p:spTgt spid="311"/>
                                        </p:tgtEl>
                                        <p:attrNameLst>
                                          <p:attrName>style.visibility</p:attrName>
                                        </p:attrNameLst>
                                      </p:cBhvr>
                                      <p:to>
                                        <p:strVal val="hidden"/>
                                      </p:to>
                                    </p:set>
                                  </p:childTnLst>
                                </p:cTn>
                              </p:par>
                            </p:childTnLst>
                          </p:cTn>
                        </p:par>
                      </p:childTnLst>
                    </p:cTn>
                  </p:par>
                </p:childTnLst>
              </p:cTn>
              <p:nextCondLst>
                <p:cond evt="onClick" delay="0">
                  <p:tgtEl>
                    <p:spTgt spid="311"/>
                  </p:tgtEl>
                </p:cond>
              </p:nextCondLst>
            </p:seq>
            <p:seq concurrent="1" nextAc="seek">
              <p:cTn id="1451" restart="whenNotActive" fill="hold" evtFilter="cancelBubble" nodeType="interactiveSeq">
                <p:stCondLst>
                  <p:cond evt="onClick" delay="0">
                    <p:tgtEl>
                      <p:spTgt spid="309"/>
                    </p:tgtEl>
                  </p:cond>
                </p:stCondLst>
                <p:endSync evt="end" delay="0">
                  <p:rtn val="all"/>
                </p:endSync>
                <p:childTnLst>
                  <p:par>
                    <p:cTn id="1452" fill="hold">
                      <p:stCondLst>
                        <p:cond delay="0"/>
                      </p:stCondLst>
                      <p:childTnLst>
                        <p:par>
                          <p:cTn id="1453" fill="hold">
                            <p:stCondLst>
                              <p:cond delay="0"/>
                            </p:stCondLst>
                            <p:childTnLst>
                              <p:par>
                                <p:cTn id="1454" presetID="55" presetClass="exit" presetSubtype="0" fill="hold" nodeType="clickEffect">
                                  <p:stCondLst>
                                    <p:cond delay="0"/>
                                  </p:stCondLst>
                                  <p:childTnLst>
                                    <p:anim calcmode="lin" valueType="num">
                                      <p:cBhvr>
                                        <p:cTn id="1455" dur="500"/>
                                        <p:tgtEl>
                                          <p:spTgt spid="309"/>
                                        </p:tgtEl>
                                        <p:attrNameLst>
                                          <p:attrName>ppt_w</p:attrName>
                                        </p:attrNameLst>
                                      </p:cBhvr>
                                      <p:tavLst>
                                        <p:tav tm="0">
                                          <p:val>
                                            <p:strVal val="ppt_w"/>
                                          </p:val>
                                        </p:tav>
                                        <p:tav tm="100000">
                                          <p:val>
                                            <p:strVal val="ppt_w*0.70"/>
                                          </p:val>
                                        </p:tav>
                                      </p:tavLst>
                                    </p:anim>
                                    <p:anim calcmode="lin" valueType="num">
                                      <p:cBhvr>
                                        <p:cTn id="1456" dur="500"/>
                                        <p:tgtEl>
                                          <p:spTgt spid="309"/>
                                        </p:tgtEl>
                                        <p:attrNameLst>
                                          <p:attrName>ppt_h</p:attrName>
                                        </p:attrNameLst>
                                      </p:cBhvr>
                                      <p:tavLst>
                                        <p:tav tm="0">
                                          <p:val>
                                            <p:strVal val="ppt_h"/>
                                          </p:val>
                                        </p:tav>
                                        <p:tav tm="100000">
                                          <p:val>
                                            <p:strVal val="ppt_h"/>
                                          </p:val>
                                        </p:tav>
                                      </p:tavLst>
                                    </p:anim>
                                    <p:animEffect transition="out" filter="fade">
                                      <p:cBhvr>
                                        <p:cTn id="1457" dur="500"/>
                                        <p:tgtEl>
                                          <p:spTgt spid="309"/>
                                        </p:tgtEl>
                                      </p:cBhvr>
                                    </p:animEffect>
                                    <p:set>
                                      <p:cBhvr>
                                        <p:cTn id="1458" dur="1" fill="hold">
                                          <p:stCondLst>
                                            <p:cond delay="499"/>
                                          </p:stCondLst>
                                        </p:cTn>
                                        <p:tgtEl>
                                          <p:spTgt spid="309"/>
                                        </p:tgtEl>
                                        <p:attrNameLst>
                                          <p:attrName>style.visibility</p:attrName>
                                        </p:attrNameLst>
                                      </p:cBhvr>
                                      <p:to>
                                        <p:strVal val="hidden"/>
                                      </p:to>
                                    </p:set>
                                  </p:childTnLst>
                                </p:cTn>
                              </p:par>
                            </p:childTnLst>
                          </p:cTn>
                        </p:par>
                      </p:childTnLst>
                    </p:cTn>
                  </p:par>
                </p:childTnLst>
              </p:cTn>
              <p:nextCondLst>
                <p:cond evt="onClick" delay="0">
                  <p:tgtEl>
                    <p:spTgt spid="309"/>
                  </p:tgtEl>
                </p:cond>
              </p:nextCondLst>
            </p:seq>
            <p:seq concurrent="1" nextAc="seek">
              <p:cTn id="1459" restart="whenNotActive" fill="hold" evtFilter="cancelBubble" nodeType="interactiveSeq">
                <p:stCondLst>
                  <p:cond evt="onClick" delay="0">
                    <p:tgtEl>
                      <p:spTgt spid="314"/>
                    </p:tgtEl>
                  </p:cond>
                </p:stCondLst>
                <p:endSync evt="end" delay="0">
                  <p:rtn val="all"/>
                </p:endSync>
                <p:childTnLst>
                  <p:par>
                    <p:cTn id="1460" fill="hold">
                      <p:stCondLst>
                        <p:cond delay="0"/>
                      </p:stCondLst>
                      <p:childTnLst>
                        <p:par>
                          <p:cTn id="1461" fill="hold">
                            <p:stCondLst>
                              <p:cond delay="0"/>
                            </p:stCondLst>
                            <p:childTnLst>
                              <p:par>
                                <p:cTn id="1462" presetID="55" presetClass="exit" presetSubtype="0" fill="hold" nodeType="clickEffect">
                                  <p:stCondLst>
                                    <p:cond delay="0"/>
                                  </p:stCondLst>
                                  <p:childTnLst>
                                    <p:anim calcmode="lin" valueType="num">
                                      <p:cBhvr>
                                        <p:cTn id="1463" dur="500"/>
                                        <p:tgtEl>
                                          <p:spTgt spid="314"/>
                                        </p:tgtEl>
                                        <p:attrNameLst>
                                          <p:attrName>ppt_w</p:attrName>
                                        </p:attrNameLst>
                                      </p:cBhvr>
                                      <p:tavLst>
                                        <p:tav tm="0">
                                          <p:val>
                                            <p:strVal val="ppt_w"/>
                                          </p:val>
                                        </p:tav>
                                        <p:tav tm="100000">
                                          <p:val>
                                            <p:strVal val="ppt_w*0.70"/>
                                          </p:val>
                                        </p:tav>
                                      </p:tavLst>
                                    </p:anim>
                                    <p:anim calcmode="lin" valueType="num">
                                      <p:cBhvr>
                                        <p:cTn id="1464" dur="500"/>
                                        <p:tgtEl>
                                          <p:spTgt spid="314"/>
                                        </p:tgtEl>
                                        <p:attrNameLst>
                                          <p:attrName>ppt_h</p:attrName>
                                        </p:attrNameLst>
                                      </p:cBhvr>
                                      <p:tavLst>
                                        <p:tav tm="0">
                                          <p:val>
                                            <p:strVal val="ppt_h"/>
                                          </p:val>
                                        </p:tav>
                                        <p:tav tm="100000">
                                          <p:val>
                                            <p:strVal val="ppt_h"/>
                                          </p:val>
                                        </p:tav>
                                      </p:tavLst>
                                    </p:anim>
                                    <p:animEffect transition="out" filter="fade">
                                      <p:cBhvr>
                                        <p:cTn id="1465" dur="500"/>
                                        <p:tgtEl>
                                          <p:spTgt spid="314"/>
                                        </p:tgtEl>
                                      </p:cBhvr>
                                    </p:animEffect>
                                    <p:set>
                                      <p:cBhvr>
                                        <p:cTn id="1466" dur="1" fill="hold">
                                          <p:stCondLst>
                                            <p:cond delay="499"/>
                                          </p:stCondLst>
                                        </p:cTn>
                                        <p:tgtEl>
                                          <p:spTgt spid="314"/>
                                        </p:tgtEl>
                                        <p:attrNameLst>
                                          <p:attrName>style.visibility</p:attrName>
                                        </p:attrNameLst>
                                      </p:cBhvr>
                                      <p:to>
                                        <p:strVal val="hidden"/>
                                      </p:to>
                                    </p:set>
                                  </p:childTnLst>
                                </p:cTn>
                              </p:par>
                            </p:childTnLst>
                          </p:cTn>
                        </p:par>
                      </p:childTnLst>
                    </p:cTn>
                  </p:par>
                </p:childTnLst>
              </p:cTn>
              <p:nextCondLst>
                <p:cond evt="onClick" delay="0">
                  <p:tgtEl>
                    <p:spTgt spid="314"/>
                  </p:tgtEl>
                </p:cond>
              </p:nextCondLst>
            </p:seq>
            <p:seq concurrent="1" nextAc="seek">
              <p:cTn id="1467" restart="whenNotActive" fill="hold" evtFilter="cancelBubble" nodeType="interactiveSeq">
                <p:stCondLst>
                  <p:cond evt="onClick" delay="0">
                    <p:tgtEl>
                      <p:spTgt spid="315"/>
                    </p:tgtEl>
                  </p:cond>
                </p:stCondLst>
                <p:endSync evt="end" delay="0">
                  <p:rtn val="all"/>
                </p:endSync>
                <p:childTnLst>
                  <p:par>
                    <p:cTn id="1468" fill="hold">
                      <p:stCondLst>
                        <p:cond delay="0"/>
                      </p:stCondLst>
                      <p:childTnLst>
                        <p:par>
                          <p:cTn id="1469" fill="hold">
                            <p:stCondLst>
                              <p:cond delay="0"/>
                            </p:stCondLst>
                            <p:childTnLst>
                              <p:par>
                                <p:cTn id="1470" presetID="55" presetClass="exit" presetSubtype="0" fill="hold" nodeType="clickEffect">
                                  <p:stCondLst>
                                    <p:cond delay="0"/>
                                  </p:stCondLst>
                                  <p:childTnLst>
                                    <p:anim calcmode="lin" valueType="num">
                                      <p:cBhvr>
                                        <p:cTn id="1471" dur="500"/>
                                        <p:tgtEl>
                                          <p:spTgt spid="315"/>
                                        </p:tgtEl>
                                        <p:attrNameLst>
                                          <p:attrName>ppt_w</p:attrName>
                                        </p:attrNameLst>
                                      </p:cBhvr>
                                      <p:tavLst>
                                        <p:tav tm="0">
                                          <p:val>
                                            <p:strVal val="ppt_w"/>
                                          </p:val>
                                        </p:tav>
                                        <p:tav tm="100000">
                                          <p:val>
                                            <p:strVal val="ppt_w*0.70"/>
                                          </p:val>
                                        </p:tav>
                                      </p:tavLst>
                                    </p:anim>
                                    <p:anim calcmode="lin" valueType="num">
                                      <p:cBhvr>
                                        <p:cTn id="1472" dur="500"/>
                                        <p:tgtEl>
                                          <p:spTgt spid="315"/>
                                        </p:tgtEl>
                                        <p:attrNameLst>
                                          <p:attrName>ppt_h</p:attrName>
                                        </p:attrNameLst>
                                      </p:cBhvr>
                                      <p:tavLst>
                                        <p:tav tm="0">
                                          <p:val>
                                            <p:strVal val="ppt_h"/>
                                          </p:val>
                                        </p:tav>
                                        <p:tav tm="100000">
                                          <p:val>
                                            <p:strVal val="ppt_h"/>
                                          </p:val>
                                        </p:tav>
                                      </p:tavLst>
                                    </p:anim>
                                    <p:animEffect transition="out" filter="fade">
                                      <p:cBhvr>
                                        <p:cTn id="1473" dur="500"/>
                                        <p:tgtEl>
                                          <p:spTgt spid="315"/>
                                        </p:tgtEl>
                                      </p:cBhvr>
                                    </p:animEffect>
                                    <p:set>
                                      <p:cBhvr>
                                        <p:cTn id="1474" dur="1" fill="hold">
                                          <p:stCondLst>
                                            <p:cond delay="499"/>
                                          </p:stCondLst>
                                        </p:cTn>
                                        <p:tgtEl>
                                          <p:spTgt spid="315"/>
                                        </p:tgtEl>
                                        <p:attrNameLst>
                                          <p:attrName>style.visibility</p:attrName>
                                        </p:attrNameLst>
                                      </p:cBhvr>
                                      <p:to>
                                        <p:strVal val="hidden"/>
                                      </p:to>
                                    </p:set>
                                  </p:childTnLst>
                                </p:cTn>
                              </p:par>
                            </p:childTnLst>
                          </p:cTn>
                        </p:par>
                      </p:childTnLst>
                    </p:cTn>
                  </p:par>
                </p:childTnLst>
              </p:cTn>
              <p:nextCondLst>
                <p:cond evt="onClick" delay="0">
                  <p:tgtEl>
                    <p:spTgt spid="315"/>
                  </p:tgtEl>
                </p:cond>
              </p:nextCondLst>
            </p:seq>
            <p:seq concurrent="1" nextAc="seek">
              <p:cTn id="1475" restart="whenNotActive" fill="hold" evtFilter="cancelBubble" nodeType="interactiveSeq">
                <p:stCondLst>
                  <p:cond evt="onClick" delay="0">
                    <p:tgtEl>
                      <p:spTgt spid="336"/>
                    </p:tgtEl>
                  </p:cond>
                </p:stCondLst>
                <p:endSync evt="end" delay="0">
                  <p:rtn val="all"/>
                </p:endSync>
                <p:childTnLst>
                  <p:par>
                    <p:cTn id="1476" fill="hold">
                      <p:stCondLst>
                        <p:cond delay="indefinite"/>
                      </p:stCondLst>
                      <p:childTnLst>
                        <p:par>
                          <p:cTn id="1477" fill="hold">
                            <p:stCondLst>
                              <p:cond delay="0"/>
                            </p:stCondLst>
                            <p:childTnLst>
                              <p:par>
                                <p:cTn id="1478" presetID="55" presetClass="entr" presetSubtype="0" fill="hold" nodeType="clickEffect">
                                  <p:stCondLst>
                                    <p:cond delay="0"/>
                                  </p:stCondLst>
                                  <p:childTnLst>
                                    <p:set>
                                      <p:cBhvr>
                                        <p:cTn id="1479" dur="1" fill="hold">
                                          <p:stCondLst>
                                            <p:cond delay="0"/>
                                          </p:stCondLst>
                                        </p:cTn>
                                        <p:tgtEl>
                                          <p:spTgt spid="334"/>
                                        </p:tgtEl>
                                        <p:attrNameLst>
                                          <p:attrName>style.visibility</p:attrName>
                                        </p:attrNameLst>
                                      </p:cBhvr>
                                      <p:to>
                                        <p:strVal val="visible"/>
                                      </p:to>
                                    </p:set>
                                    <p:anim calcmode="lin" valueType="num">
                                      <p:cBhvr>
                                        <p:cTn id="1480" dur="500" fill="hold"/>
                                        <p:tgtEl>
                                          <p:spTgt spid="334"/>
                                        </p:tgtEl>
                                        <p:attrNameLst>
                                          <p:attrName>ppt_w</p:attrName>
                                        </p:attrNameLst>
                                      </p:cBhvr>
                                      <p:tavLst>
                                        <p:tav tm="0">
                                          <p:val>
                                            <p:strVal val="#ppt_w*0.70"/>
                                          </p:val>
                                        </p:tav>
                                        <p:tav tm="100000">
                                          <p:val>
                                            <p:strVal val="#ppt_w"/>
                                          </p:val>
                                        </p:tav>
                                      </p:tavLst>
                                    </p:anim>
                                    <p:anim calcmode="lin" valueType="num">
                                      <p:cBhvr>
                                        <p:cTn id="1481" dur="500" fill="hold"/>
                                        <p:tgtEl>
                                          <p:spTgt spid="334"/>
                                        </p:tgtEl>
                                        <p:attrNameLst>
                                          <p:attrName>ppt_h</p:attrName>
                                        </p:attrNameLst>
                                      </p:cBhvr>
                                      <p:tavLst>
                                        <p:tav tm="0">
                                          <p:val>
                                            <p:strVal val="#ppt_h"/>
                                          </p:val>
                                        </p:tav>
                                        <p:tav tm="100000">
                                          <p:val>
                                            <p:strVal val="#ppt_h"/>
                                          </p:val>
                                        </p:tav>
                                      </p:tavLst>
                                    </p:anim>
                                    <p:animEffect transition="in" filter="fade">
                                      <p:cBhvr>
                                        <p:cTn id="1482" dur="500"/>
                                        <p:tgtEl>
                                          <p:spTgt spid="334"/>
                                        </p:tgtEl>
                                      </p:cBhvr>
                                    </p:animEffect>
                                  </p:childTnLst>
                                </p:cTn>
                              </p:par>
                            </p:childTnLst>
                          </p:cTn>
                        </p:par>
                      </p:childTnLst>
                    </p:cTn>
                  </p:par>
                  <p:par>
                    <p:cTn id="1483" fill="hold">
                      <p:stCondLst>
                        <p:cond delay="indefinite"/>
                      </p:stCondLst>
                      <p:childTnLst>
                        <p:par>
                          <p:cTn id="1484" fill="hold">
                            <p:stCondLst>
                              <p:cond delay="0"/>
                            </p:stCondLst>
                            <p:childTnLst>
                              <p:par>
                                <p:cTn id="1485" presetID="55" presetClass="entr" presetSubtype="0" fill="hold" nodeType="clickEffect">
                                  <p:stCondLst>
                                    <p:cond delay="0"/>
                                  </p:stCondLst>
                                  <p:childTnLst>
                                    <p:set>
                                      <p:cBhvr>
                                        <p:cTn id="1486" dur="1" fill="hold">
                                          <p:stCondLst>
                                            <p:cond delay="0"/>
                                          </p:stCondLst>
                                        </p:cTn>
                                        <p:tgtEl>
                                          <p:spTgt spid="332"/>
                                        </p:tgtEl>
                                        <p:attrNameLst>
                                          <p:attrName>style.visibility</p:attrName>
                                        </p:attrNameLst>
                                      </p:cBhvr>
                                      <p:to>
                                        <p:strVal val="visible"/>
                                      </p:to>
                                    </p:set>
                                    <p:anim calcmode="lin" valueType="num">
                                      <p:cBhvr>
                                        <p:cTn id="1487" dur="500" fill="hold"/>
                                        <p:tgtEl>
                                          <p:spTgt spid="332"/>
                                        </p:tgtEl>
                                        <p:attrNameLst>
                                          <p:attrName>ppt_w</p:attrName>
                                        </p:attrNameLst>
                                      </p:cBhvr>
                                      <p:tavLst>
                                        <p:tav tm="0">
                                          <p:val>
                                            <p:strVal val="#ppt_w*0.70"/>
                                          </p:val>
                                        </p:tav>
                                        <p:tav tm="100000">
                                          <p:val>
                                            <p:strVal val="#ppt_w"/>
                                          </p:val>
                                        </p:tav>
                                      </p:tavLst>
                                    </p:anim>
                                    <p:anim calcmode="lin" valueType="num">
                                      <p:cBhvr>
                                        <p:cTn id="1488" dur="500" fill="hold"/>
                                        <p:tgtEl>
                                          <p:spTgt spid="332"/>
                                        </p:tgtEl>
                                        <p:attrNameLst>
                                          <p:attrName>ppt_h</p:attrName>
                                        </p:attrNameLst>
                                      </p:cBhvr>
                                      <p:tavLst>
                                        <p:tav tm="0">
                                          <p:val>
                                            <p:strVal val="#ppt_h"/>
                                          </p:val>
                                        </p:tav>
                                        <p:tav tm="100000">
                                          <p:val>
                                            <p:strVal val="#ppt_h"/>
                                          </p:val>
                                        </p:tav>
                                      </p:tavLst>
                                    </p:anim>
                                    <p:animEffect transition="in" filter="fade">
                                      <p:cBhvr>
                                        <p:cTn id="1489" dur="500"/>
                                        <p:tgtEl>
                                          <p:spTgt spid="332"/>
                                        </p:tgtEl>
                                      </p:cBhvr>
                                    </p:animEffect>
                                  </p:childTnLst>
                                </p:cTn>
                              </p:par>
                            </p:childTnLst>
                          </p:cTn>
                        </p:par>
                      </p:childTnLst>
                    </p:cTn>
                  </p:par>
                  <p:par>
                    <p:cTn id="1490" fill="hold">
                      <p:stCondLst>
                        <p:cond delay="indefinite"/>
                      </p:stCondLst>
                      <p:childTnLst>
                        <p:par>
                          <p:cTn id="1491" fill="hold">
                            <p:stCondLst>
                              <p:cond delay="0"/>
                            </p:stCondLst>
                            <p:childTnLst>
                              <p:par>
                                <p:cTn id="1492" presetID="55" presetClass="entr" presetSubtype="0" fill="hold" nodeType="clickEffect">
                                  <p:stCondLst>
                                    <p:cond delay="0"/>
                                  </p:stCondLst>
                                  <p:childTnLst>
                                    <p:set>
                                      <p:cBhvr>
                                        <p:cTn id="1493" dur="1" fill="hold">
                                          <p:stCondLst>
                                            <p:cond delay="0"/>
                                          </p:stCondLst>
                                        </p:cTn>
                                        <p:tgtEl>
                                          <p:spTgt spid="328"/>
                                        </p:tgtEl>
                                        <p:attrNameLst>
                                          <p:attrName>style.visibility</p:attrName>
                                        </p:attrNameLst>
                                      </p:cBhvr>
                                      <p:to>
                                        <p:strVal val="visible"/>
                                      </p:to>
                                    </p:set>
                                    <p:anim calcmode="lin" valueType="num">
                                      <p:cBhvr>
                                        <p:cTn id="1494" dur="500" fill="hold"/>
                                        <p:tgtEl>
                                          <p:spTgt spid="328"/>
                                        </p:tgtEl>
                                        <p:attrNameLst>
                                          <p:attrName>ppt_w</p:attrName>
                                        </p:attrNameLst>
                                      </p:cBhvr>
                                      <p:tavLst>
                                        <p:tav tm="0">
                                          <p:val>
                                            <p:strVal val="#ppt_w*0.70"/>
                                          </p:val>
                                        </p:tav>
                                        <p:tav tm="100000">
                                          <p:val>
                                            <p:strVal val="#ppt_w"/>
                                          </p:val>
                                        </p:tav>
                                      </p:tavLst>
                                    </p:anim>
                                    <p:anim calcmode="lin" valueType="num">
                                      <p:cBhvr>
                                        <p:cTn id="1495" dur="500" fill="hold"/>
                                        <p:tgtEl>
                                          <p:spTgt spid="328"/>
                                        </p:tgtEl>
                                        <p:attrNameLst>
                                          <p:attrName>ppt_h</p:attrName>
                                        </p:attrNameLst>
                                      </p:cBhvr>
                                      <p:tavLst>
                                        <p:tav tm="0">
                                          <p:val>
                                            <p:strVal val="#ppt_h"/>
                                          </p:val>
                                        </p:tav>
                                        <p:tav tm="100000">
                                          <p:val>
                                            <p:strVal val="#ppt_h"/>
                                          </p:val>
                                        </p:tav>
                                      </p:tavLst>
                                    </p:anim>
                                    <p:animEffect transition="in" filter="fade">
                                      <p:cBhvr>
                                        <p:cTn id="1496" dur="500"/>
                                        <p:tgtEl>
                                          <p:spTgt spid="328"/>
                                        </p:tgtEl>
                                      </p:cBhvr>
                                    </p:animEffect>
                                  </p:childTnLst>
                                </p:cTn>
                              </p:par>
                            </p:childTnLst>
                          </p:cTn>
                        </p:par>
                      </p:childTnLst>
                    </p:cTn>
                  </p:par>
                  <p:par>
                    <p:cTn id="1497" fill="hold">
                      <p:stCondLst>
                        <p:cond delay="indefinite"/>
                      </p:stCondLst>
                      <p:childTnLst>
                        <p:par>
                          <p:cTn id="1498" fill="hold">
                            <p:stCondLst>
                              <p:cond delay="0"/>
                            </p:stCondLst>
                            <p:childTnLst>
                              <p:par>
                                <p:cTn id="1499" presetID="55" presetClass="entr" presetSubtype="0" fill="hold" nodeType="clickEffect">
                                  <p:stCondLst>
                                    <p:cond delay="0"/>
                                  </p:stCondLst>
                                  <p:childTnLst>
                                    <p:set>
                                      <p:cBhvr>
                                        <p:cTn id="1500" dur="1" fill="hold">
                                          <p:stCondLst>
                                            <p:cond delay="0"/>
                                          </p:stCondLst>
                                        </p:cTn>
                                        <p:tgtEl>
                                          <p:spTgt spid="331"/>
                                        </p:tgtEl>
                                        <p:attrNameLst>
                                          <p:attrName>style.visibility</p:attrName>
                                        </p:attrNameLst>
                                      </p:cBhvr>
                                      <p:to>
                                        <p:strVal val="visible"/>
                                      </p:to>
                                    </p:set>
                                    <p:anim calcmode="lin" valueType="num">
                                      <p:cBhvr>
                                        <p:cTn id="1501" dur="500" fill="hold"/>
                                        <p:tgtEl>
                                          <p:spTgt spid="331"/>
                                        </p:tgtEl>
                                        <p:attrNameLst>
                                          <p:attrName>ppt_w</p:attrName>
                                        </p:attrNameLst>
                                      </p:cBhvr>
                                      <p:tavLst>
                                        <p:tav tm="0">
                                          <p:val>
                                            <p:strVal val="#ppt_w*0.70"/>
                                          </p:val>
                                        </p:tav>
                                        <p:tav tm="100000">
                                          <p:val>
                                            <p:strVal val="#ppt_w"/>
                                          </p:val>
                                        </p:tav>
                                      </p:tavLst>
                                    </p:anim>
                                    <p:anim calcmode="lin" valueType="num">
                                      <p:cBhvr>
                                        <p:cTn id="1502" dur="500" fill="hold"/>
                                        <p:tgtEl>
                                          <p:spTgt spid="331"/>
                                        </p:tgtEl>
                                        <p:attrNameLst>
                                          <p:attrName>ppt_h</p:attrName>
                                        </p:attrNameLst>
                                      </p:cBhvr>
                                      <p:tavLst>
                                        <p:tav tm="0">
                                          <p:val>
                                            <p:strVal val="#ppt_h"/>
                                          </p:val>
                                        </p:tav>
                                        <p:tav tm="100000">
                                          <p:val>
                                            <p:strVal val="#ppt_h"/>
                                          </p:val>
                                        </p:tav>
                                      </p:tavLst>
                                    </p:anim>
                                    <p:animEffect transition="in" filter="fade">
                                      <p:cBhvr>
                                        <p:cTn id="1503" dur="500"/>
                                        <p:tgtEl>
                                          <p:spTgt spid="331"/>
                                        </p:tgtEl>
                                      </p:cBhvr>
                                    </p:animEffect>
                                  </p:childTnLst>
                                </p:cTn>
                              </p:par>
                            </p:childTnLst>
                          </p:cTn>
                        </p:par>
                      </p:childTnLst>
                    </p:cTn>
                  </p:par>
                  <p:par>
                    <p:cTn id="1504" fill="hold">
                      <p:stCondLst>
                        <p:cond delay="indefinite"/>
                      </p:stCondLst>
                      <p:childTnLst>
                        <p:par>
                          <p:cTn id="1505" fill="hold">
                            <p:stCondLst>
                              <p:cond delay="0"/>
                            </p:stCondLst>
                            <p:childTnLst>
                              <p:par>
                                <p:cTn id="1506" presetID="55" presetClass="entr" presetSubtype="0" fill="hold" nodeType="clickEffect">
                                  <p:stCondLst>
                                    <p:cond delay="0"/>
                                  </p:stCondLst>
                                  <p:childTnLst>
                                    <p:set>
                                      <p:cBhvr>
                                        <p:cTn id="1507" dur="1" fill="hold">
                                          <p:stCondLst>
                                            <p:cond delay="0"/>
                                          </p:stCondLst>
                                        </p:cTn>
                                        <p:tgtEl>
                                          <p:spTgt spid="327"/>
                                        </p:tgtEl>
                                        <p:attrNameLst>
                                          <p:attrName>style.visibility</p:attrName>
                                        </p:attrNameLst>
                                      </p:cBhvr>
                                      <p:to>
                                        <p:strVal val="visible"/>
                                      </p:to>
                                    </p:set>
                                    <p:anim calcmode="lin" valueType="num">
                                      <p:cBhvr>
                                        <p:cTn id="1508" dur="500" fill="hold"/>
                                        <p:tgtEl>
                                          <p:spTgt spid="327"/>
                                        </p:tgtEl>
                                        <p:attrNameLst>
                                          <p:attrName>ppt_w</p:attrName>
                                        </p:attrNameLst>
                                      </p:cBhvr>
                                      <p:tavLst>
                                        <p:tav tm="0">
                                          <p:val>
                                            <p:strVal val="#ppt_w*0.70"/>
                                          </p:val>
                                        </p:tav>
                                        <p:tav tm="100000">
                                          <p:val>
                                            <p:strVal val="#ppt_w"/>
                                          </p:val>
                                        </p:tav>
                                      </p:tavLst>
                                    </p:anim>
                                    <p:anim calcmode="lin" valueType="num">
                                      <p:cBhvr>
                                        <p:cTn id="1509" dur="500" fill="hold"/>
                                        <p:tgtEl>
                                          <p:spTgt spid="327"/>
                                        </p:tgtEl>
                                        <p:attrNameLst>
                                          <p:attrName>ppt_h</p:attrName>
                                        </p:attrNameLst>
                                      </p:cBhvr>
                                      <p:tavLst>
                                        <p:tav tm="0">
                                          <p:val>
                                            <p:strVal val="#ppt_h"/>
                                          </p:val>
                                        </p:tav>
                                        <p:tav tm="100000">
                                          <p:val>
                                            <p:strVal val="#ppt_h"/>
                                          </p:val>
                                        </p:tav>
                                      </p:tavLst>
                                    </p:anim>
                                    <p:animEffect transition="in" filter="fade">
                                      <p:cBhvr>
                                        <p:cTn id="1510" dur="500"/>
                                        <p:tgtEl>
                                          <p:spTgt spid="327"/>
                                        </p:tgtEl>
                                      </p:cBhvr>
                                    </p:animEffect>
                                  </p:childTnLst>
                                </p:cTn>
                              </p:par>
                            </p:childTnLst>
                          </p:cTn>
                        </p:par>
                      </p:childTnLst>
                    </p:cTn>
                  </p:par>
                  <p:par>
                    <p:cTn id="1511" fill="hold">
                      <p:stCondLst>
                        <p:cond delay="indefinite"/>
                      </p:stCondLst>
                      <p:childTnLst>
                        <p:par>
                          <p:cTn id="1512" fill="hold">
                            <p:stCondLst>
                              <p:cond delay="0"/>
                            </p:stCondLst>
                            <p:childTnLst>
                              <p:par>
                                <p:cTn id="1513" presetID="55" presetClass="entr" presetSubtype="0" fill="hold" nodeType="clickEffect">
                                  <p:stCondLst>
                                    <p:cond delay="0"/>
                                  </p:stCondLst>
                                  <p:childTnLst>
                                    <p:set>
                                      <p:cBhvr>
                                        <p:cTn id="1514" dur="1" fill="hold">
                                          <p:stCondLst>
                                            <p:cond delay="0"/>
                                          </p:stCondLst>
                                        </p:cTn>
                                        <p:tgtEl>
                                          <p:spTgt spid="333"/>
                                        </p:tgtEl>
                                        <p:attrNameLst>
                                          <p:attrName>style.visibility</p:attrName>
                                        </p:attrNameLst>
                                      </p:cBhvr>
                                      <p:to>
                                        <p:strVal val="visible"/>
                                      </p:to>
                                    </p:set>
                                    <p:anim calcmode="lin" valueType="num">
                                      <p:cBhvr>
                                        <p:cTn id="1515" dur="500" fill="hold"/>
                                        <p:tgtEl>
                                          <p:spTgt spid="333"/>
                                        </p:tgtEl>
                                        <p:attrNameLst>
                                          <p:attrName>ppt_w</p:attrName>
                                        </p:attrNameLst>
                                      </p:cBhvr>
                                      <p:tavLst>
                                        <p:tav tm="0">
                                          <p:val>
                                            <p:strVal val="#ppt_w*0.70"/>
                                          </p:val>
                                        </p:tav>
                                        <p:tav tm="100000">
                                          <p:val>
                                            <p:strVal val="#ppt_w"/>
                                          </p:val>
                                        </p:tav>
                                      </p:tavLst>
                                    </p:anim>
                                    <p:anim calcmode="lin" valueType="num">
                                      <p:cBhvr>
                                        <p:cTn id="1516" dur="500" fill="hold"/>
                                        <p:tgtEl>
                                          <p:spTgt spid="333"/>
                                        </p:tgtEl>
                                        <p:attrNameLst>
                                          <p:attrName>ppt_h</p:attrName>
                                        </p:attrNameLst>
                                      </p:cBhvr>
                                      <p:tavLst>
                                        <p:tav tm="0">
                                          <p:val>
                                            <p:strVal val="#ppt_h"/>
                                          </p:val>
                                        </p:tav>
                                        <p:tav tm="100000">
                                          <p:val>
                                            <p:strVal val="#ppt_h"/>
                                          </p:val>
                                        </p:tav>
                                      </p:tavLst>
                                    </p:anim>
                                    <p:animEffect transition="in" filter="fade">
                                      <p:cBhvr>
                                        <p:cTn id="1517" dur="500"/>
                                        <p:tgtEl>
                                          <p:spTgt spid="333"/>
                                        </p:tgtEl>
                                      </p:cBhvr>
                                    </p:animEffect>
                                  </p:childTnLst>
                                </p:cTn>
                              </p:par>
                            </p:childTnLst>
                          </p:cTn>
                        </p:par>
                      </p:childTnLst>
                    </p:cTn>
                  </p:par>
                </p:childTnLst>
              </p:cTn>
              <p:nextCondLst>
                <p:cond evt="onClick" delay="0">
                  <p:tgtEl>
                    <p:spTgt spid="336"/>
                  </p:tgtEl>
                </p:cond>
              </p:nextCondLst>
            </p:seq>
            <p:seq concurrent="1" nextAc="seek">
              <p:cTn id="1518" restart="whenNotActive" fill="hold" evtFilter="cancelBubble" nodeType="interactiveSeq">
                <p:stCondLst>
                  <p:cond evt="onClick" delay="0">
                    <p:tgtEl>
                      <p:spTgt spid="337"/>
                    </p:tgtEl>
                  </p:cond>
                </p:stCondLst>
                <p:endSync evt="end" delay="0">
                  <p:rtn val="all"/>
                </p:endSync>
                <p:childTnLst>
                  <p:par>
                    <p:cTn id="1519" fill="hold">
                      <p:stCondLst>
                        <p:cond delay="0"/>
                      </p:stCondLst>
                      <p:childTnLst>
                        <p:par>
                          <p:cTn id="1520" fill="hold">
                            <p:stCondLst>
                              <p:cond delay="0"/>
                            </p:stCondLst>
                            <p:childTnLst>
                              <p:par>
                                <p:cTn id="1521" presetID="55" presetClass="entr" presetSubtype="0" fill="hold" nodeType="clickEffect">
                                  <p:stCondLst>
                                    <p:cond delay="0"/>
                                  </p:stCondLst>
                                  <p:childTnLst>
                                    <p:set>
                                      <p:cBhvr>
                                        <p:cTn id="1522" dur="1" fill="hold">
                                          <p:stCondLst>
                                            <p:cond delay="0"/>
                                          </p:stCondLst>
                                        </p:cTn>
                                        <p:tgtEl>
                                          <p:spTgt spid="335"/>
                                        </p:tgtEl>
                                        <p:attrNameLst>
                                          <p:attrName>style.visibility</p:attrName>
                                        </p:attrNameLst>
                                      </p:cBhvr>
                                      <p:to>
                                        <p:strVal val="visible"/>
                                      </p:to>
                                    </p:set>
                                    <p:anim calcmode="lin" valueType="num">
                                      <p:cBhvr>
                                        <p:cTn id="1523" dur="500" fill="hold"/>
                                        <p:tgtEl>
                                          <p:spTgt spid="335"/>
                                        </p:tgtEl>
                                        <p:attrNameLst>
                                          <p:attrName>ppt_w</p:attrName>
                                        </p:attrNameLst>
                                      </p:cBhvr>
                                      <p:tavLst>
                                        <p:tav tm="0">
                                          <p:val>
                                            <p:strVal val="#ppt_w*0.70"/>
                                          </p:val>
                                        </p:tav>
                                        <p:tav tm="100000">
                                          <p:val>
                                            <p:strVal val="#ppt_w"/>
                                          </p:val>
                                        </p:tav>
                                      </p:tavLst>
                                    </p:anim>
                                    <p:anim calcmode="lin" valueType="num">
                                      <p:cBhvr>
                                        <p:cTn id="1524" dur="500" fill="hold"/>
                                        <p:tgtEl>
                                          <p:spTgt spid="335"/>
                                        </p:tgtEl>
                                        <p:attrNameLst>
                                          <p:attrName>ppt_h</p:attrName>
                                        </p:attrNameLst>
                                      </p:cBhvr>
                                      <p:tavLst>
                                        <p:tav tm="0">
                                          <p:val>
                                            <p:strVal val="#ppt_h"/>
                                          </p:val>
                                        </p:tav>
                                        <p:tav tm="100000">
                                          <p:val>
                                            <p:strVal val="#ppt_h"/>
                                          </p:val>
                                        </p:tav>
                                      </p:tavLst>
                                    </p:anim>
                                    <p:animEffect transition="in" filter="fade">
                                      <p:cBhvr>
                                        <p:cTn id="1525" dur="500"/>
                                        <p:tgtEl>
                                          <p:spTgt spid="335"/>
                                        </p:tgtEl>
                                      </p:cBhvr>
                                    </p:animEffect>
                                  </p:childTnLst>
                                </p:cTn>
                              </p:par>
                            </p:childTnLst>
                          </p:cTn>
                        </p:par>
                      </p:childTnLst>
                    </p:cTn>
                  </p:par>
                  <p:par>
                    <p:cTn id="1526" fill="hold">
                      <p:stCondLst>
                        <p:cond delay="indefinite"/>
                      </p:stCondLst>
                      <p:childTnLst>
                        <p:par>
                          <p:cTn id="1527" fill="hold">
                            <p:stCondLst>
                              <p:cond delay="0"/>
                            </p:stCondLst>
                            <p:childTnLst>
                              <p:par>
                                <p:cTn id="1528" presetID="55" presetClass="entr" presetSubtype="0" fill="hold" nodeType="clickEffect">
                                  <p:stCondLst>
                                    <p:cond delay="0"/>
                                  </p:stCondLst>
                                  <p:childTnLst>
                                    <p:set>
                                      <p:cBhvr>
                                        <p:cTn id="1529" dur="1" fill="hold">
                                          <p:stCondLst>
                                            <p:cond delay="0"/>
                                          </p:stCondLst>
                                        </p:cTn>
                                        <p:tgtEl>
                                          <p:spTgt spid="329"/>
                                        </p:tgtEl>
                                        <p:attrNameLst>
                                          <p:attrName>style.visibility</p:attrName>
                                        </p:attrNameLst>
                                      </p:cBhvr>
                                      <p:to>
                                        <p:strVal val="visible"/>
                                      </p:to>
                                    </p:set>
                                    <p:anim calcmode="lin" valueType="num">
                                      <p:cBhvr>
                                        <p:cTn id="1530" dur="500" fill="hold"/>
                                        <p:tgtEl>
                                          <p:spTgt spid="329"/>
                                        </p:tgtEl>
                                        <p:attrNameLst>
                                          <p:attrName>ppt_w</p:attrName>
                                        </p:attrNameLst>
                                      </p:cBhvr>
                                      <p:tavLst>
                                        <p:tav tm="0">
                                          <p:val>
                                            <p:strVal val="#ppt_w*0.70"/>
                                          </p:val>
                                        </p:tav>
                                        <p:tav tm="100000">
                                          <p:val>
                                            <p:strVal val="#ppt_w"/>
                                          </p:val>
                                        </p:tav>
                                      </p:tavLst>
                                    </p:anim>
                                    <p:anim calcmode="lin" valueType="num">
                                      <p:cBhvr>
                                        <p:cTn id="1531" dur="500" fill="hold"/>
                                        <p:tgtEl>
                                          <p:spTgt spid="329"/>
                                        </p:tgtEl>
                                        <p:attrNameLst>
                                          <p:attrName>ppt_h</p:attrName>
                                        </p:attrNameLst>
                                      </p:cBhvr>
                                      <p:tavLst>
                                        <p:tav tm="0">
                                          <p:val>
                                            <p:strVal val="#ppt_h"/>
                                          </p:val>
                                        </p:tav>
                                        <p:tav tm="100000">
                                          <p:val>
                                            <p:strVal val="#ppt_h"/>
                                          </p:val>
                                        </p:tav>
                                      </p:tavLst>
                                    </p:anim>
                                    <p:animEffect transition="in" filter="fade">
                                      <p:cBhvr>
                                        <p:cTn id="1532" dur="500"/>
                                        <p:tgtEl>
                                          <p:spTgt spid="329"/>
                                        </p:tgtEl>
                                      </p:cBhvr>
                                    </p:animEffect>
                                  </p:childTnLst>
                                </p:cTn>
                              </p:par>
                            </p:childTnLst>
                          </p:cTn>
                        </p:par>
                      </p:childTnLst>
                    </p:cTn>
                  </p:par>
                  <p:par>
                    <p:cTn id="1533" fill="hold">
                      <p:stCondLst>
                        <p:cond delay="indefinite"/>
                      </p:stCondLst>
                      <p:childTnLst>
                        <p:par>
                          <p:cTn id="1534" fill="hold">
                            <p:stCondLst>
                              <p:cond delay="0"/>
                            </p:stCondLst>
                            <p:childTnLst>
                              <p:par>
                                <p:cTn id="1535" presetID="55" presetClass="entr" presetSubtype="0" fill="hold" nodeType="clickEffect">
                                  <p:stCondLst>
                                    <p:cond delay="0"/>
                                  </p:stCondLst>
                                  <p:childTnLst>
                                    <p:set>
                                      <p:cBhvr>
                                        <p:cTn id="1536" dur="1" fill="hold">
                                          <p:stCondLst>
                                            <p:cond delay="0"/>
                                          </p:stCondLst>
                                        </p:cTn>
                                        <p:tgtEl>
                                          <p:spTgt spid="324"/>
                                        </p:tgtEl>
                                        <p:attrNameLst>
                                          <p:attrName>style.visibility</p:attrName>
                                        </p:attrNameLst>
                                      </p:cBhvr>
                                      <p:to>
                                        <p:strVal val="visible"/>
                                      </p:to>
                                    </p:set>
                                    <p:anim calcmode="lin" valueType="num">
                                      <p:cBhvr>
                                        <p:cTn id="1537" dur="500" fill="hold"/>
                                        <p:tgtEl>
                                          <p:spTgt spid="324"/>
                                        </p:tgtEl>
                                        <p:attrNameLst>
                                          <p:attrName>ppt_w</p:attrName>
                                        </p:attrNameLst>
                                      </p:cBhvr>
                                      <p:tavLst>
                                        <p:tav tm="0">
                                          <p:val>
                                            <p:strVal val="#ppt_w*0.70"/>
                                          </p:val>
                                        </p:tav>
                                        <p:tav tm="100000">
                                          <p:val>
                                            <p:strVal val="#ppt_w"/>
                                          </p:val>
                                        </p:tav>
                                      </p:tavLst>
                                    </p:anim>
                                    <p:anim calcmode="lin" valueType="num">
                                      <p:cBhvr>
                                        <p:cTn id="1538" dur="500" fill="hold"/>
                                        <p:tgtEl>
                                          <p:spTgt spid="324"/>
                                        </p:tgtEl>
                                        <p:attrNameLst>
                                          <p:attrName>ppt_h</p:attrName>
                                        </p:attrNameLst>
                                      </p:cBhvr>
                                      <p:tavLst>
                                        <p:tav tm="0">
                                          <p:val>
                                            <p:strVal val="#ppt_h"/>
                                          </p:val>
                                        </p:tav>
                                        <p:tav tm="100000">
                                          <p:val>
                                            <p:strVal val="#ppt_h"/>
                                          </p:val>
                                        </p:tav>
                                      </p:tavLst>
                                    </p:anim>
                                    <p:animEffect transition="in" filter="fade">
                                      <p:cBhvr>
                                        <p:cTn id="1539" dur="500"/>
                                        <p:tgtEl>
                                          <p:spTgt spid="324"/>
                                        </p:tgtEl>
                                      </p:cBhvr>
                                    </p:animEffect>
                                  </p:childTnLst>
                                </p:cTn>
                              </p:par>
                            </p:childTnLst>
                          </p:cTn>
                        </p:par>
                      </p:childTnLst>
                    </p:cTn>
                  </p:par>
                  <p:par>
                    <p:cTn id="1540" fill="hold">
                      <p:stCondLst>
                        <p:cond delay="indefinite"/>
                      </p:stCondLst>
                      <p:childTnLst>
                        <p:par>
                          <p:cTn id="1541" fill="hold">
                            <p:stCondLst>
                              <p:cond delay="0"/>
                            </p:stCondLst>
                            <p:childTnLst>
                              <p:par>
                                <p:cTn id="1542" presetID="55" presetClass="entr" presetSubtype="0" fill="hold" nodeType="clickEffect">
                                  <p:stCondLst>
                                    <p:cond delay="0"/>
                                  </p:stCondLst>
                                  <p:childTnLst>
                                    <p:set>
                                      <p:cBhvr>
                                        <p:cTn id="1543" dur="1" fill="hold">
                                          <p:stCondLst>
                                            <p:cond delay="0"/>
                                          </p:stCondLst>
                                        </p:cTn>
                                        <p:tgtEl>
                                          <p:spTgt spid="330"/>
                                        </p:tgtEl>
                                        <p:attrNameLst>
                                          <p:attrName>style.visibility</p:attrName>
                                        </p:attrNameLst>
                                      </p:cBhvr>
                                      <p:to>
                                        <p:strVal val="visible"/>
                                      </p:to>
                                    </p:set>
                                    <p:anim calcmode="lin" valueType="num">
                                      <p:cBhvr>
                                        <p:cTn id="1544" dur="500" fill="hold"/>
                                        <p:tgtEl>
                                          <p:spTgt spid="330"/>
                                        </p:tgtEl>
                                        <p:attrNameLst>
                                          <p:attrName>ppt_w</p:attrName>
                                        </p:attrNameLst>
                                      </p:cBhvr>
                                      <p:tavLst>
                                        <p:tav tm="0">
                                          <p:val>
                                            <p:strVal val="#ppt_w*0.70"/>
                                          </p:val>
                                        </p:tav>
                                        <p:tav tm="100000">
                                          <p:val>
                                            <p:strVal val="#ppt_w"/>
                                          </p:val>
                                        </p:tav>
                                      </p:tavLst>
                                    </p:anim>
                                    <p:anim calcmode="lin" valueType="num">
                                      <p:cBhvr>
                                        <p:cTn id="1545" dur="500" fill="hold"/>
                                        <p:tgtEl>
                                          <p:spTgt spid="330"/>
                                        </p:tgtEl>
                                        <p:attrNameLst>
                                          <p:attrName>ppt_h</p:attrName>
                                        </p:attrNameLst>
                                      </p:cBhvr>
                                      <p:tavLst>
                                        <p:tav tm="0">
                                          <p:val>
                                            <p:strVal val="#ppt_h"/>
                                          </p:val>
                                        </p:tav>
                                        <p:tav tm="100000">
                                          <p:val>
                                            <p:strVal val="#ppt_h"/>
                                          </p:val>
                                        </p:tav>
                                      </p:tavLst>
                                    </p:anim>
                                    <p:animEffect transition="in" filter="fade">
                                      <p:cBhvr>
                                        <p:cTn id="1546" dur="500"/>
                                        <p:tgtEl>
                                          <p:spTgt spid="330"/>
                                        </p:tgtEl>
                                      </p:cBhvr>
                                    </p:animEffect>
                                  </p:childTnLst>
                                </p:cTn>
                              </p:par>
                            </p:childTnLst>
                          </p:cTn>
                        </p:par>
                      </p:childTnLst>
                    </p:cTn>
                  </p:par>
                  <p:par>
                    <p:cTn id="1547" fill="hold">
                      <p:stCondLst>
                        <p:cond delay="indefinite"/>
                      </p:stCondLst>
                      <p:childTnLst>
                        <p:par>
                          <p:cTn id="1548" fill="hold">
                            <p:stCondLst>
                              <p:cond delay="0"/>
                            </p:stCondLst>
                            <p:childTnLst>
                              <p:par>
                                <p:cTn id="1549" presetID="55" presetClass="entr" presetSubtype="0" fill="hold" nodeType="clickEffect">
                                  <p:stCondLst>
                                    <p:cond delay="0"/>
                                  </p:stCondLst>
                                  <p:childTnLst>
                                    <p:set>
                                      <p:cBhvr>
                                        <p:cTn id="1550" dur="1" fill="hold">
                                          <p:stCondLst>
                                            <p:cond delay="0"/>
                                          </p:stCondLst>
                                        </p:cTn>
                                        <p:tgtEl>
                                          <p:spTgt spid="325"/>
                                        </p:tgtEl>
                                        <p:attrNameLst>
                                          <p:attrName>style.visibility</p:attrName>
                                        </p:attrNameLst>
                                      </p:cBhvr>
                                      <p:to>
                                        <p:strVal val="visible"/>
                                      </p:to>
                                    </p:set>
                                    <p:anim calcmode="lin" valueType="num">
                                      <p:cBhvr>
                                        <p:cTn id="1551" dur="500" fill="hold"/>
                                        <p:tgtEl>
                                          <p:spTgt spid="325"/>
                                        </p:tgtEl>
                                        <p:attrNameLst>
                                          <p:attrName>ppt_w</p:attrName>
                                        </p:attrNameLst>
                                      </p:cBhvr>
                                      <p:tavLst>
                                        <p:tav tm="0">
                                          <p:val>
                                            <p:strVal val="#ppt_w*0.70"/>
                                          </p:val>
                                        </p:tav>
                                        <p:tav tm="100000">
                                          <p:val>
                                            <p:strVal val="#ppt_w"/>
                                          </p:val>
                                        </p:tav>
                                      </p:tavLst>
                                    </p:anim>
                                    <p:anim calcmode="lin" valueType="num">
                                      <p:cBhvr>
                                        <p:cTn id="1552" dur="500" fill="hold"/>
                                        <p:tgtEl>
                                          <p:spTgt spid="325"/>
                                        </p:tgtEl>
                                        <p:attrNameLst>
                                          <p:attrName>ppt_h</p:attrName>
                                        </p:attrNameLst>
                                      </p:cBhvr>
                                      <p:tavLst>
                                        <p:tav tm="0">
                                          <p:val>
                                            <p:strVal val="#ppt_h"/>
                                          </p:val>
                                        </p:tav>
                                        <p:tav tm="100000">
                                          <p:val>
                                            <p:strVal val="#ppt_h"/>
                                          </p:val>
                                        </p:tav>
                                      </p:tavLst>
                                    </p:anim>
                                    <p:animEffect transition="in" filter="fade">
                                      <p:cBhvr>
                                        <p:cTn id="1553" dur="500"/>
                                        <p:tgtEl>
                                          <p:spTgt spid="325"/>
                                        </p:tgtEl>
                                      </p:cBhvr>
                                    </p:animEffect>
                                  </p:childTnLst>
                                </p:cTn>
                              </p:par>
                            </p:childTnLst>
                          </p:cTn>
                        </p:par>
                      </p:childTnLst>
                    </p:cTn>
                  </p:par>
                  <p:par>
                    <p:cTn id="1554" fill="hold">
                      <p:stCondLst>
                        <p:cond delay="indefinite"/>
                      </p:stCondLst>
                      <p:childTnLst>
                        <p:par>
                          <p:cTn id="1555" fill="hold">
                            <p:stCondLst>
                              <p:cond delay="0"/>
                            </p:stCondLst>
                            <p:childTnLst>
                              <p:par>
                                <p:cTn id="1556" presetID="55" presetClass="entr" presetSubtype="0" fill="hold" nodeType="clickEffect">
                                  <p:stCondLst>
                                    <p:cond delay="0"/>
                                  </p:stCondLst>
                                  <p:childTnLst>
                                    <p:set>
                                      <p:cBhvr>
                                        <p:cTn id="1557" dur="1" fill="hold">
                                          <p:stCondLst>
                                            <p:cond delay="0"/>
                                          </p:stCondLst>
                                        </p:cTn>
                                        <p:tgtEl>
                                          <p:spTgt spid="326"/>
                                        </p:tgtEl>
                                        <p:attrNameLst>
                                          <p:attrName>style.visibility</p:attrName>
                                        </p:attrNameLst>
                                      </p:cBhvr>
                                      <p:to>
                                        <p:strVal val="visible"/>
                                      </p:to>
                                    </p:set>
                                    <p:anim calcmode="lin" valueType="num">
                                      <p:cBhvr>
                                        <p:cTn id="1558" dur="500" fill="hold"/>
                                        <p:tgtEl>
                                          <p:spTgt spid="326"/>
                                        </p:tgtEl>
                                        <p:attrNameLst>
                                          <p:attrName>ppt_w</p:attrName>
                                        </p:attrNameLst>
                                      </p:cBhvr>
                                      <p:tavLst>
                                        <p:tav tm="0">
                                          <p:val>
                                            <p:strVal val="#ppt_w*0.70"/>
                                          </p:val>
                                        </p:tav>
                                        <p:tav tm="100000">
                                          <p:val>
                                            <p:strVal val="#ppt_w"/>
                                          </p:val>
                                        </p:tav>
                                      </p:tavLst>
                                    </p:anim>
                                    <p:anim calcmode="lin" valueType="num">
                                      <p:cBhvr>
                                        <p:cTn id="1559" dur="500" fill="hold"/>
                                        <p:tgtEl>
                                          <p:spTgt spid="326"/>
                                        </p:tgtEl>
                                        <p:attrNameLst>
                                          <p:attrName>ppt_h</p:attrName>
                                        </p:attrNameLst>
                                      </p:cBhvr>
                                      <p:tavLst>
                                        <p:tav tm="0">
                                          <p:val>
                                            <p:strVal val="#ppt_h"/>
                                          </p:val>
                                        </p:tav>
                                        <p:tav tm="100000">
                                          <p:val>
                                            <p:strVal val="#ppt_h"/>
                                          </p:val>
                                        </p:tav>
                                      </p:tavLst>
                                    </p:anim>
                                    <p:animEffect transition="in" filter="fade">
                                      <p:cBhvr>
                                        <p:cTn id="1560" dur="500"/>
                                        <p:tgtEl>
                                          <p:spTgt spid="326"/>
                                        </p:tgtEl>
                                      </p:cBhvr>
                                    </p:animEffect>
                                  </p:childTnLst>
                                </p:cTn>
                              </p:par>
                            </p:childTnLst>
                          </p:cTn>
                        </p:par>
                      </p:childTnLst>
                    </p:cTn>
                  </p:par>
                </p:childTnLst>
              </p:cTn>
              <p:nextCondLst>
                <p:cond evt="onClick" delay="0">
                  <p:tgtEl>
                    <p:spTgt spid="337"/>
                  </p:tgtEl>
                </p:cond>
              </p:nextCondLst>
            </p:seq>
            <p:seq concurrent="1" nextAc="seek">
              <p:cTn id="1561" restart="whenNotActive" fill="hold" evtFilter="cancelBubble" nodeType="interactiveSeq">
                <p:stCondLst>
                  <p:cond evt="onClick" delay="0">
                    <p:tgtEl>
                      <p:spTgt spid="329"/>
                    </p:tgtEl>
                  </p:cond>
                </p:stCondLst>
                <p:endSync evt="end" delay="0">
                  <p:rtn val="all"/>
                </p:endSync>
                <p:childTnLst>
                  <p:par>
                    <p:cTn id="1562" fill="hold">
                      <p:stCondLst>
                        <p:cond delay="0"/>
                      </p:stCondLst>
                      <p:childTnLst>
                        <p:par>
                          <p:cTn id="1563" fill="hold">
                            <p:stCondLst>
                              <p:cond delay="0"/>
                            </p:stCondLst>
                            <p:childTnLst>
                              <p:par>
                                <p:cTn id="1564" presetID="55" presetClass="exit" presetSubtype="0" fill="hold" nodeType="clickEffect">
                                  <p:stCondLst>
                                    <p:cond delay="0"/>
                                  </p:stCondLst>
                                  <p:childTnLst>
                                    <p:anim calcmode="lin" valueType="num">
                                      <p:cBhvr>
                                        <p:cTn id="1565" dur="500"/>
                                        <p:tgtEl>
                                          <p:spTgt spid="329"/>
                                        </p:tgtEl>
                                        <p:attrNameLst>
                                          <p:attrName>ppt_w</p:attrName>
                                        </p:attrNameLst>
                                      </p:cBhvr>
                                      <p:tavLst>
                                        <p:tav tm="0">
                                          <p:val>
                                            <p:strVal val="ppt_w"/>
                                          </p:val>
                                        </p:tav>
                                        <p:tav tm="100000">
                                          <p:val>
                                            <p:strVal val="ppt_w*0.70"/>
                                          </p:val>
                                        </p:tav>
                                      </p:tavLst>
                                    </p:anim>
                                    <p:anim calcmode="lin" valueType="num">
                                      <p:cBhvr>
                                        <p:cTn id="1566" dur="500"/>
                                        <p:tgtEl>
                                          <p:spTgt spid="329"/>
                                        </p:tgtEl>
                                        <p:attrNameLst>
                                          <p:attrName>ppt_h</p:attrName>
                                        </p:attrNameLst>
                                      </p:cBhvr>
                                      <p:tavLst>
                                        <p:tav tm="0">
                                          <p:val>
                                            <p:strVal val="ppt_h"/>
                                          </p:val>
                                        </p:tav>
                                        <p:tav tm="100000">
                                          <p:val>
                                            <p:strVal val="ppt_h"/>
                                          </p:val>
                                        </p:tav>
                                      </p:tavLst>
                                    </p:anim>
                                    <p:animEffect transition="out" filter="fade">
                                      <p:cBhvr>
                                        <p:cTn id="1567" dur="500"/>
                                        <p:tgtEl>
                                          <p:spTgt spid="329"/>
                                        </p:tgtEl>
                                      </p:cBhvr>
                                    </p:animEffect>
                                    <p:set>
                                      <p:cBhvr>
                                        <p:cTn id="1568" dur="1" fill="hold">
                                          <p:stCondLst>
                                            <p:cond delay="499"/>
                                          </p:stCondLst>
                                        </p:cTn>
                                        <p:tgtEl>
                                          <p:spTgt spid="329"/>
                                        </p:tgtEl>
                                        <p:attrNameLst>
                                          <p:attrName>style.visibility</p:attrName>
                                        </p:attrNameLst>
                                      </p:cBhvr>
                                      <p:to>
                                        <p:strVal val="hidden"/>
                                      </p:to>
                                    </p:set>
                                  </p:childTnLst>
                                </p:cTn>
                              </p:par>
                            </p:childTnLst>
                          </p:cTn>
                        </p:par>
                      </p:childTnLst>
                    </p:cTn>
                  </p:par>
                </p:childTnLst>
              </p:cTn>
              <p:nextCondLst>
                <p:cond evt="onClick" delay="0">
                  <p:tgtEl>
                    <p:spTgt spid="329"/>
                  </p:tgtEl>
                </p:cond>
              </p:nextCondLst>
            </p:seq>
            <p:seq concurrent="1" nextAc="seek">
              <p:cTn id="1569" restart="whenNotActive" fill="hold" evtFilter="cancelBubble" nodeType="interactiveSeq">
                <p:stCondLst>
                  <p:cond evt="onClick" delay="0">
                    <p:tgtEl>
                      <p:spTgt spid="334"/>
                    </p:tgtEl>
                  </p:cond>
                </p:stCondLst>
                <p:endSync evt="end" delay="0">
                  <p:rtn val="all"/>
                </p:endSync>
                <p:childTnLst>
                  <p:par>
                    <p:cTn id="1570" fill="hold">
                      <p:stCondLst>
                        <p:cond delay="0"/>
                      </p:stCondLst>
                      <p:childTnLst>
                        <p:par>
                          <p:cTn id="1571" fill="hold">
                            <p:stCondLst>
                              <p:cond delay="0"/>
                            </p:stCondLst>
                            <p:childTnLst>
                              <p:par>
                                <p:cTn id="1572" presetID="55" presetClass="exit" presetSubtype="0" fill="hold" nodeType="clickEffect">
                                  <p:stCondLst>
                                    <p:cond delay="0"/>
                                  </p:stCondLst>
                                  <p:childTnLst>
                                    <p:anim calcmode="lin" valueType="num">
                                      <p:cBhvr>
                                        <p:cTn id="1573" dur="500"/>
                                        <p:tgtEl>
                                          <p:spTgt spid="334"/>
                                        </p:tgtEl>
                                        <p:attrNameLst>
                                          <p:attrName>ppt_w</p:attrName>
                                        </p:attrNameLst>
                                      </p:cBhvr>
                                      <p:tavLst>
                                        <p:tav tm="0">
                                          <p:val>
                                            <p:strVal val="ppt_w"/>
                                          </p:val>
                                        </p:tav>
                                        <p:tav tm="100000">
                                          <p:val>
                                            <p:strVal val="ppt_w*0.70"/>
                                          </p:val>
                                        </p:tav>
                                      </p:tavLst>
                                    </p:anim>
                                    <p:anim calcmode="lin" valueType="num">
                                      <p:cBhvr>
                                        <p:cTn id="1574" dur="500"/>
                                        <p:tgtEl>
                                          <p:spTgt spid="334"/>
                                        </p:tgtEl>
                                        <p:attrNameLst>
                                          <p:attrName>ppt_h</p:attrName>
                                        </p:attrNameLst>
                                      </p:cBhvr>
                                      <p:tavLst>
                                        <p:tav tm="0">
                                          <p:val>
                                            <p:strVal val="ppt_h"/>
                                          </p:val>
                                        </p:tav>
                                        <p:tav tm="100000">
                                          <p:val>
                                            <p:strVal val="ppt_h"/>
                                          </p:val>
                                        </p:tav>
                                      </p:tavLst>
                                    </p:anim>
                                    <p:animEffect transition="out" filter="fade">
                                      <p:cBhvr>
                                        <p:cTn id="1575" dur="500"/>
                                        <p:tgtEl>
                                          <p:spTgt spid="334"/>
                                        </p:tgtEl>
                                      </p:cBhvr>
                                    </p:animEffect>
                                    <p:set>
                                      <p:cBhvr>
                                        <p:cTn id="1576" dur="1" fill="hold">
                                          <p:stCondLst>
                                            <p:cond delay="499"/>
                                          </p:stCondLst>
                                        </p:cTn>
                                        <p:tgtEl>
                                          <p:spTgt spid="334"/>
                                        </p:tgtEl>
                                        <p:attrNameLst>
                                          <p:attrName>style.visibility</p:attrName>
                                        </p:attrNameLst>
                                      </p:cBhvr>
                                      <p:to>
                                        <p:strVal val="hidden"/>
                                      </p:to>
                                    </p:set>
                                  </p:childTnLst>
                                </p:cTn>
                              </p:par>
                            </p:childTnLst>
                          </p:cTn>
                        </p:par>
                      </p:childTnLst>
                    </p:cTn>
                  </p:par>
                </p:childTnLst>
              </p:cTn>
              <p:nextCondLst>
                <p:cond evt="onClick" delay="0">
                  <p:tgtEl>
                    <p:spTgt spid="334"/>
                  </p:tgtEl>
                </p:cond>
              </p:nextCondLst>
            </p:seq>
            <p:seq concurrent="1" nextAc="seek">
              <p:cTn id="1577" restart="whenNotActive" fill="hold" evtFilter="cancelBubble" nodeType="interactiveSeq">
                <p:stCondLst>
                  <p:cond evt="onClick" delay="0">
                    <p:tgtEl>
                      <p:spTgt spid="327"/>
                    </p:tgtEl>
                  </p:cond>
                </p:stCondLst>
                <p:endSync evt="end" delay="0">
                  <p:rtn val="all"/>
                </p:endSync>
                <p:childTnLst>
                  <p:par>
                    <p:cTn id="1578" fill="hold">
                      <p:stCondLst>
                        <p:cond delay="0"/>
                      </p:stCondLst>
                      <p:childTnLst>
                        <p:par>
                          <p:cTn id="1579" fill="hold">
                            <p:stCondLst>
                              <p:cond delay="0"/>
                            </p:stCondLst>
                            <p:childTnLst>
                              <p:par>
                                <p:cTn id="1580" presetID="55" presetClass="exit" presetSubtype="0" fill="hold" nodeType="clickEffect">
                                  <p:stCondLst>
                                    <p:cond delay="0"/>
                                  </p:stCondLst>
                                  <p:childTnLst>
                                    <p:anim calcmode="lin" valueType="num">
                                      <p:cBhvr>
                                        <p:cTn id="1581" dur="500"/>
                                        <p:tgtEl>
                                          <p:spTgt spid="327"/>
                                        </p:tgtEl>
                                        <p:attrNameLst>
                                          <p:attrName>ppt_w</p:attrName>
                                        </p:attrNameLst>
                                      </p:cBhvr>
                                      <p:tavLst>
                                        <p:tav tm="0">
                                          <p:val>
                                            <p:strVal val="ppt_w"/>
                                          </p:val>
                                        </p:tav>
                                        <p:tav tm="100000">
                                          <p:val>
                                            <p:strVal val="ppt_w*0.70"/>
                                          </p:val>
                                        </p:tav>
                                      </p:tavLst>
                                    </p:anim>
                                    <p:anim calcmode="lin" valueType="num">
                                      <p:cBhvr>
                                        <p:cTn id="1582" dur="500"/>
                                        <p:tgtEl>
                                          <p:spTgt spid="327"/>
                                        </p:tgtEl>
                                        <p:attrNameLst>
                                          <p:attrName>ppt_h</p:attrName>
                                        </p:attrNameLst>
                                      </p:cBhvr>
                                      <p:tavLst>
                                        <p:tav tm="0">
                                          <p:val>
                                            <p:strVal val="ppt_h"/>
                                          </p:val>
                                        </p:tav>
                                        <p:tav tm="100000">
                                          <p:val>
                                            <p:strVal val="ppt_h"/>
                                          </p:val>
                                        </p:tav>
                                      </p:tavLst>
                                    </p:anim>
                                    <p:animEffect transition="out" filter="fade">
                                      <p:cBhvr>
                                        <p:cTn id="1583" dur="500"/>
                                        <p:tgtEl>
                                          <p:spTgt spid="327"/>
                                        </p:tgtEl>
                                      </p:cBhvr>
                                    </p:animEffect>
                                    <p:set>
                                      <p:cBhvr>
                                        <p:cTn id="1584" dur="1" fill="hold">
                                          <p:stCondLst>
                                            <p:cond delay="499"/>
                                          </p:stCondLst>
                                        </p:cTn>
                                        <p:tgtEl>
                                          <p:spTgt spid="327"/>
                                        </p:tgtEl>
                                        <p:attrNameLst>
                                          <p:attrName>style.visibility</p:attrName>
                                        </p:attrNameLst>
                                      </p:cBhvr>
                                      <p:to>
                                        <p:strVal val="hidden"/>
                                      </p:to>
                                    </p:set>
                                  </p:childTnLst>
                                </p:cTn>
                              </p:par>
                            </p:childTnLst>
                          </p:cTn>
                        </p:par>
                      </p:childTnLst>
                    </p:cTn>
                  </p:par>
                </p:childTnLst>
              </p:cTn>
              <p:nextCondLst>
                <p:cond evt="onClick" delay="0">
                  <p:tgtEl>
                    <p:spTgt spid="327"/>
                  </p:tgtEl>
                </p:cond>
              </p:nextCondLst>
            </p:seq>
            <p:seq concurrent="1" nextAc="seek">
              <p:cTn id="1585" restart="whenNotActive" fill="hold" evtFilter="cancelBubble" nodeType="interactiveSeq">
                <p:stCondLst>
                  <p:cond evt="onClick" delay="0">
                    <p:tgtEl>
                      <p:spTgt spid="325"/>
                    </p:tgtEl>
                  </p:cond>
                </p:stCondLst>
                <p:endSync evt="end" delay="0">
                  <p:rtn val="all"/>
                </p:endSync>
                <p:childTnLst>
                  <p:par>
                    <p:cTn id="1586" fill="hold">
                      <p:stCondLst>
                        <p:cond delay="0"/>
                      </p:stCondLst>
                      <p:childTnLst>
                        <p:par>
                          <p:cTn id="1587" fill="hold">
                            <p:stCondLst>
                              <p:cond delay="0"/>
                            </p:stCondLst>
                            <p:childTnLst>
                              <p:par>
                                <p:cTn id="1588" presetID="55" presetClass="exit" presetSubtype="0" fill="hold" nodeType="clickEffect">
                                  <p:stCondLst>
                                    <p:cond delay="0"/>
                                  </p:stCondLst>
                                  <p:childTnLst>
                                    <p:anim calcmode="lin" valueType="num">
                                      <p:cBhvr>
                                        <p:cTn id="1589" dur="500"/>
                                        <p:tgtEl>
                                          <p:spTgt spid="325"/>
                                        </p:tgtEl>
                                        <p:attrNameLst>
                                          <p:attrName>ppt_w</p:attrName>
                                        </p:attrNameLst>
                                      </p:cBhvr>
                                      <p:tavLst>
                                        <p:tav tm="0">
                                          <p:val>
                                            <p:strVal val="ppt_w"/>
                                          </p:val>
                                        </p:tav>
                                        <p:tav tm="100000">
                                          <p:val>
                                            <p:strVal val="ppt_w*0.70"/>
                                          </p:val>
                                        </p:tav>
                                      </p:tavLst>
                                    </p:anim>
                                    <p:anim calcmode="lin" valueType="num">
                                      <p:cBhvr>
                                        <p:cTn id="1590" dur="500"/>
                                        <p:tgtEl>
                                          <p:spTgt spid="325"/>
                                        </p:tgtEl>
                                        <p:attrNameLst>
                                          <p:attrName>ppt_h</p:attrName>
                                        </p:attrNameLst>
                                      </p:cBhvr>
                                      <p:tavLst>
                                        <p:tav tm="0">
                                          <p:val>
                                            <p:strVal val="ppt_h"/>
                                          </p:val>
                                        </p:tav>
                                        <p:tav tm="100000">
                                          <p:val>
                                            <p:strVal val="ppt_h"/>
                                          </p:val>
                                        </p:tav>
                                      </p:tavLst>
                                    </p:anim>
                                    <p:animEffect transition="out" filter="fade">
                                      <p:cBhvr>
                                        <p:cTn id="1591" dur="500"/>
                                        <p:tgtEl>
                                          <p:spTgt spid="325"/>
                                        </p:tgtEl>
                                      </p:cBhvr>
                                    </p:animEffect>
                                    <p:set>
                                      <p:cBhvr>
                                        <p:cTn id="1592" dur="1" fill="hold">
                                          <p:stCondLst>
                                            <p:cond delay="499"/>
                                          </p:stCondLst>
                                        </p:cTn>
                                        <p:tgtEl>
                                          <p:spTgt spid="325"/>
                                        </p:tgtEl>
                                        <p:attrNameLst>
                                          <p:attrName>style.visibility</p:attrName>
                                        </p:attrNameLst>
                                      </p:cBhvr>
                                      <p:to>
                                        <p:strVal val="hidden"/>
                                      </p:to>
                                    </p:set>
                                  </p:childTnLst>
                                </p:cTn>
                              </p:par>
                            </p:childTnLst>
                          </p:cTn>
                        </p:par>
                      </p:childTnLst>
                    </p:cTn>
                  </p:par>
                </p:childTnLst>
              </p:cTn>
              <p:nextCondLst>
                <p:cond evt="onClick" delay="0">
                  <p:tgtEl>
                    <p:spTgt spid="325"/>
                  </p:tgtEl>
                </p:cond>
              </p:nextCondLst>
            </p:seq>
            <p:seq concurrent="1" nextAc="seek">
              <p:cTn id="1593" restart="whenNotActive" fill="hold" evtFilter="cancelBubble" nodeType="interactiveSeq">
                <p:stCondLst>
                  <p:cond evt="onClick" delay="0">
                    <p:tgtEl>
                      <p:spTgt spid="328"/>
                    </p:tgtEl>
                  </p:cond>
                </p:stCondLst>
                <p:endSync evt="end" delay="0">
                  <p:rtn val="all"/>
                </p:endSync>
                <p:childTnLst>
                  <p:par>
                    <p:cTn id="1594" fill="hold">
                      <p:stCondLst>
                        <p:cond delay="0"/>
                      </p:stCondLst>
                      <p:childTnLst>
                        <p:par>
                          <p:cTn id="1595" fill="hold">
                            <p:stCondLst>
                              <p:cond delay="0"/>
                            </p:stCondLst>
                            <p:childTnLst>
                              <p:par>
                                <p:cTn id="1596" presetID="55" presetClass="exit" presetSubtype="0" fill="hold" nodeType="clickEffect">
                                  <p:stCondLst>
                                    <p:cond delay="0"/>
                                  </p:stCondLst>
                                  <p:childTnLst>
                                    <p:anim calcmode="lin" valueType="num">
                                      <p:cBhvr>
                                        <p:cTn id="1597" dur="500"/>
                                        <p:tgtEl>
                                          <p:spTgt spid="328"/>
                                        </p:tgtEl>
                                        <p:attrNameLst>
                                          <p:attrName>ppt_w</p:attrName>
                                        </p:attrNameLst>
                                      </p:cBhvr>
                                      <p:tavLst>
                                        <p:tav tm="0">
                                          <p:val>
                                            <p:strVal val="ppt_w"/>
                                          </p:val>
                                        </p:tav>
                                        <p:tav tm="100000">
                                          <p:val>
                                            <p:strVal val="ppt_w*0.70"/>
                                          </p:val>
                                        </p:tav>
                                      </p:tavLst>
                                    </p:anim>
                                    <p:anim calcmode="lin" valueType="num">
                                      <p:cBhvr>
                                        <p:cTn id="1598" dur="500"/>
                                        <p:tgtEl>
                                          <p:spTgt spid="328"/>
                                        </p:tgtEl>
                                        <p:attrNameLst>
                                          <p:attrName>ppt_h</p:attrName>
                                        </p:attrNameLst>
                                      </p:cBhvr>
                                      <p:tavLst>
                                        <p:tav tm="0">
                                          <p:val>
                                            <p:strVal val="ppt_h"/>
                                          </p:val>
                                        </p:tav>
                                        <p:tav tm="100000">
                                          <p:val>
                                            <p:strVal val="ppt_h"/>
                                          </p:val>
                                        </p:tav>
                                      </p:tavLst>
                                    </p:anim>
                                    <p:animEffect transition="out" filter="fade">
                                      <p:cBhvr>
                                        <p:cTn id="1599" dur="500"/>
                                        <p:tgtEl>
                                          <p:spTgt spid="328"/>
                                        </p:tgtEl>
                                      </p:cBhvr>
                                    </p:animEffect>
                                    <p:set>
                                      <p:cBhvr>
                                        <p:cTn id="1600" dur="1" fill="hold">
                                          <p:stCondLst>
                                            <p:cond delay="499"/>
                                          </p:stCondLst>
                                        </p:cTn>
                                        <p:tgtEl>
                                          <p:spTgt spid="328"/>
                                        </p:tgtEl>
                                        <p:attrNameLst>
                                          <p:attrName>style.visibility</p:attrName>
                                        </p:attrNameLst>
                                      </p:cBhvr>
                                      <p:to>
                                        <p:strVal val="hidden"/>
                                      </p:to>
                                    </p:set>
                                  </p:childTnLst>
                                </p:cTn>
                              </p:par>
                            </p:childTnLst>
                          </p:cTn>
                        </p:par>
                      </p:childTnLst>
                    </p:cTn>
                  </p:par>
                </p:childTnLst>
              </p:cTn>
              <p:nextCondLst>
                <p:cond evt="onClick" delay="0">
                  <p:tgtEl>
                    <p:spTgt spid="328"/>
                  </p:tgtEl>
                </p:cond>
              </p:nextCondLst>
            </p:seq>
            <p:seq concurrent="1" nextAc="seek">
              <p:cTn id="1601" restart="whenNotActive" fill="hold" evtFilter="cancelBubble" nodeType="interactiveSeq">
                <p:stCondLst>
                  <p:cond evt="onClick" delay="0">
                    <p:tgtEl>
                      <p:spTgt spid="331"/>
                    </p:tgtEl>
                  </p:cond>
                </p:stCondLst>
                <p:endSync evt="end" delay="0">
                  <p:rtn val="all"/>
                </p:endSync>
                <p:childTnLst>
                  <p:par>
                    <p:cTn id="1602" fill="hold">
                      <p:stCondLst>
                        <p:cond delay="0"/>
                      </p:stCondLst>
                      <p:childTnLst>
                        <p:par>
                          <p:cTn id="1603" fill="hold">
                            <p:stCondLst>
                              <p:cond delay="0"/>
                            </p:stCondLst>
                            <p:childTnLst>
                              <p:par>
                                <p:cTn id="1604" presetID="55" presetClass="exit" presetSubtype="0" fill="hold" nodeType="clickEffect">
                                  <p:stCondLst>
                                    <p:cond delay="0"/>
                                  </p:stCondLst>
                                  <p:childTnLst>
                                    <p:anim calcmode="lin" valueType="num">
                                      <p:cBhvr>
                                        <p:cTn id="1605" dur="500"/>
                                        <p:tgtEl>
                                          <p:spTgt spid="331"/>
                                        </p:tgtEl>
                                        <p:attrNameLst>
                                          <p:attrName>ppt_w</p:attrName>
                                        </p:attrNameLst>
                                      </p:cBhvr>
                                      <p:tavLst>
                                        <p:tav tm="0">
                                          <p:val>
                                            <p:strVal val="ppt_w"/>
                                          </p:val>
                                        </p:tav>
                                        <p:tav tm="100000">
                                          <p:val>
                                            <p:strVal val="ppt_w*0.70"/>
                                          </p:val>
                                        </p:tav>
                                      </p:tavLst>
                                    </p:anim>
                                    <p:anim calcmode="lin" valueType="num">
                                      <p:cBhvr>
                                        <p:cTn id="1606" dur="500"/>
                                        <p:tgtEl>
                                          <p:spTgt spid="331"/>
                                        </p:tgtEl>
                                        <p:attrNameLst>
                                          <p:attrName>ppt_h</p:attrName>
                                        </p:attrNameLst>
                                      </p:cBhvr>
                                      <p:tavLst>
                                        <p:tav tm="0">
                                          <p:val>
                                            <p:strVal val="ppt_h"/>
                                          </p:val>
                                        </p:tav>
                                        <p:tav tm="100000">
                                          <p:val>
                                            <p:strVal val="ppt_h"/>
                                          </p:val>
                                        </p:tav>
                                      </p:tavLst>
                                    </p:anim>
                                    <p:animEffect transition="out" filter="fade">
                                      <p:cBhvr>
                                        <p:cTn id="1607" dur="500"/>
                                        <p:tgtEl>
                                          <p:spTgt spid="331"/>
                                        </p:tgtEl>
                                      </p:cBhvr>
                                    </p:animEffect>
                                    <p:set>
                                      <p:cBhvr>
                                        <p:cTn id="1608" dur="1" fill="hold">
                                          <p:stCondLst>
                                            <p:cond delay="499"/>
                                          </p:stCondLst>
                                        </p:cTn>
                                        <p:tgtEl>
                                          <p:spTgt spid="331"/>
                                        </p:tgtEl>
                                        <p:attrNameLst>
                                          <p:attrName>style.visibility</p:attrName>
                                        </p:attrNameLst>
                                      </p:cBhvr>
                                      <p:to>
                                        <p:strVal val="hidden"/>
                                      </p:to>
                                    </p:set>
                                  </p:childTnLst>
                                </p:cTn>
                              </p:par>
                            </p:childTnLst>
                          </p:cTn>
                        </p:par>
                      </p:childTnLst>
                    </p:cTn>
                  </p:par>
                </p:childTnLst>
              </p:cTn>
              <p:nextCondLst>
                <p:cond evt="onClick" delay="0">
                  <p:tgtEl>
                    <p:spTgt spid="331"/>
                  </p:tgtEl>
                </p:cond>
              </p:nextCondLst>
            </p:seq>
            <p:seq concurrent="1" nextAc="seek">
              <p:cTn id="1609" restart="whenNotActive" fill="hold" evtFilter="cancelBubble" nodeType="interactiveSeq">
                <p:stCondLst>
                  <p:cond evt="onClick" delay="0">
                    <p:tgtEl>
                      <p:spTgt spid="332"/>
                    </p:tgtEl>
                  </p:cond>
                </p:stCondLst>
                <p:endSync evt="end" delay="0">
                  <p:rtn val="all"/>
                </p:endSync>
                <p:childTnLst>
                  <p:par>
                    <p:cTn id="1610" fill="hold">
                      <p:stCondLst>
                        <p:cond delay="0"/>
                      </p:stCondLst>
                      <p:childTnLst>
                        <p:par>
                          <p:cTn id="1611" fill="hold">
                            <p:stCondLst>
                              <p:cond delay="0"/>
                            </p:stCondLst>
                            <p:childTnLst>
                              <p:par>
                                <p:cTn id="1612" presetID="55" presetClass="exit" presetSubtype="0" fill="hold" nodeType="clickEffect">
                                  <p:stCondLst>
                                    <p:cond delay="0"/>
                                  </p:stCondLst>
                                  <p:childTnLst>
                                    <p:anim calcmode="lin" valueType="num">
                                      <p:cBhvr>
                                        <p:cTn id="1613" dur="500"/>
                                        <p:tgtEl>
                                          <p:spTgt spid="332"/>
                                        </p:tgtEl>
                                        <p:attrNameLst>
                                          <p:attrName>ppt_w</p:attrName>
                                        </p:attrNameLst>
                                      </p:cBhvr>
                                      <p:tavLst>
                                        <p:tav tm="0">
                                          <p:val>
                                            <p:strVal val="ppt_w"/>
                                          </p:val>
                                        </p:tav>
                                        <p:tav tm="100000">
                                          <p:val>
                                            <p:strVal val="ppt_w*0.70"/>
                                          </p:val>
                                        </p:tav>
                                      </p:tavLst>
                                    </p:anim>
                                    <p:anim calcmode="lin" valueType="num">
                                      <p:cBhvr>
                                        <p:cTn id="1614" dur="500"/>
                                        <p:tgtEl>
                                          <p:spTgt spid="332"/>
                                        </p:tgtEl>
                                        <p:attrNameLst>
                                          <p:attrName>ppt_h</p:attrName>
                                        </p:attrNameLst>
                                      </p:cBhvr>
                                      <p:tavLst>
                                        <p:tav tm="0">
                                          <p:val>
                                            <p:strVal val="ppt_h"/>
                                          </p:val>
                                        </p:tav>
                                        <p:tav tm="100000">
                                          <p:val>
                                            <p:strVal val="ppt_h"/>
                                          </p:val>
                                        </p:tav>
                                      </p:tavLst>
                                    </p:anim>
                                    <p:animEffect transition="out" filter="fade">
                                      <p:cBhvr>
                                        <p:cTn id="1615" dur="500"/>
                                        <p:tgtEl>
                                          <p:spTgt spid="332"/>
                                        </p:tgtEl>
                                      </p:cBhvr>
                                    </p:animEffect>
                                    <p:set>
                                      <p:cBhvr>
                                        <p:cTn id="1616" dur="1" fill="hold">
                                          <p:stCondLst>
                                            <p:cond delay="499"/>
                                          </p:stCondLst>
                                        </p:cTn>
                                        <p:tgtEl>
                                          <p:spTgt spid="332"/>
                                        </p:tgtEl>
                                        <p:attrNameLst>
                                          <p:attrName>style.visibility</p:attrName>
                                        </p:attrNameLst>
                                      </p:cBhvr>
                                      <p:to>
                                        <p:strVal val="hidden"/>
                                      </p:to>
                                    </p:set>
                                  </p:childTnLst>
                                </p:cTn>
                              </p:par>
                            </p:childTnLst>
                          </p:cTn>
                        </p:par>
                      </p:childTnLst>
                    </p:cTn>
                  </p:par>
                </p:childTnLst>
              </p:cTn>
              <p:nextCondLst>
                <p:cond evt="onClick" delay="0">
                  <p:tgtEl>
                    <p:spTgt spid="332"/>
                  </p:tgtEl>
                </p:cond>
              </p:nextCondLst>
            </p:seq>
            <p:seq concurrent="1" nextAc="seek">
              <p:cTn id="1617" restart="whenNotActive" fill="hold" evtFilter="cancelBubble" nodeType="interactiveSeq">
                <p:stCondLst>
                  <p:cond evt="onClick" delay="0">
                    <p:tgtEl>
                      <p:spTgt spid="333"/>
                    </p:tgtEl>
                  </p:cond>
                </p:stCondLst>
                <p:endSync evt="end" delay="0">
                  <p:rtn val="all"/>
                </p:endSync>
                <p:childTnLst>
                  <p:par>
                    <p:cTn id="1618" fill="hold">
                      <p:stCondLst>
                        <p:cond delay="0"/>
                      </p:stCondLst>
                      <p:childTnLst>
                        <p:par>
                          <p:cTn id="1619" fill="hold">
                            <p:stCondLst>
                              <p:cond delay="0"/>
                            </p:stCondLst>
                            <p:childTnLst>
                              <p:par>
                                <p:cTn id="1620" presetID="55" presetClass="exit" presetSubtype="0" fill="hold" nodeType="clickEffect">
                                  <p:stCondLst>
                                    <p:cond delay="0"/>
                                  </p:stCondLst>
                                  <p:childTnLst>
                                    <p:anim calcmode="lin" valueType="num">
                                      <p:cBhvr>
                                        <p:cTn id="1621" dur="500"/>
                                        <p:tgtEl>
                                          <p:spTgt spid="333"/>
                                        </p:tgtEl>
                                        <p:attrNameLst>
                                          <p:attrName>ppt_w</p:attrName>
                                        </p:attrNameLst>
                                      </p:cBhvr>
                                      <p:tavLst>
                                        <p:tav tm="0">
                                          <p:val>
                                            <p:strVal val="ppt_w"/>
                                          </p:val>
                                        </p:tav>
                                        <p:tav tm="100000">
                                          <p:val>
                                            <p:strVal val="ppt_w*0.70"/>
                                          </p:val>
                                        </p:tav>
                                      </p:tavLst>
                                    </p:anim>
                                    <p:anim calcmode="lin" valueType="num">
                                      <p:cBhvr>
                                        <p:cTn id="1622" dur="500"/>
                                        <p:tgtEl>
                                          <p:spTgt spid="333"/>
                                        </p:tgtEl>
                                        <p:attrNameLst>
                                          <p:attrName>ppt_h</p:attrName>
                                        </p:attrNameLst>
                                      </p:cBhvr>
                                      <p:tavLst>
                                        <p:tav tm="0">
                                          <p:val>
                                            <p:strVal val="ppt_h"/>
                                          </p:val>
                                        </p:tav>
                                        <p:tav tm="100000">
                                          <p:val>
                                            <p:strVal val="ppt_h"/>
                                          </p:val>
                                        </p:tav>
                                      </p:tavLst>
                                    </p:anim>
                                    <p:animEffect transition="out" filter="fade">
                                      <p:cBhvr>
                                        <p:cTn id="1623" dur="500"/>
                                        <p:tgtEl>
                                          <p:spTgt spid="333"/>
                                        </p:tgtEl>
                                      </p:cBhvr>
                                    </p:animEffect>
                                    <p:set>
                                      <p:cBhvr>
                                        <p:cTn id="1624" dur="1" fill="hold">
                                          <p:stCondLst>
                                            <p:cond delay="499"/>
                                          </p:stCondLst>
                                        </p:cTn>
                                        <p:tgtEl>
                                          <p:spTgt spid="333"/>
                                        </p:tgtEl>
                                        <p:attrNameLst>
                                          <p:attrName>style.visibility</p:attrName>
                                        </p:attrNameLst>
                                      </p:cBhvr>
                                      <p:to>
                                        <p:strVal val="hidden"/>
                                      </p:to>
                                    </p:set>
                                  </p:childTnLst>
                                </p:cTn>
                              </p:par>
                            </p:childTnLst>
                          </p:cTn>
                        </p:par>
                      </p:childTnLst>
                    </p:cTn>
                  </p:par>
                </p:childTnLst>
              </p:cTn>
              <p:nextCondLst>
                <p:cond evt="onClick" delay="0">
                  <p:tgtEl>
                    <p:spTgt spid="333"/>
                  </p:tgtEl>
                </p:cond>
              </p:nextCondLst>
            </p:seq>
            <p:seq concurrent="1" nextAc="seek">
              <p:cTn id="1625" restart="whenNotActive" fill="hold" evtFilter="cancelBubble" nodeType="interactiveSeq">
                <p:stCondLst>
                  <p:cond evt="onClick" delay="0">
                    <p:tgtEl>
                      <p:spTgt spid="324"/>
                    </p:tgtEl>
                  </p:cond>
                </p:stCondLst>
                <p:endSync evt="end" delay="0">
                  <p:rtn val="all"/>
                </p:endSync>
                <p:childTnLst>
                  <p:par>
                    <p:cTn id="1626" fill="hold">
                      <p:stCondLst>
                        <p:cond delay="0"/>
                      </p:stCondLst>
                      <p:childTnLst>
                        <p:par>
                          <p:cTn id="1627" fill="hold">
                            <p:stCondLst>
                              <p:cond delay="0"/>
                            </p:stCondLst>
                            <p:childTnLst>
                              <p:par>
                                <p:cTn id="1628" presetID="55" presetClass="exit" presetSubtype="0" fill="hold" nodeType="clickEffect">
                                  <p:stCondLst>
                                    <p:cond delay="0"/>
                                  </p:stCondLst>
                                  <p:childTnLst>
                                    <p:anim calcmode="lin" valueType="num">
                                      <p:cBhvr>
                                        <p:cTn id="1629" dur="500"/>
                                        <p:tgtEl>
                                          <p:spTgt spid="324"/>
                                        </p:tgtEl>
                                        <p:attrNameLst>
                                          <p:attrName>ppt_w</p:attrName>
                                        </p:attrNameLst>
                                      </p:cBhvr>
                                      <p:tavLst>
                                        <p:tav tm="0">
                                          <p:val>
                                            <p:strVal val="ppt_w"/>
                                          </p:val>
                                        </p:tav>
                                        <p:tav tm="100000">
                                          <p:val>
                                            <p:strVal val="ppt_w*0.70"/>
                                          </p:val>
                                        </p:tav>
                                      </p:tavLst>
                                    </p:anim>
                                    <p:anim calcmode="lin" valueType="num">
                                      <p:cBhvr>
                                        <p:cTn id="1630" dur="500"/>
                                        <p:tgtEl>
                                          <p:spTgt spid="324"/>
                                        </p:tgtEl>
                                        <p:attrNameLst>
                                          <p:attrName>ppt_h</p:attrName>
                                        </p:attrNameLst>
                                      </p:cBhvr>
                                      <p:tavLst>
                                        <p:tav tm="0">
                                          <p:val>
                                            <p:strVal val="ppt_h"/>
                                          </p:val>
                                        </p:tav>
                                        <p:tav tm="100000">
                                          <p:val>
                                            <p:strVal val="ppt_h"/>
                                          </p:val>
                                        </p:tav>
                                      </p:tavLst>
                                    </p:anim>
                                    <p:animEffect transition="out" filter="fade">
                                      <p:cBhvr>
                                        <p:cTn id="1631" dur="500"/>
                                        <p:tgtEl>
                                          <p:spTgt spid="324"/>
                                        </p:tgtEl>
                                      </p:cBhvr>
                                    </p:animEffect>
                                    <p:set>
                                      <p:cBhvr>
                                        <p:cTn id="1632" dur="1" fill="hold">
                                          <p:stCondLst>
                                            <p:cond delay="499"/>
                                          </p:stCondLst>
                                        </p:cTn>
                                        <p:tgtEl>
                                          <p:spTgt spid="324"/>
                                        </p:tgtEl>
                                        <p:attrNameLst>
                                          <p:attrName>style.visibility</p:attrName>
                                        </p:attrNameLst>
                                      </p:cBhvr>
                                      <p:to>
                                        <p:strVal val="hidden"/>
                                      </p:to>
                                    </p:set>
                                  </p:childTnLst>
                                </p:cTn>
                              </p:par>
                            </p:childTnLst>
                          </p:cTn>
                        </p:par>
                      </p:childTnLst>
                    </p:cTn>
                  </p:par>
                </p:childTnLst>
              </p:cTn>
              <p:nextCondLst>
                <p:cond evt="onClick" delay="0">
                  <p:tgtEl>
                    <p:spTgt spid="324"/>
                  </p:tgtEl>
                </p:cond>
              </p:nextCondLst>
            </p:seq>
            <p:seq concurrent="1" nextAc="seek">
              <p:cTn id="1633" restart="whenNotActive" fill="hold" evtFilter="cancelBubble" nodeType="interactiveSeq">
                <p:stCondLst>
                  <p:cond evt="onClick" delay="0">
                    <p:tgtEl>
                      <p:spTgt spid="335"/>
                    </p:tgtEl>
                  </p:cond>
                </p:stCondLst>
                <p:endSync evt="end" delay="0">
                  <p:rtn val="all"/>
                </p:endSync>
                <p:childTnLst>
                  <p:par>
                    <p:cTn id="1634" fill="hold">
                      <p:stCondLst>
                        <p:cond delay="0"/>
                      </p:stCondLst>
                      <p:childTnLst>
                        <p:par>
                          <p:cTn id="1635" fill="hold">
                            <p:stCondLst>
                              <p:cond delay="0"/>
                            </p:stCondLst>
                            <p:childTnLst>
                              <p:par>
                                <p:cTn id="1636" presetID="55" presetClass="exit" presetSubtype="0" fill="hold" nodeType="clickEffect">
                                  <p:stCondLst>
                                    <p:cond delay="0"/>
                                  </p:stCondLst>
                                  <p:childTnLst>
                                    <p:anim calcmode="lin" valueType="num">
                                      <p:cBhvr>
                                        <p:cTn id="1637" dur="500"/>
                                        <p:tgtEl>
                                          <p:spTgt spid="335"/>
                                        </p:tgtEl>
                                        <p:attrNameLst>
                                          <p:attrName>ppt_w</p:attrName>
                                        </p:attrNameLst>
                                      </p:cBhvr>
                                      <p:tavLst>
                                        <p:tav tm="0">
                                          <p:val>
                                            <p:strVal val="ppt_w"/>
                                          </p:val>
                                        </p:tav>
                                        <p:tav tm="100000">
                                          <p:val>
                                            <p:strVal val="ppt_w*0.70"/>
                                          </p:val>
                                        </p:tav>
                                      </p:tavLst>
                                    </p:anim>
                                    <p:anim calcmode="lin" valueType="num">
                                      <p:cBhvr>
                                        <p:cTn id="1638" dur="500"/>
                                        <p:tgtEl>
                                          <p:spTgt spid="335"/>
                                        </p:tgtEl>
                                        <p:attrNameLst>
                                          <p:attrName>ppt_h</p:attrName>
                                        </p:attrNameLst>
                                      </p:cBhvr>
                                      <p:tavLst>
                                        <p:tav tm="0">
                                          <p:val>
                                            <p:strVal val="ppt_h"/>
                                          </p:val>
                                        </p:tav>
                                        <p:tav tm="100000">
                                          <p:val>
                                            <p:strVal val="ppt_h"/>
                                          </p:val>
                                        </p:tav>
                                      </p:tavLst>
                                    </p:anim>
                                    <p:animEffect transition="out" filter="fade">
                                      <p:cBhvr>
                                        <p:cTn id="1639" dur="500"/>
                                        <p:tgtEl>
                                          <p:spTgt spid="335"/>
                                        </p:tgtEl>
                                      </p:cBhvr>
                                    </p:animEffect>
                                    <p:set>
                                      <p:cBhvr>
                                        <p:cTn id="1640" dur="1" fill="hold">
                                          <p:stCondLst>
                                            <p:cond delay="499"/>
                                          </p:stCondLst>
                                        </p:cTn>
                                        <p:tgtEl>
                                          <p:spTgt spid="335"/>
                                        </p:tgtEl>
                                        <p:attrNameLst>
                                          <p:attrName>style.visibility</p:attrName>
                                        </p:attrNameLst>
                                      </p:cBhvr>
                                      <p:to>
                                        <p:strVal val="hidden"/>
                                      </p:to>
                                    </p:set>
                                  </p:childTnLst>
                                </p:cTn>
                              </p:par>
                            </p:childTnLst>
                          </p:cTn>
                        </p:par>
                      </p:childTnLst>
                    </p:cTn>
                  </p:par>
                </p:childTnLst>
              </p:cTn>
              <p:nextCondLst>
                <p:cond evt="onClick" delay="0">
                  <p:tgtEl>
                    <p:spTgt spid="335"/>
                  </p:tgtEl>
                </p:cond>
              </p:nextCondLst>
            </p:seq>
            <p:seq concurrent="1" nextAc="seek">
              <p:cTn id="1641" restart="whenNotActive" fill="hold" evtFilter="cancelBubble" nodeType="interactiveSeq">
                <p:stCondLst>
                  <p:cond evt="onClick" delay="0">
                    <p:tgtEl>
                      <p:spTgt spid="330"/>
                    </p:tgtEl>
                  </p:cond>
                </p:stCondLst>
                <p:endSync evt="end" delay="0">
                  <p:rtn val="all"/>
                </p:endSync>
                <p:childTnLst>
                  <p:par>
                    <p:cTn id="1642" fill="hold">
                      <p:stCondLst>
                        <p:cond delay="0"/>
                      </p:stCondLst>
                      <p:childTnLst>
                        <p:par>
                          <p:cTn id="1643" fill="hold">
                            <p:stCondLst>
                              <p:cond delay="0"/>
                            </p:stCondLst>
                            <p:childTnLst>
                              <p:par>
                                <p:cTn id="1644" presetID="55" presetClass="exit" presetSubtype="0" fill="hold" nodeType="clickEffect">
                                  <p:stCondLst>
                                    <p:cond delay="0"/>
                                  </p:stCondLst>
                                  <p:childTnLst>
                                    <p:anim calcmode="lin" valueType="num">
                                      <p:cBhvr>
                                        <p:cTn id="1645" dur="500"/>
                                        <p:tgtEl>
                                          <p:spTgt spid="330"/>
                                        </p:tgtEl>
                                        <p:attrNameLst>
                                          <p:attrName>ppt_w</p:attrName>
                                        </p:attrNameLst>
                                      </p:cBhvr>
                                      <p:tavLst>
                                        <p:tav tm="0">
                                          <p:val>
                                            <p:strVal val="ppt_w"/>
                                          </p:val>
                                        </p:tav>
                                        <p:tav tm="100000">
                                          <p:val>
                                            <p:strVal val="ppt_w*0.70"/>
                                          </p:val>
                                        </p:tav>
                                      </p:tavLst>
                                    </p:anim>
                                    <p:anim calcmode="lin" valueType="num">
                                      <p:cBhvr>
                                        <p:cTn id="1646" dur="500"/>
                                        <p:tgtEl>
                                          <p:spTgt spid="330"/>
                                        </p:tgtEl>
                                        <p:attrNameLst>
                                          <p:attrName>ppt_h</p:attrName>
                                        </p:attrNameLst>
                                      </p:cBhvr>
                                      <p:tavLst>
                                        <p:tav tm="0">
                                          <p:val>
                                            <p:strVal val="ppt_h"/>
                                          </p:val>
                                        </p:tav>
                                        <p:tav tm="100000">
                                          <p:val>
                                            <p:strVal val="ppt_h"/>
                                          </p:val>
                                        </p:tav>
                                      </p:tavLst>
                                    </p:anim>
                                    <p:animEffect transition="out" filter="fade">
                                      <p:cBhvr>
                                        <p:cTn id="1647" dur="500"/>
                                        <p:tgtEl>
                                          <p:spTgt spid="330"/>
                                        </p:tgtEl>
                                      </p:cBhvr>
                                    </p:animEffect>
                                    <p:set>
                                      <p:cBhvr>
                                        <p:cTn id="1648" dur="1" fill="hold">
                                          <p:stCondLst>
                                            <p:cond delay="499"/>
                                          </p:stCondLst>
                                        </p:cTn>
                                        <p:tgtEl>
                                          <p:spTgt spid="330"/>
                                        </p:tgtEl>
                                        <p:attrNameLst>
                                          <p:attrName>style.visibility</p:attrName>
                                        </p:attrNameLst>
                                      </p:cBhvr>
                                      <p:to>
                                        <p:strVal val="hidden"/>
                                      </p:to>
                                    </p:set>
                                  </p:childTnLst>
                                </p:cTn>
                              </p:par>
                            </p:childTnLst>
                          </p:cTn>
                        </p:par>
                      </p:childTnLst>
                    </p:cTn>
                  </p:par>
                </p:childTnLst>
              </p:cTn>
              <p:nextCondLst>
                <p:cond evt="onClick" delay="0">
                  <p:tgtEl>
                    <p:spTgt spid="330"/>
                  </p:tgtEl>
                </p:cond>
              </p:nextCondLst>
            </p:seq>
            <p:seq concurrent="1" nextAc="seek">
              <p:cTn id="1649" restart="whenNotActive" fill="hold" evtFilter="cancelBubble" nodeType="interactiveSeq">
                <p:stCondLst>
                  <p:cond evt="onClick" delay="0">
                    <p:tgtEl>
                      <p:spTgt spid="326"/>
                    </p:tgtEl>
                  </p:cond>
                </p:stCondLst>
                <p:endSync evt="end" delay="0">
                  <p:rtn val="all"/>
                </p:endSync>
                <p:childTnLst>
                  <p:par>
                    <p:cTn id="1650" fill="hold">
                      <p:stCondLst>
                        <p:cond delay="0"/>
                      </p:stCondLst>
                      <p:childTnLst>
                        <p:par>
                          <p:cTn id="1651" fill="hold">
                            <p:stCondLst>
                              <p:cond delay="0"/>
                            </p:stCondLst>
                            <p:childTnLst>
                              <p:par>
                                <p:cTn id="1652" presetID="55" presetClass="exit" presetSubtype="0" fill="hold" nodeType="clickEffect">
                                  <p:stCondLst>
                                    <p:cond delay="0"/>
                                  </p:stCondLst>
                                  <p:childTnLst>
                                    <p:anim calcmode="lin" valueType="num">
                                      <p:cBhvr>
                                        <p:cTn id="1653" dur="500"/>
                                        <p:tgtEl>
                                          <p:spTgt spid="326"/>
                                        </p:tgtEl>
                                        <p:attrNameLst>
                                          <p:attrName>ppt_w</p:attrName>
                                        </p:attrNameLst>
                                      </p:cBhvr>
                                      <p:tavLst>
                                        <p:tav tm="0">
                                          <p:val>
                                            <p:strVal val="ppt_w"/>
                                          </p:val>
                                        </p:tav>
                                        <p:tav tm="100000">
                                          <p:val>
                                            <p:strVal val="ppt_w*0.70"/>
                                          </p:val>
                                        </p:tav>
                                      </p:tavLst>
                                    </p:anim>
                                    <p:anim calcmode="lin" valueType="num">
                                      <p:cBhvr>
                                        <p:cTn id="1654" dur="500"/>
                                        <p:tgtEl>
                                          <p:spTgt spid="326"/>
                                        </p:tgtEl>
                                        <p:attrNameLst>
                                          <p:attrName>ppt_h</p:attrName>
                                        </p:attrNameLst>
                                      </p:cBhvr>
                                      <p:tavLst>
                                        <p:tav tm="0">
                                          <p:val>
                                            <p:strVal val="ppt_h"/>
                                          </p:val>
                                        </p:tav>
                                        <p:tav tm="100000">
                                          <p:val>
                                            <p:strVal val="ppt_h"/>
                                          </p:val>
                                        </p:tav>
                                      </p:tavLst>
                                    </p:anim>
                                    <p:animEffect transition="out" filter="fade">
                                      <p:cBhvr>
                                        <p:cTn id="1655" dur="500"/>
                                        <p:tgtEl>
                                          <p:spTgt spid="326"/>
                                        </p:tgtEl>
                                      </p:cBhvr>
                                    </p:animEffect>
                                    <p:set>
                                      <p:cBhvr>
                                        <p:cTn id="1656" dur="1" fill="hold">
                                          <p:stCondLst>
                                            <p:cond delay="499"/>
                                          </p:stCondLst>
                                        </p:cTn>
                                        <p:tgtEl>
                                          <p:spTgt spid="326"/>
                                        </p:tgtEl>
                                        <p:attrNameLst>
                                          <p:attrName>style.visibility</p:attrName>
                                        </p:attrNameLst>
                                      </p:cBhvr>
                                      <p:to>
                                        <p:strVal val="hidden"/>
                                      </p:to>
                                    </p:set>
                                  </p:childTnLst>
                                </p:cTn>
                              </p:par>
                            </p:childTnLst>
                          </p:cTn>
                        </p:par>
                      </p:childTnLst>
                    </p:cTn>
                  </p:par>
                </p:childTnLst>
              </p:cTn>
              <p:nextCondLst>
                <p:cond evt="onClick" delay="0">
                  <p:tgtEl>
                    <p:spTgt spid="326"/>
                  </p:tgtEl>
                </p:cond>
              </p:nextCondLst>
            </p:seq>
            <p:seq concurrent="1" nextAc="seek">
              <p:cTn id="1657" restart="whenNotActive" fill="hold" evtFilter="cancelBubble" nodeType="interactiveSeq">
                <p:stCondLst>
                  <p:cond evt="onClick" delay="0">
                    <p:tgtEl>
                      <p:spTgt spid="438"/>
                    </p:tgtEl>
                  </p:cond>
                </p:stCondLst>
                <p:endSync evt="end" delay="0">
                  <p:rtn val="all"/>
                </p:endSync>
                <p:childTnLst>
                  <p:par>
                    <p:cTn id="1658" fill="hold">
                      <p:stCondLst>
                        <p:cond delay="0"/>
                      </p:stCondLst>
                      <p:childTnLst>
                        <p:par>
                          <p:cTn id="1659" fill="hold">
                            <p:stCondLst>
                              <p:cond delay="0"/>
                            </p:stCondLst>
                            <p:childTnLst>
                              <p:par>
                                <p:cTn id="1660" presetID="1" presetClass="entr" presetSubtype="0" fill="hold" nodeType="clickEffect">
                                  <p:stCondLst>
                                    <p:cond delay="0"/>
                                  </p:stCondLst>
                                  <p:childTnLst>
                                    <p:set>
                                      <p:cBhvr>
                                        <p:cTn id="1661" dur="1" fill="hold">
                                          <p:stCondLst>
                                            <p:cond delay="0"/>
                                          </p:stCondLst>
                                        </p:cTn>
                                        <p:tgtEl>
                                          <p:spTgt spid="439"/>
                                        </p:tgtEl>
                                        <p:attrNameLst>
                                          <p:attrName>style.visibility</p:attrName>
                                        </p:attrNameLst>
                                      </p:cBhvr>
                                      <p:to>
                                        <p:strVal val="visible"/>
                                      </p:to>
                                    </p:set>
                                  </p:childTnLst>
                                </p:cTn>
                              </p:par>
                            </p:childTnLst>
                          </p:cTn>
                        </p:par>
                      </p:childTnLst>
                    </p:cTn>
                  </p:par>
                </p:childTnLst>
              </p:cTn>
              <p:nextCondLst>
                <p:cond evt="onClick" delay="0">
                  <p:tgtEl>
                    <p:spTgt spid="438"/>
                  </p:tgtEl>
                </p:cond>
              </p:nextCondLst>
            </p:seq>
            <p:seq concurrent="1" nextAc="seek">
              <p:cTn id="1662" restart="whenNotActive" fill="hold" evtFilter="cancelBubble" nodeType="interactiveSeq">
                <p:stCondLst>
                  <p:cond evt="onClick" delay="0">
                    <p:tgtEl>
                      <p:spTgt spid="440"/>
                    </p:tgtEl>
                  </p:cond>
                </p:stCondLst>
                <p:endSync evt="end" delay="0">
                  <p:rtn val="all"/>
                </p:endSync>
                <p:childTnLst>
                  <p:par>
                    <p:cTn id="1663" fill="hold">
                      <p:stCondLst>
                        <p:cond delay="0"/>
                      </p:stCondLst>
                      <p:childTnLst>
                        <p:par>
                          <p:cTn id="1664" fill="hold">
                            <p:stCondLst>
                              <p:cond delay="0"/>
                            </p:stCondLst>
                            <p:childTnLst>
                              <p:par>
                                <p:cTn id="1665" presetID="1" presetClass="entr" presetSubtype="0" fill="hold" nodeType="withEffect">
                                  <p:stCondLst>
                                    <p:cond delay="0"/>
                                  </p:stCondLst>
                                  <p:childTnLst>
                                    <p:set>
                                      <p:cBhvr>
                                        <p:cTn id="1666" dur="1" fill="hold">
                                          <p:stCondLst>
                                            <p:cond delay="0"/>
                                          </p:stCondLst>
                                        </p:cTn>
                                        <p:tgtEl>
                                          <p:spTgt spid="436"/>
                                        </p:tgtEl>
                                        <p:attrNameLst>
                                          <p:attrName>style.visibility</p:attrName>
                                        </p:attrNameLst>
                                      </p:cBhvr>
                                      <p:to>
                                        <p:strVal val="visible"/>
                                      </p:to>
                                    </p:set>
                                  </p:childTnLst>
                                </p:cTn>
                              </p:par>
                            </p:childTnLst>
                          </p:cTn>
                        </p:par>
                      </p:childTnLst>
                    </p:cTn>
                  </p:par>
                </p:childTnLst>
              </p:cTn>
              <p:nextCondLst>
                <p:cond evt="onClick" delay="0">
                  <p:tgtEl>
                    <p:spTgt spid="440"/>
                  </p:tgtEl>
                </p:cond>
              </p:nextCondLst>
            </p:seq>
            <p:seq concurrent="1" nextAc="seek">
              <p:cTn id="1667" restart="whenNotActive" fill="hold" evtFilter="cancelBubble" nodeType="interactiveSeq">
                <p:stCondLst>
                  <p:cond evt="onClick" delay="0">
                    <p:tgtEl>
                      <p:spTgt spid="441"/>
                    </p:tgtEl>
                  </p:cond>
                </p:stCondLst>
                <p:endSync evt="end" delay="0">
                  <p:rtn val="all"/>
                </p:endSync>
                <p:childTnLst>
                  <p:par>
                    <p:cTn id="1668" fill="hold">
                      <p:stCondLst>
                        <p:cond delay="0"/>
                      </p:stCondLst>
                      <p:childTnLst>
                        <p:par>
                          <p:cTn id="1669" fill="hold">
                            <p:stCondLst>
                              <p:cond delay="0"/>
                            </p:stCondLst>
                            <p:childTnLst>
                              <p:par>
                                <p:cTn id="1670" presetID="1" presetClass="entr" presetSubtype="0" fill="hold" nodeType="withEffect">
                                  <p:stCondLst>
                                    <p:cond delay="0"/>
                                  </p:stCondLst>
                                  <p:childTnLst>
                                    <p:set>
                                      <p:cBhvr>
                                        <p:cTn id="1671" dur="1" fill="hold">
                                          <p:stCondLst>
                                            <p:cond delay="0"/>
                                          </p:stCondLst>
                                        </p:cTn>
                                        <p:tgtEl>
                                          <p:spTgt spid="437"/>
                                        </p:tgtEl>
                                        <p:attrNameLst>
                                          <p:attrName>style.visibility</p:attrName>
                                        </p:attrNameLst>
                                      </p:cBhvr>
                                      <p:to>
                                        <p:strVal val="visible"/>
                                      </p:to>
                                    </p:set>
                                  </p:childTnLst>
                                </p:cTn>
                              </p:par>
                            </p:childTnLst>
                          </p:cTn>
                        </p:par>
                      </p:childTnLst>
                    </p:cTn>
                  </p:par>
                </p:childTnLst>
              </p:cTn>
              <p:nextCondLst>
                <p:cond evt="onClick" delay="0">
                  <p:tgtEl>
                    <p:spTgt spid="441"/>
                  </p:tgtEl>
                </p:cond>
              </p:nextCondLst>
            </p:seq>
            <p:seq concurrent="1" nextAc="seek">
              <p:cTn id="1672" restart="whenNotActive" fill="hold" evtFilter="cancelBubble" nodeType="interactiveSeq">
                <p:stCondLst>
                  <p:cond evt="onClick" delay="0">
                    <p:tgtEl>
                      <p:spTgt spid="439"/>
                    </p:tgtEl>
                  </p:cond>
                </p:stCondLst>
                <p:endSync evt="end" delay="0">
                  <p:rtn val="all"/>
                </p:endSync>
                <p:childTnLst>
                  <p:par>
                    <p:cTn id="1673" fill="hold">
                      <p:stCondLst>
                        <p:cond delay="0"/>
                      </p:stCondLst>
                      <p:childTnLst>
                        <p:par>
                          <p:cTn id="1674" fill="hold">
                            <p:stCondLst>
                              <p:cond delay="0"/>
                            </p:stCondLst>
                            <p:childTnLst>
                              <p:par>
                                <p:cTn id="1675" presetID="1" presetClass="exit" presetSubtype="0" fill="hold" nodeType="clickEffect">
                                  <p:stCondLst>
                                    <p:cond delay="0"/>
                                  </p:stCondLst>
                                  <p:childTnLst>
                                    <p:set>
                                      <p:cBhvr>
                                        <p:cTn id="1676" dur="1" fill="hold">
                                          <p:stCondLst>
                                            <p:cond delay="0"/>
                                          </p:stCondLst>
                                        </p:cTn>
                                        <p:tgtEl>
                                          <p:spTgt spid="439"/>
                                        </p:tgtEl>
                                        <p:attrNameLst>
                                          <p:attrName>style.visibility</p:attrName>
                                        </p:attrNameLst>
                                      </p:cBhvr>
                                      <p:to>
                                        <p:strVal val="hidden"/>
                                      </p:to>
                                    </p:set>
                                  </p:childTnLst>
                                </p:cTn>
                              </p:par>
                            </p:childTnLst>
                          </p:cTn>
                        </p:par>
                      </p:childTnLst>
                    </p:cTn>
                  </p:par>
                </p:childTnLst>
              </p:cTn>
              <p:nextCondLst>
                <p:cond evt="onClick" delay="0">
                  <p:tgtEl>
                    <p:spTgt spid="439"/>
                  </p:tgtEl>
                </p:cond>
              </p:nextCondLst>
            </p:seq>
            <p:seq concurrent="1" nextAc="seek">
              <p:cTn id="1677" restart="whenNotActive" fill="hold" evtFilter="cancelBubble" nodeType="interactiveSeq">
                <p:stCondLst>
                  <p:cond evt="onClick" delay="0">
                    <p:tgtEl>
                      <p:spTgt spid="437"/>
                    </p:tgtEl>
                  </p:cond>
                </p:stCondLst>
                <p:endSync evt="end" delay="0">
                  <p:rtn val="all"/>
                </p:endSync>
                <p:childTnLst>
                  <p:par>
                    <p:cTn id="1678" fill="hold">
                      <p:stCondLst>
                        <p:cond delay="0"/>
                      </p:stCondLst>
                      <p:childTnLst>
                        <p:par>
                          <p:cTn id="1679" fill="hold">
                            <p:stCondLst>
                              <p:cond delay="0"/>
                            </p:stCondLst>
                            <p:childTnLst>
                              <p:par>
                                <p:cTn id="1680" presetID="1" presetClass="exit" presetSubtype="0" fill="hold" nodeType="clickEffect">
                                  <p:stCondLst>
                                    <p:cond delay="0"/>
                                  </p:stCondLst>
                                  <p:childTnLst>
                                    <p:set>
                                      <p:cBhvr>
                                        <p:cTn id="1681" dur="1" fill="hold">
                                          <p:stCondLst>
                                            <p:cond delay="0"/>
                                          </p:stCondLst>
                                        </p:cTn>
                                        <p:tgtEl>
                                          <p:spTgt spid="437"/>
                                        </p:tgtEl>
                                        <p:attrNameLst>
                                          <p:attrName>style.visibility</p:attrName>
                                        </p:attrNameLst>
                                      </p:cBhvr>
                                      <p:to>
                                        <p:strVal val="hidden"/>
                                      </p:to>
                                    </p:set>
                                  </p:childTnLst>
                                </p:cTn>
                              </p:par>
                            </p:childTnLst>
                          </p:cTn>
                        </p:par>
                      </p:childTnLst>
                    </p:cTn>
                  </p:par>
                </p:childTnLst>
              </p:cTn>
              <p:nextCondLst>
                <p:cond evt="onClick" delay="0">
                  <p:tgtEl>
                    <p:spTgt spid="437"/>
                  </p:tgtEl>
                </p:cond>
              </p:nextCondLst>
            </p:seq>
            <p:seq concurrent="1" nextAc="seek">
              <p:cTn id="1682" restart="whenNotActive" fill="hold" evtFilter="cancelBubble" nodeType="interactiveSeq">
                <p:stCondLst>
                  <p:cond evt="onClick" delay="0">
                    <p:tgtEl>
                      <p:spTgt spid="436"/>
                    </p:tgtEl>
                  </p:cond>
                </p:stCondLst>
                <p:endSync evt="end" delay="0">
                  <p:rtn val="all"/>
                </p:endSync>
                <p:childTnLst>
                  <p:par>
                    <p:cTn id="1683" fill="hold">
                      <p:stCondLst>
                        <p:cond delay="0"/>
                      </p:stCondLst>
                      <p:childTnLst>
                        <p:par>
                          <p:cTn id="1684" fill="hold">
                            <p:stCondLst>
                              <p:cond delay="0"/>
                            </p:stCondLst>
                            <p:childTnLst>
                              <p:par>
                                <p:cTn id="1685" presetID="1" presetClass="exit" presetSubtype="0" fill="hold" nodeType="clickEffect">
                                  <p:stCondLst>
                                    <p:cond delay="0"/>
                                  </p:stCondLst>
                                  <p:childTnLst>
                                    <p:set>
                                      <p:cBhvr>
                                        <p:cTn id="1686" dur="1" fill="hold">
                                          <p:stCondLst>
                                            <p:cond delay="0"/>
                                          </p:stCondLst>
                                        </p:cTn>
                                        <p:tgtEl>
                                          <p:spTgt spid="436"/>
                                        </p:tgtEl>
                                        <p:attrNameLst>
                                          <p:attrName>style.visibility</p:attrName>
                                        </p:attrNameLst>
                                      </p:cBhvr>
                                      <p:to>
                                        <p:strVal val="hidden"/>
                                      </p:to>
                                    </p:set>
                                  </p:childTnLst>
                                </p:cTn>
                              </p:par>
                            </p:childTnLst>
                          </p:cTn>
                        </p:par>
                      </p:childTnLst>
                    </p:cTn>
                  </p:par>
                </p:childTnLst>
              </p:cTn>
              <p:nextCondLst>
                <p:cond evt="onClick" delay="0">
                  <p:tgtEl>
                    <p:spTgt spid="436"/>
                  </p:tgtEl>
                </p:cond>
              </p:nextCondLst>
            </p:seq>
            <p:seq concurrent="1" nextAc="seek">
              <p:cTn id="1687" restart="whenNotActive" fill="hold" evtFilter="cancelBubble" nodeType="interactiveSeq">
                <p:stCondLst>
                  <p:cond evt="onClick" delay="0">
                    <p:tgtEl>
                      <p:spTgt spid="359"/>
                    </p:tgtEl>
                  </p:cond>
                </p:stCondLst>
                <p:endSync evt="end" delay="0">
                  <p:rtn val="all"/>
                </p:endSync>
                <p:childTnLst>
                  <p:par>
                    <p:cTn id="1688" fill="hold">
                      <p:stCondLst>
                        <p:cond delay="0"/>
                      </p:stCondLst>
                      <p:childTnLst>
                        <p:par>
                          <p:cTn id="1689" fill="hold">
                            <p:stCondLst>
                              <p:cond delay="0"/>
                            </p:stCondLst>
                            <p:childTnLst>
                              <p:par>
                                <p:cTn id="1690" presetID="1" presetClass="entr" presetSubtype="0" fill="hold" nodeType="clickEffect">
                                  <p:stCondLst>
                                    <p:cond delay="0"/>
                                  </p:stCondLst>
                                  <p:childTnLst>
                                    <p:set>
                                      <p:cBhvr>
                                        <p:cTn id="1691" dur="1" fill="hold">
                                          <p:stCondLst>
                                            <p:cond delay="0"/>
                                          </p:stCondLst>
                                        </p:cTn>
                                        <p:tgtEl>
                                          <p:spTgt spid="364"/>
                                        </p:tgtEl>
                                        <p:attrNameLst>
                                          <p:attrName>style.visibility</p:attrName>
                                        </p:attrNameLst>
                                      </p:cBhvr>
                                      <p:to>
                                        <p:strVal val="visible"/>
                                      </p:to>
                                    </p:set>
                                  </p:childTnLst>
                                </p:cTn>
                              </p:par>
                            </p:childTnLst>
                          </p:cTn>
                        </p:par>
                      </p:childTnLst>
                    </p:cTn>
                  </p:par>
                </p:childTnLst>
              </p:cTn>
              <p:nextCondLst>
                <p:cond evt="onClick" delay="0">
                  <p:tgtEl>
                    <p:spTgt spid="359"/>
                  </p:tgtEl>
                </p:cond>
              </p:nextCondLst>
            </p:seq>
            <p:seq concurrent="1" nextAc="seek">
              <p:cTn id="1692" restart="whenNotActive" fill="hold" evtFilter="cancelBubble" nodeType="interactiveSeq">
                <p:stCondLst>
                  <p:cond evt="onClick" delay="0">
                    <p:tgtEl>
                      <p:spTgt spid="361"/>
                    </p:tgtEl>
                  </p:cond>
                </p:stCondLst>
                <p:endSync evt="end" delay="0">
                  <p:rtn val="all"/>
                </p:endSync>
                <p:childTnLst>
                  <p:par>
                    <p:cTn id="1693" fill="hold">
                      <p:stCondLst>
                        <p:cond delay="0"/>
                      </p:stCondLst>
                      <p:childTnLst>
                        <p:par>
                          <p:cTn id="1694" fill="hold">
                            <p:stCondLst>
                              <p:cond delay="0"/>
                            </p:stCondLst>
                            <p:childTnLst>
                              <p:par>
                                <p:cTn id="1695" presetID="1" presetClass="entr" presetSubtype="0" fill="hold" nodeType="withEffect">
                                  <p:stCondLst>
                                    <p:cond delay="0"/>
                                  </p:stCondLst>
                                  <p:childTnLst>
                                    <p:set>
                                      <p:cBhvr>
                                        <p:cTn id="1696" dur="1" fill="hold">
                                          <p:stCondLst>
                                            <p:cond delay="0"/>
                                          </p:stCondLst>
                                        </p:cTn>
                                        <p:tgtEl>
                                          <p:spTgt spid="362"/>
                                        </p:tgtEl>
                                        <p:attrNameLst>
                                          <p:attrName>style.visibility</p:attrName>
                                        </p:attrNameLst>
                                      </p:cBhvr>
                                      <p:to>
                                        <p:strVal val="visible"/>
                                      </p:to>
                                    </p:set>
                                  </p:childTnLst>
                                </p:cTn>
                              </p:par>
                            </p:childTnLst>
                          </p:cTn>
                        </p:par>
                      </p:childTnLst>
                    </p:cTn>
                  </p:par>
                </p:childTnLst>
              </p:cTn>
              <p:nextCondLst>
                <p:cond evt="onClick" delay="0">
                  <p:tgtEl>
                    <p:spTgt spid="361"/>
                  </p:tgtEl>
                </p:cond>
              </p:nextCondLst>
            </p:seq>
            <p:seq concurrent="1" nextAc="seek">
              <p:cTn id="1697" restart="whenNotActive" fill="hold" evtFilter="cancelBubble" nodeType="interactiveSeq">
                <p:stCondLst>
                  <p:cond evt="onClick" delay="0">
                    <p:tgtEl>
                      <p:spTgt spid="360"/>
                    </p:tgtEl>
                  </p:cond>
                </p:stCondLst>
                <p:endSync evt="end" delay="0">
                  <p:rtn val="all"/>
                </p:endSync>
                <p:childTnLst>
                  <p:par>
                    <p:cTn id="1698" fill="hold">
                      <p:stCondLst>
                        <p:cond delay="0"/>
                      </p:stCondLst>
                      <p:childTnLst>
                        <p:par>
                          <p:cTn id="1699" fill="hold">
                            <p:stCondLst>
                              <p:cond delay="0"/>
                            </p:stCondLst>
                            <p:childTnLst>
                              <p:par>
                                <p:cTn id="1700" presetID="1" presetClass="entr" presetSubtype="0" fill="hold" nodeType="withEffect">
                                  <p:stCondLst>
                                    <p:cond delay="0"/>
                                  </p:stCondLst>
                                  <p:childTnLst>
                                    <p:set>
                                      <p:cBhvr>
                                        <p:cTn id="1701" dur="1" fill="hold">
                                          <p:stCondLst>
                                            <p:cond delay="0"/>
                                          </p:stCondLst>
                                        </p:cTn>
                                        <p:tgtEl>
                                          <p:spTgt spid="363"/>
                                        </p:tgtEl>
                                        <p:attrNameLst>
                                          <p:attrName>style.visibility</p:attrName>
                                        </p:attrNameLst>
                                      </p:cBhvr>
                                      <p:to>
                                        <p:strVal val="visible"/>
                                      </p:to>
                                    </p:set>
                                  </p:childTnLst>
                                </p:cTn>
                              </p:par>
                            </p:childTnLst>
                          </p:cTn>
                        </p:par>
                      </p:childTnLst>
                    </p:cTn>
                  </p:par>
                </p:childTnLst>
              </p:cTn>
              <p:nextCondLst>
                <p:cond evt="onClick" delay="0">
                  <p:tgtEl>
                    <p:spTgt spid="360"/>
                  </p:tgtEl>
                </p:cond>
              </p:nextCondLst>
            </p:seq>
            <p:seq concurrent="1" nextAc="seek">
              <p:cTn id="1702" restart="whenNotActive" fill="hold" evtFilter="cancelBubble" nodeType="interactiveSeq">
                <p:stCondLst>
                  <p:cond evt="onClick" delay="0">
                    <p:tgtEl>
                      <p:spTgt spid="364"/>
                    </p:tgtEl>
                  </p:cond>
                </p:stCondLst>
                <p:endSync evt="end" delay="0">
                  <p:rtn val="all"/>
                </p:endSync>
                <p:childTnLst>
                  <p:par>
                    <p:cTn id="1703" fill="hold">
                      <p:stCondLst>
                        <p:cond delay="0"/>
                      </p:stCondLst>
                      <p:childTnLst>
                        <p:par>
                          <p:cTn id="1704" fill="hold">
                            <p:stCondLst>
                              <p:cond delay="0"/>
                            </p:stCondLst>
                            <p:childTnLst>
                              <p:par>
                                <p:cTn id="1705" presetID="1" presetClass="exit" presetSubtype="0" fill="hold" nodeType="clickEffect">
                                  <p:stCondLst>
                                    <p:cond delay="0"/>
                                  </p:stCondLst>
                                  <p:childTnLst>
                                    <p:set>
                                      <p:cBhvr>
                                        <p:cTn id="1706" dur="1" fill="hold">
                                          <p:stCondLst>
                                            <p:cond delay="0"/>
                                          </p:stCondLst>
                                        </p:cTn>
                                        <p:tgtEl>
                                          <p:spTgt spid="364"/>
                                        </p:tgtEl>
                                        <p:attrNameLst>
                                          <p:attrName>style.visibility</p:attrName>
                                        </p:attrNameLst>
                                      </p:cBhvr>
                                      <p:to>
                                        <p:strVal val="hidden"/>
                                      </p:to>
                                    </p:set>
                                  </p:childTnLst>
                                </p:cTn>
                              </p:par>
                            </p:childTnLst>
                          </p:cTn>
                        </p:par>
                      </p:childTnLst>
                    </p:cTn>
                  </p:par>
                </p:childTnLst>
              </p:cTn>
              <p:nextCondLst>
                <p:cond evt="onClick" delay="0">
                  <p:tgtEl>
                    <p:spTgt spid="364"/>
                  </p:tgtEl>
                </p:cond>
              </p:nextCondLst>
            </p:seq>
            <p:seq concurrent="1" nextAc="seek">
              <p:cTn id="1707" restart="whenNotActive" fill="hold" evtFilter="cancelBubble" nodeType="interactiveSeq">
                <p:stCondLst>
                  <p:cond evt="onClick" delay="0">
                    <p:tgtEl>
                      <p:spTgt spid="363"/>
                    </p:tgtEl>
                  </p:cond>
                </p:stCondLst>
                <p:endSync evt="end" delay="0">
                  <p:rtn val="all"/>
                </p:endSync>
                <p:childTnLst>
                  <p:par>
                    <p:cTn id="1708" fill="hold">
                      <p:stCondLst>
                        <p:cond delay="0"/>
                      </p:stCondLst>
                      <p:childTnLst>
                        <p:par>
                          <p:cTn id="1709" fill="hold">
                            <p:stCondLst>
                              <p:cond delay="0"/>
                            </p:stCondLst>
                            <p:childTnLst>
                              <p:par>
                                <p:cTn id="1710" presetID="1" presetClass="exit" presetSubtype="0" fill="hold" nodeType="clickEffect">
                                  <p:stCondLst>
                                    <p:cond delay="0"/>
                                  </p:stCondLst>
                                  <p:childTnLst>
                                    <p:set>
                                      <p:cBhvr>
                                        <p:cTn id="1711" dur="1" fill="hold">
                                          <p:stCondLst>
                                            <p:cond delay="0"/>
                                          </p:stCondLst>
                                        </p:cTn>
                                        <p:tgtEl>
                                          <p:spTgt spid="363"/>
                                        </p:tgtEl>
                                        <p:attrNameLst>
                                          <p:attrName>style.visibility</p:attrName>
                                        </p:attrNameLst>
                                      </p:cBhvr>
                                      <p:to>
                                        <p:strVal val="hidden"/>
                                      </p:to>
                                    </p:set>
                                  </p:childTnLst>
                                </p:cTn>
                              </p:par>
                            </p:childTnLst>
                          </p:cTn>
                        </p:par>
                      </p:childTnLst>
                    </p:cTn>
                  </p:par>
                </p:childTnLst>
              </p:cTn>
              <p:nextCondLst>
                <p:cond evt="onClick" delay="0">
                  <p:tgtEl>
                    <p:spTgt spid="363"/>
                  </p:tgtEl>
                </p:cond>
              </p:nextCondLst>
            </p:seq>
            <p:seq concurrent="1" nextAc="seek">
              <p:cTn id="1712" restart="whenNotActive" fill="hold" evtFilter="cancelBubble" nodeType="interactiveSeq">
                <p:stCondLst>
                  <p:cond evt="onClick" delay="0">
                    <p:tgtEl>
                      <p:spTgt spid="362"/>
                    </p:tgtEl>
                  </p:cond>
                </p:stCondLst>
                <p:endSync evt="end" delay="0">
                  <p:rtn val="all"/>
                </p:endSync>
                <p:childTnLst>
                  <p:par>
                    <p:cTn id="1713" fill="hold">
                      <p:stCondLst>
                        <p:cond delay="0"/>
                      </p:stCondLst>
                      <p:childTnLst>
                        <p:par>
                          <p:cTn id="1714" fill="hold">
                            <p:stCondLst>
                              <p:cond delay="0"/>
                            </p:stCondLst>
                            <p:childTnLst>
                              <p:par>
                                <p:cTn id="1715" presetID="1" presetClass="exit" presetSubtype="0" fill="hold" nodeType="clickEffect">
                                  <p:stCondLst>
                                    <p:cond delay="0"/>
                                  </p:stCondLst>
                                  <p:childTnLst>
                                    <p:set>
                                      <p:cBhvr>
                                        <p:cTn id="1716" dur="1" fill="hold">
                                          <p:stCondLst>
                                            <p:cond delay="0"/>
                                          </p:stCondLst>
                                        </p:cTn>
                                        <p:tgtEl>
                                          <p:spTgt spid="362"/>
                                        </p:tgtEl>
                                        <p:attrNameLst>
                                          <p:attrName>style.visibility</p:attrName>
                                        </p:attrNameLst>
                                      </p:cBhvr>
                                      <p:to>
                                        <p:strVal val="hidden"/>
                                      </p:to>
                                    </p:set>
                                  </p:childTnLst>
                                </p:cTn>
                              </p:par>
                            </p:childTnLst>
                          </p:cTn>
                        </p:par>
                      </p:childTnLst>
                    </p:cTn>
                  </p:par>
                </p:childTnLst>
              </p:cTn>
              <p:nextCondLst>
                <p:cond evt="onClick" delay="0">
                  <p:tgtEl>
                    <p:spTgt spid="362"/>
                  </p:tgtEl>
                </p:cond>
              </p:nextCondLst>
            </p:seq>
            <p:seq concurrent="1" nextAc="seek">
              <p:cTn id="1717" restart="whenNotActive" fill="hold" evtFilter="cancelBubble" nodeType="interactiveSeq">
                <p:stCondLst>
                  <p:cond evt="onClick" delay="0">
                    <p:tgtEl>
                      <p:spTgt spid="365"/>
                    </p:tgtEl>
                  </p:cond>
                </p:stCondLst>
                <p:endSync evt="end" delay="0">
                  <p:rtn val="all"/>
                </p:endSync>
                <p:childTnLst>
                  <p:par>
                    <p:cTn id="1718" fill="hold">
                      <p:stCondLst>
                        <p:cond delay="0"/>
                      </p:stCondLst>
                      <p:childTnLst>
                        <p:par>
                          <p:cTn id="1719" fill="hold">
                            <p:stCondLst>
                              <p:cond delay="0"/>
                            </p:stCondLst>
                            <p:childTnLst>
                              <p:par>
                                <p:cTn id="1720" presetID="1" presetClass="entr" presetSubtype="0" fill="hold" nodeType="clickEffect">
                                  <p:stCondLst>
                                    <p:cond delay="0"/>
                                  </p:stCondLst>
                                  <p:childTnLst>
                                    <p:set>
                                      <p:cBhvr>
                                        <p:cTn id="1721" dur="1" fill="hold">
                                          <p:stCondLst>
                                            <p:cond delay="0"/>
                                          </p:stCondLst>
                                        </p:cTn>
                                        <p:tgtEl>
                                          <p:spTgt spid="433"/>
                                        </p:tgtEl>
                                        <p:attrNameLst>
                                          <p:attrName>style.visibility</p:attrName>
                                        </p:attrNameLst>
                                      </p:cBhvr>
                                      <p:to>
                                        <p:strVal val="visible"/>
                                      </p:to>
                                    </p:set>
                                  </p:childTnLst>
                                </p:cTn>
                              </p:par>
                            </p:childTnLst>
                          </p:cTn>
                        </p:par>
                      </p:childTnLst>
                    </p:cTn>
                  </p:par>
                </p:childTnLst>
              </p:cTn>
              <p:nextCondLst>
                <p:cond evt="onClick" delay="0">
                  <p:tgtEl>
                    <p:spTgt spid="365"/>
                  </p:tgtEl>
                </p:cond>
              </p:nextCondLst>
            </p:seq>
            <p:seq concurrent="1" nextAc="seek">
              <p:cTn id="1722" restart="whenNotActive" fill="hold" evtFilter="cancelBubble" nodeType="interactiveSeq">
                <p:stCondLst>
                  <p:cond evt="onClick" delay="0">
                    <p:tgtEl>
                      <p:spTgt spid="430"/>
                    </p:tgtEl>
                  </p:cond>
                </p:stCondLst>
                <p:endSync evt="end" delay="0">
                  <p:rtn val="all"/>
                </p:endSync>
                <p:childTnLst>
                  <p:par>
                    <p:cTn id="1723" fill="hold">
                      <p:stCondLst>
                        <p:cond delay="0"/>
                      </p:stCondLst>
                      <p:childTnLst>
                        <p:par>
                          <p:cTn id="1724" fill="hold">
                            <p:stCondLst>
                              <p:cond delay="0"/>
                            </p:stCondLst>
                            <p:childTnLst>
                              <p:par>
                                <p:cTn id="1725" presetID="1" presetClass="entr" presetSubtype="0" fill="hold" nodeType="withEffect">
                                  <p:stCondLst>
                                    <p:cond delay="0"/>
                                  </p:stCondLst>
                                  <p:childTnLst>
                                    <p:set>
                                      <p:cBhvr>
                                        <p:cTn id="1726" dur="1" fill="hold">
                                          <p:stCondLst>
                                            <p:cond delay="0"/>
                                          </p:stCondLst>
                                        </p:cTn>
                                        <p:tgtEl>
                                          <p:spTgt spid="431"/>
                                        </p:tgtEl>
                                        <p:attrNameLst>
                                          <p:attrName>style.visibility</p:attrName>
                                        </p:attrNameLst>
                                      </p:cBhvr>
                                      <p:to>
                                        <p:strVal val="visible"/>
                                      </p:to>
                                    </p:set>
                                  </p:childTnLst>
                                </p:cTn>
                              </p:par>
                            </p:childTnLst>
                          </p:cTn>
                        </p:par>
                      </p:childTnLst>
                    </p:cTn>
                  </p:par>
                </p:childTnLst>
              </p:cTn>
              <p:nextCondLst>
                <p:cond evt="onClick" delay="0">
                  <p:tgtEl>
                    <p:spTgt spid="430"/>
                  </p:tgtEl>
                </p:cond>
              </p:nextCondLst>
            </p:seq>
            <p:seq concurrent="1" nextAc="seek">
              <p:cTn id="1727" restart="whenNotActive" fill="hold" evtFilter="cancelBubble" nodeType="interactiveSeq">
                <p:stCondLst>
                  <p:cond evt="onClick" delay="0">
                    <p:tgtEl>
                      <p:spTgt spid="366"/>
                    </p:tgtEl>
                  </p:cond>
                </p:stCondLst>
                <p:endSync evt="end" delay="0">
                  <p:rtn val="all"/>
                </p:endSync>
                <p:childTnLst>
                  <p:par>
                    <p:cTn id="1728" fill="hold">
                      <p:stCondLst>
                        <p:cond delay="0"/>
                      </p:stCondLst>
                      <p:childTnLst>
                        <p:par>
                          <p:cTn id="1729" fill="hold">
                            <p:stCondLst>
                              <p:cond delay="0"/>
                            </p:stCondLst>
                            <p:childTnLst>
                              <p:par>
                                <p:cTn id="1730" presetID="1" presetClass="entr" presetSubtype="0" fill="hold" nodeType="withEffect">
                                  <p:stCondLst>
                                    <p:cond delay="0"/>
                                  </p:stCondLst>
                                  <p:childTnLst>
                                    <p:set>
                                      <p:cBhvr>
                                        <p:cTn id="1731" dur="1" fill="hold">
                                          <p:stCondLst>
                                            <p:cond delay="0"/>
                                          </p:stCondLst>
                                        </p:cTn>
                                        <p:tgtEl>
                                          <p:spTgt spid="432"/>
                                        </p:tgtEl>
                                        <p:attrNameLst>
                                          <p:attrName>style.visibility</p:attrName>
                                        </p:attrNameLst>
                                      </p:cBhvr>
                                      <p:to>
                                        <p:strVal val="visible"/>
                                      </p:to>
                                    </p:set>
                                  </p:childTnLst>
                                </p:cTn>
                              </p:par>
                            </p:childTnLst>
                          </p:cTn>
                        </p:par>
                      </p:childTnLst>
                    </p:cTn>
                  </p:par>
                </p:childTnLst>
              </p:cTn>
              <p:nextCondLst>
                <p:cond evt="onClick" delay="0">
                  <p:tgtEl>
                    <p:spTgt spid="366"/>
                  </p:tgtEl>
                </p:cond>
              </p:nextCondLst>
            </p:seq>
            <p:seq concurrent="1" nextAc="seek">
              <p:cTn id="1732" restart="whenNotActive" fill="hold" evtFilter="cancelBubble" nodeType="interactiveSeq">
                <p:stCondLst>
                  <p:cond evt="onClick" delay="0">
                    <p:tgtEl>
                      <p:spTgt spid="433"/>
                    </p:tgtEl>
                  </p:cond>
                </p:stCondLst>
                <p:endSync evt="end" delay="0">
                  <p:rtn val="all"/>
                </p:endSync>
                <p:childTnLst>
                  <p:par>
                    <p:cTn id="1733" fill="hold">
                      <p:stCondLst>
                        <p:cond delay="0"/>
                      </p:stCondLst>
                      <p:childTnLst>
                        <p:par>
                          <p:cTn id="1734" fill="hold">
                            <p:stCondLst>
                              <p:cond delay="0"/>
                            </p:stCondLst>
                            <p:childTnLst>
                              <p:par>
                                <p:cTn id="1735" presetID="1" presetClass="exit" presetSubtype="0" fill="hold" nodeType="clickEffect">
                                  <p:stCondLst>
                                    <p:cond delay="0"/>
                                  </p:stCondLst>
                                  <p:childTnLst>
                                    <p:set>
                                      <p:cBhvr>
                                        <p:cTn id="1736" dur="1" fill="hold">
                                          <p:stCondLst>
                                            <p:cond delay="0"/>
                                          </p:stCondLst>
                                        </p:cTn>
                                        <p:tgtEl>
                                          <p:spTgt spid="433"/>
                                        </p:tgtEl>
                                        <p:attrNameLst>
                                          <p:attrName>style.visibility</p:attrName>
                                        </p:attrNameLst>
                                      </p:cBhvr>
                                      <p:to>
                                        <p:strVal val="hidden"/>
                                      </p:to>
                                    </p:set>
                                  </p:childTnLst>
                                </p:cTn>
                              </p:par>
                            </p:childTnLst>
                          </p:cTn>
                        </p:par>
                      </p:childTnLst>
                    </p:cTn>
                  </p:par>
                </p:childTnLst>
              </p:cTn>
              <p:nextCondLst>
                <p:cond evt="onClick" delay="0">
                  <p:tgtEl>
                    <p:spTgt spid="433"/>
                  </p:tgtEl>
                </p:cond>
              </p:nextCondLst>
            </p:seq>
            <p:seq concurrent="1" nextAc="seek">
              <p:cTn id="1737" restart="whenNotActive" fill="hold" evtFilter="cancelBubble" nodeType="interactiveSeq">
                <p:stCondLst>
                  <p:cond evt="onClick" delay="0">
                    <p:tgtEl>
                      <p:spTgt spid="432"/>
                    </p:tgtEl>
                  </p:cond>
                </p:stCondLst>
                <p:endSync evt="end" delay="0">
                  <p:rtn val="all"/>
                </p:endSync>
                <p:childTnLst>
                  <p:par>
                    <p:cTn id="1738" fill="hold">
                      <p:stCondLst>
                        <p:cond delay="0"/>
                      </p:stCondLst>
                      <p:childTnLst>
                        <p:par>
                          <p:cTn id="1739" fill="hold">
                            <p:stCondLst>
                              <p:cond delay="0"/>
                            </p:stCondLst>
                            <p:childTnLst>
                              <p:par>
                                <p:cTn id="1740" presetID="1" presetClass="exit" presetSubtype="0" fill="hold" nodeType="clickEffect">
                                  <p:stCondLst>
                                    <p:cond delay="0"/>
                                  </p:stCondLst>
                                  <p:childTnLst>
                                    <p:set>
                                      <p:cBhvr>
                                        <p:cTn id="1741" dur="1" fill="hold">
                                          <p:stCondLst>
                                            <p:cond delay="0"/>
                                          </p:stCondLst>
                                        </p:cTn>
                                        <p:tgtEl>
                                          <p:spTgt spid="432"/>
                                        </p:tgtEl>
                                        <p:attrNameLst>
                                          <p:attrName>style.visibility</p:attrName>
                                        </p:attrNameLst>
                                      </p:cBhvr>
                                      <p:to>
                                        <p:strVal val="hidden"/>
                                      </p:to>
                                    </p:set>
                                  </p:childTnLst>
                                </p:cTn>
                              </p:par>
                            </p:childTnLst>
                          </p:cTn>
                        </p:par>
                      </p:childTnLst>
                    </p:cTn>
                  </p:par>
                </p:childTnLst>
              </p:cTn>
              <p:nextCondLst>
                <p:cond evt="onClick" delay="0">
                  <p:tgtEl>
                    <p:spTgt spid="432"/>
                  </p:tgtEl>
                </p:cond>
              </p:nextCondLst>
            </p:seq>
            <p:seq concurrent="1" nextAc="seek">
              <p:cTn id="1742" restart="whenNotActive" fill="hold" evtFilter="cancelBubble" nodeType="interactiveSeq">
                <p:stCondLst>
                  <p:cond evt="onClick" delay="0">
                    <p:tgtEl>
                      <p:spTgt spid="431"/>
                    </p:tgtEl>
                  </p:cond>
                </p:stCondLst>
                <p:endSync evt="end" delay="0">
                  <p:rtn val="all"/>
                </p:endSync>
                <p:childTnLst>
                  <p:par>
                    <p:cTn id="1743" fill="hold">
                      <p:stCondLst>
                        <p:cond delay="0"/>
                      </p:stCondLst>
                      <p:childTnLst>
                        <p:par>
                          <p:cTn id="1744" fill="hold">
                            <p:stCondLst>
                              <p:cond delay="0"/>
                            </p:stCondLst>
                            <p:childTnLst>
                              <p:par>
                                <p:cTn id="1745" presetID="1" presetClass="exit" presetSubtype="0" fill="hold" nodeType="clickEffect">
                                  <p:stCondLst>
                                    <p:cond delay="0"/>
                                  </p:stCondLst>
                                  <p:childTnLst>
                                    <p:set>
                                      <p:cBhvr>
                                        <p:cTn id="1746" dur="1" fill="hold">
                                          <p:stCondLst>
                                            <p:cond delay="0"/>
                                          </p:stCondLst>
                                        </p:cTn>
                                        <p:tgtEl>
                                          <p:spTgt spid="431"/>
                                        </p:tgtEl>
                                        <p:attrNameLst>
                                          <p:attrName>style.visibility</p:attrName>
                                        </p:attrNameLst>
                                      </p:cBhvr>
                                      <p:to>
                                        <p:strVal val="hidden"/>
                                      </p:to>
                                    </p:set>
                                  </p:childTnLst>
                                </p:cTn>
                              </p:par>
                            </p:childTnLst>
                          </p:cTn>
                        </p:par>
                      </p:childTnLst>
                    </p:cTn>
                  </p:par>
                </p:childTnLst>
              </p:cTn>
              <p:nextCondLst>
                <p:cond evt="onClick" delay="0">
                  <p:tgtEl>
                    <p:spTgt spid="431"/>
                  </p:tgtEl>
                </p:cond>
              </p:nextCondLst>
            </p:seq>
            <p:seq concurrent="1" nextAc="seek">
              <p:cTn id="1747" restart="whenNotActive" fill="hold" evtFilter="cancelBubble" nodeType="interactiveSeq">
                <p:stCondLst>
                  <p:cond evt="onClick" delay="0">
                    <p:tgtEl>
                      <p:spTgt spid="434"/>
                    </p:tgtEl>
                  </p:cond>
                </p:stCondLst>
                <p:endSync evt="end" delay="0">
                  <p:rtn val="all"/>
                </p:endSync>
                <p:childTnLst>
                  <p:par>
                    <p:cTn id="1748" fill="hold">
                      <p:stCondLst>
                        <p:cond delay="0"/>
                      </p:stCondLst>
                      <p:childTnLst>
                        <p:par>
                          <p:cTn id="1749" fill="hold">
                            <p:stCondLst>
                              <p:cond delay="0"/>
                            </p:stCondLst>
                            <p:childTnLst>
                              <p:par>
                                <p:cTn id="1750" presetID="1" presetClass="entr" presetSubtype="0" fill="hold" nodeType="clickEffect">
                                  <p:stCondLst>
                                    <p:cond delay="0"/>
                                  </p:stCondLst>
                                  <p:childTnLst>
                                    <p:set>
                                      <p:cBhvr>
                                        <p:cTn id="1751" dur="1" fill="hold">
                                          <p:stCondLst>
                                            <p:cond delay="0"/>
                                          </p:stCondLst>
                                        </p:cTn>
                                        <p:tgtEl>
                                          <p:spTgt spid="445"/>
                                        </p:tgtEl>
                                        <p:attrNameLst>
                                          <p:attrName>style.visibility</p:attrName>
                                        </p:attrNameLst>
                                      </p:cBhvr>
                                      <p:to>
                                        <p:strVal val="visible"/>
                                      </p:to>
                                    </p:set>
                                  </p:childTnLst>
                                </p:cTn>
                              </p:par>
                            </p:childTnLst>
                          </p:cTn>
                        </p:par>
                      </p:childTnLst>
                    </p:cTn>
                  </p:par>
                </p:childTnLst>
              </p:cTn>
              <p:nextCondLst>
                <p:cond evt="onClick" delay="0">
                  <p:tgtEl>
                    <p:spTgt spid="434"/>
                  </p:tgtEl>
                </p:cond>
              </p:nextCondLst>
            </p:seq>
            <p:seq concurrent="1" nextAc="seek">
              <p:cTn id="1752" restart="whenNotActive" fill="hold" evtFilter="cancelBubble" nodeType="interactiveSeq">
                <p:stCondLst>
                  <p:cond evt="onClick" delay="0">
                    <p:tgtEl>
                      <p:spTgt spid="442"/>
                    </p:tgtEl>
                  </p:cond>
                </p:stCondLst>
                <p:endSync evt="end" delay="0">
                  <p:rtn val="all"/>
                </p:endSync>
                <p:childTnLst>
                  <p:par>
                    <p:cTn id="1753" fill="hold">
                      <p:stCondLst>
                        <p:cond delay="0"/>
                      </p:stCondLst>
                      <p:childTnLst>
                        <p:par>
                          <p:cTn id="1754" fill="hold">
                            <p:stCondLst>
                              <p:cond delay="0"/>
                            </p:stCondLst>
                            <p:childTnLst>
                              <p:par>
                                <p:cTn id="1755" presetID="1" presetClass="entr" presetSubtype="0" fill="hold" nodeType="withEffect">
                                  <p:stCondLst>
                                    <p:cond delay="0"/>
                                  </p:stCondLst>
                                  <p:childTnLst>
                                    <p:set>
                                      <p:cBhvr>
                                        <p:cTn id="1756" dur="1" fill="hold">
                                          <p:stCondLst>
                                            <p:cond delay="0"/>
                                          </p:stCondLst>
                                        </p:cTn>
                                        <p:tgtEl>
                                          <p:spTgt spid="443"/>
                                        </p:tgtEl>
                                        <p:attrNameLst>
                                          <p:attrName>style.visibility</p:attrName>
                                        </p:attrNameLst>
                                      </p:cBhvr>
                                      <p:to>
                                        <p:strVal val="visible"/>
                                      </p:to>
                                    </p:set>
                                  </p:childTnLst>
                                </p:cTn>
                              </p:par>
                            </p:childTnLst>
                          </p:cTn>
                        </p:par>
                      </p:childTnLst>
                    </p:cTn>
                  </p:par>
                </p:childTnLst>
              </p:cTn>
              <p:nextCondLst>
                <p:cond evt="onClick" delay="0">
                  <p:tgtEl>
                    <p:spTgt spid="442"/>
                  </p:tgtEl>
                </p:cond>
              </p:nextCondLst>
            </p:seq>
            <p:seq concurrent="1" nextAc="seek">
              <p:cTn id="1757" restart="whenNotActive" fill="hold" evtFilter="cancelBubble" nodeType="interactiveSeq">
                <p:stCondLst>
                  <p:cond evt="onClick" delay="0">
                    <p:tgtEl>
                      <p:spTgt spid="435"/>
                    </p:tgtEl>
                  </p:cond>
                </p:stCondLst>
                <p:endSync evt="end" delay="0">
                  <p:rtn val="all"/>
                </p:endSync>
                <p:childTnLst>
                  <p:par>
                    <p:cTn id="1758" fill="hold">
                      <p:stCondLst>
                        <p:cond delay="0"/>
                      </p:stCondLst>
                      <p:childTnLst>
                        <p:par>
                          <p:cTn id="1759" fill="hold">
                            <p:stCondLst>
                              <p:cond delay="0"/>
                            </p:stCondLst>
                            <p:childTnLst>
                              <p:par>
                                <p:cTn id="1760" presetID="1" presetClass="entr" presetSubtype="0" fill="hold" nodeType="withEffect">
                                  <p:stCondLst>
                                    <p:cond delay="0"/>
                                  </p:stCondLst>
                                  <p:childTnLst>
                                    <p:set>
                                      <p:cBhvr>
                                        <p:cTn id="1761" dur="1" fill="hold">
                                          <p:stCondLst>
                                            <p:cond delay="0"/>
                                          </p:stCondLst>
                                        </p:cTn>
                                        <p:tgtEl>
                                          <p:spTgt spid="444"/>
                                        </p:tgtEl>
                                        <p:attrNameLst>
                                          <p:attrName>style.visibility</p:attrName>
                                        </p:attrNameLst>
                                      </p:cBhvr>
                                      <p:to>
                                        <p:strVal val="visible"/>
                                      </p:to>
                                    </p:set>
                                  </p:childTnLst>
                                </p:cTn>
                              </p:par>
                            </p:childTnLst>
                          </p:cTn>
                        </p:par>
                      </p:childTnLst>
                    </p:cTn>
                  </p:par>
                </p:childTnLst>
              </p:cTn>
              <p:nextCondLst>
                <p:cond evt="onClick" delay="0">
                  <p:tgtEl>
                    <p:spTgt spid="435"/>
                  </p:tgtEl>
                </p:cond>
              </p:nextCondLst>
            </p:seq>
            <p:seq concurrent="1" nextAc="seek">
              <p:cTn id="1762" restart="whenNotActive" fill="hold" evtFilter="cancelBubble" nodeType="interactiveSeq">
                <p:stCondLst>
                  <p:cond evt="onClick" delay="0">
                    <p:tgtEl>
                      <p:spTgt spid="445"/>
                    </p:tgtEl>
                  </p:cond>
                </p:stCondLst>
                <p:endSync evt="end" delay="0">
                  <p:rtn val="all"/>
                </p:endSync>
                <p:childTnLst>
                  <p:par>
                    <p:cTn id="1763" fill="hold">
                      <p:stCondLst>
                        <p:cond delay="0"/>
                      </p:stCondLst>
                      <p:childTnLst>
                        <p:par>
                          <p:cTn id="1764" fill="hold">
                            <p:stCondLst>
                              <p:cond delay="0"/>
                            </p:stCondLst>
                            <p:childTnLst>
                              <p:par>
                                <p:cTn id="1765" presetID="1" presetClass="exit" presetSubtype="0" fill="hold" nodeType="clickEffect">
                                  <p:stCondLst>
                                    <p:cond delay="0"/>
                                  </p:stCondLst>
                                  <p:childTnLst>
                                    <p:set>
                                      <p:cBhvr>
                                        <p:cTn id="1766" dur="1" fill="hold">
                                          <p:stCondLst>
                                            <p:cond delay="0"/>
                                          </p:stCondLst>
                                        </p:cTn>
                                        <p:tgtEl>
                                          <p:spTgt spid="445"/>
                                        </p:tgtEl>
                                        <p:attrNameLst>
                                          <p:attrName>style.visibility</p:attrName>
                                        </p:attrNameLst>
                                      </p:cBhvr>
                                      <p:to>
                                        <p:strVal val="hidden"/>
                                      </p:to>
                                    </p:set>
                                  </p:childTnLst>
                                </p:cTn>
                              </p:par>
                            </p:childTnLst>
                          </p:cTn>
                        </p:par>
                      </p:childTnLst>
                    </p:cTn>
                  </p:par>
                </p:childTnLst>
              </p:cTn>
              <p:nextCondLst>
                <p:cond evt="onClick" delay="0">
                  <p:tgtEl>
                    <p:spTgt spid="445"/>
                  </p:tgtEl>
                </p:cond>
              </p:nextCondLst>
            </p:seq>
            <p:seq concurrent="1" nextAc="seek">
              <p:cTn id="1767" restart="whenNotActive" fill="hold" evtFilter="cancelBubble" nodeType="interactiveSeq">
                <p:stCondLst>
                  <p:cond evt="onClick" delay="0">
                    <p:tgtEl>
                      <p:spTgt spid="444"/>
                    </p:tgtEl>
                  </p:cond>
                </p:stCondLst>
                <p:endSync evt="end" delay="0">
                  <p:rtn val="all"/>
                </p:endSync>
                <p:childTnLst>
                  <p:par>
                    <p:cTn id="1768" fill="hold">
                      <p:stCondLst>
                        <p:cond delay="0"/>
                      </p:stCondLst>
                      <p:childTnLst>
                        <p:par>
                          <p:cTn id="1769" fill="hold">
                            <p:stCondLst>
                              <p:cond delay="0"/>
                            </p:stCondLst>
                            <p:childTnLst>
                              <p:par>
                                <p:cTn id="1770" presetID="1" presetClass="exit" presetSubtype="0" fill="hold" nodeType="clickEffect">
                                  <p:stCondLst>
                                    <p:cond delay="0"/>
                                  </p:stCondLst>
                                  <p:childTnLst>
                                    <p:set>
                                      <p:cBhvr>
                                        <p:cTn id="1771" dur="1" fill="hold">
                                          <p:stCondLst>
                                            <p:cond delay="0"/>
                                          </p:stCondLst>
                                        </p:cTn>
                                        <p:tgtEl>
                                          <p:spTgt spid="444"/>
                                        </p:tgtEl>
                                        <p:attrNameLst>
                                          <p:attrName>style.visibility</p:attrName>
                                        </p:attrNameLst>
                                      </p:cBhvr>
                                      <p:to>
                                        <p:strVal val="hidden"/>
                                      </p:to>
                                    </p:set>
                                  </p:childTnLst>
                                </p:cTn>
                              </p:par>
                            </p:childTnLst>
                          </p:cTn>
                        </p:par>
                      </p:childTnLst>
                    </p:cTn>
                  </p:par>
                </p:childTnLst>
              </p:cTn>
              <p:nextCondLst>
                <p:cond evt="onClick" delay="0">
                  <p:tgtEl>
                    <p:spTgt spid="444"/>
                  </p:tgtEl>
                </p:cond>
              </p:nextCondLst>
            </p:seq>
            <p:seq concurrent="1" nextAc="seek">
              <p:cTn id="1772" restart="whenNotActive" fill="hold" evtFilter="cancelBubble" nodeType="interactiveSeq">
                <p:stCondLst>
                  <p:cond evt="onClick" delay="0">
                    <p:tgtEl>
                      <p:spTgt spid="443"/>
                    </p:tgtEl>
                  </p:cond>
                </p:stCondLst>
                <p:endSync evt="end" delay="0">
                  <p:rtn val="all"/>
                </p:endSync>
                <p:childTnLst>
                  <p:par>
                    <p:cTn id="1773" fill="hold">
                      <p:stCondLst>
                        <p:cond delay="0"/>
                      </p:stCondLst>
                      <p:childTnLst>
                        <p:par>
                          <p:cTn id="1774" fill="hold">
                            <p:stCondLst>
                              <p:cond delay="0"/>
                            </p:stCondLst>
                            <p:childTnLst>
                              <p:par>
                                <p:cTn id="1775" presetID="1" presetClass="exit" presetSubtype="0" fill="hold" nodeType="clickEffect">
                                  <p:stCondLst>
                                    <p:cond delay="0"/>
                                  </p:stCondLst>
                                  <p:childTnLst>
                                    <p:set>
                                      <p:cBhvr>
                                        <p:cTn id="1776" dur="1" fill="hold">
                                          <p:stCondLst>
                                            <p:cond delay="0"/>
                                          </p:stCondLst>
                                        </p:cTn>
                                        <p:tgtEl>
                                          <p:spTgt spid="443"/>
                                        </p:tgtEl>
                                        <p:attrNameLst>
                                          <p:attrName>style.visibility</p:attrName>
                                        </p:attrNameLst>
                                      </p:cBhvr>
                                      <p:to>
                                        <p:strVal val="hidden"/>
                                      </p:to>
                                    </p:set>
                                  </p:childTnLst>
                                </p:cTn>
                              </p:par>
                            </p:childTnLst>
                          </p:cTn>
                        </p:par>
                      </p:childTnLst>
                    </p:cTn>
                  </p:par>
                </p:childTnLst>
              </p:cTn>
              <p:nextCondLst>
                <p:cond evt="onClick" delay="0">
                  <p:tgtEl>
                    <p:spTgt spid="443"/>
                  </p:tgtEl>
                </p:cond>
              </p:nextCondLst>
            </p:seq>
            <p:seq concurrent="1" nextAc="seek">
              <p:cTn id="1777" restart="whenNotActive" fill="hold" evtFilter="cancelBubble" nodeType="interactiveSeq">
                <p:stCondLst>
                  <p:cond evt="onClick" delay="0">
                    <p:tgtEl>
                      <p:spTgt spid="446"/>
                    </p:tgtEl>
                  </p:cond>
                </p:stCondLst>
                <p:endSync evt="end" delay="0">
                  <p:rtn val="all"/>
                </p:endSync>
                <p:childTnLst>
                  <p:par>
                    <p:cTn id="1778" fill="hold">
                      <p:stCondLst>
                        <p:cond delay="0"/>
                      </p:stCondLst>
                      <p:childTnLst>
                        <p:par>
                          <p:cTn id="1779" fill="hold">
                            <p:stCondLst>
                              <p:cond delay="0"/>
                            </p:stCondLst>
                            <p:childTnLst>
                              <p:par>
                                <p:cTn id="1780" presetID="1" presetClass="entr" presetSubtype="0" fill="hold" nodeType="clickEffect">
                                  <p:stCondLst>
                                    <p:cond delay="0"/>
                                  </p:stCondLst>
                                  <p:childTnLst>
                                    <p:set>
                                      <p:cBhvr>
                                        <p:cTn id="1781" dur="1" fill="hold">
                                          <p:stCondLst>
                                            <p:cond delay="0"/>
                                          </p:stCondLst>
                                        </p:cTn>
                                        <p:tgtEl>
                                          <p:spTgt spid="451"/>
                                        </p:tgtEl>
                                        <p:attrNameLst>
                                          <p:attrName>style.visibility</p:attrName>
                                        </p:attrNameLst>
                                      </p:cBhvr>
                                      <p:to>
                                        <p:strVal val="visible"/>
                                      </p:to>
                                    </p:set>
                                  </p:childTnLst>
                                </p:cTn>
                              </p:par>
                            </p:childTnLst>
                          </p:cTn>
                        </p:par>
                      </p:childTnLst>
                    </p:cTn>
                  </p:par>
                </p:childTnLst>
              </p:cTn>
              <p:nextCondLst>
                <p:cond evt="onClick" delay="0">
                  <p:tgtEl>
                    <p:spTgt spid="446"/>
                  </p:tgtEl>
                </p:cond>
              </p:nextCondLst>
            </p:seq>
            <p:seq concurrent="1" nextAc="seek">
              <p:cTn id="1782" restart="whenNotActive" fill="hold" evtFilter="cancelBubble" nodeType="interactiveSeq">
                <p:stCondLst>
                  <p:cond evt="onClick" delay="0">
                    <p:tgtEl>
                      <p:spTgt spid="448"/>
                    </p:tgtEl>
                  </p:cond>
                </p:stCondLst>
                <p:endSync evt="end" delay="0">
                  <p:rtn val="all"/>
                </p:endSync>
                <p:childTnLst>
                  <p:par>
                    <p:cTn id="1783" fill="hold">
                      <p:stCondLst>
                        <p:cond delay="0"/>
                      </p:stCondLst>
                      <p:childTnLst>
                        <p:par>
                          <p:cTn id="1784" fill="hold">
                            <p:stCondLst>
                              <p:cond delay="0"/>
                            </p:stCondLst>
                            <p:childTnLst>
                              <p:par>
                                <p:cTn id="1785" presetID="1" presetClass="entr" presetSubtype="0" fill="hold" nodeType="withEffect">
                                  <p:stCondLst>
                                    <p:cond delay="0"/>
                                  </p:stCondLst>
                                  <p:childTnLst>
                                    <p:set>
                                      <p:cBhvr>
                                        <p:cTn id="1786" dur="1" fill="hold">
                                          <p:stCondLst>
                                            <p:cond delay="0"/>
                                          </p:stCondLst>
                                        </p:cTn>
                                        <p:tgtEl>
                                          <p:spTgt spid="449"/>
                                        </p:tgtEl>
                                        <p:attrNameLst>
                                          <p:attrName>style.visibility</p:attrName>
                                        </p:attrNameLst>
                                      </p:cBhvr>
                                      <p:to>
                                        <p:strVal val="visible"/>
                                      </p:to>
                                    </p:set>
                                  </p:childTnLst>
                                </p:cTn>
                              </p:par>
                            </p:childTnLst>
                          </p:cTn>
                        </p:par>
                      </p:childTnLst>
                    </p:cTn>
                  </p:par>
                </p:childTnLst>
              </p:cTn>
              <p:nextCondLst>
                <p:cond evt="onClick" delay="0">
                  <p:tgtEl>
                    <p:spTgt spid="448"/>
                  </p:tgtEl>
                </p:cond>
              </p:nextCondLst>
            </p:seq>
            <p:seq concurrent="1" nextAc="seek">
              <p:cTn id="1787" restart="whenNotActive" fill="hold" evtFilter="cancelBubble" nodeType="interactiveSeq">
                <p:stCondLst>
                  <p:cond evt="onClick" delay="0">
                    <p:tgtEl>
                      <p:spTgt spid="447"/>
                    </p:tgtEl>
                  </p:cond>
                </p:stCondLst>
                <p:endSync evt="end" delay="0">
                  <p:rtn val="all"/>
                </p:endSync>
                <p:childTnLst>
                  <p:par>
                    <p:cTn id="1788" fill="hold">
                      <p:stCondLst>
                        <p:cond delay="0"/>
                      </p:stCondLst>
                      <p:childTnLst>
                        <p:par>
                          <p:cTn id="1789" fill="hold">
                            <p:stCondLst>
                              <p:cond delay="0"/>
                            </p:stCondLst>
                            <p:childTnLst>
                              <p:par>
                                <p:cTn id="1790" presetID="1" presetClass="entr" presetSubtype="0" fill="hold" nodeType="withEffect">
                                  <p:stCondLst>
                                    <p:cond delay="0"/>
                                  </p:stCondLst>
                                  <p:childTnLst>
                                    <p:set>
                                      <p:cBhvr>
                                        <p:cTn id="1791" dur="1" fill="hold">
                                          <p:stCondLst>
                                            <p:cond delay="0"/>
                                          </p:stCondLst>
                                        </p:cTn>
                                        <p:tgtEl>
                                          <p:spTgt spid="450"/>
                                        </p:tgtEl>
                                        <p:attrNameLst>
                                          <p:attrName>style.visibility</p:attrName>
                                        </p:attrNameLst>
                                      </p:cBhvr>
                                      <p:to>
                                        <p:strVal val="visible"/>
                                      </p:to>
                                    </p:set>
                                  </p:childTnLst>
                                </p:cTn>
                              </p:par>
                            </p:childTnLst>
                          </p:cTn>
                        </p:par>
                      </p:childTnLst>
                    </p:cTn>
                  </p:par>
                </p:childTnLst>
              </p:cTn>
              <p:nextCondLst>
                <p:cond evt="onClick" delay="0">
                  <p:tgtEl>
                    <p:spTgt spid="447"/>
                  </p:tgtEl>
                </p:cond>
              </p:nextCondLst>
            </p:seq>
            <p:seq concurrent="1" nextAc="seek">
              <p:cTn id="1792" restart="whenNotActive" fill="hold" evtFilter="cancelBubble" nodeType="interactiveSeq">
                <p:stCondLst>
                  <p:cond evt="onClick" delay="0">
                    <p:tgtEl>
                      <p:spTgt spid="451"/>
                    </p:tgtEl>
                  </p:cond>
                </p:stCondLst>
                <p:endSync evt="end" delay="0">
                  <p:rtn val="all"/>
                </p:endSync>
                <p:childTnLst>
                  <p:par>
                    <p:cTn id="1793" fill="hold">
                      <p:stCondLst>
                        <p:cond delay="0"/>
                      </p:stCondLst>
                      <p:childTnLst>
                        <p:par>
                          <p:cTn id="1794" fill="hold">
                            <p:stCondLst>
                              <p:cond delay="0"/>
                            </p:stCondLst>
                            <p:childTnLst>
                              <p:par>
                                <p:cTn id="1795" presetID="1" presetClass="exit" presetSubtype="0" fill="hold" nodeType="clickEffect">
                                  <p:stCondLst>
                                    <p:cond delay="0"/>
                                  </p:stCondLst>
                                  <p:childTnLst>
                                    <p:set>
                                      <p:cBhvr>
                                        <p:cTn id="1796" dur="1" fill="hold">
                                          <p:stCondLst>
                                            <p:cond delay="0"/>
                                          </p:stCondLst>
                                        </p:cTn>
                                        <p:tgtEl>
                                          <p:spTgt spid="451"/>
                                        </p:tgtEl>
                                        <p:attrNameLst>
                                          <p:attrName>style.visibility</p:attrName>
                                        </p:attrNameLst>
                                      </p:cBhvr>
                                      <p:to>
                                        <p:strVal val="hidden"/>
                                      </p:to>
                                    </p:set>
                                  </p:childTnLst>
                                </p:cTn>
                              </p:par>
                            </p:childTnLst>
                          </p:cTn>
                        </p:par>
                      </p:childTnLst>
                    </p:cTn>
                  </p:par>
                </p:childTnLst>
              </p:cTn>
              <p:nextCondLst>
                <p:cond evt="onClick" delay="0">
                  <p:tgtEl>
                    <p:spTgt spid="451"/>
                  </p:tgtEl>
                </p:cond>
              </p:nextCondLst>
            </p:seq>
            <p:seq concurrent="1" nextAc="seek">
              <p:cTn id="1797" restart="whenNotActive" fill="hold" evtFilter="cancelBubble" nodeType="interactiveSeq">
                <p:stCondLst>
                  <p:cond evt="onClick" delay="0">
                    <p:tgtEl>
                      <p:spTgt spid="450"/>
                    </p:tgtEl>
                  </p:cond>
                </p:stCondLst>
                <p:endSync evt="end" delay="0">
                  <p:rtn val="all"/>
                </p:endSync>
                <p:childTnLst>
                  <p:par>
                    <p:cTn id="1798" fill="hold">
                      <p:stCondLst>
                        <p:cond delay="0"/>
                      </p:stCondLst>
                      <p:childTnLst>
                        <p:par>
                          <p:cTn id="1799" fill="hold">
                            <p:stCondLst>
                              <p:cond delay="0"/>
                            </p:stCondLst>
                            <p:childTnLst>
                              <p:par>
                                <p:cTn id="1800" presetID="1" presetClass="exit" presetSubtype="0" fill="hold" nodeType="clickEffect">
                                  <p:stCondLst>
                                    <p:cond delay="0"/>
                                  </p:stCondLst>
                                  <p:childTnLst>
                                    <p:set>
                                      <p:cBhvr>
                                        <p:cTn id="1801" dur="1" fill="hold">
                                          <p:stCondLst>
                                            <p:cond delay="0"/>
                                          </p:stCondLst>
                                        </p:cTn>
                                        <p:tgtEl>
                                          <p:spTgt spid="450"/>
                                        </p:tgtEl>
                                        <p:attrNameLst>
                                          <p:attrName>style.visibility</p:attrName>
                                        </p:attrNameLst>
                                      </p:cBhvr>
                                      <p:to>
                                        <p:strVal val="hidden"/>
                                      </p:to>
                                    </p:set>
                                  </p:childTnLst>
                                </p:cTn>
                              </p:par>
                            </p:childTnLst>
                          </p:cTn>
                        </p:par>
                      </p:childTnLst>
                    </p:cTn>
                  </p:par>
                </p:childTnLst>
              </p:cTn>
              <p:nextCondLst>
                <p:cond evt="onClick" delay="0">
                  <p:tgtEl>
                    <p:spTgt spid="450"/>
                  </p:tgtEl>
                </p:cond>
              </p:nextCondLst>
            </p:seq>
            <p:seq concurrent="1" nextAc="seek">
              <p:cTn id="1802" restart="whenNotActive" fill="hold" evtFilter="cancelBubble" nodeType="interactiveSeq">
                <p:stCondLst>
                  <p:cond evt="onClick" delay="0">
                    <p:tgtEl>
                      <p:spTgt spid="449"/>
                    </p:tgtEl>
                  </p:cond>
                </p:stCondLst>
                <p:endSync evt="end" delay="0">
                  <p:rtn val="all"/>
                </p:endSync>
                <p:childTnLst>
                  <p:par>
                    <p:cTn id="1803" fill="hold">
                      <p:stCondLst>
                        <p:cond delay="0"/>
                      </p:stCondLst>
                      <p:childTnLst>
                        <p:par>
                          <p:cTn id="1804" fill="hold">
                            <p:stCondLst>
                              <p:cond delay="0"/>
                            </p:stCondLst>
                            <p:childTnLst>
                              <p:par>
                                <p:cTn id="1805" presetID="1" presetClass="exit" presetSubtype="0" fill="hold" nodeType="clickEffect">
                                  <p:stCondLst>
                                    <p:cond delay="0"/>
                                  </p:stCondLst>
                                  <p:childTnLst>
                                    <p:set>
                                      <p:cBhvr>
                                        <p:cTn id="1806" dur="1" fill="hold">
                                          <p:stCondLst>
                                            <p:cond delay="0"/>
                                          </p:stCondLst>
                                        </p:cTn>
                                        <p:tgtEl>
                                          <p:spTgt spid="449"/>
                                        </p:tgtEl>
                                        <p:attrNameLst>
                                          <p:attrName>style.visibility</p:attrName>
                                        </p:attrNameLst>
                                      </p:cBhvr>
                                      <p:to>
                                        <p:strVal val="hidden"/>
                                      </p:to>
                                    </p:set>
                                  </p:childTnLst>
                                </p:cTn>
                              </p:par>
                            </p:childTnLst>
                          </p:cTn>
                        </p:par>
                      </p:childTnLst>
                    </p:cTn>
                  </p:par>
                </p:childTnLst>
              </p:cTn>
              <p:nextCondLst>
                <p:cond evt="onClick" delay="0">
                  <p:tgtEl>
                    <p:spTgt spid="449"/>
                  </p:tgtEl>
                </p:cond>
              </p:nextCondLst>
            </p:seq>
            <p:seq concurrent="1" nextAc="seek">
              <p:cTn id="1807" restart="whenNotActive" fill="hold" evtFilter="cancelBubble" nodeType="interactiveSeq">
                <p:stCondLst>
                  <p:cond evt="onClick" delay="0">
                    <p:tgtEl>
                      <p:spTgt spid="452"/>
                    </p:tgtEl>
                  </p:cond>
                </p:stCondLst>
                <p:endSync evt="end" delay="0">
                  <p:rtn val="all"/>
                </p:endSync>
                <p:childTnLst>
                  <p:par>
                    <p:cTn id="1808" fill="hold">
                      <p:stCondLst>
                        <p:cond delay="0"/>
                      </p:stCondLst>
                      <p:childTnLst>
                        <p:par>
                          <p:cTn id="1809" fill="hold">
                            <p:stCondLst>
                              <p:cond delay="0"/>
                            </p:stCondLst>
                            <p:childTnLst>
                              <p:par>
                                <p:cTn id="1810" presetID="1" presetClass="entr" presetSubtype="0" fill="hold" nodeType="clickEffect">
                                  <p:stCondLst>
                                    <p:cond delay="0"/>
                                  </p:stCondLst>
                                  <p:childTnLst>
                                    <p:set>
                                      <p:cBhvr>
                                        <p:cTn id="1811" dur="1" fill="hold">
                                          <p:stCondLst>
                                            <p:cond delay="0"/>
                                          </p:stCondLst>
                                        </p:cTn>
                                        <p:tgtEl>
                                          <p:spTgt spid="457"/>
                                        </p:tgtEl>
                                        <p:attrNameLst>
                                          <p:attrName>style.visibility</p:attrName>
                                        </p:attrNameLst>
                                      </p:cBhvr>
                                      <p:to>
                                        <p:strVal val="visible"/>
                                      </p:to>
                                    </p:set>
                                  </p:childTnLst>
                                </p:cTn>
                              </p:par>
                            </p:childTnLst>
                          </p:cTn>
                        </p:par>
                      </p:childTnLst>
                    </p:cTn>
                  </p:par>
                </p:childTnLst>
              </p:cTn>
              <p:nextCondLst>
                <p:cond evt="onClick" delay="0">
                  <p:tgtEl>
                    <p:spTgt spid="452"/>
                  </p:tgtEl>
                </p:cond>
              </p:nextCondLst>
            </p:seq>
            <p:seq concurrent="1" nextAc="seek">
              <p:cTn id="1812" restart="whenNotActive" fill="hold" evtFilter="cancelBubble" nodeType="interactiveSeq">
                <p:stCondLst>
                  <p:cond evt="onClick" delay="0">
                    <p:tgtEl>
                      <p:spTgt spid="454"/>
                    </p:tgtEl>
                  </p:cond>
                </p:stCondLst>
                <p:endSync evt="end" delay="0">
                  <p:rtn val="all"/>
                </p:endSync>
                <p:childTnLst>
                  <p:par>
                    <p:cTn id="1813" fill="hold">
                      <p:stCondLst>
                        <p:cond delay="0"/>
                      </p:stCondLst>
                      <p:childTnLst>
                        <p:par>
                          <p:cTn id="1814" fill="hold">
                            <p:stCondLst>
                              <p:cond delay="0"/>
                            </p:stCondLst>
                            <p:childTnLst>
                              <p:par>
                                <p:cTn id="1815" presetID="1" presetClass="entr" presetSubtype="0" fill="hold" nodeType="withEffect">
                                  <p:stCondLst>
                                    <p:cond delay="0"/>
                                  </p:stCondLst>
                                  <p:childTnLst>
                                    <p:set>
                                      <p:cBhvr>
                                        <p:cTn id="1816" dur="1" fill="hold">
                                          <p:stCondLst>
                                            <p:cond delay="0"/>
                                          </p:stCondLst>
                                        </p:cTn>
                                        <p:tgtEl>
                                          <p:spTgt spid="455"/>
                                        </p:tgtEl>
                                        <p:attrNameLst>
                                          <p:attrName>style.visibility</p:attrName>
                                        </p:attrNameLst>
                                      </p:cBhvr>
                                      <p:to>
                                        <p:strVal val="visible"/>
                                      </p:to>
                                    </p:set>
                                  </p:childTnLst>
                                </p:cTn>
                              </p:par>
                            </p:childTnLst>
                          </p:cTn>
                        </p:par>
                      </p:childTnLst>
                    </p:cTn>
                  </p:par>
                </p:childTnLst>
              </p:cTn>
              <p:nextCondLst>
                <p:cond evt="onClick" delay="0">
                  <p:tgtEl>
                    <p:spTgt spid="454"/>
                  </p:tgtEl>
                </p:cond>
              </p:nextCondLst>
            </p:seq>
            <p:seq concurrent="1" nextAc="seek">
              <p:cTn id="1817" restart="whenNotActive" fill="hold" evtFilter="cancelBubble" nodeType="interactiveSeq">
                <p:stCondLst>
                  <p:cond evt="onClick" delay="0">
                    <p:tgtEl>
                      <p:spTgt spid="453"/>
                    </p:tgtEl>
                  </p:cond>
                </p:stCondLst>
                <p:endSync evt="end" delay="0">
                  <p:rtn val="all"/>
                </p:endSync>
                <p:childTnLst>
                  <p:par>
                    <p:cTn id="1818" fill="hold">
                      <p:stCondLst>
                        <p:cond delay="0"/>
                      </p:stCondLst>
                      <p:childTnLst>
                        <p:par>
                          <p:cTn id="1819" fill="hold">
                            <p:stCondLst>
                              <p:cond delay="0"/>
                            </p:stCondLst>
                            <p:childTnLst>
                              <p:par>
                                <p:cTn id="1820" presetID="1" presetClass="entr" presetSubtype="0" fill="hold" nodeType="withEffect">
                                  <p:stCondLst>
                                    <p:cond delay="0"/>
                                  </p:stCondLst>
                                  <p:childTnLst>
                                    <p:set>
                                      <p:cBhvr>
                                        <p:cTn id="1821" dur="1" fill="hold">
                                          <p:stCondLst>
                                            <p:cond delay="0"/>
                                          </p:stCondLst>
                                        </p:cTn>
                                        <p:tgtEl>
                                          <p:spTgt spid="456"/>
                                        </p:tgtEl>
                                        <p:attrNameLst>
                                          <p:attrName>style.visibility</p:attrName>
                                        </p:attrNameLst>
                                      </p:cBhvr>
                                      <p:to>
                                        <p:strVal val="visible"/>
                                      </p:to>
                                    </p:set>
                                  </p:childTnLst>
                                </p:cTn>
                              </p:par>
                            </p:childTnLst>
                          </p:cTn>
                        </p:par>
                      </p:childTnLst>
                    </p:cTn>
                  </p:par>
                </p:childTnLst>
              </p:cTn>
              <p:nextCondLst>
                <p:cond evt="onClick" delay="0">
                  <p:tgtEl>
                    <p:spTgt spid="453"/>
                  </p:tgtEl>
                </p:cond>
              </p:nextCondLst>
            </p:seq>
            <p:seq concurrent="1" nextAc="seek">
              <p:cTn id="1822" restart="whenNotActive" fill="hold" evtFilter="cancelBubble" nodeType="interactiveSeq">
                <p:stCondLst>
                  <p:cond evt="onClick" delay="0">
                    <p:tgtEl>
                      <p:spTgt spid="457"/>
                    </p:tgtEl>
                  </p:cond>
                </p:stCondLst>
                <p:endSync evt="end" delay="0">
                  <p:rtn val="all"/>
                </p:endSync>
                <p:childTnLst>
                  <p:par>
                    <p:cTn id="1823" fill="hold">
                      <p:stCondLst>
                        <p:cond delay="0"/>
                      </p:stCondLst>
                      <p:childTnLst>
                        <p:par>
                          <p:cTn id="1824" fill="hold">
                            <p:stCondLst>
                              <p:cond delay="0"/>
                            </p:stCondLst>
                            <p:childTnLst>
                              <p:par>
                                <p:cTn id="1825" presetID="1" presetClass="exit" presetSubtype="0" fill="hold" nodeType="clickEffect">
                                  <p:stCondLst>
                                    <p:cond delay="0"/>
                                  </p:stCondLst>
                                  <p:childTnLst>
                                    <p:set>
                                      <p:cBhvr>
                                        <p:cTn id="1826" dur="1" fill="hold">
                                          <p:stCondLst>
                                            <p:cond delay="0"/>
                                          </p:stCondLst>
                                        </p:cTn>
                                        <p:tgtEl>
                                          <p:spTgt spid="457"/>
                                        </p:tgtEl>
                                        <p:attrNameLst>
                                          <p:attrName>style.visibility</p:attrName>
                                        </p:attrNameLst>
                                      </p:cBhvr>
                                      <p:to>
                                        <p:strVal val="hidden"/>
                                      </p:to>
                                    </p:set>
                                  </p:childTnLst>
                                </p:cTn>
                              </p:par>
                            </p:childTnLst>
                          </p:cTn>
                        </p:par>
                      </p:childTnLst>
                    </p:cTn>
                  </p:par>
                </p:childTnLst>
              </p:cTn>
              <p:nextCondLst>
                <p:cond evt="onClick" delay="0">
                  <p:tgtEl>
                    <p:spTgt spid="457"/>
                  </p:tgtEl>
                </p:cond>
              </p:nextCondLst>
            </p:seq>
            <p:seq concurrent="1" nextAc="seek">
              <p:cTn id="1827" restart="whenNotActive" fill="hold" evtFilter="cancelBubble" nodeType="interactiveSeq">
                <p:stCondLst>
                  <p:cond evt="onClick" delay="0">
                    <p:tgtEl>
                      <p:spTgt spid="456"/>
                    </p:tgtEl>
                  </p:cond>
                </p:stCondLst>
                <p:endSync evt="end" delay="0">
                  <p:rtn val="all"/>
                </p:endSync>
                <p:childTnLst>
                  <p:par>
                    <p:cTn id="1828" fill="hold">
                      <p:stCondLst>
                        <p:cond delay="0"/>
                      </p:stCondLst>
                      <p:childTnLst>
                        <p:par>
                          <p:cTn id="1829" fill="hold">
                            <p:stCondLst>
                              <p:cond delay="0"/>
                            </p:stCondLst>
                            <p:childTnLst>
                              <p:par>
                                <p:cTn id="1830" presetID="1" presetClass="exit" presetSubtype="0" fill="hold" nodeType="clickEffect">
                                  <p:stCondLst>
                                    <p:cond delay="0"/>
                                  </p:stCondLst>
                                  <p:childTnLst>
                                    <p:set>
                                      <p:cBhvr>
                                        <p:cTn id="1831" dur="1" fill="hold">
                                          <p:stCondLst>
                                            <p:cond delay="0"/>
                                          </p:stCondLst>
                                        </p:cTn>
                                        <p:tgtEl>
                                          <p:spTgt spid="456"/>
                                        </p:tgtEl>
                                        <p:attrNameLst>
                                          <p:attrName>style.visibility</p:attrName>
                                        </p:attrNameLst>
                                      </p:cBhvr>
                                      <p:to>
                                        <p:strVal val="hidden"/>
                                      </p:to>
                                    </p:set>
                                  </p:childTnLst>
                                </p:cTn>
                              </p:par>
                            </p:childTnLst>
                          </p:cTn>
                        </p:par>
                      </p:childTnLst>
                    </p:cTn>
                  </p:par>
                </p:childTnLst>
              </p:cTn>
              <p:nextCondLst>
                <p:cond evt="onClick" delay="0">
                  <p:tgtEl>
                    <p:spTgt spid="456"/>
                  </p:tgtEl>
                </p:cond>
              </p:nextCondLst>
            </p:seq>
            <p:seq concurrent="1" nextAc="seek">
              <p:cTn id="1832" restart="whenNotActive" fill="hold" evtFilter="cancelBubble" nodeType="interactiveSeq">
                <p:stCondLst>
                  <p:cond evt="onClick" delay="0">
                    <p:tgtEl>
                      <p:spTgt spid="455"/>
                    </p:tgtEl>
                  </p:cond>
                </p:stCondLst>
                <p:endSync evt="end" delay="0">
                  <p:rtn val="all"/>
                </p:endSync>
                <p:childTnLst>
                  <p:par>
                    <p:cTn id="1833" fill="hold">
                      <p:stCondLst>
                        <p:cond delay="0"/>
                      </p:stCondLst>
                      <p:childTnLst>
                        <p:par>
                          <p:cTn id="1834" fill="hold">
                            <p:stCondLst>
                              <p:cond delay="0"/>
                            </p:stCondLst>
                            <p:childTnLst>
                              <p:par>
                                <p:cTn id="1835" presetID="1" presetClass="exit" presetSubtype="0" fill="hold" nodeType="clickEffect">
                                  <p:stCondLst>
                                    <p:cond delay="0"/>
                                  </p:stCondLst>
                                  <p:childTnLst>
                                    <p:set>
                                      <p:cBhvr>
                                        <p:cTn id="1836" dur="1" fill="hold">
                                          <p:stCondLst>
                                            <p:cond delay="0"/>
                                          </p:stCondLst>
                                        </p:cTn>
                                        <p:tgtEl>
                                          <p:spTgt spid="455"/>
                                        </p:tgtEl>
                                        <p:attrNameLst>
                                          <p:attrName>style.visibility</p:attrName>
                                        </p:attrNameLst>
                                      </p:cBhvr>
                                      <p:to>
                                        <p:strVal val="hidden"/>
                                      </p:to>
                                    </p:set>
                                  </p:childTnLst>
                                </p:cTn>
                              </p:par>
                            </p:childTnLst>
                          </p:cTn>
                        </p:par>
                      </p:childTnLst>
                    </p:cTn>
                  </p:par>
                </p:childTnLst>
              </p:cTn>
              <p:nextCondLst>
                <p:cond evt="onClick" delay="0">
                  <p:tgtEl>
                    <p:spTgt spid="455"/>
                  </p:tgtEl>
                </p:cond>
              </p:nextCondLst>
            </p:seq>
            <p:seq concurrent="1" nextAc="seek">
              <p:cTn id="1837" restart="whenNotActive" fill="hold" evtFilter="cancelBubble" nodeType="interactiveSeq">
                <p:stCondLst>
                  <p:cond evt="onClick" delay="0">
                    <p:tgtEl>
                      <p:spTgt spid="458"/>
                    </p:tgtEl>
                  </p:cond>
                </p:stCondLst>
                <p:endSync evt="end" delay="0">
                  <p:rtn val="all"/>
                </p:endSync>
                <p:childTnLst>
                  <p:par>
                    <p:cTn id="1838" fill="hold">
                      <p:stCondLst>
                        <p:cond delay="0"/>
                      </p:stCondLst>
                      <p:childTnLst>
                        <p:par>
                          <p:cTn id="1839" fill="hold">
                            <p:stCondLst>
                              <p:cond delay="0"/>
                            </p:stCondLst>
                            <p:childTnLst>
                              <p:par>
                                <p:cTn id="1840" presetID="1" presetClass="entr" presetSubtype="0" fill="hold" nodeType="clickEffect">
                                  <p:stCondLst>
                                    <p:cond delay="0"/>
                                  </p:stCondLst>
                                  <p:childTnLst>
                                    <p:set>
                                      <p:cBhvr>
                                        <p:cTn id="1841" dur="1" fill="hold">
                                          <p:stCondLst>
                                            <p:cond delay="0"/>
                                          </p:stCondLst>
                                        </p:cTn>
                                        <p:tgtEl>
                                          <p:spTgt spid="463"/>
                                        </p:tgtEl>
                                        <p:attrNameLst>
                                          <p:attrName>style.visibility</p:attrName>
                                        </p:attrNameLst>
                                      </p:cBhvr>
                                      <p:to>
                                        <p:strVal val="visible"/>
                                      </p:to>
                                    </p:set>
                                  </p:childTnLst>
                                </p:cTn>
                              </p:par>
                            </p:childTnLst>
                          </p:cTn>
                        </p:par>
                      </p:childTnLst>
                    </p:cTn>
                  </p:par>
                </p:childTnLst>
              </p:cTn>
              <p:nextCondLst>
                <p:cond evt="onClick" delay="0">
                  <p:tgtEl>
                    <p:spTgt spid="458"/>
                  </p:tgtEl>
                </p:cond>
              </p:nextCondLst>
            </p:seq>
            <p:seq concurrent="1" nextAc="seek">
              <p:cTn id="1842" restart="whenNotActive" fill="hold" evtFilter="cancelBubble" nodeType="interactiveSeq">
                <p:stCondLst>
                  <p:cond evt="onClick" delay="0">
                    <p:tgtEl>
                      <p:spTgt spid="460"/>
                    </p:tgtEl>
                  </p:cond>
                </p:stCondLst>
                <p:endSync evt="end" delay="0">
                  <p:rtn val="all"/>
                </p:endSync>
                <p:childTnLst>
                  <p:par>
                    <p:cTn id="1843" fill="hold">
                      <p:stCondLst>
                        <p:cond delay="0"/>
                      </p:stCondLst>
                      <p:childTnLst>
                        <p:par>
                          <p:cTn id="1844" fill="hold">
                            <p:stCondLst>
                              <p:cond delay="0"/>
                            </p:stCondLst>
                            <p:childTnLst>
                              <p:par>
                                <p:cTn id="1845" presetID="1" presetClass="entr" presetSubtype="0" fill="hold" nodeType="withEffect">
                                  <p:stCondLst>
                                    <p:cond delay="0"/>
                                  </p:stCondLst>
                                  <p:childTnLst>
                                    <p:set>
                                      <p:cBhvr>
                                        <p:cTn id="1846" dur="1" fill="hold">
                                          <p:stCondLst>
                                            <p:cond delay="0"/>
                                          </p:stCondLst>
                                        </p:cTn>
                                        <p:tgtEl>
                                          <p:spTgt spid="461"/>
                                        </p:tgtEl>
                                        <p:attrNameLst>
                                          <p:attrName>style.visibility</p:attrName>
                                        </p:attrNameLst>
                                      </p:cBhvr>
                                      <p:to>
                                        <p:strVal val="visible"/>
                                      </p:to>
                                    </p:set>
                                  </p:childTnLst>
                                </p:cTn>
                              </p:par>
                            </p:childTnLst>
                          </p:cTn>
                        </p:par>
                      </p:childTnLst>
                    </p:cTn>
                  </p:par>
                </p:childTnLst>
              </p:cTn>
              <p:nextCondLst>
                <p:cond evt="onClick" delay="0">
                  <p:tgtEl>
                    <p:spTgt spid="460"/>
                  </p:tgtEl>
                </p:cond>
              </p:nextCondLst>
            </p:seq>
            <p:seq concurrent="1" nextAc="seek">
              <p:cTn id="1847" restart="whenNotActive" fill="hold" evtFilter="cancelBubble" nodeType="interactiveSeq">
                <p:stCondLst>
                  <p:cond evt="onClick" delay="0">
                    <p:tgtEl>
                      <p:spTgt spid="459"/>
                    </p:tgtEl>
                  </p:cond>
                </p:stCondLst>
                <p:endSync evt="end" delay="0">
                  <p:rtn val="all"/>
                </p:endSync>
                <p:childTnLst>
                  <p:par>
                    <p:cTn id="1848" fill="hold">
                      <p:stCondLst>
                        <p:cond delay="0"/>
                      </p:stCondLst>
                      <p:childTnLst>
                        <p:par>
                          <p:cTn id="1849" fill="hold">
                            <p:stCondLst>
                              <p:cond delay="0"/>
                            </p:stCondLst>
                            <p:childTnLst>
                              <p:par>
                                <p:cTn id="1850" presetID="1" presetClass="entr" presetSubtype="0" fill="hold" nodeType="withEffect">
                                  <p:stCondLst>
                                    <p:cond delay="0"/>
                                  </p:stCondLst>
                                  <p:childTnLst>
                                    <p:set>
                                      <p:cBhvr>
                                        <p:cTn id="1851" dur="1" fill="hold">
                                          <p:stCondLst>
                                            <p:cond delay="0"/>
                                          </p:stCondLst>
                                        </p:cTn>
                                        <p:tgtEl>
                                          <p:spTgt spid="462"/>
                                        </p:tgtEl>
                                        <p:attrNameLst>
                                          <p:attrName>style.visibility</p:attrName>
                                        </p:attrNameLst>
                                      </p:cBhvr>
                                      <p:to>
                                        <p:strVal val="visible"/>
                                      </p:to>
                                    </p:set>
                                  </p:childTnLst>
                                </p:cTn>
                              </p:par>
                            </p:childTnLst>
                          </p:cTn>
                        </p:par>
                      </p:childTnLst>
                    </p:cTn>
                  </p:par>
                </p:childTnLst>
              </p:cTn>
              <p:nextCondLst>
                <p:cond evt="onClick" delay="0">
                  <p:tgtEl>
                    <p:spTgt spid="459"/>
                  </p:tgtEl>
                </p:cond>
              </p:nextCondLst>
            </p:seq>
            <p:seq concurrent="1" nextAc="seek">
              <p:cTn id="1852" restart="whenNotActive" fill="hold" evtFilter="cancelBubble" nodeType="interactiveSeq">
                <p:stCondLst>
                  <p:cond evt="onClick" delay="0">
                    <p:tgtEl>
                      <p:spTgt spid="463"/>
                    </p:tgtEl>
                  </p:cond>
                </p:stCondLst>
                <p:endSync evt="end" delay="0">
                  <p:rtn val="all"/>
                </p:endSync>
                <p:childTnLst>
                  <p:par>
                    <p:cTn id="1853" fill="hold">
                      <p:stCondLst>
                        <p:cond delay="0"/>
                      </p:stCondLst>
                      <p:childTnLst>
                        <p:par>
                          <p:cTn id="1854" fill="hold">
                            <p:stCondLst>
                              <p:cond delay="0"/>
                            </p:stCondLst>
                            <p:childTnLst>
                              <p:par>
                                <p:cTn id="1855" presetID="1" presetClass="exit" presetSubtype="0" fill="hold" nodeType="clickEffect">
                                  <p:stCondLst>
                                    <p:cond delay="0"/>
                                  </p:stCondLst>
                                  <p:childTnLst>
                                    <p:set>
                                      <p:cBhvr>
                                        <p:cTn id="1856" dur="1" fill="hold">
                                          <p:stCondLst>
                                            <p:cond delay="0"/>
                                          </p:stCondLst>
                                        </p:cTn>
                                        <p:tgtEl>
                                          <p:spTgt spid="463"/>
                                        </p:tgtEl>
                                        <p:attrNameLst>
                                          <p:attrName>style.visibility</p:attrName>
                                        </p:attrNameLst>
                                      </p:cBhvr>
                                      <p:to>
                                        <p:strVal val="hidden"/>
                                      </p:to>
                                    </p:set>
                                  </p:childTnLst>
                                </p:cTn>
                              </p:par>
                            </p:childTnLst>
                          </p:cTn>
                        </p:par>
                      </p:childTnLst>
                    </p:cTn>
                  </p:par>
                </p:childTnLst>
              </p:cTn>
              <p:nextCondLst>
                <p:cond evt="onClick" delay="0">
                  <p:tgtEl>
                    <p:spTgt spid="463"/>
                  </p:tgtEl>
                </p:cond>
              </p:nextCondLst>
            </p:seq>
            <p:seq concurrent="1" nextAc="seek">
              <p:cTn id="1857" restart="whenNotActive" fill="hold" evtFilter="cancelBubble" nodeType="interactiveSeq">
                <p:stCondLst>
                  <p:cond evt="onClick" delay="0">
                    <p:tgtEl>
                      <p:spTgt spid="462"/>
                    </p:tgtEl>
                  </p:cond>
                </p:stCondLst>
                <p:endSync evt="end" delay="0">
                  <p:rtn val="all"/>
                </p:endSync>
                <p:childTnLst>
                  <p:par>
                    <p:cTn id="1858" fill="hold">
                      <p:stCondLst>
                        <p:cond delay="0"/>
                      </p:stCondLst>
                      <p:childTnLst>
                        <p:par>
                          <p:cTn id="1859" fill="hold">
                            <p:stCondLst>
                              <p:cond delay="0"/>
                            </p:stCondLst>
                            <p:childTnLst>
                              <p:par>
                                <p:cTn id="1860" presetID="1" presetClass="exit" presetSubtype="0" fill="hold" nodeType="clickEffect">
                                  <p:stCondLst>
                                    <p:cond delay="0"/>
                                  </p:stCondLst>
                                  <p:childTnLst>
                                    <p:set>
                                      <p:cBhvr>
                                        <p:cTn id="1861" dur="1" fill="hold">
                                          <p:stCondLst>
                                            <p:cond delay="0"/>
                                          </p:stCondLst>
                                        </p:cTn>
                                        <p:tgtEl>
                                          <p:spTgt spid="462"/>
                                        </p:tgtEl>
                                        <p:attrNameLst>
                                          <p:attrName>style.visibility</p:attrName>
                                        </p:attrNameLst>
                                      </p:cBhvr>
                                      <p:to>
                                        <p:strVal val="hidden"/>
                                      </p:to>
                                    </p:set>
                                  </p:childTnLst>
                                </p:cTn>
                              </p:par>
                            </p:childTnLst>
                          </p:cTn>
                        </p:par>
                      </p:childTnLst>
                    </p:cTn>
                  </p:par>
                </p:childTnLst>
              </p:cTn>
              <p:nextCondLst>
                <p:cond evt="onClick" delay="0">
                  <p:tgtEl>
                    <p:spTgt spid="462"/>
                  </p:tgtEl>
                </p:cond>
              </p:nextCondLst>
            </p:seq>
            <p:seq concurrent="1" nextAc="seek">
              <p:cTn id="1862" restart="whenNotActive" fill="hold" evtFilter="cancelBubble" nodeType="interactiveSeq">
                <p:stCondLst>
                  <p:cond evt="onClick" delay="0">
                    <p:tgtEl>
                      <p:spTgt spid="461"/>
                    </p:tgtEl>
                  </p:cond>
                </p:stCondLst>
                <p:endSync evt="end" delay="0">
                  <p:rtn val="all"/>
                </p:endSync>
                <p:childTnLst>
                  <p:par>
                    <p:cTn id="1863" fill="hold">
                      <p:stCondLst>
                        <p:cond delay="0"/>
                      </p:stCondLst>
                      <p:childTnLst>
                        <p:par>
                          <p:cTn id="1864" fill="hold">
                            <p:stCondLst>
                              <p:cond delay="0"/>
                            </p:stCondLst>
                            <p:childTnLst>
                              <p:par>
                                <p:cTn id="1865" presetID="1" presetClass="exit" presetSubtype="0" fill="hold" nodeType="clickEffect">
                                  <p:stCondLst>
                                    <p:cond delay="0"/>
                                  </p:stCondLst>
                                  <p:childTnLst>
                                    <p:set>
                                      <p:cBhvr>
                                        <p:cTn id="1866" dur="1" fill="hold">
                                          <p:stCondLst>
                                            <p:cond delay="0"/>
                                          </p:stCondLst>
                                        </p:cTn>
                                        <p:tgtEl>
                                          <p:spTgt spid="461"/>
                                        </p:tgtEl>
                                        <p:attrNameLst>
                                          <p:attrName>style.visibility</p:attrName>
                                        </p:attrNameLst>
                                      </p:cBhvr>
                                      <p:to>
                                        <p:strVal val="hidden"/>
                                      </p:to>
                                    </p:set>
                                  </p:childTnLst>
                                </p:cTn>
                              </p:par>
                            </p:childTnLst>
                          </p:cTn>
                        </p:par>
                      </p:childTnLst>
                    </p:cTn>
                  </p:par>
                </p:childTnLst>
              </p:cTn>
              <p:nextCondLst>
                <p:cond evt="onClick" delay="0">
                  <p:tgtEl>
                    <p:spTgt spid="461"/>
                  </p:tgtEl>
                </p:cond>
              </p:nextCondLst>
            </p:seq>
            <p:seq concurrent="1" nextAc="seek">
              <p:cTn id="1867" restart="whenNotActive" fill="hold" evtFilter="cancelBubble" nodeType="interactiveSeq">
                <p:stCondLst>
                  <p:cond evt="onClick" delay="0">
                    <p:tgtEl>
                      <p:spTgt spid="464"/>
                    </p:tgtEl>
                  </p:cond>
                </p:stCondLst>
                <p:endSync evt="end" delay="0">
                  <p:rtn val="all"/>
                </p:endSync>
                <p:childTnLst>
                  <p:par>
                    <p:cTn id="1868" fill="hold">
                      <p:stCondLst>
                        <p:cond delay="0"/>
                      </p:stCondLst>
                      <p:childTnLst>
                        <p:par>
                          <p:cTn id="1869" fill="hold">
                            <p:stCondLst>
                              <p:cond delay="0"/>
                            </p:stCondLst>
                            <p:childTnLst>
                              <p:par>
                                <p:cTn id="1870" presetID="1" presetClass="entr" presetSubtype="0" fill="hold" nodeType="clickEffect">
                                  <p:stCondLst>
                                    <p:cond delay="0"/>
                                  </p:stCondLst>
                                  <p:childTnLst>
                                    <p:set>
                                      <p:cBhvr>
                                        <p:cTn id="1871" dur="1" fill="hold">
                                          <p:stCondLst>
                                            <p:cond delay="0"/>
                                          </p:stCondLst>
                                        </p:cTn>
                                        <p:tgtEl>
                                          <p:spTgt spid="469"/>
                                        </p:tgtEl>
                                        <p:attrNameLst>
                                          <p:attrName>style.visibility</p:attrName>
                                        </p:attrNameLst>
                                      </p:cBhvr>
                                      <p:to>
                                        <p:strVal val="visible"/>
                                      </p:to>
                                    </p:set>
                                  </p:childTnLst>
                                </p:cTn>
                              </p:par>
                            </p:childTnLst>
                          </p:cTn>
                        </p:par>
                      </p:childTnLst>
                    </p:cTn>
                  </p:par>
                </p:childTnLst>
              </p:cTn>
              <p:nextCondLst>
                <p:cond evt="onClick" delay="0">
                  <p:tgtEl>
                    <p:spTgt spid="464"/>
                  </p:tgtEl>
                </p:cond>
              </p:nextCondLst>
            </p:seq>
            <p:seq concurrent="1" nextAc="seek">
              <p:cTn id="1872" restart="whenNotActive" fill="hold" evtFilter="cancelBubble" nodeType="interactiveSeq">
                <p:stCondLst>
                  <p:cond evt="onClick" delay="0">
                    <p:tgtEl>
                      <p:spTgt spid="466"/>
                    </p:tgtEl>
                  </p:cond>
                </p:stCondLst>
                <p:endSync evt="end" delay="0">
                  <p:rtn val="all"/>
                </p:endSync>
                <p:childTnLst>
                  <p:par>
                    <p:cTn id="1873" fill="hold">
                      <p:stCondLst>
                        <p:cond delay="0"/>
                      </p:stCondLst>
                      <p:childTnLst>
                        <p:par>
                          <p:cTn id="1874" fill="hold">
                            <p:stCondLst>
                              <p:cond delay="0"/>
                            </p:stCondLst>
                            <p:childTnLst>
                              <p:par>
                                <p:cTn id="1875" presetID="1" presetClass="entr" presetSubtype="0" fill="hold" nodeType="withEffect">
                                  <p:stCondLst>
                                    <p:cond delay="0"/>
                                  </p:stCondLst>
                                  <p:childTnLst>
                                    <p:set>
                                      <p:cBhvr>
                                        <p:cTn id="1876" dur="1" fill="hold">
                                          <p:stCondLst>
                                            <p:cond delay="0"/>
                                          </p:stCondLst>
                                        </p:cTn>
                                        <p:tgtEl>
                                          <p:spTgt spid="467"/>
                                        </p:tgtEl>
                                        <p:attrNameLst>
                                          <p:attrName>style.visibility</p:attrName>
                                        </p:attrNameLst>
                                      </p:cBhvr>
                                      <p:to>
                                        <p:strVal val="visible"/>
                                      </p:to>
                                    </p:set>
                                  </p:childTnLst>
                                </p:cTn>
                              </p:par>
                            </p:childTnLst>
                          </p:cTn>
                        </p:par>
                      </p:childTnLst>
                    </p:cTn>
                  </p:par>
                </p:childTnLst>
              </p:cTn>
              <p:nextCondLst>
                <p:cond evt="onClick" delay="0">
                  <p:tgtEl>
                    <p:spTgt spid="466"/>
                  </p:tgtEl>
                </p:cond>
              </p:nextCondLst>
            </p:seq>
            <p:seq concurrent="1" nextAc="seek">
              <p:cTn id="1877" restart="whenNotActive" fill="hold" evtFilter="cancelBubble" nodeType="interactiveSeq">
                <p:stCondLst>
                  <p:cond evt="onClick" delay="0">
                    <p:tgtEl>
                      <p:spTgt spid="465"/>
                    </p:tgtEl>
                  </p:cond>
                </p:stCondLst>
                <p:endSync evt="end" delay="0">
                  <p:rtn val="all"/>
                </p:endSync>
                <p:childTnLst>
                  <p:par>
                    <p:cTn id="1878" fill="hold">
                      <p:stCondLst>
                        <p:cond delay="0"/>
                      </p:stCondLst>
                      <p:childTnLst>
                        <p:par>
                          <p:cTn id="1879" fill="hold">
                            <p:stCondLst>
                              <p:cond delay="0"/>
                            </p:stCondLst>
                            <p:childTnLst>
                              <p:par>
                                <p:cTn id="1880" presetID="1" presetClass="entr" presetSubtype="0" fill="hold" nodeType="withEffect">
                                  <p:stCondLst>
                                    <p:cond delay="0"/>
                                  </p:stCondLst>
                                  <p:childTnLst>
                                    <p:set>
                                      <p:cBhvr>
                                        <p:cTn id="1881" dur="1" fill="hold">
                                          <p:stCondLst>
                                            <p:cond delay="0"/>
                                          </p:stCondLst>
                                        </p:cTn>
                                        <p:tgtEl>
                                          <p:spTgt spid="468"/>
                                        </p:tgtEl>
                                        <p:attrNameLst>
                                          <p:attrName>style.visibility</p:attrName>
                                        </p:attrNameLst>
                                      </p:cBhvr>
                                      <p:to>
                                        <p:strVal val="visible"/>
                                      </p:to>
                                    </p:set>
                                  </p:childTnLst>
                                </p:cTn>
                              </p:par>
                            </p:childTnLst>
                          </p:cTn>
                        </p:par>
                      </p:childTnLst>
                    </p:cTn>
                  </p:par>
                </p:childTnLst>
              </p:cTn>
              <p:nextCondLst>
                <p:cond evt="onClick" delay="0">
                  <p:tgtEl>
                    <p:spTgt spid="465"/>
                  </p:tgtEl>
                </p:cond>
              </p:nextCondLst>
            </p:seq>
            <p:seq concurrent="1" nextAc="seek">
              <p:cTn id="1882" restart="whenNotActive" fill="hold" evtFilter="cancelBubble" nodeType="interactiveSeq">
                <p:stCondLst>
                  <p:cond evt="onClick" delay="0">
                    <p:tgtEl>
                      <p:spTgt spid="469"/>
                    </p:tgtEl>
                  </p:cond>
                </p:stCondLst>
                <p:endSync evt="end" delay="0">
                  <p:rtn val="all"/>
                </p:endSync>
                <p:childTnLst>
                  <p:par>
                    <p:cTn id="1883" fill="hold">
                      <p:stCondLst>
                        <p:cond delay="0"/>
                      </p:stCondLst>
                      <p:childTnLst>
                        <p:par>
                          <p:cTn id="1884" fill="hold">
                            <p:stCondLst>
                              <p:cond delay="0"/>
                            </p:stCondLst>
                            <p:childTnLst>
                              <p:par>
                                <p:cTn id="1885" presetID="1" presetClass="exit" presetSubtype="0" fill="hold" nodeType="clickEffect">
                                  <p:stCondLst>
                                    <p:cond delay="0"/>
                                  </p:stCondLst>
                                  <p:childTnLst>
                                    <p:set>
                                      <p:cBhvr>
                                        <p:cTn id="1886" dur="1" fill="hold">
                                          <p:stCondLst>
                                            <p:cond delay="0"/>
                                          </p:stCondLst>
                                        </p:cTn>
                                        <p:tgtEl>
                                          <p:spTgt spid="469"/>
                                        </p:tgtEl>
                                        <p:attrNameLst>
                                          <p:attrName>style.visibility</p:attrName>
                                        </p:attrNameLst>
                                      </p:cBhvr>
                                      <p:to>
                                        <p:strVal val="hidden"/>
                                      </p:to>
                                    </p:set>
                                  </p:childTnLst>
                                </p:cTn>
                              </p:par>
                            </p:childTnLst>
                          </p:cTn>
                        </p:par>
                      </p:childTnLst>
                    </p:cTn>
                  </p:par>
                </p:childTnLst>
              </p:cTn>
              <p:nextCondLst>
                <p:cond evt="onClick" delay="0">
                  <p:tgtEl>
                    <p:spTgt spid="469"/>
                  </p:tgtEl>
                </p:cond>
              </p:nextCondLst>
            </p:seq>
            <p:seq concurrent="1" nextAc="seek">
              <p:cTn id="1887" restart="whenNotActive" fill="hold" evtFilter="cancelBubble" nodeType="interactiveSeq">
                <p:stCondLst>
                  <p:cond evt="onClick" delay="0">
                    <p:tgtEl>
                      <p:spTgt spid="468"/>
                    </p:tgtEl>
                  </p:cond>
                </p:stCondLst>
                <p:endSync evt="end" delay="0">
                  <p:rtn val="all"/>
                </p:endSync>
                <p:childTnLst>
                  <p:par>
                    <p:cTn id="1888" fill="hold">
                      <p:stCondLst>
                        <p:cond delay="0"/>
                      </p:stCondLst>
                      <p:childTnLst>
                        <p:par>
                          <p:cTn id="1889" fill="hold">
                            <p:stCondLst>
                              <p:cond delay="0"/>
                            </p:stCondLst>
                            <p:childTnLst>
                              <p:par>
                                <p:cTn id="1890" presetID="1" presetClass="exit" presetSubtype="0" fill="hold" nodeType="clickEffect">
                                  <p:stCondLst>
                                    <p:cond delay="0"/>
                                  </p:stCondLst>
                                  <p:childTnLst>
                                    <p:set>
                                      <p:cBhvr>
                                        <p:cTn id="1891" dur="1" fill="hold">
                                          <p:stCondLst>
                                            <p:cond delay="0"/>
                                          </p:stCondLst>
                                        </p:cTn>
                                        <p:tgtEl>
                                          <p:spTgt spid="468"/>
                                        </p:tgtEl>
                                        <p:attrNameLst>
                                          <p:attrName>style.visibility</p:attrName>
                                        </p:attrNameLst>
                                      </p:cBhvr>
                                      <p:to>
                                        <p:strVal val="hidden"/>
                                      </p:to>
                                    </p:set>
                                  </p:childTnLst>
                                </p:cTn>
                              </p:par>
                            </p:childTnLst>
                          </p:cTn>
                        </p:par>
                      </p:childTnLst>
                    </p:cTn>
                  </p:par>
                </p:childTnLst>
              </p:cTn>
              <p:nextCondLst>
                <p:cond evt="onClick" delay="0">
                  <p:tgtEl>
                    <p:spTgt spid="468"/>
                  </p:tgtEl>
                </p:cond>
              </p:nextCondLst>
            </p:seq>
            <p:seq concurrent="1" nextAc="seek">
              <p:cTn id="1892" restart="whenNotActive" fill="hold" evtFilter="cancelBubble" nodeType="interactiveSeq">
                <p:stCondLst>
                  <p:cond evt="onClick" delay="0">
                    <p:tgtEl>
                      <p:spTgt spid="467"/>
                    </p:tgtEl>
                  </p:cond>
                </p:stCondLst>
                <p:endSync evt="end" delay="0">
                  <p:rtn val="all"/>
                </p:endSync>
                <p:childTnLst>
                  <p:par>
                    <p:cTn id="1893" fill="hold">
                      <p:stCondLst>
                        <p:cond delay="0"/>
                      </p:stCondLst>
                      <p:childTnLst>
                        <p:par>
                          <p:cTn id="1894" fill="hold">
                            <p:stCondLst>
                              <p:cond delay="0"/>
                            </p:stCondLst>
                            <p:childTnLst>
                              <p:par>
                                <p:cTn id="1895" presetID="1" presetClass="exit" presetSubtype="0" fill="hold" nodeType="clickEffect">
                                  <p:stCondLst>
                                    <p:cond delay="0"/>
                                  </p:stCondLst>
                                  <p:childTnLst>
                                    <p:set>
                                      <p:cBhvr>
                                        <p:cTn id="1896" dur="1" fill="hold">
                                          <p:stCondLst>
                                            <p:cond delay="0"/>
                                          </p:stCondLst>
                                        </p:cTn>
                                        <p:tgtEl>
                                          <p:spTgt spid="467"/>
                                        </p:tgtEl>
                                        <p:attrNameLst>
                                          <p:attrName>style.visibility</p:attrName>
                                        </p:attrNameLst>
                                      </p:cBhvr>
                                      <p:to>
                                        <p:strVal val="hidden"/>
                                      </p:to>
                                    </p:set>
                                  </p:childTnLst>
                                </p:cTn>
                              </p:par>
                            </p:childTnLst>
                          </p:cTn>
                        </p:par>
                      </p:childTnLst>
                    </p:cTn>
                  </p:par>
                </p:childTnLst>
              </p:cTn>
              <p:nextCondLst>
                <p:cond evt="onClick" delay="0">
                  <p:tgtEl>
                    <p:spTgt spid="467"/>
                  </p:tgtEl>
                </p:cond>
              </p:nextCondLst>
            </p:seq>
            <p:seq concurrent="1" nextAc="seek">
              <p:cTn id="1897" restart="whenNotActive" fill="hold" evtFilter="cancelBubble" nodeType="interactiveSeq">
                <p:stCondLst>
                  <p:cond evt="onClick" delay="0">
                    <p:tgtEl>
                      <p:spTgt spid="470"/>
                    </p:tgtEl>
                  </p:cond>
                </p:stCondLst>
                <p:endSync evt="end" delay="0">
                  <p:rtn val="all"/>
                </p:endSync>
                <p:childTnLst>
                  <p:par>
                    <p:cTn id="1898" fill="hold">
                      <p:stCondLst>
                        <p:cond delay="0"/>
                      </p:stCondLst>
                      <p:childTnLst>
                        <p:par>
                          <p:cTn id="1899" fill="hold">
                            <p:stCondLst>
                              <p:cond delay="0"/>
                            </p:stCondLst>
                            <p:childTnLst>
                              <p:par>
                                <p:cTn id="1900" presetID="1" presetClass="entr" presetSubtype="0" fill="hold" nodeType="clickEffect">
                                  <p:stCondLst>
                                    <p:cond delay="0"/>
                                  </p:stCondLst>
                                  <p:childTnLst>
                                    <p:set>
                                      <p:cBhvr>
                                        <p:cTn id="1901" dur="1" fill="hold">
                                          <p:stCondLst>
                                            <p:cond delay="0"/>
                                          </p:stCondLst>
                                        </p:cTn>
                                        <p:tgtEl>
                                          <p:spTgt spid="475"/>
                                        </p:tgtEl>
                                        <p:attrNameLst>
                                          <p:attrName>style.visibility</p:attrName>
                                        </p:attrNameLst>
                                      </p:cBhvr>
                                      <p:to>
                                        <p:strVal val="visible"/>
                                      </p:to>
                                    </p:set>
                                  </p:childTnLst>
                                </p:cTn>
                              </p:par>
                            </p:childTnLst>
                          </p:cTn>
                        </p:par>
                      </p:childTnLst>
                    </p:cTn>
                  </p:par>
                </p:childTnLst>
              </p:cTn>
              <p:nextCondLst>
                <p:cond evt="onClick" delay="0">
                  <p:tgtEl>
                    <p:spTgt spid="470"/>
                  </p:tgtEl>
                </p:cond>
              </p:nextCondLst>
            </p:seq>
            <p:seq concurrent="1" nextAc="seek">
              <p:cTn id="1902" restart="whenNotActive" fill="hold" evtFilter="cancelBubble" nodeType="interactiveSeq">
                <p:stCondLst>
                  <p:cond evt="onClick" delay="0">
                    <p:tgtEl>
                      <p:spTgt spid="472"/>
                    </p:tgtEl>
                  </p:cond>
                </p:stCondLst>
                <p:endSync evt="end" delay="0">
                  <p:rtn val="all"/>
                </p:endSync>
                <p:childTnLst>
                  <p:par>
                    <p:cTn id="1903" fill="hold">
                      <p:stCondLst>
                        <p:cond delay="0"/>
                      </p:stCondLst>
                      <p:childTnLst>
                        <p:par>
                          <p:cTn id="1904" fill="hold">
                            <p:stCondLst>
                              <p:cond delay="0"/>
                            </p:stCondLst>
                            <p:childTnLst>
                              <p:par>
                                <p:cTn id="1905" presetID="1" presetClass="entr" presetSubtype="0" fill="hold" nodeType="withEffect">
                                  <p:stCondLst>
                                    <p:cond delay="0"/>
                                  </p:stCondLst>
                                  <p:childTnLst>
                                    <p:set>
                                      <p:cBhvr>
                                        <p:cTn id="1906" dur="1" fill="hold">
                                          <p:stCondLst>
                                            <p:cond delay="0"/>
                                          </p:stCondLst>
                                        </p:cTn>
                                        <p:tgtEl>
                                          <p:spTgt spid="473"/>
                                        </p:tgtEl>
                                        <p:attrNameLst>
                                          <p:attrName>style.visibility</p:attrName>
                                        </p:attrNameLst>
                                      </p:cBhvr>
                                      <p:to>
                                        <p:strVal val="visible"/>
                                      </p:to>
                                    </p:set>
                                  </p:childTnLst>
                                </p:cTn>
                              </p:par>
                            </p:childTnLst>
                          </p:cTn>
                        </p:par>
                      </p:childTnLst>
                    </p:cTn>
                  </p:par>
                </p:childTnLst>
              </p:cTn>
              <p:nextCondLst>
                <p:cond evt="onClick" delay="0">
                  <p:tgtEl>
                    <p:spTgt spid="472"/>
                  </p:tgtEl>
                </p:cond>
              </p:nextCondLst>
            </p:seq>
            <p:seq concurrent="1" nextAc="seek">
              <p:cTn id="1907" restart="whenNotActive" fill="hold" evtFilter="cancelBubble" nodeType="interactiveSeq">
                <p:stCondLst>
                  <p:cond evt="onClick" delay="0">
                    <p:tgtEl>
                      <p:spTgt spid="471"/>
                    </p:tgtEl>
                  </p:cond>
                </p:stCondLst>
                <p:endSync evt="end" delay="0">
                  <p:rtn val="all"/>
                </p:endSync>
                <p:childTnLst>
                  <p:par>
                    <p:cTn id="1908" fill="hold">
                      <p:stCondLst>
                        <p:cond delay="0"/>
                      </p:stCondLst>
                      <p:childTnLst>
                        <p:par>
                          <p:cTn id="1909" fill="hold">
                            <p:stCondLst>
                              <p:cond delay="0"/>
                            </p:stCondLst>
                            <p:childTnLst>
                              <p:par>
                                <p:cTn id="1910" presetID="1" presetClass="entr" presetSubtype="0" fill="hold" nodeType="withEffect">
                                  <p:stCondLst>
                                    <p:cond delay="0"/>
                                  </p:stCondLst>
                                  <p:childTnLst>
                                    <p:set>
                                      <p:cBhvr>
                                        <p:cTn id="1911" dur="1" fill="hold">
                                          <p:stCondLst>
                                            <p:cond delay="0"/>
                                          </p:stCondLst>
                                        </p:cTn>
                                        <p:tgtEl>
                                          <p:spTgt spid="474"/>
                                        </p:tgtEl>
                                        <p:attrNameLst>
                                          <p:attrName>style.visibility</p:attrName>
                                        </p:attrNameLst>
                                      </p:cBhvr>
                                      <p:to>
                                        <p:strVal val="visible"/>
                                      </p:to>
                                    </p:set>
                                  </p:childTnLst>
                                </p:cTn>
                              </p:par>
                            </p:childTnLst>
                          </p:cTn>
                        </p:par>
                      </p:childTnLst>
                    </p:cTn>
                  </p:par>
                </p:childTnLst>
              </p:cTn>
              <p:nextCondLst>
                <p:cond evt="onClick" delay="0">
                  <p:tgtEl>
                    <p:spTgt spid="471"/>
                  </p:tgtEl>
                </p:cond>
              </p:nextCondLst>
            </p:seq>
            <p:seq concurrent="1" nextAc="seek">
              <p:cTn id="1912" restart="whenNotActive" fill="hold" evtFilter="cancelBubble" nodeType="interactiveSeq">
                <p:stCondLst>
                  <p:cond evt="onClick" delay="0">
                    <p:tgtEl>
                      <p:spTgt spid="475"/>
                    </p:tgtEl>
                  </p:cond>
                </p:stCondLst>
                <p:endSync evt="end" delay="0">
                  <p:rtn val="all"/>
                </p:endSync>
                <p:childTnLst>
                  <p:par>
                    <p:cTn id="1913" fill="hold">
                      <p:stCondLst>
                        <p:cond delay="0"/>
                      </p:stCondLst>
                      <p:childTnLst>
                        <p:par>
                          <p:cTn id="1914" fill="hold">
                            <p:stCondLst>
                              <p:cond delay="0"/>
                            </p:stCondLst>
                            <p:childTnLst>
                              <p:par>
                                <p:cTn id="1915" presetID="1" presetClass="exit" presetSubtype="0" fill="hold" nodeType="clickEffect">
                                  <p:stCondLst>
                                    <p:cond delay="0"/>
                                  </p:stCondLst>
                                  <p:childTnLst>
                                    <p:set>
                                      <p:cBhvr>
                                        <p:cTn id="1916" dur="1" fill="hold">
                                          <p:stCondLst>
                                            <p:cond delay="0"/>
                                          </p:stCondLst>
                                        </p:cTn>
                                        <p:tgtEl>
                                          <p:spTgt spid="475"/>
                                        </p:tgtEl>
                                        <p:attrNameLst>
                                          <p:attrName>style.visibility</p:attrName>
                                        </p:attrNameLst>
                                      </p:cBhvr>
                                      <p:to>
                                        <p:strVal val="hidden"/>
                                      </p:to>
                                    </p:set>
                                  </p:childTnLst>
                                </p:cTn>
                              </p:par>
                            </p:childTnLst>
                          </p:cTn>
                        </p:par>
                      </p:childTnLst>
                    </p:cTn>
                  </p:par>
                </p:childTnLst>
              </p:cTn>
              <p:nextCondLst>
                <p:cond evt="onClick" delay="0">
                  <p:tgtEl>
                    <p:spTgt spid="475"/>
                  </p:tgtEl>
                </p:cond>
              </p:nextCondLst>
            </p:seq>
            <p:seq concurrent="1" nextAc="seek">
              <p:cTn id="1917" restart="whenNotActive" fill="hold" evtFilter="cancelBubble" nodeType="interactiveSeq">
                <p:stCondLst>
                  <p:cond evt="onClick" delay="0">
                    <p:tgtEl>
                      <p:spTgt spid="474"/>
                    </p:tgtEl>
                  </p:cond>
                </p:stCondLst>
                <p:endSync evt="end" delay="0">
                  <p:rtn val="all"/>
                </p:endSync>
                <p:childTnLst>
                  <p:par>
                    <p:cTn id="1918" fill="hold">
                      <p:stCondLst>
                        <p:cond delay="0"/>
                      </p:stCondLst>
                      <p:childTnLst>
                        <p:par>
                          <p:cTn id="1919" fill="hold">
                            <p:stCondLst>
                              <p:cond delay="0"/>
                            </p:stCondLst>
                            <p:childTnLst>
                              <p:par>
                                <p:cTn id="1920" presetID="1" presetClass="exit" presetSubtype="0" fill="hold" nodeType="clickEffect">
                                  <p:stCondLst>
                                    <p:cond delay="0"/>
                                  </p:stCondLst>
                                  <p:childTnLst>
                                    <p:set>
                                      <p:cBhvr>
                                        <p:cTn id="1921" dur="1" fill="hold">
                                          <p:stCondLst>
                                            <p:cond delay="0"/>
                                          </p:stCondLst>
                                        </p:cTn>
                                        <p:tgtEl>
                                          <p:spTgt spid="474"/>
                                        </p:tgtEl>
                                        <p:attrNameLst>
                                          <p:attrName>style.visibility</p:attrName>
                                        </p:attrNameLst>
                                      </p:cBhvr>
                                      <p:to>
                                        <p:strVal val="hidden"/>
                                      </p:to>
                                    </p:set>
                                  </p:childTnLst>
                                </p:cTn>
                              </p:par>
                            </p:childTnLst>
                          </p:cTn>
                        </p:par>
                      </p:childTnLst>
                    </p:cTn>
                  </p:par>
                </p:childTnLst>
              </p:cTn>
              <p:nextCondLst>
                <p:cond evt="onClick" delay="0">
                  <p:tgtEl>
                    <p:spTgt spid="474"/>
                  </p:tgtEl>
                </p:cond>
              </p:nextCondLst>
            </p:seq>
            <p:seq concurrent="1" nextAc="seek">
              <p:cTn id="1922" restart="whenNotActive" fill="hold" evtFilter="cancelBubble" nodeType="interactiveSeq">
                <p:stCondLst>
                  <p:cond evt="onClick" delay="0">
                    <p:tgtEl>
                      <p:spTgt spid="473"/>
                    </p:tgtEl>
                  </p:cond>
                </p:stCondLst>
                <p:endSync evt="end" delay="0">
                  <p:rtn val="all"/>
                </p:endSync>
                <p:childTnLst>
                  <p:par>
                    <p:cTn id="1923" fill="hold">
                      <p:stCondLst>
                        <p:cond delay="0"/>
                      </p:stCondLst>
                      <p:childTnLst>
                        <p:par>
                          <p:cTn id="1924" fill="hold">
                            <p:stCondLst>
                              <p:cond delay="0"/>
                            </p:stCondLst>
                            <p:childTnLst>
                              <p:par>
                                <p:cTn id="1925" presetID="1" presetClass="exit" presetSubtype="0" fill="hold" nodeType="clickEffect">
                                  <p:stCondLst>
                                    <p:cond delay="0"/>
                                  </p:stCondLst>
                                  <p:childTnLst>
                                    <p:set>
                                      <p:cBhvr>
                                        <p:cTn id="1926" dur="1" fill="hold">
                                          <p:stCondLst>
                                            <p:cond delay="0"/>
                                          </p:stCondLst>
                                        </p:cTn>
                                        <p:tgtEl>
                                          <p:spTgt spid="473"/>
                                        </p:tgtEl>
                                        <p:attrNameLst>
                                          <p:attrName>style.visibility</p:attrName>
                                        </p:attrNameLst>
                                      </p:cBhvr>
                                      <p:to>
                                        <p:strVal val="hidden"/>
                                      </p:to>
                                    </p:set>
                                  </p:childTnLst>
                                </p:cTn>
                              </p:par>
                            </p:childTnLst>
                          </p:cTn>
                        </p:par>
                      </p:childTnLst>
                    </p:cTn>
                  </p:par>
                </p:childTnLst>
              </p:cTn>
              <p:nextCondLst>
                <p:cond evt="onClick" delay="0">
                  <p:tgtEl>
                    <p:spTgt spid="473"/>
                  </p:tgtEl>
                </p:cond>
              </p:nextCondLst>
            </p:seq>
            <p:seq concurrent="1" nextAc="seek">
              <p:cTn id="1927" restart="whenNotActive" fill="hold" evtFilter="cancelBubble" nodeType="interactiveSeq">
                <p:stCondLst>
                  <p:cond evt="onClick" delay="0">
                    <p:tgtEl>
                      <p:spTgt spid="476"/>
                    </p:tgtEl>
                  </p:cond>
                </p:stCondLst>
                <p:endSync evt="end" delay="0">
                  <p:rtn val="all"/>
                </p:endSync>
                <p:childTnLst>
                  <p:par>
                    <p:cTn id="1928" fill="hold">
                      <p:stCondLst>
                        <p:cond delay="0"/>
                      </p:stCondLst>
                      <p:childTnLst>
                        <p:par>
                          <p:cTn id="1929" fill="hold">
                            <p:stCondLst>
                              <p:cond delay="0"/>
                            </p:stCondLst>
                            <p:childTnLst>
                              <p:par>
                                <p:cTn id="1930" presetID="1" presetClass="entr" presetSubtype="0" fill="hold" nodeType="clickEffect">
                                  <p:stCondLst>
                                    <p:cond delay="0"/>
                                  </p:stCondLst>
                                  <p:childTnLst>
                                    <p:set>
                                      <p:cBhvr>
                                        <p:cTn id="1931" dur="1" fill="hold">
                                          <p:stCondLst>
                                            <p:cond delay="0"/>
                                          </p:stCondLst>
                                        </p:cTn>
                                        <p:tgtEl>
                                          <p:spTgt spid="481"/>
                                        </p:tgtEl>
                                        <p:attrNameLst>
                                          <p:attrName>style.visibility</p:attrName>
                                        </p:attrNameLst>
                                      </p:cBhvr>
                                      <p:to>
                                        <p:strVal val="visible"/>
                                      </p:to>
                                    </p:set>
                                  </p:childTnLst>
                                </p:cTn>
                              </p:par>
                            </p:childTnLst>
                          </p:cTn>
                        </p:par>
                      </p:childTnLst>
                    </p:cTn>
                  </p:par>
                </p:childTnLst>
              </p:cTn>
              <p:nextCondLst>
                <p:cond evt="onClick" delay="0">
                  <p:tgtEl>
                    <p:spTgt spid="476"/>
                  </p:tgtEl>
                </p:cond>
              </p:nextCondLst>
            </p:seq>
            <p:seq concurrent="1" nextAc="seek">
              <p:cTn id="1932" restart="whenNotActive" fill="hold" evtFilter="cancelBubble" nodeType="interactiveSeq">
                <p:stCondLst>
                  <p:cond evt="onClick" delay="0">
                    <p:tgtEl>
                      <p:spTgt spid="478"/>
                    </p:tgtEl>
                  </p:cond>
                </p:stCondLst>
                <p:endSync evt="end" delay="0">
                  <p:rtn val="all"/>
                </p:endSync>
                <p:childTnLst>
                  <p:par>
                    <p:cTn id="1933" fill="hold">
                      <p:stCondLst>
                        <p:cond delay="0"/>
                      </p:stCondLst>
                      <p:childTnLst>
                        <p:par>
                          <p:cTn id="1934" fill="hold">
                            <p:stCondLst>
                              <p:cond delay="0"/>
                            </p:stCondLst>
                            <p:childTnLst>
                              <p:par>
                                <p:cTn id="1935" presetID="1" presetClass="entr" presetSubtype="0" fill="hold" nodeType="withEffect">
                                  <p:stCondLst>
                                    <p:cond delay="0"/>
                                  </p:stCondLst>
                                  <p:childTnLst>
                                    <p:set>
                                      <p:cBhvr>
                                        <p:cTn id="1936" dur="1" fill="hold">
                                          <p:stCondLst>
                                            <p:cond delay="0"/>
                                          </p:stCondLst>
                                        </p:cTn>
                                        <p:tgtEl>
                                          <p:spTgt spid="479"/>
                                        </p:tgtEl>
                                        <p:attrNameLst>
                                          <p:attrName>style.visibility</p:attrName>
                                        </p:attrNameLst>
                                      </p:cBhvr>
                                      <p:to>
                                        <p:strVal val="visible"/>
                                      </p:to>
                                    </p:set>
                                  </p:childTnLst>
                                </p:cTn>
                              </p:par>
                            </p:childTnLst>
                          </p:cTn>
                        </p:par>
                      </p:childTnLst>
                    </p:cTn>
                  </p:par>
                </p:childTnLst>
              </p:cTn>
              <p:nextCondLst>
                <p:cond evt="onClick" delay="0">
                  <p:tgtEl>
                    <p:spTgt spid="478"/>
                  </p:tgtEl>
                </p:cond>
              </p:nextCondLst>
            </p:seq>
            <p:seq concurrent="1" nextAc="seek">
              <p:cTn id="1937" restart="whenNotActive" fill="hold" evtFilter="cancelBubble" nodeType="interactiveSeq">
                <p:stCondLst>
                  <p:cond evt="onClick" delay="0">
                    <p:tgtEl>
                      <p:spTgt spid="477"/>
                    </p:tgtEl>
                  </p:cond>
                </p:stCondLst>
                <p:endSync evt="end" delay="0">
                  <p:rtn val="all"/>
                </p:endSync>
                <p:childTnLst>
                  <p:par>
                    <p:cTn id="1938" fill="hold">
                      <p:stCondLst>
                        <p:cond delay="0"/>
                      </p:stCondLst>
                      <p:childTnLst>
                        <p:par>
                          <p:cTn id="1939" fill="hold">
                            <p:stCondLst>
                              <p:cond delay="0"/>
                            </p:stCondLst>
                            <p:childTnLst>
                              <p:par>
                                <p:cTn id="1940" presetID="1" presetClass="entr" presetSubtype="0" fill="hold" nodeType="withEffect">
                                  <p:stCondLst>
                                    <p:cond delay="0"/>
                                  </p:stCondLst>
                                  <p:childTnLst>
                                    <p:set>
                                      <p:cBhvr>
                                        <p:cTn id="1941" dur="1" fill="hold">
                                          <p:stCondLst>
                                            <p:cond delay="0"/>
                                          </p:stCondLst>
                                        </p:cTn>
                                        <p:tgtEl>
                                          <p:spTgt spid="480"/>
                                        </p:tgtEl>
                                        <p:attrNameLst>
                                          <p:attrName>style.visibility</p:attrName>
                                        </p:attrNameLst>
                                      </p:cBhvr>
                                      <p:to>
                                        <p:strVal val="visible"/>
                                      </p:to>
                                    </p:set>
                                  </p:childTnLst>
                                </p:cTn>
                              </p:par>
                            </p:childTnLst>
                          </p:cTn>
                        </p:par>
                      </p:childTnLst>
                    </p:cTn>
                  </p:par>
                </p:childTnLst>
              </p:cTn>
              <p:nextCondLst>
                <p:cond evt="onClick" delay="0">
                  <p:tgtEl>
                    <p:spTgt spid="477"/>
                  </p:tgtEl>
                </p:cond>
              </p:nextCondLst>
            </p:seq>
            <p:seq concurrent="1" nextAc="seek">
              <p:cTn id="1942" restart="whenNotActive" fill="hold" evtFilter="cancelBubble" nodeType="interactiveSeq">
                <p:stCondLst>
                  <p:cond evt="onClick" delay="0">
                    <p:tgtEl>
                      <p:spTgt spid="481"/>
                    </p:tgtEl>
                  </p:cond>
                </p:stCondLst>
                <p:endSync evt="end" delay="0">
                  <p:rtn val="all"/>
                </p:endSync>
                <p:childTnLst>
                  <p:par>
                    <p:cTn id="1943" fill="hold">
                      <p:stCondLst>
                        <p:cond delay="0"/>
                      </p:stCondLst>
                      <p:childTnLst>
                        <p:par>
                          <p:cTn id="1944" fill="hold">
                            <p:stCondLst>
                              <p:cond delay="0"/>
                            </p:stCondLst>
                            <p:childTnLst>
                              <p:par>
                                <p:cTn id="1945" presetID="1" presetClass="exit" presetSubtype="0" fill="hold" nodeType="clickEffect">
                                  <p:stCondLst>
                                    <p:cond delay="0"/>
                                  </p:stCondLst>
                                  <p:childTnLst>
                                    <p:set>
                                      <p:cBhvr>
                                        <p:cTn id="1946" dur="1" fill="hold">
                                          <p:stCondLst>
                                            <p:cond delay="0"/>
                                          </p:stCondLst>
                                        </p:cTn>
                                        <p:tgtEl>
                                          <p:spTgt spid="481"/>
                                        </p:tgtEl>
                                        <p:attrNameLst>
                                          <p:attrName>style.visibility</p:attrName>
                                        </p:attrNameLst>
                                      </p:cBhvr>
                                      <p:to>
                                        <p:strVal val="hidden"/>
                                      </p:to>
                                    </p:set>
                                  </p:childTnLst>
                                </p:cTn>
                              </p:par>
                            </p:childTnLst>
                          </p:cTn>
                        </p:par>
                      </p:childTnLst>
                    </p:cTn>
                  </p:par>
                </p:childTnLst>
              </p:cTn>
              <p:nextCondLst>
                <p:cond evt="onClick" delay="0">
                  <p:tgtEl>
                    <p:spTgt spid="481"/>
                  </p:tgtEl>
                </p:cond>
              </p:nextCondLst>
            </p:seq>
            <p:seq concurrent="1" nextAc="seek">
              <p:cTn id="1947" restart="whenNotActive" fill="hold" evtFilter="cancelBubble" nodeType="interactiveSeq">
                <p:stCondLst>
                  <p:cond evt="onClick" delay="0">
                    <p:tgtEl>
                      <p:spTgt spid="480"/>
                    </p:tgtEl>
                  </p:cond>
                </p:stCondLst>
                <p:endSync evt="end" delay="0">
                  <p:rtn val="all"/>
                </p:endSync>
                <p:childTnLst>
                  <p:par>
                    <p:cTn id="1948" fill="hold">
                      <p:stCondLst>
                        <p:cond delay="0"/>
                      </p:stCondLst>
                      <p:childTnLst>
                        <p:par>
                          <p:cTn id="1949" fill="hold">
                            <p:stCondLst>
                              <p:cond delay="0"/>
                            </p:stCondLst>
                            <p:childTnLst>
                              <p:par>
                                <p:cTn id="1950" presetID="1" presetClass="exit" presetSubtype="0" fill="hold" nodeType="clickEffect">
                                  <p:stCondLst>
                                    <p:cond delay="0"/>
                                  </p:stCondLst>
                                  <p:childTnLst>
                                    <p:set>
                                      <p:cBhvr>
                                        <p:cTn id="1951" dur="1" fill="hold">
                                          <p:stCondLst>
                                            <p:cond delay="0"/>
                                          </p:stCondLst>
                                        </p:cTn>
                                        <p:tgtEl>
                                          <p:spTgt spid="480"/>
                                        </p:tgtEl>
                                        <p:attrNameLst>
                                          <p:attrName>style.visibility</p:attrName>
                                        </p:attrNameLst>
                                      </p:cBhvr>
                                      <p:to>
                                        <p:strVal val="hidden"/>
                                      </p:to>
                                    </p:set>
                                  </p:childTnLst>
                                </p:cTn>
                              </p:par>
                            </p:childTnLst>
                          </p:cTn>
                        </p:par>
                      </p:childTnLst>
                    </p:cTn>
                  </p:par>
                </p:childTnLst>
              </p:cTn>
              <p:nextCondLst>
                <p:cond evt="onClick" delay="0">
                  <p:tgtEl>
                    <p:spTgt spid="480"/>
                  </p:tgtEl>
                </p:cond>
              </p:nextCondLst>
            </p:seq>
            <p:seq concurrent="1" nextAc="seek">
              <p:cTn id="1952" restart="whenNotActive" fill="hold" evtFilter="cancelBubble" nodeType="interactiveSeq">
                <p:stCondLst>
                  <p:cond evt="onClick" delay="0">
                    <p:tgtEl>
                      <p:spTgt spid="479"/>
                    </p:tgtEl>
                  </p:cond>
                </p:stCondLst>
                <p:endSync evt="end" delay="0">
                  <p:rtn val="all"/>
                </p:endSync>
                <p:childTnLst>
                  <p:par>
                    <p:cTn id="1953" fill="hold">
                      <p:stCondLst>
                        <p:cond delay="0"/>
                      </p:stCondLst>
                      <p:childTnLst>
                        <p:par>
                          <p:cTn id="1954" fill="hold">
                            <p:stCondLst>
                              <p:cond delay="0"/>
                            </p:stCondLst>
                            <p:childTnLst>
                              <p:par>
                                <p:cTn id="1955" presetID="1" presetClass="exit" presetSubtype="0" fill="hold" nodeType="clickEffect">
                                  <p:stCondLst>
                                    <p:cond delay="0"/>
                                  </p:stCondLst>
                                  <p:childTnLst>
                                    <p:set>
                                      <p:cBhvr>
                                        <p:cTn id="1956" dur="1" fill="hold">
                                          <p:stCondLst>
                                            <p:cond delay="0"/>
                                          </p:stCondLst>
                                        </p:cTn>
                                        <p:tgtEl>
                                          <p:spTgt spid="479"/>
                                        </p:tgtEl>
                                        <p:attrNameLst>
                                          <p:attrName>style.visibility</p:attrName>
                                        </p:attrNameLst>
                                      </p:cBhvr>
                                      <p:to>
                                        <p:strVal val="hidden"/>
                                      </p:to>
                                    </p:set>
                                  </p:childTnLst>
                                </p:cTn>
                              </p:par>
                            </p:childTnLst>
                          </p:cTn>
                        </p:par>
                      </p:childTnLst>
                    </p:cTn>
                  </p:par>
                </p:childTnLst>
              </p:cTn>
              <p:nextCondLst>
                <p:cond evt="onClick" delay="0">
                  <p:tgtEl>
                    <p:spTgt spid="479"/>
                  </p:tgtEl>
                </p:cond>
              </p:nextCondLst>
            </p:seq>
            <p:seq concurrent="1" nextAc="seek">
              <p:cTn id="1957" restart="whenNotActive" fill="hold" evtFilter="cancelBubble" nodeType="interactiveSeq">
                <p:stCondLst>
                  <p:cond evt="onClick" delay="0">
                    <p:tgtEl>
                      <p:spTgt spid="482"/>
                    </p:tgtEl>
                  </p:cond>
                </p:stCondLst>
                <p:endSync evt="end" delay="0">
                  <p:rtn val="all"/>
                </p:endSync>
                <p:childTnLst>
                  <p:par>
                    <p:cTn id="1958" fill="hold">
                      <p:stCondLst>
                        <p:cond delay="0"/>
                      </p:stCondLst>
                      <p:childTnLst>
                        <p:par>
                          <p:cTn id="1959" fill="hold">
                            <p:stCondLst>
                              <p:cond delay="0"/>
                            </p:stCondLst>
                            <p:childTnLst>
                              <p:par>
                                <p:cTn id="1960" presetID="1" presetClass="entr" presetSubtype="0" fill="hold" nodeType="clickEffect">
                                  <p:stCondLst>
                                    <p:cond delay="0"/>
                                  </p:stCondLst>
                                  <p:childTnLst>
                                    <p:set>
                                      <p:cBhvr>
                                        <p:cTn id="1961" dur="1" fill="hold">
                                          <p:stCondLst>
                                            <p:cond delay="0"/>
                                          </p:stCondLst>
                                        </p:cTn>
                                        <p:tgtEl>
                                          <p:spTgt spid="487"/>
                                        </p:tgtEl>
                                        <p:attrNameLst>
                                          <p:attrName>style.visibility</p:attrName>
                                        </p:attrNameLst>
                                      </p:cBhvr>
                                      <p:to>
                                        <p:strVal val="visible"/>
                                      </p:to>
                                    </p:set>
                                  </p:childTnLst>
                                </p:cTn>
                              </p:par>
                            </p:childTnLst>
                          </p:cTn>
                        </p:par>
                      </p:childTnLst>
                    </p:cTn>
                  </p:par>
                </p:childTnLst>
              </p:cTn>
              <p:nextCondLst>
                <p:cond evt="onClick" delay="0">
                  <p:tgtEl>
                    <p:spTgt spid="482"/>
                  </p:tgtEl>
                </p:cond>
              </p:nextCondLst>
            </p:seq>
            <p:seq concurrent="1" nextAc="seek">
              <p:cTn id="1962" restart="whenNotActive" fill="hold" evtFilter="cancelBubble" nodeType="interactiveSeq">
                <p:stCondLst>
                  <p:cond evt="onClick" delay="0">
                    <p:tgtEl>
                      <p:spTgt spid="484"/>
                    </p:tgtEl>
                  </p:cond>
                </p:stCondLst>
                <p:endSync evt="end" delay="0">
                  <p:rtn val="all"/>
                </p:endSync>
                <p:childTnLst>
                  <p:par>
                    <p:cTn id="1963" fill="hold">
                      <p:stCondLst>
                        <p:cond delay="0"/>
                      </p:stCondLst>
                      <p:childTnLst>
                        <p:par>
                          <p:cTn id="1964" fill="hold">
                            <p:stCondLst>
                              <p:cond delay="0"/>
                            </p:stCondLst>
                            <p:childTnLst>
                              <p:par>
                                <p:cTn id="1965" presetID="1" presetClass="entr" presetSubtype="0" fill="hold" nodeType="withEffect">
                                  <p:stCondLst>
                                    <p:cond delay="0"/>
                                  </p:stCondLst>
                                  <p:childTnLst>
                                    <p:set>
                                      <p:cBhvr>
                                        <p:cTn id="1966" dur="1" fill="hold">
                                          <p:stCondLst>
                                            <p:cond delay="0"/>
                                          </p:stCondLst>
                                        </p:cTn>
                                        <p:tgtEl>
                                          <p:spTgt spid="485"/>
                                        </p:tgtEl>
                                        <p:attrNameLst>
                                          <p:attrName>style.visibility</p:attrName>
                                        </p:attrNameLst>
                                      </p:cBhvr>
                                      <p:to>
                                        <p:strVal val="visible"/>
                                      </p:to>
                                    </p:set>
                                  </p:childTnLst>
                                </p:cTn>
                              </p:par>
                            </p:childTnLst>
                          </p:cTn>
                        </p:par>
                      </p:childTnLst>
                    </p:cTn>
                  </p:par>
                </p:childTnLst>
              </p:cTn>
              <p:nextCondLst>
                <p:cond evt="onClick" delay="0">
                  <p:tgtEl>
                    <p:spTgt spid="484"/>
                  </p:tgtEl>
                </p:cond>
              </p:nextCondLst>
            </p:seq>
            <p:seq concurrent="1" nextAc="seek">
              <p:cTn id="1967" restart="whenNotActive" fill="hold" evtFilter="cancelBubble" nodeType="interactiveSeq">
                <p:stCondLst>
                  <p:cond evt="onClick" delay="0">
                    <p:tgtEl>
                      <p:spTgt spid="483"/>
                    </p:tgtEl>
                  </p:cond>
                </p:stCondLst>
                <p:endSync evt="end" delay="0">
                  <p:rtn val="all"/>
                </p:endSync>
                <p:childTnLst>
                  <p:par>
                    <p:cTn id="1968" fill="hold">
                      <p:stCondLst>
                        <p:cond delay="0"/>
                      </p:stCondLst>
                      <p:childTnLst>
                        <p:par>
                          <p:cTn id="1969" fill="hold">
                            <p:stCondLst>
                              <p:cond delay="0"/>
                            </p:stCondLst>
                            <p:childTnLst>
                              <p:par>
                                <p:cTn id="1970" presetID="1" presetClass="entr" presetSubtype="0" fill="hold" nodeType="withEffect">
                                  <p:stCondLst>
                                    <p:cond delay="0"/>
                                  </p:stCondLst>
                                  <p:childTnLst>
                                    <p:set>
                                      <p:cBhvr>
                                        <p:cTn id="1971" dur="1" fill="hold">
                                          <p:stCondLst>
                                            <p:cond delay="0"/>
                                          </p:stCondLst>
                                        </p:cTn>
                                        <p:tgtEl>
                                          <p:spTgt spid="486"/>
                                        </p:tgtEl>
                                        <p:attrNameLst>
                                          <p:attrName>style.visibility</p:attrName>
                                        </p:attrNameLst>
                                      </p:cBhvr>
                                      <p:to>
                                        <p:strVal val="visible"/>
                                      </p:to>
                                    </p:set>
                                  </p:childTnLst>
                                </p:cTn>
                              </p:par>
                            </p:childTnLst>
                          </p:cTn>
                        </p:par>
                      </p:childTnLst>
                    </p:cTn>
                  </p:par>
                </p:childTnLst>
              </p:cTn>
              <p:nextCondLst>
                <p:cond evt="onClick" delay="0">
                  <p:tgtEl>
                    <p:spTgt spid="483"/>
                  </p:tgtEl>
                </p:cond>
              </p:nextCondLst>
            </p:seq>
            <p:seq concurrent="1" nextAc="seek">
              <p:cTn id="1972" restart="whenNotActive" fill="hold" evtFilter="cancelBubble" nodeType="interactiveSeq">
                <p:stCondLst>
                  <p:cond evt="onClick" delay="0">
                    <p:tgtEl>
                      <p:spTgt spid="487"/>
                    </p:tgtEl>
                  </p:cond>
                </p:stCondLst>
                <p:endSync evt="end" delay="0">
                  <p:rtn val="all"/>
                </p:endSync>
                <p:childTnLst>
                  <p:par>
                    <p:cTn id="1973" fill="hold">
                      <p:stCondLst>
                        <p:cond delay="0"/>
                      </p:stCondLst>
                      <p:childTnLst>
                        <p:par>
                          <p:cTn id="1974" fill="hold">
                            <p:stCondLst>
                              <p:cond delay="0"/>
                            </p:stCondLst>
                            <p:childTnLst>
                              <p:par>
                                <p:cTn id="1975" presetID="1" presetClass="exit" presetSubtype="0" fill="hold" nodeType="clickEffect">
                                  <p:stCondLst>
                                    <p:cond delay="0"/>
                                  </p:stCondLst>
                                  <p:childTnLst>
                                    <p:set>
                                      <p:cBhvr>
                                        <p:cTn id="1976" dur="1" fill="hold">
                                          <p:stCondLst>
                                            <p:cond delay="0"/>
                                          </p:stCondLst>
                                        </p:cTn>
                                        <p:tgtEl>
                                          <p:spTgt spid="487"/>
                                        </p:tgtEl>
                                        <p:attrNameLst>
                                          <p:attrName>style.visibility</p:attrName>
                                        </p:attrNameLst>
                                      </p:cBhvr>
                                      <p:to>
                                        <p:strVal val="hidden"/>
                                      </p:to>
                                    </p:set>
                                  </p:childTnLst>
                                </p:cTn>
                              </p:par>
                            </p:childTnLst>
                          </p:cTn>
                        </p:par>
                      </p:childTnLst>
                    </p:cTn>
                  </p:par>
                </p:childTnLst>
              </p:cTn>
              <p:nextCondLst>
                <p:cond evt="onClick" delay="0">
                  <p:tgtEl>
                    <p:spTgt spid="487"/>
                  </p:tgtEl>
                </p:cond>
              </p:nextCondLst>
            </p:seq>
            <p:seq concurrent="1" nextAc="seek">
              <p:cTn id="1977" restart="whenNotActive" fill="hold" evtFilter="cancelBubble" nodeType="interactiveSeq">
                <p:stCondLst>
                  <p:cond evt="onClick" delay="0">
                    <p:tgtEl>
                      <p:spTgt spid="486"/>
                    </p:tgtEl>
                  </p:cond>
                </p:stCondLst>
                <p:endSync evt="end" delay="0">
                  <p:rtn val="all"/>
                </p:endSync>
                <p:childTnLst>
                  <p:par>
                    <p:cTn id="1978" fill="hold">
                      <p:stCondLst>
                        <p:cond delay="0"/>
                      </p:stCondLst>
                      <p:childTnLst>
                        <p:par>
                          <p:cTn id="1979" fill="hold">
                            <p:stCondLst>
                              <p:cond delay="0"/>
                            </p:stCondLst>
                            <p:childTnLst>
                              <p:par>
                                <p:cTn id="1980" presetID="1" presetClass="exit" presetSubtype="0" fill="hold" nodeType="clickEffect">
                                  <p:stCondLst>
                                    <p:cond delay="0"/>
                                  </p:stCondLst>
                                  <p:childTnLst>
                                    <p:set>
                                      <p:cBhvr>
                                        <p:cTn id="1981" dur="1" fill="hold">
                                          <p:stCondLst>
                                            <p:cond delay="0"/>
                                          </p:stCondLst>
                                        </p:cTn>
                                        <p:tgtEl>
                                          <p:spTgt spid="486"/>
                                        </p:tgtEl>
                                        <p:attrNameLst>
                                          <p:attrName>style.visibility</p:attrName>
                                        </p:attrNameLst>
                                      </p:cBhvr>
                                      <p:to>
                                        <p:strVal val="hidden"/>
                                      </p:to>
                                    </p:set>
                                  </p:childTnLst>
                                </p:cTn>
                              </p:par>
                            </p:childTnLst>
                          </p:cTn>
                        </p:par>
                      </p:childTnLst>
                    </p:cTn>
                  </p:par>
                </p:childTnLst>
              </p:cTn>
              <p:nextCondLst>
                <p:cond evt="onClick" delay="0">
                  <p:tgtEl>
                    <p:spTgt spid="486"/>
                  </p:tgtEl>
                </p:cond>
              </p:nextCondLst>
            </p:seq>
            <p:seq concurrent="1" nextAc="seek">
              <p:cTn id="1982" restart="whenNotActive" fill="hold" evtFilter="cancelBubble" nodeType="interactiveSeq">
                <p:stCondLst>
                  <p:cond evt="onClick" delay="0">
                    <p:tgtEl>
                      <p:spTgt spid="485"/>
                    </p:tgtEl>
                  </p:cond>
                </p:stCondLst>
                <p:endSync evt="end" delay="0">
                  <p:rtn val="all"/>
                </p:endSync>
                <p:childTnLst>
                  <p:par>
                    <p:cTn id="1983" fill="hold">
                      <p:stCondLst>
                        <p:cond delay="0"/>
                      </p:stCondLst>
                      <p:childTnLst>
                        <p:par>
                          <p:cTn id="1984" fill="hold">
                            <p:stCondLst>
                              <p:cond delay="0"/>
                            </p:stCondLst>
                            <p:childTnLst>
                              <p:par>
                                <p:cTn id="1985" presetID="1" presetClass="exit" presetSubtype="0" fill="hold" nodeType="clickEffect">
                                  <p:stCondLst>
                                    <p:cond delay="0"/>
                                  </p:stCondLst>
                                  <p:childTnLst>
                                    <p:set>
                                      <p:cBhvr>
                                        <p:cTn id="1986" dur="1" fill="hold">
                                          <p:stCondLst>
                                            <p:cond delay="0"/>
                                          </p:stCondLst>
                                        </p:cTn>
                                        <p:tgtEl>
                                          <p:spTgt spid="485"/>
                                        </p:tgtEl>
                                        <p:attrNameLst>
                                          <p:attrName>style.visibility</p:attrName>
                                        </p:attrNameLst>
                                      </p:cBhvr>
                                      <p:to>
                                        <p:strVal val="hidden"/>
                                      </p:to>
                                    </p:set>
                                  </p:childTnLst>
                                </p:cTn>
                              </p:par>
                            </p:childTnLst>
                          </p:cTn>
                        </p:par>
                      </p:childTnLst>
                    </p:cTn>
                  </p:par>
                </p:childTnLst>
              </p:cTn>
              <p:nextCondLst>
                <p:cond evt="onClick" delay="0">
                  <p:tgtEl>
                    <p:spTgt spid="485"/>
                  </p:tgtEl>
                </p:cond>
              </p:nextCondLst>
            </p:seq>
            <p:seq concurrent="1" nextAc="seek">
              <p:cTn id="1987" restart="whenNotActive" fill="hold" evtFilter="cancelBubble" nodeType="interactiveSeq">
                <p:stCondLst>
                  <p:cond evt="onClick" delay="0">
                    <p:tgtEl>
                      <p:spTgt spid="488"/>
                    </p:tgtEl>
                  </p:cond>
                </p:stCondLst>
                <p:endSync evt="end" delay="0">
                  <p:rtn val="all"/>
                </p:endSync>
                <p:childTnLst>
                  <p:par>
                    <p:cTn id="1988" fill="hold">
                      <p:stCondLst>
                        <p:cond delay="0"/>
                      </p:stCondLst>
                      <p:childTnLst>
                        <p:par>
                          <p:cTn id="1989" fill="hold">
                            <p:stCondLst>
                              <p:cond delay="0"/>
                            </p:stCondLst>
                            <p:childTnLst>
                              <p:par>
                                <p:cTn id="1990" presetID="1" presetClass="entr" presetSubtype="0" fill="hold" nodeType="clickEffect">
                                  <p:stCondLst>
                                    <p:cond delay="0"/>
                                  </p:stCondLst>
                                  <p:childTnLst>
                                    <p:set>
                                      <p:cBhvr>
                                        <p:cTn id="1991" dur="1" fill="hold">
                                          <p:stCondLst>
                                            <p:cond delay="0"/>
                                          </p:stCondLst>
                                        </p:cTn>
                                        <p:tgtEl>
                                          <p:spTgt spid="493"/>
                                        </p:tgtEl>
                                        <p:attrNameLst>
                                          <p:attrName>style.visibility</p:attrName>
                                        </p:attrNameLst>
                                      </p:cBhvr>
                                      <p:to>
                                        <p:strVal val="visible"/>
                                      </p:to>
                                    </p:set>
                                  </p:childTnLst>
                                </p:cTn>
                              </p:par>
                            </p:childTnLst>
                          </p:cTn>
                        </p:par>
                      </p:childTnLst>
                    </p:cTn>
                  </p:par>
                </p:childTnLst>
              </p:cTn>
              <p:nextCondLst>
                <p:cond evt="onClick" delay="0">
                  <p:tgtEl>
                    <p:spTgt spid="488"/>
                  </p:tgtEl>
                </p:cond>
              </p:nextCondLst>
            </p:seq>
            <p:seq concurrent="1" nextAc="seek">
              <p:cTn id="1992" restart="whenNotActive" fill="hold" evtFilter="cancelBubble" nodeType="interactiveSeq">
                <p:stCondLst>
                  <p:cond evt="onClick" delay="0">
                    <p:tgtEl>
                      <p:spTgt spid="490"/>
                    </p:tgtEl>
                  </p:cond>
                </p:stCondLst>
                <p:endSync evt="end" delay="0">
                  <p:rtn val="all"/>
                </p:endSync>
                <p:childTnLst>
                  <p:par>
                    <p:cTn id="1993" fill="hold">
                      <p:stCondLst>
                        <p:cond delay="0"/>
                      </p:stCondLst>
                      <p:childTnLst>
                        <p:par>
                          <p:cTn id="1994" fill="hold">
                            <p:stCondLst>
                              <p:cond delay="0"/>
                            </p:stCondLst>
                            <p:childTnLst>
                              <p:par>
                                <p:cTn id="1995" presetID="1" presetClass="entr" presetSubtype="0" fill="hold" nodeType="withEffect">
                                  <p:stCondLst>
                                    <p:cond delay="0"/>
                                  </p:stCondLst>
                                  <p:childTnLst>
                                    <p:set>
                                      <p:cBhvr>
                                        <p:cTn id="1996" dur="1" fill="hold">
                                          <p:stCondLst>
                                            <p:cond delay="0"/>
                                          </p:stCondLst>
                                        </p:cTn>
                                        <p:tgtEl>
                                          <p:spTgt spid="491"/>
                                        </p:tgtEl>
                                        <p:attrNameLst>
                                          <p:attrName>style.visibility</p:attrName>
                                        </p:attrNameLst>
                                      </p:cBhvr>
                                      <p:to>
                                        <p:strVal val="visible"/>
                                      </p:to>
                                    </p:set>
                                  </p:childTnLst>
                                </p:cTn>
                              </p:par>
                            </p:childTnLst>
                          </p:cTn>
                        </p:par>
                      </p:childTnLst>
                    </p:cTn>
                  </p:par>
                </p:childTnLst>
              </p:cTn>
              <p:nextCondLst>
                <p:cond evt="onClick" delay="0">
                  <p:tgtEl>
                    <p:spTgt spid="490"/>
                  </p:tgtEl>
                </p:cond>
              </p:nextCondLst>
            </p:seq>
            <p:seq concurrent="1" nextAc="seek">
              <p:cTn id="1997" restart="whenNotActive" fill="hold" evtFilter="cancelBubble" nodeType="interactiveSeq">
                <p:stCondLst>
                  <p:cond evt="onClick" delay="0">
                    <p:tgtEl>
                      <p:spTgt spid="489"/>
                    </p:tgtEl>
                  </p:cond>
                </p:stCondLst>
                <p:endSync evt="end" delay="0">
                  <p:rtn val="all"/>
                </p:endSync>
                <p:childTnLst>
                  <p:par>
                    <p:cTn id="1998" fill="hold">
                      <p:stCondLst>
                        <p:cond delay="0"/>
                      </p:stCondLst>
                      <p:childTnLst>
                        <p:par>
                          <p:cTn id="1999" fill="hold">
                            <p:stCondLst>
                              <p:cond delay="0"/>
                            </p:stCondLst>
                            <p:childTnLst>
                              <p:par>
                                <p:cTn id="2000" presetID="1" presetClass="entr" presetSubtype="0" fill="hold" nodeType="withEffect">
                                  <p:stCondLst>
                                    <p:cond delay="0"/>
                                  </p:stCondLst>
                                  <p:childTnLst>
                                    <p:set>
                                      <p:cBhvr>
                                        <p:cTn id="2001" dur="1" fill="hold">
                                          <p:stCondLst>
                                            <p:cond delay="0"/>
                                          </p:stCondLst>
                                        </p:cTn>
                                        <p:tgtEl>
                                          <p:spTgt spid="492"/>
                                        </p:tgtEl>
                                        <p:attrNameLst>
                                          <p:attrName>style.visibility</p:attrName>
                                        </p:attrNameLst>
                                      </p:cBhvr>
                                      <p:to>
                                        <p:strVal val="visible"/>
                                      </p:to>
                                    </p:set>
                                  </p:childTnLst>
                                </p:cTn>
                              </p:par>
                            </p:childTnLst>
                          </p:cTn>
                        </p:par>
                      </p:childTnLst>
                    </p:cTn>
                  </p:par>
                </p:childTnLst>
              </p:cTn>
              <p:nextCondLst>
                <p:cond evt="onClick" delay="0">
                  <p:tgtEl>
                    <p:spTgt spid="489"/>
                  </p:tgtEl>
                </p:cond>
              </p:nextCondLst>
            </p:seq>
            <p:seq concurrent="1" nextAc="seek">
              <p:cTn id="2002" restart="whenNotActive" fill="hold" evtFilter="cancelBubble" nodeType="interactiveSeq">
                <p:stCondLst>
                  <p:cond evt="onClick" delay="0">
                    <p:tgtEl>
                      <p:spTgt spid="493"/>
                    </p:tgtEl>
                  </p:cond>
                </p:stCondLst>
                <p:endSync evt="end" delay="0">
                  <p:rtn val="all"/>
                </p:endSync>
                <p:childTnLst>
                  <p:par>
                    <p:cTn id="2003" fill="hold">
                      <p:stCondLst>
                        <p:cond delay="0"/>
                      </p:stCondLst>
                      <p:childTnLst>
                        <p:par>
                          <p:cTn id="2004" fill="hold">
                            <p:stCondLst>
                              <p:cond delay="0"/>
                            </p:stCondLst>
                            <p:childTnLst>
                              <p:par>
                                <p:cTn id="2005" presetID="1" presetClass="exit" presetSubtype="0" fill="hold" nodeType="clickEffect">
                                  <p:stCondLst>
                                    <p:cond delay="0"/>
                                  </p:stCondLst>
                                  <p:childTnLst>
                                    <p:set>
                                      <p:cBhvr>
                                        <p:cTn id="2006" dur="1" fill="hold">
                                          <p:stCondLst>
                                            <p:cond delay="0"/>
                                          </p:stCondLst>
                                        </p:cTn>
                                        <p:tgtEl>
                                          <p:spTgt spid="493"/>
                                        </p:tgtEl>
                                        <p:attrNameLst>
                                          <p:attrName>style.visibility</p:attrName>
                                        </p:attrNameLst>
                                      </p:cBhvr>
                                      <p:to>
                                        <p:strVal val="hidden"/>
                                      </p:to>
                                    </p:set>
                                  </p:childTnLst>
                                </p:cTn>
                              </p:par>
                            </p:childTnLst>
                          </p:cTn>
                        </p:par>
                      </p:childTnLst>
                    </p:cTn>
                  </p:par>
                </p:childTnLst>
              </p:cTn>
              <p:nextCondLst>
                <p:cond evt="onClick" delay="0">
                  <p:tgtEl>
                    <p:spTgt spid="493"/>
                  </p:tgtEl>
                </p:cond>
              </p:nextCondLst>
            </p:seq>
            <p:seq concurrent="1" nextAc="seek">
              <p:cTn id="2007" restart="whenNotActive" fill="hold" evtFilter="cancelBubble" nodeType="interactiveSeq">
                <p:stCondLst>
                  <p:cond evt="onClick" delay="0">
                    <p:tgtEl>
                      <p:spTgt spid="492"/>
                    </p:tgtEl>
                  </p:cond>
                </p:stCondLst>
                <p:endSync evt="end" delay="0">
                  <p:rtn val="all"/>
                </p:endSync>
                <p:childTnLst>
                  <p:par>
                    <p:cTn id="2008" fill="hold">
                      <p:stCondLst>
                        <p:cond delay="0"/>
                      </p:stCondLst>
                      <p:childTnLst>
                        <p:par>
                          <p:cTn id="2009" fill="hold">
                            <p:stCondLst>
                              <p:cond delay="0"/>
                            </p:stCondLst>
                            <p:childTnLst>
                              <p:par>
                                <p:cTn id="2010" presetID="1" presetClass="exit" presetSubtype="0" fill="hold" nodeType="clickEffect">
                                  <p:stCondLst>
                                    <p:cond delay="0"/>
                                  </p:stCondLst>
                                  <p:childTnLst>
                                    <p:set>
                                      <p:cBhvr>
                                        <p:cTn id="2011" dur="1" fill="hold">
                                          <p:stCondLst>
                                            <p:cond delay="0"/>
                                          </p:stCondLst>
                                        </p:cTn>
                                        <p:tgtEl>
                                          <p:spTgt spid="492"/>
                                        </p:tgtEl>
                                        <p:attrNameLst>
                                          <p:attrName>style.visibility</p:attrName>
                                        </p:attrNameLst>
                                      </p:cBhvr>
                                      <p:to>
                                        <p:strVal val="hidden"/>
                                      </p:to>
                                    </p:set>
                                  </p:childTnLst>
                                </p:cTn>
                              </p:par>
                            </p:childTnLst>
                          </p:cTn>
                        </p:par>
                      </p:childTnLst>
                    </p:cTn>
                  </p:par>
                </p:childTnLst>
              </p:cTn>
              <p:nextCondLst>
                <p:cond evt="onClick" delay="0">
                  <p:tgtEl>
                    <p:spTgt spid="492"/>
                  </p:tgtEl>
                </p:cond>
              </p:nextCondLst>
            </p:seq>
            <p:seq concurrent="1" nextAc="seek">
              <p:cTn id="2012" restart="whenNotActive" fill="hold" evtFilter="cancelBubble" nodeType="interactiveSeq">
                <p:stCondLst>
                  <p:cond evt="onClick" delay="0">
                    <p:tgtEl>
                      <p:spTgt spid="491"/>
                    </p:tgtEl>
                  </p:cond>
                </p:stCondLst>
                <p:endSync evt="end" delay="0">
                  <p:rtn val="all"/>
                </p:endSync>
                <p:childTnLst>
                  <p:par>
                    <p:cTn id="2013" fill="hold">
                      <p:stCondLst>
                        <p:cond delay="0"/>
                      </p:stCondLst>
                      <p:childTnLst>
                        <p:par>
                          <p:cTn id="2014" fill="hold">
                            <p:stCondLst>
                              <p:cond delay="0"/>
                            </p:stCondLst>
                            <p:childTnLst>
                              <p:par>
                                <p:cTn id="2015" presetID="1" presetClass="exit" presetSubtype="0" fill="hold" nodeType="clickEffect">
                                  <p:stCondLst>
                                    <p:cond delay="0"/>
                                  </p:stCondLst>
                                  <p:childTnLst>
                                    <p:set>
                                      <p:cBhvr>
                                        <p:cTn id="2016" dur="1" fill="hold">
                                          <p:stCondLst>
                                            <p:cond delay="0"/>
                                          </p:stCondLst>
                                        </p:cTn>
                                        <p:tgtEl>
                                          <p:spTgt spid="491"/>
                                        </p:tgtEl>
                                        <p:attrNameLst>
                                          <p:attrName>style.visibility</p:attrName>
                                        </p:attrNameLst>
                                      </p:cBhvr>
                                      <p:to>
                                        <p:strVal val="hidden"/>
                                      </p:to>
                                    </p:set>
                                  </p:childTnLst>
                                </p:cTn>
                              </p:par>
                            </p:childTnLst>
                          </p:cTn>
                        </p:par>
                      </p:childTnLst>
                    </p:cTn>
                  </p:par>
                </p:childTnLst>
              </p:cTn>
              <p:nextCondLst>
                <p:cond evt="onClick" delay="0">
                  <p:tgtEl>
                    <p:spTgt spid="491"/>
                  </p:tgtEl>
                </p:cond>
              </p:nextCondLst>
            </p:seq>
            <p:seq concurrent="1" nextAc="seek">
              <p:cTn id="2017" restart="whenNotActive" fill="hold" evtFilter="cancelBubble" nodeType="interactiveSeq">
                <p:stCondLst>
                  <p:cond evt="onClick" delay="0">
                    <p:tgtEl>
                      <p:spTgt spid="494"/>
                    </p:tgtEl>
                  </p:cond>
                </p:stCondLst>
                <p:endSync evt="end" delay="0">
                  <p:rtn val="all"/>
                </p:endSync>
                <p:childTnLst>
                  <p:par>
                    <p:cTn id="2018" fill="hold">
                      <p:stCondLst>
                        <p:cond delay="0"/>
                      </p:stCondLst>
                      <p:childTnLst>
                        <p:par>
                          <p:cTn id="2019" fill="hold">
                            <p:stCondLst>
                              <p:cond delay="0"/>
                            </p:stCondLst>
                            <p:childTnLst>
                              <p:par>
                                <p:cTn id="2020" presetID="1" presetClass="entr" presetSubtype="0" fill="hold" nodeType="clickEffect">
                                  <p:stCondLst>
                                    <p:cond delay="0"/>
                                  </p:stCondLst>
                                  <p:childTnLst>
                                    <p:set>
                                      <p:cBhvr>
                                        <p:cTn id="2021" dur="1" fill="hold">
                                          <p:stCondLst>
                                            <p:cond delay="0"/>
                                          </p:stCondLst>
                                        </p:cTn>
                                        <p:tgtEl>
                                          <p:spTgt spid="499"/>
                                        </p:tgtEl>
                                        <p:attrNameLst>
                                          <p:attrName>style.visibility</p:attrName>
                                        </p:attrNameLst>
                                      </p:cBhvr>
                                      <p:to>
                                        <p:strVal val="visible"/>
                                      </p:to>
                                    </p:set>
                                  </p:childTnLst>
                                </p:cTn>
                              </p:par>
                            </p:childTnLst>
                          </p:cTn>
                        </p:par>
                      </p:childTnLst>
                    </p:cTn>
                  </p:par>
                </p:childTnLst>
              </p:cTn>
              <p:nextCondLst>
                <p:cond evt="onClick" delay="0">
                  <p:tgtEl>
                    <p:spTgt spid="494"/>
                  </p:tgtEl>
                </p:cond>
              </p:nextCondLst>
            </p:seq>
            <p:seq concurrent="1" nextAc="seek">
              <p:cTn id="2022" restart="whenNotActive" fill="hold" evtFilter="cancelBubble" nodeType="interactiveSeq">
                <p:stCondLst>
                  <p:cond evt="onClick" delay="0">
                    <p:tgtEl>
                      <p:spTgt spid="496"/>
                    </p:tgtEl>
                  </p:cond>
                </p:stCondLst>
                <p:endSync evt="end" delay="0">
                  <p:rtn val="all"/>
                </p:endSync>
                <p:childTnLst>
                  <p:par>
                    <p:cTn id="2023" fill="hold">
                      <p:stCondLst>
                        <p:cond delay="0"/>
                      </p:stCondLst>
                      <p:childTnLst>
                        <p:par>
                          <p:cTn id="2024" fill="hold">
                            <p:stCondLst>
                              <p:cond delay="0"/>
                            </p:stCondLst>
                            <p:childTnLst>
                              <p:par>
                                <p:cTn id="2025" presetID="1" presetClass="entr" presetSubtype="0" fill="hold" nodeType="withEffect">
                                  <p:stCondLst>
                                    <p:cond delay="0"/>
                                  </p:stCondLst>
                                  <p:childTnLst>
                                    <p:set>
                                      <p:cBhvr>
                                        <p:cTn id="2026" dur="1" fill="hold">
                                          <p:stCondLst>
                                            <p:cond delay="0"/>
                                          </p:stCondLst>
                                        </p:cTn>
                                        <p:tgtEl>
                                          <p:spTgt spid="497"/>
                                        </p:tgtEl>
                                        <p:attrNameLst>
                                          <p:attrName>style.visibility</p:attrName>
                                        </p:attrNameLst>
                                      </p:cBhvr>
                                      <p:to>
                                        <p:strVal val="visible"/>
                                      </p:to>
                                    </p:set>
                                  </p:childTnLst>
                                </p:cTn>
                              </p:par>
                            </p:childTnLst>
                          </p:cTn>
                        </p:par>
                      </p:childTnLst>
                    </p:cTn>
                  </p:par>
                </p:childTnLst>
              </p:cTn>
              <p:nextCondLst>
                <p:cond evt="onClick" delay="0">
                  <p:tgtEl>
                    <p:spTgt spid="496"/>
                  </p:tgtEl>
                </p:cond>
              </p:nextCondLst>
            </p:seq>
            <p:seq concurrent="1" nextAc="seek">
              <p:cTn id="2027" restart="whenNotActive" fill="hold" evtFilter="cancelBubble" nodeType="interactiveSeq">
                <p:stCondLst>
                  <p:cond evt="onClick" delay="0">
                    <p:tgtEl>
                      <p:spTgt spid="495"/>
                    </p:tgtEl>
                  </p:cond>
                </p:stCondLst>
                <p:endSync evt="end" delay="0">
                  <p:rtn val="all"/>
                </p:endSync>
                <p:childTnLst>
                  <p:par>
                    <p:cTn id="2028" fill="hold">
                      <p:stCondLst>
                        <p:cond delay="0"/>
                      </p:stCondLst>
                      <p:childTnLst>
                        <p:par>
                          <p:cTn id="2029" fill="hold">
                            <p:stCondLst>
                              <p:cond delay="0"/>
                            </p:stCondLst>
                            <p:childTnLst>
                              <p:par>
                                <p:cTn id="2030" presetID="1" presetClass="entr" presetSubtype="0" fill="hold" nodeType="withEffect">
                                  <p:stCondLst>
                                    <p:cond delay="0"/>
                                  </p:stCondLst>
                                  <p:childTnLst>
                                    <p:set>
                                      <p:cBhvr>
                                        <p:cTn id="2031" dur="1" fill="hold">
                                          <p:stCondLst>
                                            <p:cond delay="0"/>
                                          </p:stCondLst>
                                        </p:cTn>
                                        <p:tgtEl>
                                          <p:spTgt spid="498"/>
                                        </p:tgtEl>
                                        <p:attrNameLst>
                                          <p:attrName>style.visibility</p:attrName>
                                        </p:attrNameLst>
                                      </p:cBhvr>
                                      <p:to>
                                        <p:strVal val="visible"/>
                                      </p:to>
                                    </p:set>
                                  </p:childTnLst>
                                </p:cTn>
                              </p:par>
                            </p:childTnLst>
                          </p:cTn>
                        </p:par>
                      </p:childTnLst>
                    </p:cTn>
                  </p:par>
                </p:childTnLst>
              </p:cTn>
              <p:nextCondLst>
                <p:cond evt="onClick" delay="0">
                  <p:tgtEl>
                    <p:spTgt spid="495"/>
                  </p:tgtEl>
                </p:cond>
              </p:nextCondLst>
            </p:seq>
            <p:seq concurrent="1" nextAc="seek">
              <p:cTn id="2032" restart="whenNotActive" fill="hold" evtFilter="cancelBubble" nodeType="interactiveSeq">
                <p:stCondLst>
                  <p:cond evt="onClick" delay="0">
                    <p:tgtEl>
                      <p:spTgt spid="499"/>
                    </p:tgtEl>
                  </p:cond>
                </p:stCondLst>
                <p:endSync evt="end" delay="0">
                  <p:rtn val="all"/>
                </p:endSync>
                <p:childTnLst>
                  <p:par>
                    <p:cTn id="2033" fill="hold">
                      <p:stCondLst>
                        <p:cond delay="0"/>
                      </p:stCondLst>
                      <p:childTnLst>
                        <p:par>
                          <p:cTn id="2034" fill="hold">
                            <p:stCondLst>
                              <p:cond delay="0"/>
                            </p:stCondLst>
                            <p:childTnLst>
                              <p:par>
                                <p:cTn id="2035" presetID="1" presetClass="exit" presetSubtype="0" fill="hold" nodeType="clickEffect">
                                  <p:stCondLst>
                                    <p:cond delay="0"/>
                                  </p:stCondLst>
                                  <p:childTnLst>
                                    <p:set>
                                      <p:cBhvr>
                                        <p:cTn id="2036" dur="1" fill="hold">
                                          <p:stCondLst>
                                            <p:cond delay="0"/>
                                          </p:stCondLst>
                                        </p:cTn>
                                        <p:tgtEl>
                                          <p:spTgt spid="499"/>
                                        </p:tgtEl>
                                        <p:attrNameLst>
                                          <p:attrName>style.visibility</p:attrName>
                                        </p:attrNameLst>
                                      </p:cBhvr>
                                      <p:to>
                                        <p:strVal val="hidden"/>
                                      </p:to>
                                    </p:set>
                                  </p:childTnLst>
                                </p:cTn>
                              </p:par>
                            </p:childTnLst>
                          </p:cTn>
                        </p:par>
                      </p:childTnLst>
                    </p:cTn>
                  </p:par>
                </p:childTnLst>
              </p:cTn>
              <p:nextCondLst>
                <p:cond evt="onClick" delay="0">
                  <p:tgtEl>
                    <p:spTgt spid="499"/>
                  </p:tgtEl>
                </p:cond>
              </p:nextCondLst>
            </p:seq>
            <p:seq concurrent="1" nextAc="seek">
              <p:cTn id="2037" restart="whenNotActive" fill="hold" evtFilter="cancelBubble" nodeType="interactiveSeq">
                <p:stCondLst>
                  <p:cond evt="onClick" delay="0">
                    <p:tgtEl>
                      <p:spTgt spid="498"/>
                    </p:tgtEl>
                  </p:cond>
                </p:stCondLst>
                <p:endSync evt="end" delay="0">
                  <p:rtn val="all"/>
                </p:endSync>
                <p:childTnLst>
                  <p:par>
                    <p:cTn id="2038" fill="hold">
                      <p:stCondLst>
                        <p:cond delay="0"/>
                      </p:stCondLst>
                      <p:childTnLst>
                        <p:par>
                          <p:cTn id="2039" fill="hold">
                            <p:stCondLst>
                              <p:cond delay="0"/>
                            </p:stCondLst>
                            <p:childTnLst>
                              <p:par>
                                <p:cTn id="2040" presetID="1" presetClass="exit" presetSubtype="0" fill="hold" nodeType="clickEffect">
                                  <p:stCondLst>
                                    <p:cond delay="0"/>
                                  </p:stCondLst>
                                  <p:childTnLst>
                                    <p:set>
                                      <p:cBhvr>
                                        <p:cTn id="2041" dur="1" fill="hold">
                                          <p:stCondLst>
                                            <p:cond delay="0"/>
                                          </p:stCondLst>
                                        </p:cTn>
                                        <p:tgtEl>
                                          <p:spTgt spid="498"/>
                                        </p:tgtEl>
                                        <p:attrNameLst>
                                          <p:attrName>style.visibility</p:attrName>
                                        </p:attrNameLst>
                                      </p:cBhvr>
                                      <p:to>
                                        <p:strVal val="hidden"/>
                                      </p:to>
                                    </p:set>
                                  </p:childTnLst>
                                </p:cTn>
                              </p:par>
                            </p:childTnLst>
                          </p:cTn>
                        </p:par>
                      </p:childTnLst>
                    </p:cTn>
                  </p:par>
                </p:childTnLst>
              </p:cTn>
              <p:nextCondLst>
                <p:cond evt="onClick" delay="0">
                  <p:tgtEl>
                    <p:spTgt spid="498"/>
                  </p:tgtEl>
                </p:cond>
              </p:nextCondLst>
            </p:seq>
            <p:seq concurrent="1" nextAc="seek">
              <p:cTn id="2042" restart="whenNotActive" fill="hold" evtFilter="cancelBubble" nodeType="interactiveSeq">
                <p:stCondLst>
                  <p:cond evt="onClick" delay="0">
                    <p:tgtEl>
                      <p:spTgt spid="497"/>
                    </p:tgtEl>
                  </p:cond>
                </p:stCondLst>
                <p:endSync evt="end" delay="0">
                  <p:rtn val="all"/>
                </p:endSync>
                <p:childTnLst>
                  <p:par>
                    <p:cTn id="2043" fill="hold">
                      <p:stCondLst>
                        <p:cond delay="0"/>
                      </p:stCondLst>
                      <p:childTnLst>
                        <p:par>
                          <p:cTn id="2044" fill="hold">
                            <p:stCondLst>
                              <p:cond delay="0"/>
                            </p:stCondLst>
                            <p:childTnLst>
                              <p:par>
                                <p:cTn id="2045" presetID="1" presetClass="exit" presetSubtype="0" fill="hold" nodeType="clickEffect">
                                  <p:stCondLst>
                                    <p:cond delay="0"/>
                                  </p:stCondLst>
                                  <p:childTnLst>
                                    <p:set>
                                      <p:cBhvr>
                                        <p:cTn id="2046" dur="1" fill="hold">
                                          <p:stCondLst>
                                            <p:cond delay="0"/>
                                          </p:stCondLst>
                                        </p:cTn>
                                        <p:tgtEl>
                                          <p:spTgt spid="497"/>
                                        </p:tgtEl>
                                        <p:attrNameLst>
                                          <p:attrName>style.visibility</p:attrName>
                                        </p:attrNameLst>
                                      </p:cBhvr>
                                      <p:to>
                                        <p:strVal val="hidden"/>
                                      </p:to>
                                    </p:set>
                                  </p:childTnLst>
                                </p:cTn>
                              </p:par>
                            </p:childTnLst>
                          </p:cTn>
                        </p:par>
                      </p:childTnLst>
                    </p:cTn>
                  </p:par>
                </p:childTnLst>
              </p:cTn>
              <p:nextCondLst>
                <p:cond evt="onClick" delay="0">
                  <p:tgtEl>
                    <p:spTgt spid="497"/>
                  </p:tgtEl>
                </p:cond>
              </p:nextCondLst>
            </p:seq>
            <p:seq concurrent="1" nextAc="seek">
              <p:cTn id="2047" restart="whenNotActive" fill="hold" evtFilter="cancelBubble" nodeType="interactiveSeq">
                <p:stCondLst>
                  <p:cond evt="onClick" delay="0">
                    <p:tgtEl>
                      <p:spTgt spid="500"/>
                    </p:tgtEl>
                  </p:cond>
                </p:stCondLst>
                <p:endSync evt="end" delay="0">
                  <p:rtn val="all"/>
                </p:endSync>
                <p:childTnLst>
                  <p:par>
                    <p:cTn id="2048" fill="hold">
                      <p:stCondLst>
                        <p:cond delay="0"/>
                      </p:stCondLst>
                      <p:childTnLst>
                        <p:par>
                          <p:cTn id="2049" fill="hold">
                            <p:stCondLst>
                              <p:cond delay="0"/>
                            </p:stCondLst>
                            <p:childTnLst>
                              <p:par>
                                <p:cTn id="2050" presetID="1" presetClass="entr" presetSubtype="0" fill="hold" nodeType="clickEffect">
                                  <p:stCondLst>
                                    <p:cond delay="0"/>
                                  </p:stCondLst>
                                  <p:childTnLst>
                                    <p:set>
                                      <p:cBhvr>
                                        <p:cTn id="2051" dur="1" fill="hold">
                                          <p:stCondLst>
                                            <p:cond delay="0"/>
                                          </p:stCondLst>
                                        </p:cTn>
                                        <p:tgtEl>
                                          <p:spTgt spid="505"/>
                                        </p:tgtEl>
                                        <p:attrNameLst>
                                          <p:attrName>style.visibility</p:attrName>
                                        </p:attrNameLst>
                                      </p:cBhvr>
                                      <p:to>
                                        <p:strVal val="visible"/>
                                      </p:to>
                                    </p:set>
                                  </p:childTnLst>
                                </p:cTn>
                              </p:par>
                            </p:childTnLst>
                          </p:cTn>
                        </p:par>
                      </p:childTnLst>
                    </p:cTn>
                  </p:par>
                </p:childTnLst>
              </p:cTn>
              <p:nextCondLst>
                <p:cond evt="onClick" delay="0">
                  <p:tgtEl>
                    <p:spTgt spid="500"/>
                  </p:tgtEl>
                </p:cond>
              </p:nextCondLst>
            </p:seq>
            <p:seq concurrent="1" nextAc="seek">
              <p:cTn id="2052" restart="whenNotActive" fill="hold" evtFilter="cancelBubble" nodeType="interactiveSeq">
                <p:stCondLst>
                  <p:cond evt="onClick" delay="0">
                    <p:tgtEl>
                      <p:spTgt spid="502"/>
                    </p:tgtEl>
                  </p:cond>
                </p:stCondLst>
                <p:endSync evt="end" delay="0">
                  <p:rtn val="all"/>
                </p:endSync>
                <p:childTnLst>
                  <p:par>
                    <p:cTn id="2053" fill="hold">
                      <p:stCondLst>
                        <p:cond delay="0"/>
                      </p:stCondLst>
                      <p:childTnLst>
                        <p:par>
                          <p:cTn id="2054" fill="hold">
                            <p:stCondLst>
                              <p:cond delay="0"/>
                            </p:stCondLst>
                            <p:childTnLst>
                              <p:par>
                                <p:cTn id="2055" presetID="1" presetClass="entr" presetSubtype="0" fill="hold" nodeType="withEffect">
                                  <p:stCondLst>
                                    <p:cond delay="0"/>
                                  </p:stCondLst>
                                  <p:childTnLst>
                                    <p:set>
                                      <p:cBhvr>
                                        <p:cTn id="2056" dur="1" fill="hold">
                                          <p:stCondLst>
                                            <p:cond delay="0"/>
                                          </p:stCondLst>
                                        </p:cTn>
                                        <p:tgtEl>
                                          <p:spTgt spid="503"/>
                                        </p:tgtEl>
                                        <p:attrNameLst>
                                          <p:attrName>style.visibility</p:attrName>
                                        </p:attrNameLst>
                                      </p:cBhvr>
                                      <p:to>
                                        <p:strVal val="visible"/>
                                      </p:to>
                                    </p:set>
                                  </p:childTnLst>
                                </p:cTn>
                              </p:par>
                            </p:childTnLst>
                          </p:cTn>
                        </p:par>
                      </p:childTnLst>
                    </p:cTn>
                  </p:par>
                </p:childTnLst>
              </p:cTn>
              <p:nextCondLst>
                <p:cond evt="onClick" delay="0">
                  <p:tgtEl>
                    <p:spTgt spid="502"/>
                  </p:tgtEl>
                </p:cond>
              </p:nextCondLst>
            </p:seq>
            <p:seq concurrent="1" nextAc="seek">
              <p:cTn id="2057" restart="whenNotActive" fill="hold" evtFilter="cancelBubble" nodeType="interactiveSeq">
                <p:stCondLst>
                  <p:cond evt="onClick" delay="0">
                    <p:tgtEl>
                      <p:spTgt spid="501"/>
                    </p:tgtEl>
                  </p:cond>
                </p:stCondLst>
                <p:endSync evt="end" delay="0">
                  <p:rtn val="all"/>
                </p:endSync>
                <p:childTnLst>
                  <p:par>
                    <p:cTn id="2058" fill="hold">
                      <p:stCondLst>
                        <p:cond delay="0"/>
                      </p:stCondLst>
                      <p:childTnLst>
                        <p:par>
                          <p:cTn id="2059" fill="hold">
                            <p:stCondLst>
                              <p:cond delay="0"/>
                            </p:stCondLst>
                            <p:childTnLst>
                              <p:par>
                                <p:cTn id="2060" presetID="1" presetClass="entr" presetSubtype="0" fill="hold" nodeType="withEffect">
                                  <p:stCondLst>
                                    <p:cond delay="0"/>
                                  </p:stCondLst>
                                  <p:childTnLst>
                                    <p:set>
                                      <p:cBhvr>
                                        <p:cTn id="2061" dur="1" fill="hold">
                                          <p:stCondLst>
                                            <p:cond delay="0"/>
                                          </p:stCondLst>
                                        </p:cTn>
                                        <p:tgtEl>
                                          <p:spTgt spid="504"/>
                                        </p:tgtEl>
                                        <p:attrNameLst>
                                          <p:attrName>style.visibility</p:attrName>
                                        </p:attrNameLst>
                                      </p:cBhvr>
                                      <p:to>
                                        <p:strVal val="visible"/>
                                      </p:to>
                                    </p:set>
                                  </p:childTnLst>
                                </p:cTn>
                              </p:par>
                            </p:childTnLst>
                          </p:cTn>
                        </p:par>
                      </p:childTnLst>
                    </p:cTn>
                  </p:par>
                </p:childTnLst>
              </p:cTn>
              <p:nextCondLst>
                <p:cond evt="onClick" delay="0">
                  <p:tgtEl>
                    <p:spTgt spid="501"/>
                  </p:tgtEl>
                </p:cond>
              </p:nextCondLst>
            </p:seq>
            <p:seq concurrent="1" nextAc="seek">
              <p:cTn id="2062" restart="whenNotActive" fill="hold" evtFilter="cancelBubble" nodeType="interactiveSeq">
                <p:stCondLst>
                  <p:cond evt="onClick" delay="0">
                    <p:tgtEl>
                      <p:spTgt spid="505"/>
                    </p:tgtEl>
                  </p:cond>
                </p:stCondLst>
                <p:endSync evt="end" delay="0">
                  <p:rtn val="all"/>
                </p:endSync>
                <p:childTnLst>
                  <p:par>
                    <p:cTn id="2063" fill="hold">
                      <p:stCondLst>
                        <p:cond delay="0"/>
                      </p:stCondLst>
                      <p:childTnLst>
                        <p:par>
                          <p:cTn id="2064" fill="hold">
                            <p:stCondLst>
                              <p:cond delay="0"/>
                            </p:stCondLst>
                            <p:childTnLst>
                              <p:par>
                                <p:cTn id="2065" presetID="1" presetClass="exit" presetSubtype="0" fill="hold" nodeType="clickEffect">
                                  <p:stCondLst>
                                    <p:cond delay="0"/>
                                  </p:stCondLst>
                                  <p:childTnLst>
                                    <p:set>
                                      <p:cBhvr>
                                        <p:cTn id="2066" dur="1" fill="hold">
                                          <p:stCondLst>
                                            <p:cond delay="0"/>
                                          </p:stCondLst>
                                        </p:cTn>
                                        <p:tgtEl>
                                          <p:spTgt spid="505"/>
                                        </p:tgtEl>
                                        <p:attrNameLst>
                                          <p:attrName>style.visibility</p:attrName>
                                        </p:attrNameLst>
                                      </p:cBhvr>
                                      <p:to>
                                        <p:strVal val="hidden"/>
                                      </p:to>
                                    </p:set>
                                  </p:childTnLst>
                                </p:cTn>
                              </p:par>
                            </p:childTnLst>
                          </p:cTn>
                        </p:par>
                      </p:childTnLst>
                    </p:cTn>
                  </p:par>
                </p:childTnLst>
              </p:cTn>
              <p:nextCondLst>
                <p:cond evt="onClick" delay="0">
                  <p:tgtEl>
                    <p:spTgt spid="505"/>
                  </p:tgtEl>
                </p:cond>
              </p:nextCondLst>
            </p:seq>
            <p:seq concurrent="1" nextAc="seek">
              <p:cTn id="2067" restart="whenNotActive" fill="hold" evtFilter="cancelBubble" nodeType="interactiveSeq">
                <p:stCondLst>
                  <p:cond evt="onClick" delay="0">
                    <p:tgtEl>
                      <p:spTgt spid="504"/>
                    </p:tgtEl>
                  </p:cond>
                </p:stCondLst>
                <p:endSync evt="end" delay="0">
                  <p:rtn val="all"/>
                </p:endSync>
                <p:childTnLst>
                  <p:par>
                    <p:cTn id="2068" fill="hold">
                      <p:stCondLst>
                        <p:cond delay="0"/>
                      </p:stCondLst>
                      <p:childTnLst>
                        <p:par>
                          <p:cTn id="2069" fill="hold">
                            <p:stCondLst>
                              <p:cond delay="0"/>
                            </p:stCondLst>
                            <p:childTnLst>
                              <p:par>
                                <p:cTn id="2070" presetID="1" presetClass="exit" presetSubtype="0" fill="hold" nodeType="clickEffect">
                                  <p:stCondLst>
                                    <p:cond delay="0"/>
                                  </p:stCondLst>
                                  <p:childTnLst>
                                    <p:set>
                                      <p:cBhvr>
                                        <p:cTn id="2071" dur="1" fill="hold">
                                          <p:stCondLst>
                                            <p:cond delay="0"/>
                                          </p:stCondLst>
                                        </p:cTn>
                                        <p:tgtEl>
                                          <p:spTgt spid="504"/>
                                        </p:tgtEl>
                                        <p:attrNameLst>
                                          <p:attrName>style.visibility</p:attrName>
                                        </p:attrNameLst>
                                      </p:cBhvr>
                                      <p:to>
                                        <p:strVal val="hidden"/>
                                      </p:to>
                                    </p:set>
                                  </p:childTnLst>
                                </p:cTn>
                              </p:par>
                            </p:childTnLst>
                          </p:cTn>
                        </p:par>
                      </p:childTnLst>
                    </p:cTn>
                  </p:par>
                </p:childTnLst>
              </p:cTn>
              <p:nextCondLst>
                <p:cond evt="onClick" delay="0">
                  <p:tgtEl>
                    <p:spTgt spid="504"/>
                  </p:tgtEl>
                </p:cond>
              </p:nextCondLst>
            </p:seq>
            <p:seq concurrent="1" nextAc="seek">
              <p:cTn id="2072" restart="whenNotActive" fill="hold" evtFilter="cancelBubble" nodeType="interactiveSeq">
                <p:stCondLst>
                  <p:cond evt="onClick" delay="0">
                    <p:tgtEl>
                      <p:spTgt spid="503"/>
                    </p:tgtEl>
                  </p:cond>
                </p:stCondLst>
                <p:endSync evt="end" delay="0">
                  <p:rtn val="all"/>
                </p:endSync>
                <p:childTnLst>
                  <p:par>
                    <p:cTn id="2073" fill="hold">
                      <p:stCondLst>
                        <p:cond delay="0"/>
                      </p:stCondLst>
                      <p:childTnLst>
                        <p:par>
                          <p:cTn id="2074" fill="hold">
                            <p:stCondLst>
                              <p:cond delay="0"/>
                            </p:stCondLst>
                            <p:childTnLst>
                              <p:par>
                                <p:cTn id="2075" presetID="1" presetClass="exit" presetSubtype="0" fill="hold" nodeType="clickEffect">
                                  <p:stCondLst>
                                    <p:cond delay="0"/>
                                  </p:stCondLst>
                                  <p:childTnLst>
                                    <p:set>
                                      <p:cBhvr>
                                        <p:cTn id="2076" dur="1" fill="hold">
                                          <p:stCondLst>
                                            <p:cond delay="0"/>
                                          </p:stCondLst>
                                        </p:cTn>
                                        <p:tgtEl>
                                          <p:spTgt spid="503"/>
                                        </p:tgtEl>
                                        <p:attrNameLst>
                                          <p:attrName>style.visibility</p:attrName>
                                        </p:attrNameLst>
                                      </p:cBhvr>
                                      <p:to>
                                        <p:strVal val="hidden"/>
                                      </p:to>
                                    </p:set>
                                  </p:childTnLst>
                                </p:cTn>
                              </p:par>
                            </p:childTnLst>
                          </p:cTn>
                        </p:par>
                      </p:childTnLst>
                    </p:cTn>
                  </p:par>
                </p:childTnLst>
              </p:cTn>
              <p:nextCondLst>
                <p:cond evt="onClick" delay="0">
                  <p:tgtEl>
                    <p:spTgt spid="503"/>
                  </p:tgtEl>
                </p:cond>
              </p:nextCondLst>
            </p:seq>
            <p:seq concurrent="1" nextAc="seek">
              <p:cTn id="2077" restart="whenNotActive" fill="hold" evtFilter="cancelBubble" nodeType="interactiveSeq">
                <p:stCondLst>
                  <p:cond evt="onClick" delay="0">
                    <p:tgtEl>
                      <p:spTgt spid="506"/>
                    </p:tgtEl>
                  </p:cond>
                </p:stCondLst>
                <p:endSync evt="end" delay="0">
                  <p:rtn val="all"/>
                </p:endSync>
                <p:childTnLst>
                  <p:par>
                    <p:cTn id="2078" fill="hold">
                      <p:stCondLst>
                        <p:cond delay="0"/>
                      </p:stCondLst>
                      <p:childTnLst>
                        <p:par>
                          <p:cTn id="2079" fill="hold">
                            <p:stCondLst>
                              <p:cond delay="0"/>
                            </p:stCondLst>
                            <p:childTnLst>
                              <p:par>
                                <p:cTn id="2080" presetID="1" presetClass="entr" presetSubtype="0" fill="hold" nodeType="clickEffect">
                                  <p:stCondLst>
                                    <p:cond delay="0"/>
                                  </p:stCondLst>
                                  <p:childTnLst>
                                    <p:set>
                                      <p:cBhvr>
                                        <p:cTn id="2081" dur="1" fill="hold">
                                          <p:stCondLst>
                                            <p:cond delay="0"/>
                                          </p:stCondLst>
                                        </p:cTn>
                                        <p:tgtEl>
                                          <p:spTgt spid="509"/>
                                        </p:tgtEl>
                                        <p:attrNameLst>
                                          <p:attrName>style.visibility</p:attrName>
                                        </p:attrNameLst>
                                      </p:cBhvr>
                                      <p:to>
                                        <p:strVal val="visible"/>
                                      </p:to>
                                    </p:set>
                                  </p:childTnLst>
                                </p:cTn>
                              </p:par>
                            </p:childTnLst>
                          </p:cTn>
                        </p:par>
                      </p:childTnLst>
                    </p:cTn>
                  </p:par>
                </p:childTnLst>
              </p:cTn>
              <p:nextCondLst>
                <p:cond evt="onClick" delay="0">
                  <p:tgtEl>
                    <p:spTgt spid="506"/>
                  </p:tgtEl>
                </p:cond>
              </p:nextCondLst>
            </p:seq>
            <p:seq concurrent="1" nextAc="seek">
              <p:cTn id="2082" restart="whenNotActive" fill="hold" evtFilter="cancelBubble" nodeType="interactiveSeq">
                <p:stCondLst>
                  <p:cond evt="onClick" delay="0">
                    <p:tgtEl>
                      <p:spTgt spid="507"/>
                    </p:tgtEl>
                  </p:cond>
                </p:stCondLst>
                <p:endSync evt="end" delay="0">
                  <p:rtn val="all"/>
                </p:endSync>
                <p:childTnLst>
                  <p:par>
                    <p:cTn id="2083" fill="hold">
                      <p:stCondLst>
                        <p:cond delay="0"/>
                      </p:stCondLst>
                      <p:childTnLst>
                        <p:par>
                          <p:cTn id="2084" fill="hold">
                            <p:stCondLst>
                              <p:cond delay="0"/>
                            </p:stCondLst>
                            <p:childTnLst>
                              <p:par>
                                <p:cTn id="2085" presetID="1" presetClass="entr" presetSubtype="0" fill="hold" nodeType="withEffect">
                                  <p:stCondLst>
                                    <p:cond delay="0"/>
                                  </p:stCondLst>
                                  <p:childTnLst>
                                    <p:set>
                                      <p:cBhvr>
                                        <p:cTn id="2086" dur="1" fill="hold">
                                          <p:stCondLst>
                                            <p:cond delay="0"/>
                                          </p:stCondLst>
                                        </p:cTn>
                                        <p:tgtEl>
                                          <p:spTgt spid="508"/>
                                        </p:tgtEl>
                                        <p:attrNameLst>
                                          <p:attrName>style.visibility</p:attrName>
                                        </p:attrNameLst>
                                      </p:cBhvr>
                                      <p:to>
                                        <p:strVal val="visible"/>
                                      </p:to>
                                    </p:set>
                                  </p:childTnLst>
                                </p:cTn>
                              </p:par>
                            </p:childTnLst>
                          </p:cTn>
                        </p:par>
                      </p:childTnLst>
                    </p:cTn>
                  </p:par>
                </p:childTnLst>
              </p:cTn>
              <p:nextCondLst>
                <p:cond evt="onClick" delay="0">
                  <p:tgtEl>
                    <p:spTgt spid="507"/>
                  </p:tgtEl>
                </p:cond>
              </p:nextCondLst>
            </p:seq>
            <p:seq concurrent="1" nextAc="seek">
              <p:cTn id="2087" restart="whenNotActive" fill="hold" evtFilter="cancelBubble" nodeType="interactiveSeq">
                <p:stCondLst>
                  <p:cond evt="onClick" delay="0">
                    <p:tgtEl>
                      <p:spTgt spid="509"/>
                    </p:tgtEl>
                  </p:cond>
                </p:stCondLst>
                <p:endSync evt="end" delay="0">
                  <p:rtn val="all"/>
                </p:endSync>
                <p:childTnLst>
                  <p:par>
                    <p:cTn id="2088" fill="hold">
                      <p:stCondLst>
                        <p:cond delay="0"/>
                      </p:stCondLst>
                      <p:childTnLst>
                        <p:par>
                          <p:cTn id="2089" fill="hold">
                            <p:stCondLst>
                              <p:cond delay="0"/>
                            </p:stCondLst>
                            <p:childTnLst>
                              <p:par>
                                <p:cTn id="2090" presetID="1" presetClass="exit" presetSubtype="0" fill="hold" nodeType="clickEffect">
                                  <p:stCondLst>
                                    <p:cond delay="0"/>
                                  </p:stCondLst>
                                  <p:childTnLst>
                                    <p:set>
                                      <p:cBhvr>
                                        <p:cTn id="2091" dur="1" fill="hold">
                                          <p:stCondLst>
                                            <p:cond delay="0"/>
                                          </p:stCondLst>
                                        </p:cTn>
                                        <p:tgtEl>
                                          <p:spTgt spid="509"/>
                                        </p:tgtEl>
                                        <p:attrNameLst>
                                          <p:attrName>style.visibility</p:attrName>
                                        </p:attrNameLst>
                                      </p:cBhvr>
                                      <p:to>
                                        <p:strVal val="hidden"/>
                                      </p:to>
                                    </p:set>
                                  </p:childTnLst>
                                </p:cTn>
                              </p:par>
                            </p:childTnLst>
                          </p:cTn>
                        </p:par>
                      </p:childTnLst>
                    </p:cTn>
                  </p:par>
                </p:childTnLst>
              </p:cTn>
              <p:nextCondLst>
                <p:cond evt="onClick" delay="0">
                  <p:tgtEl>
                    <p:spTgt spid="509"/>
                  </p:tgtEl>
                </p:cond>
              </p:nextCondLst>
            </p:seq>
            <p:seq concurrent="1" nextAc="seek">
              <p:cTn id="2092" restart="whenNotActive" fill="hold" evtFilter="cancelBubble" nodeType="interactiveSeq">
                <p:stCondLst>
                  <p:cond evt="onClick" delay="0">
                    <p:tgtEl>
                      <p:spTgt spid="508"/>
                    </p:tgtEl>
                  </p:cond>
                </p:stCondLst>
                <p:endSync evt="end" delay="0">
                  <p:rtn val="all"/>
                </p:endSync>
                <p:childTnLst>
                  <p:par>
                    <p:cTn id="2093" fill="hold">
                      <p:stCondLst>
                        <p:cond delay="0"/>
                      </p:stCondLst>
                      <p:childTnLst>
                        <p:par>
                          <p:cTn id="2094" fill="hold">
                            <p:stCondLst>
                              <p:cond delay="0"/>
                            </p:stCondLst>
                            <p:childTnLst>
                              <p:par>
                                <p:cTn id="2095" presetID="1" presetClass="exit" presetSubtype="0" fill="hold" nodeType="clickEffect">
                                  <p:stCondLst>
                                    <p:cond delay="0"/>
                                  </p:stCondLst>
                                  <p:childTnLst>
                                    <p:set>
                                      <p:cBhvr>
                                        <p:cTn id="2096" dur="1" fill="hold">
                                          <p:stCondLst>
                                            <p:cond delay="0"/>
                                          </p:stCondLst>
                                        </p:cTn>
                                        <p:tgtEl>
                                          <p:spTgt spid="508"/>
                                        </p:tgtEl>
                                        <p:attrNameLst>
                                          <p:attrName>style.visibility</p:attrName>
                                        </p:attrNameLst>
                                      </p:cBhvr>
                                      <p:to>
                                        <p:strVal val="hidden"/>
                                      </p:to>
                                    </p:set>
                                  </p:childTnLst>
                                </p:cTn>
                              </p:par>
                            </p:childTnLst>
                          </p:cTn>
                        </p:par>
                      </p:childTnLst>
                    </p:cTn>
                  </p:par>
                </p:childTnLst>
              </p:cTn>
              <p:nextCondLst>
                <p:cond evt="onClick" delay="0">
                  <p:tgtEl>
                    <p:spTgt spid="508"/>
                  </p:tgtEl>
                </p:cond>
              </p:nextCondLst>
            </p:seq>
            <p:seq concurrent="1" nextAc="seek">
              <p:cTn id="2097" restart="whenNotActive" fill="hold" evtFilter="cancelBubble" nodeType="interactiveSeq">
                <p:stCondLst>
                  <p:cond evt="onClick" delay="0">
                    <p:tgtEl>
                      <p:spTgt spid="510"/>
                    </p:tgtEl>
                  </p:cond>
                </p:stCondLst>
                <p:endSync evt="end" delay="0">
                  <p:rtn val="all"/>
                </p:endSync>
                <p:childTnLst>
                  <p:par>
                    <p:cTn id="2098" fill="hold">
                      <p:stCondLst>
                        <p:cond delay="0"/>
                      </p:stCondLst>
                      <p:childTnLst>
                        <p:par>
                          <p:cTn id="2099" fill="hold">
                            <p:stCondLst>
                              <p:cond delay="0"/>
                            </p:stCondLst>
                            <p:childTnLst>
                              <p:par>
                                <p:cTn id="2100" presetID="1" presetClass="entr" presetSubtype="0" fill="hold" nodeType="clickEffect">
                                  <p:stCondLst>
                                    <p:cond delay="0"/>
                                  </p:stCondLst>
                                  <p:childTnLst>
                                    <p:set>
                                      <p:cBhvr>
                                        <p:cTn id="2101" dur="1" fill="hold">
                                          <p:stCondLst>
                                            <p:cond delay="0"/>
                                          </p:stCondLst>
                                        </p:cTn>
                                        <p:tgtEl>
                                          <p:spTgt spid="515"/>
                                        </p:tgtEl>
                                        <p:attrNameLst>
                                          <p:attrName>style.visibility</p:attrName>
                                        </p:attrNameLst>
                                      </p:cBhvr>
                                      <p:to>
                                        <p:strVal val="visible"/>
                                      </p:to>
                                    </p:set>
                                  </p:childTnLst>
                                </p:cTn>
                              </p:par>
                            </p:childTnLst>
                          </p:cTn>
                        </p:par>
                      </p:childTnLst>
                    </p:cTn>
                  </p:par>
                </p:childTnLst>
              </p:cTn>
              <p:nextCondLst>
                <p:cond evt="onClick" delay="0">
                  <p:tgtEl>
                    <p:spTgt spid="510"/>
                  </p:tgtEl>
                </p:cond>
              </p:nextCondLst>
            </p:seq>
            <p:seq concurrent="1" nextAc="seek">
              <p:cTn id="2102" restart="whenNotActive" fill="hold" evtFilter="cancelBubble" nodeType="interactiveSeq">
                <p:stCondLst>
                  <p:cond evt="onClick" delay="0">
                    <p:tgtEl>
                      <p:spTgt spid="512"/>
                    </p:tgtEl>
                  </p:cond>
                </p:stCondLst>
                <p:endSync evt="end" delay="0">
                  <p:rtn val="all"/>
                </p:endSync>
                <p:childTnLst>
                  <p:par>
                    <p:cTn id="2103" fill="hold">
                      <p:stCondLst>
                        <p:cond delay="0"/>
                      </p:stCondLst>
                      <p:childTnLst>
                        <p:par>
                          <p:cTn id="2104" fill="hold">
                            <p:stCondLst>
                              <p:cond delay="0"/>
                            </p:stCondLst>
                            <p:childTnLst>
                              <p:par>
                                <p:cTn id="2105" presetID="1" presetClass="entr" presetSubtype="0" fill="hold" nodeType="withEffect">
                                  <p:stCondLst>
                                    <p:cond delay="0"/>
                                  </p:stCondLst>
                                  <p:childTnLst>
                                    <p:set>
                                      <p:cBhvr>
                                        <p:cTn id="2106" dur="1" fill="hold">
                                          <p:stCondLst>
                                            <p:cond delay="0"/>
                                          </p:stCondLst>
                                        </p:cTn>
                                        <p:tgtEl>
                                          <p:spTgt spid="513"/>
                                        </p:tgtEl>
                                        <p:attrNameLst>
                                          <p:attrName>style.visibility</p:attrName>
                                        </p:attrNameLst>
                                      </p:cBhvr>
                                      <p:to>
                                        <p:strVal val="visible"/>
                                      </p:to>
                                    </p:set>
                                  </p:childTnLst>
                                </p:cTn>
                              </p:par>
                            </p:childTnLst>
                          </p:cTn>
                        </p:par>
                      </p:childTnLst>
                    </p:cTn>
                  </p:par>
                </p:childTnLst>
              </p:cTn>
              <p:nextCondLst>
                <p:cond evt="onClick" delay="0">
                  <p:tgtEl>
                    <p:spTgt spid="512"/>
                  </p:tgtEl>
                </p:cond>
              </p:nextCondLst>
            </p:seq>
            <p:seq concurrent="1" nextAc="seek">
              <p:cTn id="2107" restart="whenNotActive" fill="hold" evtFilter="cancelBubble" nodeType="interactiveSeq">
                <p:stCondLst>
                  <p:cond evt="onClick" delay="0">
                    <p:tgtEl>
                      <p:spTgt spid="511"/>
                    </p:tgtEl>
                  </p:cond>
                </p:stCondLst>
                <p:endSync evt="end" delay="0">
                  <p:rtn val="all"/>
                </p:endSync>
                <p:childTnLst>
                  <p:par>
                    <p:cTn id="2108" fill="hold">
                      <p:stCondLst>
                        <p:cond delay="0"/>
                      </p:stCondLst>
                      <p:childTnLst>
                        <p:par>
                          <p:cTn id="2109" fill="hold">
                            <p:stCondLst>
                              <p:cond delay="0"/>
                            </p:stCondLst>
                            <p:childTnLst>
                              <p:par>
                                <p:cTn id="2110" presetID="1" presetClass="entr" presetSubtype="0" fill="hold" nodeType="withEffect">
                                  <p:stCondLst>
                                    <p:cond delay="0"/>
                                  </p:stCondLst>
                                  <p:childTnLst>
                                    <p:set>
                                      <p:cBhvr>
                                        <p:cTn id="2111" dur="1" fill="hold">
                                          <p:stCondLst>
                                            <p:cond delay="0"/>
                                          </p:stCondLst>
                                        </p:cTn>
                                        <p:tgtEl>
                                          <p:spTgt spid="514"/>
                                        </p:tgtEl>
                                        <p:attrNameLst>
                                          <p:attrName>style.visibility</p:attrName>
                                        </p:attrNameLst>
                                      </p:cBhvr>
                                      <p:to>
                                        <p:strVal val="visible"/>
                                      </p:to>
                                    </p:set>
                                  </p:childTnLst>
                                </p:cTn>
                              </p:par>
                            </p:childTnLst>
                          </p:cTn>
                        </p:par>
                      </p:childTnLst>
                    </p:cTn>
                  </p:par>
                </p:childTnLst>
              </p:cTn>
              <p:nextCondLst>
                <p:cond evt="onClick" delay="0">
                  <p:tgtEl>
                    <p:spTgt spid="511"/>
                  </p:tgtEl>
                </p:cond>
              </p:nextCondLst>
            </p:seq>
            <p:seq concurrent="1" nextAc="seek">
              <p:cTn id="2112" restart="whenNotActive" fill="hold" evtFilter="cancelBubble" nodeType="interactiveSeq">
                <p:stCondLst>
                  <p:cond evt="onClick" delay="0">
                    <p:tgtEl>
                      <p:spTgt spid="515"/>
                    </p:tgtEl>
                  </p:cond>
                </p:stCondLst>
                <p:endSync evt="end" delay="0">
                  <p:rtn val="all"/>
                </p:endSync>
                <p:childTnLst>
                  <p:par>
                    <p:cTn id="2113" fill="hold">
                      <p:stCondLst>
                        <p:cond delay="0"/>
                      </p:stCondLst>
                      <p:childTnLst>
                        <p:par>
                          <p:cTn id="2114" fill="hold">
                            <p:stCondLst>
                              <p:cond delay="0"/>
                            </p:stCondLst>
                            <p:childTnLst>
                              <p:par>
                                <p:cTn id="2115" presetID="1" presetClass="exit" presetSubtype="0" fill="hold" nodeType="clickEffect">
                                  <p:stCondLst>
                                    <p:cond delay="0"/>
                                  </p:stCondLst>
                                  <p:childTnLst>
                                    <p:set>
                                      <p:cBhvr>
                                        <p:cTn id="2116" dur="1" fill="hold">
                                          <p:stCondLst>
                                            <p:cond delay="0"/>
                                          </p:stCondLst>
                                        </p:cTn>
                                        <p:tgtEl>
                                          <p:spTgt spid="515"/>
                                        </p:tgtEl>
                                        <p:attrNameLst>
                                          <p:attrName>style.visibility</p:attrName>
                                        </p:attrNameLst>
                                      </p:cBhvr>
                                      <p:to>
                                        <p:strVal val="hidden"/>
                                      </p:to>
                                    </p:set>
                                  </p:childTnLst>
                                </p:cTn>
                              </p:par>
                            </p:childTnLst>
                          </p:cTn>
                        </p:par>
                      </p:childTnLst>
                    </p:cTn>
                  </p:par>
                </p:childTnLst>
              </p:cTn>
              <p:nextCondLst>
                <p:cond evt="onClick" delay="0">
                  <p:tgtEl>
                    <p:spTgt spid="515"/>
                  </p:tgtEl>
                </p:cond>
              </p:nextCondLst>
            </p:seq>
            <p:seq concurrent="1" nextAc="seek">
              <p:cTn id="2117" restart="whenNotActive" fill="hold" evtFilter="cancelBubble" nodeType="interactiveSeq">
                <p:stCondLst>
                  <p:cond evt="onClick" delay="0">
                    <p:tgtEl>
                      <p:spTgt spid="514"/>
                    </p:tgtEl>
                  </p:cond>
                </p:stCondLst>
                <p:endSync evt="end" delay="0">
                  <p:rtn val="all"/>
                </p:endSync>
                <p:childTnLst>
                  <p:par>
                    <p:cTn id="2118" fill="hold">
                      <p:stCondLst>
                        <p:cond delay="0"/>
                      </p:stCondLst>
                      <p:childTnLst>
                        <p:par>
                          <p:cTn id="2119" fill="hold">
                            <p:stCondLst>
                              <p:cond delay="0"/>
                            </p:stCondLst>
                            <p:childTnLst>
                              <p:par>
                                <p:cTn id="2120" presetID="1" presetClass="exit" presetSubtype="0" fill="hold" nodeType="clickEffect">
                                  <p:stCondLst>
                                    <p:cond delay="0"/>
                                  </p:stCondLst>
                                  <p:childTnLst>
                                    <p:set>
                                      <p:cBhvr>
                                        <p:cTn id="2121" dur="1" fill="hold">
                                          <p:stCondLst>
                                            <p:cond delay="0"/>
                                          </p:stCondLst>
                                        </p:cTn>
                                        <p:tgtEl>
                                          <p:spTgt spid="514"/>
                                        </p:tgtEl>
                                        <p:attrNameLst>
                                          <p:attrName>style.visibility</p:attrName>
                                        </p:attrNameLst>
                                      </p:cBhvr>
                                      <p:to>
                                        <p:strVal val="hidden"/>
                                      </p:to>
                                    </p:set>
                                  </p:childTnLst>
                                </p:cTn>
                              </p:par>
                            </p:childTnLst>
                          </p:cTn>
                        </p:par>
                      </p:childTnLst>
                    </p:cTn>
                  </p:par>
                </p:childTnLst>
              </p:cTn>
              <p:nextCondLst>
                <p:cond evt="onClick" delay="0">
                  <p:tgtEl>
                    <p:spTgt spid="514"/>
                  </p:tgtEl>
                </p:cond>
              </p:nextCondLst>
            </p:seq>
            <p:seq concurrent="1" nextAc="seek">
              <p:cTn id="2122" restart="whenNotActive" fill="hold" evtFilter="cancelBubble" nodeType="interactiveSeq">
                <p:stCondLst>
                  <p:cond evt="onClick" delay="0">
                    <p:tgtEl>
                      <p:spTgt spid="513"/>
                    </p:tgtEl>
                  </p:cond>
                </p:stCondLst>
                <p:endSync evt="end" delay="0">
                  <p:rtn val="all"/>
                </p:endSync>
                <p:childTnLst>
                  <p:par>
                    <p:cTn id="2123" fill="hold">
                      <p:stCondLst>
                        <p:cond delay="0"/>
                      </p:stCondLst>
                      <p:childTnLst>
                        <p:par>
                          <p:cTn id="2124" fill="hold">
                            <p:stCondLst>
                              <p:cond delay="0"/>
                            </p:stCondLst>
                            <p:childTnLst>
                              <p:par>
                                <p:cTn id="2125" presetID="1" presetClass="exit" presetSubtype="0" fill="hold" nodeType="clickEffect">
                                  <p:stCondLst>
                                    <p:cond delay="0"/>
                                  </p:stCondLst>
                                  <p:childTnLst>
                                    <p:set>
                                      <p:cBhvr>
                                        <p:cTn id="2126" dur="1" fill="hold">
                                          <p:stCondLst>
                                            <p:cond delay="0"/>
                                          </p:stCondLst>
                                        </p:cTn>
                                        <p:tgtEl>
                                          <p:spTgt spid="513"/>
                                        </p:tgtEl>
                                        <p:attrNameLst>
                                          <p:attrName>style.visibility</p:attrName>
                                        </p:attrNameLst>
                                      </p:cBhvr>
                                      <p:to>
                                        <p:strVal val="hidden"/>
                                      </p:to>
                                    </p:set>
                                  </p:childTnLst>
                                </p:cTn>
                              </p:par>
                            </p:childTnLst>
                          </p:cTn>
                        </p:par>
                      </p:childTnLst>
                    </p:cTn>
                  </p:par>
                </p:childTnLst>
              </p:cTn>
              <p:nextCondLst>
                <p:cond evt="onClick" delay="0">
                  <p:tgtEl>
                    <p:spTgt spid="513"/>
                  </p:tgtEl>
                </p:cond>
              </p:nextCondLst>
            </p:seq>
            <p:seq concurrent="1" nextAc="seek">
              <p:cTn id="2127" restart="whenNotActive" fill="hold" evtFilter="cancelBubble" nodeType="interactiveSeq">
                <p:stCondLst>
                  <p:cond evt="onClick" delay="0">
                    <p:tgtEl>
                      <p:spTgt spid="516"/>
                    </p:tgtEl>
                  </p:cond>
                </p:stCondLst>
                <p:endSync evt="end" delay="0">
                  <p:rtn val="all"/>
                </p:endSync>
                <p:childTnLst>
                  <p:par>
                    <p:cTn id="2128" fill="hold">
                      <p:stCondLst>
                        <p:cond delay="0"/>
                      </p:stCondLst>
                      <p:childTnLst>
                        <p:par>
                          <p:cTn id="2129" fill="hold">
                            <p:stCondLst>
                              <p:cond delay="0"/>
                            </p:stCondLst>
                            <p:childTnLst>
                              <p:par>
                                <p:cTn id="2130" presetID="1" presetClass="entr" presetSubtype="0" fill="hold" nodeType="withEffect">
                                  <p:stCondLst>
                                    <p:cond delay="0"/>
                                  </p:stCondLst>
                                  <p:childTnLst>
                                    <p:set>
                                      <p:cBhvr>
                                        <p:cTn id="2131" dur="1" fill="hold">
                                          <p:stCondLst>
                                            <p:cond delay="0"/>
                                          </p:stCondLst>
                                        </p:cTn>
                                        <p:tgtEl>
                                          <p:spTgt spid="517"/>
                                        </p:tgtEl>
                                        <p:attrNameLst>
                                          <p:attrName>style.visibility</p:attrName>
                                        </p:attrNameLst>
                                      </p:cBhvr>
                                      <p:to>
                                        <p:strVal val="visible"/>
                                      </p:to>
                                    </p:set>
                                  </p:childTnLst>
                                </p:cTn>
                              </p:par>
                            </p:childTnLst>
                          </p:cTn>
                        </p:par>
                      </p:childTnLst>
                    </p:cTn>
                  </p:par>
                </p:childTnLst>
              </p:cTn>
              <p:nextCondLst>
                <p:cond evt="onClick" delay="0">
                  <p:tgtEl>
                    <p:spTgt spid="516"/>
                  </p:tgtEl>
                </p:cond>
              </p:nextCondLst>
            </p:seq>
            <p:seq concurrent="1" nextAc="seek">
              <p:cTn id="2132" restart="whenNotActive" fill="hold" evtFilter="cancelBubble" nodeType="interactiveSeq">
                <p:stCondLst>
                  <p:cond evt="onClick" delay="0">
                    <p:tgtEl>
                      <p:spTgt spid="517"/>
                    </p:tgtEl>
                  </p:cond>
                </p:stCondLst>
                <p:endSync evt="end" delay="0">
                  <p:rtn val="all"/>
                </p:endSync>
                <p:childTnLst>
                  <p:par>
                    <p:cTn id="2133" fill="hold">
                      <p:stCondLst>
                        <p:cond delay="0"/>
                      </p:stCondLst>
                      <p:childTnLst>
                        <p:par>
                          <p:cTn id="2134" fill="hold">
                            <p:stCondLst>
                              <p:cond delay="0"/>
                            </p:stCondLst>
                            <p:childTnLst>
                              <p:par>
                                <p:cTn id="2135" presetID="1" presetClass="exit" presetSubtype="0" fill="hold" nodeType="clickEffect">
                                  <p:stCondLst>
                                    <p:cond delay="0"/>
                                  </p:stCondLst>
                                  <p:childTnLst>
                                    <p:set>
                                      <p:cBhvr>
                                        <p:cTn id="2136" dur="1" fill="hold">
                                          <p:stCondLst>
                                            <p:cond delay="0"/>
                                          </p:stCondLst>
                                        </p:cTn>
                                        <p:tgtEl>
                                          <p:spTgt spid="517"/>
                                        </p:tgtEl>
                                        <p:attrNameLst>
                                          <p:attrName>style.visibility</p:attrName>
                                        </p:attrNameLst>
                                      </p:cBhvr>
                                      <p:to>
                                        <p:strVal val="hidden"/>
                                      </p:to>
                                    </p:set>
                                  </p:childTnLst>
                                </p:cTn>
                              </p:par>
                            </p:childTnLst>
                          </p:cTn>
                        </p:par>
                      </p:childTnLst>
                    </p:cTn>
                  </p:par>
                </p:childTnLst>
              </p:cTn>
              <p:nextCondLst>
                <p:cond evt="onClick" delay="0">
                  <p:tgtEl>
                    <p:spTgt spid="517"/>
                  </p:tgtEl>
                </p:cond>
              </p:nextCondLst>
            </p:seq>
            <p:seq concurrent="1" nextAc="seek">
              <p:cTn id="2137" restart="whenNotActive" fill="hold" evtFilter="cancelBubble" nodeType="interactiveSeq">
                <p:stCondLst>
                  <p:cond evt="onClick" delay="0">
                    <p:tgtEl>
                      <p:spTgt spid="518"/>
                    </p:tgtEl>
                  </p:cond>
                </p:stCondLst>
                <p:endSync evt="end" delay="0">
                  <p:rtn val="all"/>
                </p:endSync>
                <p:childTnLst>
                  <p:par>
                    <p:cTn id="2138" fill="hold">
                      <p:stCondLst>
                        <p:cond delay="0"/>
                      </p:stCondLst>
                      <p:childTnLst>
                        <p:par>
                          <p:cTn id="2139" fill="hold">
                            <p:stCondLst>
                              <p:cond delay="0"/>
                            </p:stCondLst>
                            <p:childTnLst>
                              <p:par>
                                <p:cTn id="2140" presetID="1" presetClass="entr" presetSubtype="0" fill="hold" nodeType="clickEffect">
                                  <p:stCondLst>
                                    <p:cond delay="0"/>
                                  </p:stCondLst>
                                  <p:childTnLst>
                                    <p:set>
                                      <p:cBhvr>
                                        <p:cTn id="2141" dur="1" fill="hold">
                                          <p:stCondLst>
                                            <p:cond delay="0"/>
                                          </p:stCondLst>
                                        </p:cTn>
                                        <p:tgtEl>
                                          <p:spTgt spid="523"/>
                                        </p:tgtEl>
                                        <p:attrNameLst>
                                          <p:attrName>style.visibility</p:attrName>
                                        </p:attrNameLst>
                                      </p:cBhvr>
                                      <p:to>
                                        <p:strVal val="visible"/>
                                      </p:to>
                                    </p:set>
                                  </p:childTnLst>
                                </p:cTn>
                              </p:par>
                            </p:childTnLst>
                          </p:cTn>
                        </p:par>
                      </p:childTnLst>
                    </p:cTn>
                  </p:par>
                </p:childTnLst>
              </p:cTn>
              <p:nextCondLst>
                <p:cond evt="onClick" delay="0">
                  <p:tgtEl>
                    <p:spTgt spid="518"/>
                  </p:tgtEl>
                </p:cond>
              </p:nextCondLst>
            </p:seq>
            <p:seq concurrent="1" nextAc="seek">
              <p:cTn id="2142" restart="whenNotActive" fill="hold" evtFilter="cancelBubble" nodeType="interactiveSeq">
                <p:stCondLst>
                  <p:cond evt="onClick" delay="0">
                    <p:tgtEl>
                      <p:spTgt spid="520"/>
                    </p:tgtEl>
                  </p:cond>
                </p:stCondLst>
                <p:endSync evt="end" delay="0">
                  <p:rtn val="all"/>
                </p:endSync>
                <p:childTnLst>
                  <p:par>
                    <p:cTn id="2143" fill="hold">
                      <p:stCondLst>
                        <p:cond delay="0"/>
                      </p:stCondLst>
                      <p:childTnLst>
                        <p:par>
                          <p:cTn id="2144" fill="hold">
                            <p:stCondLst>
                              <p:cond delay="0"/>
                            </p:stCondLst>
                            <p:childTnLst>
                              <p:par>
                                <p:cTn id="2145" presetID="1" presetClass="entr" presetSubtype="0" fill="hold" nodeType="withEffect">
                                  <p:stCondLst>
                                    <p:cond delay="0"/>
                                  </p:stCondLst>
                                  <p:childTnLst>
                                    <p:set>
                                      <p:cBhvr>
                                        <p:cTn id="2146" dur="1" fill="hold">
                                          <p:stCondLst>
                                            <p:cond delay="0"/>
                                          </p:stCondLst>
                                        </p:cTn>
                                        <p:tgtEl>
                                          <p:spTgt spid="521"/>
                                        </p:tgtEl>
                                        <p:attrNameLst>
                                          <p:attrName>style.visibility</p:attrName>
                                        </p:attrNameLst>
                                      </p:cBhvr>
                                      <p:to>
                                        <p:strVal val="visible"/>
                                      </p:to>
                                    </p:set>
                                  </p:childTnLst>
                                </p:cTn>
                              </p:par>
                            </p:childTnLst>
                          </p:cTn>
                        </p:par>
                      </p:childTnLst>
                    </p:cTn>
                  </p:par>
                </p:childTnLst>
              </p:cTn>
              <p:nextCondLst>
                <p:cond evt="onClick" delay="0">
                  <p:tgtEl>
                    <p:spTgt spid="520"/>
                  </p:tgtEl>
                </p:cond>
              </p:nextCondLst>
            </p:seq>
            <p:seq concurrent="1" nextAc="seek">
              <p:cTn id="2147" restart="whenNotActive" fill="hold" evtFilter="cancelBubble" nodeType="interactiveSeq">
                <p:stCondLst>
                  <p:cond evt="onClick" delay="0">
                    <p:tgtEl>
                      <p:spTgt spid="519"/>
                    </p:tgtEl>
                  </p:cond>
                </p:stCondLst>
                <p:endSync evt="end" delay="0">
                  <p:rtn val="all"/>
                </p:endSync>
                <p:childTnLst>
                  <p:par>
                    <p:cTn id="2148" fill="hold">
                      <p:stCondLst>
                        <p:cond delay="0"/>
                      </p:stCondLst>
                      <p:childTnLst>
                        <p:par>
                          <p:cTn id="2149" fill="hold">
                            <p:stCondLst>
                              <p:cond delay="0"/>
                            </p:stCondLst>
                            <p:childTnLst>
                              <p:par>
                                <p:cTn id="2150" presetID="1" presetClass="entr" presetSubtype="0" fill="hold" nodeType="withEffect">
                                  <p:stCondLst>
                                    <p:cond delay="0"/>
                                  </p:stCondLst>
                                  <p:childTnLst>
                                    <p:set>
                                      <p:cBhvr>
                                        <p:cTn id="2151" dur="1" fill="hold">
                                          <p:stCondLst>
                                            <p:cond delay="0"/>
                                          </p:stCondLst>
                                        </p:cTn>
                                        <p:tgtEl>
                                          <p:spTgt spid="522"/>
                                        </p:tgtEl>
                                        <p:attrNameLst>
                                          <p:attrName>style.visibility</p:attrName>
                                        </p:attrNameLst>
                                      </p:cBhvr>
                                      <p:to>
                                        <p:strVal val="visible"/>
                                      </p:to>
                                    </p:set>
                                  </p:childTnLst>
                                </p:cTn>
                              </p:par>
                            </p:childTnLst>
                          </p:cTn>
                        </p:par>
                      </p:childTnLst>
                    </p:cTn>
                  </p:par>
                </p:childTnLst>
              </p:cTn>
              <p:nextCondLst>
                <p:cond evt="onClick" delay="0">
                  <p:tgtEl>
                    <p:spTgt spid="519"/>
                  </p:tgtEl>
                </p:cond>
              </p:nextCondLst>
            </p:seq>
            <p:seq concurrent="1" nextAc="seek">
              <p:cTn id="2152" restart="whenNotActive" fill="hold" evtFilter="cancelBubble" nodeType="interactiveSeq">
                <p:stCondLst>
                  <p:cond evt="onClick" delay="0">
                    <p:tgtEl>
                      <p:spTgt spid="523"/>
                    </p:tgtEl>
                  </p:cond>
                </p:stCondLst>
                <p:endSync evt="end" delay="0">
                  <p:rtn val="all"/>
                </p:endSync>
                <p:childTnLst>
                  <p:par>
                    <p:cTn id="2153" fill="hold">
                      <p:stCondLst>
                        <p:cond delay="0"/>
                      </p:stCondLst>
                      <p:childTnLst>
                        <p:par>
                          <p:cTn id="2154" fill="hold">
                            <p:stCondLst>
                              <p:cond delay="0"/>
                            </p:stCondLst>
                            <p:childTnLst>
                              <p:par>
                                <p:cTn id="2155" presetID="1" presetClass="exit" presetSubtype="0" fill="hold" nodeType="clickEffect">
                                  <p:stCondLst>
                                    <p:cond delay="0"/>
                                  </p:stCondLst>
                                  <p:childTnLst>
                                    <p:set>
                                      <p:cBhvr>
                                        <p:cTn id="2156" dur="1" fill="hold">
                                          <p:stCondLst>
                                            <p:cond delay="0"/>
                                          </p:stCondLst>
                                        </p:cTn>
                                        <p:tgtEl>
                                          <p:spTgt spid="523"/>
                                        </p:tgtEl>
                                        <p:attrNameLst>
                                          <p:attrName>style.visibility</p:attrName>
                                        </p:attrNameLst>
                                      </p:cBhvr>
                                      <p:to>
                                        <p:strVal val="hidden"/>
                                      </p:to>
                                    </p:set>
                                  </p:childTnLst>
                                </p:cTn>
                              </p:par>
                            </p:childTnLst>
                          </p:cTn>
                        </p:par>
                      </p:childTnLst>
                    </p:cTn>
                  </p:par>
                </p:childTnLst>
              </p:cTn>
              <p:nextCondLst>
                <p:cond evt="onClick" delay="0">
                  <p:tgtEl>
                    <p:spTgt spid="523"/>
                  </p:tgtEl>
                </p:cond>
              </p:nextCondLst>
            </p:seq>
            <p:seq concurrent="1" nextAc="seek">
              <p:cTn id="2157" restart="whenNotActive" fill="hold" evtFilter="cancelBubble" nodeType="interactiveSeq">
                <p:stCondLst>
                  <p:cond evt="onClick" delay="0">
                    <p:tgtEl>
                      <p:spTgt spid="522"/>
                    </p:tgtEl>
                  </p:cond>
                </p:stCondLst>
                <p:endSync evt="end" delay="0">
                  <p:rtn val="all"/>
                </p:endSync>
                <p:childTnLst>
                  <p:par>
                    <p:cTn id="2158" fill="hold">
                      <p:stCondLst>
                        <p:cond delay="0"/>
                      </p:stCondLst>
                      <p:childTnLst>
                        <p:par>
                          <p:cTn id="2159" fill="hold">
                            <p:stCondLst>
                              <p:cond delay="0"/>
                            </p:stCondLst>
                            <p:childTnLst>
                              <p:par>
                                <p:cTn id="2160" presetID="1" presetClass="exit" presetSubtype="0" fill="hold" nodeType="clickEffect">
                                  <p:stCondLst>
                                    <p:cond delay="0"/>
                                  </p:stCondLst>
                                  <p:childTnLst>
                                    <p:set>
                                      <p:cBhvr>
                                        <p:cTn id="2161" dur="1" fill="hold">
                                          <p:stCondLst>
                                            <p:cond delay="0"/>
                                          </p:stCondLst>
                                        </p:cTn>
                                        <p:tgtEl>
                                          <p:spTgt spid="522"/>
                                        </p:tgtEl>
                                        <p:attrNameLst>
                                          <p:attrName>style.visibility</p:attrName>
                                        </p:attrNameLst>
                                      </p:cBhvr>
                                      <p:to>
                                        <p:strVal val="hidden"/>
                                      </p:to>
                                    </p:set>
                                  </p:childTnLst>
                                </p:cTn>
                              </p:par>
                            </p:childTnLst>
                          </p:cTn>
                        </p:par>
                      </p:childTnLst>
                    </p:cTn>
                  </p:par>
                </p:childTnLst>
              </p:cTn>
              <p:nextCondLst>
                <p:cond evt="onClick" delay="0">
                  <p:tgtEl>
                    <p:spTgt spid="522"/>
                  </p:tgtEl>
                </p:cond>
              </p:nextCondLst>
            </p:seq>
            <p:seq concurrent="1" nextAc="seek">
              <p:cTn id="2162" restart="whenNotActive" fill="hold" evtFilter="cancelBubble" nodeType="interactiveSeq">
                <p:stCondLst>
                  <p:cond evt="onClick" delay="0">
                    <p:tgtEl>
                      <p:spTgt spid="521"/>
                    </p:tgtEl>
                  </p:cond>
                </p:stCondLst>
                <p:endSync evt="end" delay="0">
                  <p:rtn val="all"/>
                </p:endSync>
                <p:childTnLst>
                  <p:par>
                    <p:cTn id="2163" fill="hold">
                      <p:stCondLst>
                        <p:cond delay="0"/>
                      </p:stCondLst>
                      <p:childTnLst>
                        <p:par>
                          <p:cTn id="2164" fill="hold">
                            <p:stCondLst>
                              <p:cond delay="0"/>
                            </p:stCondLst>
                            <p:childTnLst>
                              <p:par>
                                <p:cTn id="2165" presetID="1" presetClass="exit" presetSubtype="0" fill="hold" nodeType="clickEffect">
                                  <p:stCondLst>
                                    <p:cond delay="0"/>
                                  </p:stCondLst>
                                  <p:childTnLst>
                                    <p:set>
                                      <p:cBhvr>
                                        <p:cTn id="2166" dur="1" fill="hold">
                                          <p:stCondLst>
                                            <p:cond delay="0"/>
                                          </p:stCondLst>
                                        </p:cTn>
                                        <p:tgtEl>
                                          <p:spTgt spid="521"/>
                                        </p:tgtEl>
                                        <p:attrNameLst>
                                          <p:attrName>style.visibility</p:attrName>
                                        </p:attrNameLst>
                                      </p:cBhvr>
                                      <p:to>
                                        <p:strVal val="hidden"/>
                                      </p:to>
                                    </p:set>
                                  </p:childTnLst>
                                </p:cTn>
                              </p:par>
                            </p:childTnLst>
                          </p:cTn>
                        </p:par>
                      </p:childTnLst>
                    </p:cTn>
                  </p:par>
                </p:childTnLst>
              </p:cTn>
              <p:nextCondLst>
                <p:cond evt="onClick" delay="0">
                  <p:tgtEl>
                    <p:spTgt spid="521"/>
                  </p:tgtEl>
                </p:cond>
              </p:nextCondLst>
            </p:seq>
            <p:seq concurrent="1" nextAc="seek">
              <p:cTn id="2167" restart="whenNotActive" fill="hold" evtFilter="cancelBubble" nodeType="interactiveSeq">
                <p:stCondLst>
                  <p:cond evt="onClick" delay="0">
                    <p:tgtEl>
                      <p:spTgt spid="524"/>
                    </p:tgtEl>
                  </p:cond>
                </p:stCondLst>
                <p:endSync evt="end" delay="0">
                  <p:rtn val="all"/>
                </p:endSync>
                <p:childTnLst>
                  <p:par>
                    <p:cTn id="2168" fill="hold">
                      <p:stCondLst>
                        <p:cond delay="0"/>
                      </p:stCondLst>
                      <p:childTnLst>
                        <p:par>
                          <p:cTn id="2169" fill="hold">
                            <p:stCondLst>
                              <p:cond delay="0"/>
                            </p:stCondLst>
                            <p:childTnLst>
                              <p:par>
                                <p:cTn id="2170" presetID="1" presetClass="entr" presetSubtype="0" fill="hold" nodeType="clickEffect">
                                  <p:stCondLst>
                                    <p:cond delay="0"/>
                                  </p:stCondLst>
                                  <p:childTnLst>
                                    <p:set>
                                      <p:cBhvr>
                                        <p:cTn id="2171" dur="1" fill="hold">
                                          <p:stCondLst>
                                            <p:cond delay="0"/>
                                          </p:stCondLst>
                                        </p:cTn>
                                        <p:tgtEl>
                                          <p:spTgt spid="529"/>
                                        </p:tgtEl>
                                        <p:attrNameLst>
                                          <p:attrName>style.visibility</p:attrName>
                                        </p:attrNameLst>
                                      </p:cBhvr>
                                      <p:to>
                                        <p:strVal val="visible"/>
                                      </p:to>
                                    </p:set>
                                  </p:childTnLst>
                                </p:cTn>
                              </p:par>
                            </p:childTnLst>
                          </p:cTn>
                        </p:par>
                      </p:childTnLst>
                    </p:cTn>
                  </p:par>
                </p:childTnLst>
              </p:cTn>
              <p:nextCondLst>
                <p:cond evt="onClick" delay="0">
                  <p:tgtEl>
                    <p:spTgt spid="524"/>
                  </p:tgtEl>
                </p:cond>
              </p:nextCondLst>
            </p:seq>
            <p:seq concurrent="1" nextAc="seek">
              <p:cTn id="2172" restart="whenNotActive" fill="hold" evtFilter="cancelBubble" nodeType="interactiveSeq">
                <p:stCondLst>
                  <p:cond evt="onClick" delay="0">
                    <p:tgtEl>
                      <p:spTgt spid="526"/>
                    </p:tgtEl>
                  </p:cond>
                </p:stCondLst>
                <p:endSync evt="end" delay="0">
                  <p:rtn val="all"/>
                </p:endSync>
                <p:childTnLst>
                  <p:par>
                    <p:cTn id="2173" fill="hold">
                      <p:stCondLst>
                        <p:cond delay="0"/>
                      </p:stCondLst>
                      <p:childTnLst>
                        <p:par>
                          <p:cTn id="2174" fill="hold">
                            <p:stCondLst>
                              <p:cond delay="0"/>
                            </p:stCondLst>
                            <p:childTnLst>
                              <p:par>
                                <p:cTn id="2175" presetID="1" presetClass="entr" presetSubtype="0" fill="hold" nodeType="withEffect">
                                  <p:stCondLst>
                                    <p:cond delay="0"/>
                                  </p:stCondLst>
                                  <p:childTnLst>
                                    <p:set>
                                      <p:cBhvr>
                                        <p:cTn id="2176" dur="1" fill="hold">
                                          <p:stCondLst>
                                            <p:cond delay="0"/>
                                          </p:stCondLst>
                                        </p:cTn>
                                        <p:tgtEl>
                                          <p:spTgt spid="527"/>
                                        </p:tgtEl>
                                        <p:attrNameLst>
                                          <p:attrName>style.visibility</p:attrName>
                                        </p:attrNameLst>
                                      </p:cBhvr>
                                      <p:to>
                                        <p:strVal val="visible"/>
                                      </p:to>
                                    </p:set>
                                  </p:childTnLst>
                                </p:cTn>
                              </p:par>
                            </p:childTnLst>
                          </p:cTn>
                        </p:par>
                      </p:childTnLst>
                    </p:cTn>
                  </p:par>
                </p:childTnLst>
              </p:cTn>
              <p:nextCondLst>
                <p:cond evt="onClick" delay="0">
                  <p:tgtEl>
                    <p:spTgt spid="526"/>
                  </p:tgtEl>
                </p:cond>
              </p:nextCondLst>
            </p:seq>
            <p:seq concurrent="1" nextAc="seek">
              <p:cTn id="2177" restart="whenNotActive" fill="hold" evtFilter="cancelBubble" nodeType="interactiveSeq">
                <p:stCondLst>
                  <p:cond evt="onClick" delay="0">
                    <p:tgtEl>
                      <p:spTgt spid="525"/>
                    </p:tgtEl>
                  </p:cond>
                </p:stCondLst>
                <p:endSync evt="end" delay="0">
                  <p:rtn val="all"/>
                </p:endSync>
                <p:childTnLst>
                  <p:par>
                    <p:cTn id="2178" fill="hold">
                      <p:stCondLst>
                        <p:cond delay="0"/>
                      </p:stCondLst>
                      <p:childTnLst>
                        <p:par>
                          <p:cTn id="2179" fill="hold">
                            <p:stCondLst>
                              <p:cond delay="0"/>
                            </p:stCondLst>
                            <p:childTnLst>
                              <p:par>
                                <p:cTn id="2180" presetID="1" presetClass="entr" presetSubtype="0" fill="hold" nodeType="withEffect">
                                  <p:stCondLst>
                                    <p:cond delay="0"/>
                                  </p:stCondLst>
                                  <p:childTnLst>
                                    <p:set>
                                      <p:cBhvr>
                                        <p:cTn id="2181" dur="1" fill="hold">
                                          <p:stCondLst>
                                            <p:cond delay="0"/>
                                          </p:stCondLst>
                                        </p:cTn>
                                        <p:tgtEl>
                                          <p:spTgt spid="528"/>
                                        </p:tgtEl>
                                        <p:attrNameLst>
                                          <p:attrName>style.visibility</p:attrName>
                                        </p:attrNameLst>
                                      </p:cBhvr>
                                      <p:to>
                                        <p:strVal val="visible"/>
                                      </p:to>
                                    </p:set>
                                  </p:childTnLst>
                                </p:cTn>
                              </p:par>
                            </p:childTnLst>
                          </p:cTn>
                        </p:par>
                      </p:childTnLst>
                    </p:cTn>
                  </p:par>
                </p:childTnLst>
              </p:cTn>
              <p:nextCondLst>
                <p:cond evt="onClick" delay="0">
                  <p:tgtEl>
                    <p:spTgt spid="525"/>
                  </p:tgtEl>
                </p:cond>
              </p:nextCondLst>
            </p:seq>
            <p:seq concurrent="1" nextAc="seek">
              <p:cTn id="2182" restart="whenNotActive" fill="hold" evtFilter="cancelBubble" nodeType="interactiveSeq">
                <p:stCondLst>
                  <p:cond evt="onClick" delay="0">
                    <p:tgtEl>
                      <p:spTgt spid="529"/>
                    </p:tgtEl>
                  </p:cond>
                </p:stCondLst>
                <p:endSync evt="end" delay="0">
                  <p:rtn val="all"/>
                </p:endSync>
                <p:childTnLst>
                  <p:par>
                    <p:cTn id="2183" fill="hold">
                      <p:stCondLst>
                        <p:cond delay="0"/>
                      </p:stCondLst>
                      <p:childTnLst>
                        <p:par>
                          <p:cTn id="2184" fill="hold">
                            <p:stCondLst>
                              <p:cond delay="0"/>
                            </p:stCondLst>
                            <p:childTnLst>
                              <p:par>
                                <p:cTn id="2185" presetID="1" presetClass="exit" presetSubtype="0" fill="hold" nodeType="clickEffect">
                                  <p:stCondLst>
                                    <p:cond delay="0"/>
                                  </p:stCondLst>
                                  <p:childTnLst>
                                    <p:set>
                                      <p:cBhvr>
                                        <p:cTn id="2186" dur="1" fill="hold">
                                          <p:stCondLst>
                                            <p:cond delay="0"/>
                                          </p:stCondLst>
                                        </p:cTn>
                                        <p:tgtEl>
                                          <p:spTgt spid="529"/>
                                        </p:tgtEl>
                                        <p:attrNameLst>
                                          <p:attrName>style.visibility</p:attrName>
                                        </p:attrNameLst>
                                      </p:cBhvr>
                                      <p:to>
                                        <p:strVal val="hidden"/>
                                      </p:to>
                                    </p:set>
                                  </p:childTnLst>
                                </p:cTn>
                              </p:par>
                            </p:childTnLst>
                          </p:cTn>
                        </p:par>
                      </p:childTnLst>
                    </p:cTn>
                  </p:par>
                </p:childTnLst>
              </p:cTn>
              <p:nextCondLst>
                <p:cond evt="onClick" delay="0">
                  <p:tgtEl>
                    <p:spTgt spid="529"/>
                  </p:tgtEl>
                </p:cond>
              </p:nextCondLst>
            </p:seq>
            <p:seq concurrent="1" nextAc="seek">
              <p:cTn id="2187" restart="whenNotActive" fill="hold" evtFilter="cancelBubble" nodeType="interactiveSeq">
                <p:stCondLst>
                  <p:cond evt="onClick" delay="0">
                    <p:tgtEl>
                      <p:spTgt spid="528"/>
                    </p:tgtEl>
                  </p:cond>
                </p:stCondLst>
                <p:endSync evt="end" delay="0">
                  <p:rtn val="all"/>
                </p:endSync>
                <p:childTnLst>
                  <p:par>
                    <p:cTn id="2188" fill="hold">
                      <p:stCondLst>
                        <p:cond delay="0"/>
                      </p:stCondLst>
                      <p:childTnLst>
                        <p:par>
                          <p:cTn id="2189" fill="hold">
                            <p:stCondLst>
                              <p:cond delay="0"/>
                            </p:stCondLst>
                            <p:childTnLst>
                              <p:par>
                                <p:cTn id="2190" presetID="1" presetClass="exit" presetSubtype="0" fill="hold" nodeType="clickEffect">
                                  <p:stCondLst>
                                    <p:cond delay="0"/>
                                  </p:stCondLst>
                                  <p:childTnLst>
                                    <p:set>
                                      <p:cBhvr>
                                        <p:cTn id="2191" dur="1" fill="hold">
                                          <p:stCondLst>
                                            <p:cond delay="0"/>
                                          </p:stCondLst>
                                        </p:cTn>
                                        <p:tgtEl>
                                          <p:spTgt spid="528"/>
                                        </p:tgtEl>
                                        <p:attrNameLst>
                                          <p:attrName>style.visibility</p:attrName>
                                        </p:attrNameLst>
                                      </p:cBhvr>
                                      <p:to>
                                        <p:strVal val="hidden"/>
                                      </p:to>
                                    </p:set>
                                  </p:childTnLst>
                                </p:cTn>
                              </p:par>
                            </p:childTnLst>
                          </p:cTn>
                        </p:par>
                      </p:childTnLst>
                    </p:cTn>
                  </p:par>
                </p:childTnLst>
              </p:cTn>
              <p:nextCondLst>
                <p:cond evt="onClick" delay="0">
                  <p:tgtEl>
                    <p:spTgt spid="528"/>
                  </p:tgtEl>
                </p:cond>
              </p:nextCondLst>
            </p:seq>
            <p:seq concurrent="1" nextAc="seek">
              <p:cTn id="2192" restart="whenNotActive" fill="hold" evtFilter="cancelBubble" nodeType="interactiveSeq">
                <p:stCondLst>
                  <p:cond evt="onClick" delay="0">
                    <p:tgtEl>
                      <p:spTgt spid="527"/>
                    </p:tgtEl>
                  </p:cond>
                </p:stCondLst>
                <p:endSync evt="end" delay="0">
                  <p:rtn val="all"/>
                </p:endSync>
                <p:childTnLst>
                  <p:par>
                    <p:cTn id="2193" fill="hold">
                      <p:stCondLst>
                        <p:cond delay="0"/>
                      </p:stCondLst>
                      <p:childTnLst>
                        <p:par>
                          <p:cTn id="2194" fill="hold">
                            <p:stCondLst>
                              <p:cond delay="0"/>
                            </p:stCondLst>
                            <p:childTnLst>
                              <p:par>
                                <p:cTn id="2195" presetID="1" presetClass="exit" presetSubtype="0" fill="hold" nodeType="clickEffect">
                                  <p:stCondLst>
                                    <p:cond delay="0"/>
                                  </p:stCondLst>
                                  <p:childTnLst>
                                    <p:set>
                                      <p:cBhvr>
                                        <p:cTn id="2196" dur="1" fill="hold">
                                          <p:stCondLst>
                                            <p:cond delay="0"/>
                                          </p:stCondLst>
                                        </p:cTn>
                                        <p:tgtEl>
                                          <p:spTgt spid="527"/>
                                        </p:tgtEl>
                                        <p:attrNameLst>
                                          <p:attrName>style.visibility</p:attrName>
                                        </p:attrNameLst>
                                      </p:cBhvr>
                                      <p:to>
                                        <p:strVal val="hidden"/>
                                      </p:to>
                                    </p:set>
                                  </p:childTnLst>
                                </p:cTn>
                              </p:par>
                            </p:childTnLst>
                          </p:cTn>
                        </p:par>
                      </p:childTnLst>
                    </p:cTn>
                  </p:par>
                </p:childTnLst>
              </p:cTn>
              <p:nextCondLst>
                <p:cond evt="onClick" delay="0">
                  <p:tgtEl>
                    <p:spTgt spid="527"/>
                  </p:tgtEl>
                </p:cond>
              </p:nextCondLst>
            </p:seq>
            <p:seq concurrent="1" nextAc="seek">
              <p:cTn id="2197" restart="whenNotActive" fill="hold" evtFilter="cancelBubble" nodeType="interactiveSeq">
                <p:stCondLst>
                  <p:cond evt="onClick" delay="0">
                    <p:tgtEl>
                      <p:spTgt spid="530"/>
                    </p:tgtEl>
                  </p:cond>
                </p:stCondLst>
                <p:endSync evt="end" delay="0">
                  <p:rtn val="all"/>
                </p:endSync>
                <p:childTnLst>
                  <p:par>
                    <p:cTn id="2198" fill="hold">
                      <p:stCondLst>
                        <p:cond delay="0"/>
                      </p:stCondLst>
                      <p:childTnLst>
                        <p:par>
                          <p:cTn id="2199" fill="hold">
                            <p:stCondLst>
                              <p:cond delay="0"/>
                            </p:stCondLst>
                            <p:childTnLst>
                              <p:par>
                                <p:cTn id="2200" presetID="1" presetClass="entr" presetSubtype="0" fill="hold" nodeType="clickEffect">
                                  <p:stCondLst>
                                    <p:cond delay="0"/>
                                  </p:stCondLst>
                                  <p:childTnLst>
                                    <p:set>
                                      <p:cBhvr>
                                        <p:cTn id="2201" dur="1" fill="hold">
                                          <p:stCondLst>
                                            <p:cond delay="0"/>
                                          </p:stCondLst>
                                        </p:cTn>
                                        <p:tgtEl>
                                          <p:spTgt spid="535"/>
                                        </p:tgtEl>
                                        <p:attrNameLst>
                                          <p:attrName>style.visibility</p:attrName>
                                        </p:attrNameLst>
                                      </p:cBhvr>
                                      <p:to>
                                        <p:strVal val="visible"/>
                                      </p:to>
                                    </p:set>
                                  </p:childTnLst>
                                </p:cTn>
                              </p:par>
                            </p:childTnLst>
                          </p:cTn>
                        </p:par>
                      </p:childTnLst>
                    </p:cTn>
                  </p:par>
                </p:childTnLst>
              </p:cTn>
              <p:nextCondLst>
                <p:cond evt="onClick" delay="0">
                  <p:tgtEl>
                    <p:spTgt spid="530"/>
                  </p:tgtEl>
                </p:cond>
              </p:nextCondLst>
            </p:seq>
            <p:seq concurrent="1" nextAc="seek">
              <p:cTn id="2202" restart="whenNotActive" fill="hold" evtFilter="cancelBubble" nodeType="interactiveSeq">
                <p:stCondLst>
                  <p:cond evt="onClick" delay="0">
                    <p:tgtEl>
                      <p:spTgt spid="532"/>
                    </p:tgtEl>
                  </p:cond>
                </p:stCondLst>
                <p:endSync evt="end" delay="0">
                  <p:rtn val="all"/>
                </p:endSync>
                <p:childTnLst>
                  <p:par>
                    <p:cTn id="2203" fill="hold">
                      <p:stCondLst>
                        <p:cond delay="0"/>
                      </p:stCondLst>
                      <p:childTnLst>
                        <p:par>
                          <p:cTn id="2204" fill="hold">
                            <p:stCondLst>
                              <p:cond delay="0"/>
                            </p:stCondLst>
                            <p:childTnLst>
                              <p:par>
                                <p:cTn id="2205" presetID="1" presetClass="entr" presetSubtype="0" fill="hold" nodeType="withEffect">
                                  <p:stCondLst>
                                    <p:cond delay="0"/>
                                  </p:stCondLst>
                                  <p:childTnLst>
                                    <p:set>
                                      <p:cBhvr>
                                        <p:cTn id="2206" dur="1" fill="hold">
                                          <p:stCondLst>
                                            <p:cond delay="0"/>
                                          </p:stCondLst>
                                        </p:cTn>
                                        <p:tgtEl>
                                          <p:spTgt spid="533"/>
                                        </p:tgtEl>
                                        <p:attrNameLst>
                                          <p:attrName>style.visibility</p:attrName>
                                        </p:attrNameLst>
                                      </p:cBhvr>
                                      <p:to>
                                        <p:strVal val="visible"/>
                                      </p:to>
                                    </p:set>
                                  </p:childTnLst>
                                </p:cTn>
                              </p:par>
                            </p:childTnLst>
                          </p:cTn>
                        </p:par>
                      </p:childTnLst>
                    </p:cTn>
                  </p:par>
                </p:childTnLst>
              </p:cTn>
              <p:nextCondLst>
                <p:cond evt="onClick" delay="0">
                  <p:tgtEl>
                    <p:spTgt spid="532"/>
                  </p:tgtEl>
                </p:cond>
              </p:nextCondLst>
            </p:seq>
            <p:seq concurrent="1" nextAc="seek">
              <p:cTn id="2207" restart="whenNotActive" fill="hold" evtFilter="cancelBubble" nodeType="interactiveSeq">
                <p:stCondLst>
                  <p:cond evt="onClick" delay="0">
                    <p:tgtEl>
                      <p:spTgt spid="531"/>
                    </p:tgtEl>
                  </p:cond>
                </p:stCondLst>
                <p:endSync evt="end" delay="0">
                  <p:rtn val="all"/>
                </p:endSync>
                <p:childTnLst>
                  <p:par>
                    <p:cTn id="2208" fill="hold">
                      <p:stCondLst>
                        <p:cond delay="0"/>
                      </p:stCondLst>
                      <p:childTnLst>
                        <p:par>
                          <p:cTn id="2209" fill="hold">
                            <p:stCondLst>
                              <p:cond delay="0"/>
                            </p:stCondLst>
                            <p:childTnLst>
                              <p:par>
                                <p:cTn id="2210" presetID="1" presetClass="entr" presetSubtype="0" fill="hold" nodeType="withEffect">
                                  <p:stCondLst>
                                    <p:cond delay="0"/>
                                  </p:stCondLst>
                                  <p:childTnLst>
                                    <p:set>
                                      <p:cBhvr>
                                        <p:cTn id="2211" dur="1" fill="hold">
                                          <p:stCondLst>
                                            <p:cond delay="0"/>
                                          </p:stCondLst>
                                        </p:cTn>
                                        <p:tgtEl>
                                          <p:spTgt spid="534"/>
                                        </p:tgtEl>
                                        <p:attrNameLst>
                                          <p:attrName>style.visibility</p:attrName>
                                        </p:attrNameLst>
                                      </p:cBhvr>
                                      <p:to>
                                        <p:strVal val="visible"/>
                                      </p:to>
                                    </p:set>
                                  </p:childTnLst>
                                </p:cTn>
                              </p:par>
                            </p:childTnLst>
                          </p:cTn>
                        </p:par>
                      </p:childTnLst>
                    </p:cTn>
                  </p:par>
                </p:childTnLst>
              </p:cTn>
              <p:nextCondLst>
                <p:cond evt="onClick" delay="0">
                  <p:tgtEl>
                    <p:spTgt spid="531"/>
                  </p:tgtEl>
                </p:cond>
              </p:nextCondLst>
            </p:seq>
            <p:seq concurrent="1" nextAc="seek">
              <p:cTn id="2212" restart="whenNotActive" fill="hold" evtFilter="cancelBubble" nodeType="interactiveSeq">
                <p:stCondLst>
                  <p:cond evt="onClick" delay="0">
                    <p:tgtEl>
                      <p:spTgt spid="535"/>
                    </p:tgtEl>
                  </p:cond>
                </p:stCondLst>
                <p:endSync evt="end" delay="0">
                  <p:rtn val="all"/>
                </p:endSync>
                <p:childTnLst>
                  <p:par>
                    <p:cTn id="2213" fill="hold">
                      <p:stCondLst>
                        <p:cond delay="0"/>
                      </p:stCondLst>
                      <p:childTnLst>
                        <p:par>
                          <p:cTn id="2214" fill="hold">
                            <p:stCondLst>
                              <p:cond delay="0"/>
                            </p:stCondLst>
                            <p:childTnLst>
                              <p:par>
                                <p:cTn id="2215" presetID="1" presetClass="exit" presetSubtype="0" fill="hold" nodeType="clickEffect">
                                  <p:stCondLst>
                                    <p:cond delay="0"/>
                                  </p:stCondLst>
                                  <p:childTnLst>
                                    <p:set>
                                      <p:cBhvr>
                                        <p:cTn id="2216" dur="1" fill="hold">
                                          <p:stCondLst>
                                            <p:cond delay="0"/>
                                          </p:stCondLst>
                                        </p:cTn>
                                        <p:tgtEl>
                                          <p:spTgt spid="535"/>
                                        </p:tgtEl>
                                        <p:attrNameLst>
                                          <p:attrName>style.visibility</p:attrName>
                                        </p:attrNameLst>
                                      </p:cBhvr>
                                      <p:to>
                                        <p:strVal val="hidden"/>
                                      </p:to>
                                    </p:set>
                                  </p:childTnLst>
                                </p:cTn>
                              </p:par>
                            </p:childTnLst>
                          </p:cTn>
                        </p:par>
                      </p:childTnLst>
                    </p:cTn>
                  </p:par>
                </p:childTnLst>
              </p:cTn>
              <p:nextCondLst>
                <p:cond evt="onClick" delay="0">
                  <p:tgtEl>
                    <p:spTgt spid="535"/>
                  </p:tgtEl>
                </p:cond>
              </p:nextCondLst>
            </p:seq>
            <p:seq concurrent="1" nextAc="seek">
              <p:cTn id="2217" restart="whenNotActive" fill="hold" evtFilter="cancelBubble" nodeType="interactiveSeq">
                <p:stCondLst>
                  <p:cond evt="onClick" delay="0">
                    <p:tgtEl>
                      <p:spTgt spid="534"/>
                    </p:tgtEl>
                  </p:cond>
                </p:stCondLst>
                <p:endSync evt="end" delay="0">
                  <p:rtn val="all"/>
                </p:endSync>
                <p:childTnLst>
                  <p:par>
                    <p:cTn id="2218" fill="hold">
                      <p:stCondLst>
                        <p:cond delay="0"/>
                      </p:stCondLst>
                      <p:childTnLst>
                        <p:par>
                          <p:cTn id="2219" fill="hold">
                            <p:stCondLst>
                              <p:cond delay="0"/>
                            </p:stCondLst>
                            <p:childTnLst>
                              <p:par>
                                <p:cTn id="2220" presetID="1" presetClass="exit" presetSubtype="0" fill="hold" nodeType="clickEffect">
                                  <p:stCondLst>
                                    <p:cond delay="0"/>
                                  </p:stCondLst>
                                  <p:childTnLst>
                                    <p:set>
                                      <p:cBhvr>
                                        <p:cTn id="2221" dur="1" fill="hold">
                                          <p:stCondLst>
                                            <p:cond delay="0"/>
                                          </p:stCondLst>
                                        </p:cTn>
                                        <p:tgtEl>
                                          <p:spTgt spid="534"/>
                                        </p:tgtEl>
                                        <p:attrNameLst>
                                          <p:attrName>style.visibility</p:attrName>
                                        </p:attrNameLst>
                                      </p:cBhvr>
                                      <p:to>
                                        <p:strVal val="hidden"/>
                                      </p:to>
                                    </p:set>
                                  </p:childTnLst>
                                </p:cTn>
                              </p:par>
                            </p:childTnLst>
                          </p:cTn>
                        </p:par>
                      </p:childTnLst>
                    </p:cTn>
                  </p:par>
                </p:childTnLst>
              </p:cTn>
              <p:nextCondLst>
                <p:cond evt="onClick" delay="0">
                  <p:tgtEl>
                    <p:spTgt spid="534"/>
                  </p:tgtEl>
                </p:cond>
              </p:nextCondLst>
            </p:seq>
            <p:seq concurrent="1" nextAc="seek">
              <p:cTn id="2222" restart="whenNotActive" fill="hold" evtFilter="cancelBubble" nodeType="interactiveSeq">
                <p:stCondLst>
                  <p:cond evt="onClick" delay="0">
                    <p:tgtEl>
                      <p:spTgt spid="533"/>
                    </p:tgtEl>
                  </p:cond>
                </p:stCondLst>
                <p:endSync evt="end" delay="0">
                  <p:rtn val="all"/>
                </p:endSync>
                <p:childTnLst>
                  <p:par>
                    <p:cTn id="2223" fill="hold">
                      <p:stCondLst>
                        <p:cond delay="0"/>
                      </p:stCondLst>
                      <p:childTnLst>
                        <p:par>
                          <p:cTn id="2224" fill="hold">
                            <p:stCondLst>
                              <p:cond delay="0"/>
                            </p:stCondLst>
                            <p:childTnLst>
                              <p:par>
                                <p:cTn id="2225" presetID="1" presetClass="exit" presetSubtype="0" fill="hold" nodeType="clickEffect">
                                  <p:stCondLst>
                                    <p:cond delay="0"/>
                                  </p:stCondLst>
                                  <p:childTnLst>
                                    <p:set>
                                      <p:cBhvr>
                                        <p:cTn id="2226" dur="1" fill="hold">
                                          <p:stCondLst>
                                            <p:cond delay="0"/>
                                          </p:stCondLst>
                                        </p:cTn>
                                        <p:tgtEl>
                                          <p:spTgt spid="533"/>
                                        </p:tgtEl>
                                        <p:attrNameLst>
                                          <p:attrName>style.visibility</p:attrName>
                                        </p:attrNameLst>
                                      </p:cBhvr>
                                      <p:to>
                                        <p:strVal val="hidden"/>
                                      </p:to>
                                    </p:set>
                                  </p:childTnLst>
                                </p:cTn>
                              </p:par>
                            </p:childTnLst>
                          </p:cTn>
                        </p:par>
                      </p:childTnLst>
                    </p:cTn>
                  </p:par>
                </p:childTnLst>
              </p:cTn>
              <p:nextCondLst>
                <p:cond evt="onClick" delay="0">
                  <p:tgtEl>
                    <p:spTgt spid="533"/>
                  </p:tgtEl>
                </p:cond>
              </p:nextCondLst>
            </p:seq>
            <p:seq concurrent="1" nextAc="seek">
              <p:cTn id="2227" restart="whenNotActive" fill="hold" evtFilter="cancelBubble" nodeType="interactiveSeq">
                <p:stCondLst>
                  <p:cond evt="onClick" delay="0">
                    <p:tgtEl>
                      <p:spTgt spid="536"/>
                    </p:tgtEl>
                  </p:cond>
                </p:stCondLst>
                <p:endSync evt="end" delay="0">
                  <p:rtn val="all"/>
                </p:endSync>
                <p:childTnLst>
                  <p:par>
                    <p:cTn id="2228" fill="hold">
                      <p:stCondLst>
                        <p:cond delay="0"/>
                      </p:stCondLst>
                      <p:childTnLst>
                        <p:par>
                          <p:cTn id="2229" fill="hold">
                            <p:stCondLst>
                              <p:cond delay="0"/>
                            </p:stCondLst>
                            <p:childTnLst>
                              <p:par>
                                <p:cTn id="2230" presetID="1" presetClass="entr" presetSubtype="0" fill="hold" nodeType="clickEffect">
                                  <p:stCondLst>
                                    <p:cond delay="0"/>
                                  </p:stCondLst>
                                  <p:childTnLst>
                                    <p:set>
                                      <p:cBhvr>
                                        <p:cTn id="2231" dur="1" fill="hold">
                                          <p:stCondLst>
                                            <p:cond delay="0"/>
                                          </p:stCondLst>
                                        </p:cTn>
                                        <p:tgtEl>
                                          <p:spTgt spid="541"/>
                                        </p:tgtEl>
                                        <p:attrNameLst>
                                          <p:attrName>style.visibility</p:attrName>
                                        </p:attrNameLst>
                                      </p:cBhvr>
                                      <p:to>
                                        <p:strVal val="visible"/>
                                      </p:to>
                                    </p:set>
                                  </p:childTnLst>
                                </p:cTn>
                              </p:par>
                            </p:childTnLst>
                          </p:cTn>
                        </p:par>
                      </p:childTnLst>
                    </p:cTn>
                  </p:par>
                </p:childTnLst>
              </p:cTn>
              <p:nextCondLst>
                <p:cond evt="onClick" delay="0">
                  <p:tgtEl>
                    <p:spTgt spid="536"/>
                  </p:tgtEl>
                </p:cond>
              </p:nextCondLst>
            </p:seq>
            <p:seq concurrent="1" nextAc="seek">
              <p:cTn id="2232" restart="whenNotActive" fill="hold" evtFilter="cancelBubble" nodeType="interactiveSeq">
                <p:stCondLst>
                  <p:cond evt="onClick" delay="0">
                    <p:tgtEl>
                      <p:spTgt spid="538"/>
                    </p:tgtEl>
                  </p:cond>
                </p:stCondLst>
                <p:endSync evt="end" delay="0">
                  <p:rtn val="all"/>
                </p:endSync>
                <p:childTnLst>
                  <p:par>
                    <p:cTn id="2233" fill="hold">
                      <p:stCondLst>
                        <p:cond delay="0"/>
                      </p:stCondLst>
                      <p:childTnLst>
                        <p:par>
                          <p:cTn id="2234" fill="hold">
                            <p:stCondLst>
                              <p:cond delay="0"/>
                            </p:stCondLst>
                            <p:childTnLst>
                              <p:par>
                                <p:cTn id="2235" presetID="1" presetClass="entr" presetSubtype="0" fill="hold" nodeType="withEffect">
                                  <p:stCondLst>
                                    <p:cond delay="0"/>
                                  </p:stCondLst>
                                  <p:childTnLst>
                                    <p:set>
                                      <p:cBhvr>
                                        <p:cTn id="2236" dur="1" fill="hold">
                                          <p:stCondLst>
                                            <p:cond delay="0"/>
                                          </p:stCondLst>
                                        </p:cTn>
                                        <p:tgtEl>
                                          <p:spTgt spid="539"/>
                                        </p:tgtEl>
                                        <p:attrNameLst>
                                          <p:attrName>style.visibility</p:attrName>
                                        </p:attrNameLst>
                                      </p:cBhvr>
                                      <p:to>
                                        <p:strVal val="visible"/>
                                      </p:to>
                                    </p:set>
                                  </p:childTnLst>
                                </p:cTn>
                              </p:par>
                            </p:childTnLst>
                          </p:cTn>
                        </p:par>
                      </p:childTnLst>
                    </p:cTn>
                  </p:par>
                </p:childTnLst>
              </p:cTn>
              <p:nextCondLst>
                <p:cond evt="onClick" delay="0">
                  <p:tgtEl>
                    <p:spTgt spid="538"/>
                  </p:tgtEl>
                </p:cond>
              </p:nextCondLst>
            </p:seq>
            <p:seq concurrent="1" nextAc="seek">
              <p:cTn id="2237" restart="whenNotActive" fill="hold" evtFilter="cancelBubble" nodeType="interactiveSeq">
                <p:stCondLst>
                  <p:cond evt="onClick" delay="0">
                    <p:tgtEl>
                      <p:spTgt spid="537"/>
                    </p:tgtEl>
                  </p:cond>
                </p:stCondLst>
                <p:endSync evt="end" delay="0">
                  <p:rtn val="all"/>
                </p:endSync>
                <p:childTnLst>
                  <p:par>
                    <p:cTn id="2238" fill="hold">
                      <p:stCondLst>
                        <p:cond delay="0"/>
                      </p:stCondLst>
                      <p:childTnLst>
                        <p:par>
                          <p:cTn id="2239" fill="hold">
                            <p:stCondLst>
                              <p:cond delay="0"/>
                            </p:stCondLst>
                            <p:childTnLst>
                              <p:par>
                                <p:cTn id="2240" presetID="1" presetClass="entr" presetSubtype="0" fill="hold" nodeType="withEffect">
                                  <p:stCondLst>
                                    <p:cond delay="0"/>
                                  </p:stCondLst>
                                  <p:childTnLst>
                                    <p:set>
                                      <p:cBhvr>
                                        <p:cTn id="2241" dur="1" fill="hold">
                                          <p:stCondLst>
                                            <p:cond delay="0"/>
                                          </p:stCondLst>
                                        </p:cTn>
                                        <p:tgtEl>
                                          <p:spTgt spid="540"/>
                                        </p:tgtEl>
                                        <p:attrNameLst>
                                          <p:attrName>style.visibility</p:attrName>
                                        </p:attrNameLst>
                                      </p:cBhvr>
                                      <p:to>
                                        <p:strVal val="visible"/>
                                      </p:to>
                                    </p:set>
                                  </p:childTnLst>
                                </p:cTn>
                              </p:par>
                            </p:childTnLst>
                          </p:cTn>
                        </p:par>
                      </p:childTnLst>
                    </p:cTn>
                  </p:par>
                </p:childTnLst>
              </p:cTn>
              <p:nextCondLst>
                <p:cond evt="onClick" delay="0">
                  <p:tgtEl>
                    <p:spTgt spid="537"/>
                  </p:tgtEl>
                </p:cond>
              </p:nextCondLst>
            </p:seq>
            <p:seq concurrent="1" nextAc="seek">
              <p:cTn id="2242" restart="whenNotActive" fill="hold" evtFilter="cancelBubble" nodeType="interactiveSeq">
                <p:stCondLst>
                  <p:cond evt="onClick" delay="0">
                    <p:tgtEl>
                      <p:spTgt spid="541"/>
                    </p:tgtEl>
                  </p:cond>
                </p:stCondLst>
                <p:endSync evt="end" delay="0">
                  <p:rtn val="all"/>
                </p:endSync>
                <p:childTnLst>
                  <p:par>
                    <p:cTn id="2243" fill="hold">
                      <p:stCondLst>
                        <p:cond delay="0"/>
                      </p:stCondLst>
                      <p:childTnLst>
                        <p:par>
                          <p:cTn id="2244" fill="hold">
                            <p:stCondLst>
                              <p:cond delay="0"/>
                            </p:stCondLst>
                            <p:childTnLst>
                              <p:par>
                                <p:cTn id="2245" presetID="1" presetClass="exit" presetSubtype="0" fill="hold" nodeType="clickEffect">
                                  <p:stCondLst>
                                    <p:cond delay="0"/>
                                  </p:stCondLst>
                                  <p:childTnLst>
                                    <p:set>
                                      <p:cBhvr>
                                        <p:cTn id="2246" dur="1" fill="hold">
                                          <p:stCondLst>
                                            <p:cond delay="0"/>
                                          </p:stCondLst>
                                        </p:cTn>
                                        <p:tgtEl>
                                          <p:spTgt spid="541"/>
                                        </p:tgtEl>
                                        <p:attrNameLst>
                                          <p:attrName>style.visibility</p:attrName>
                                        </p:attrNameLst>
                                      </p:cBhvr>
                                      <p:to>
                                        <p:strVal val="hidden"/>
                                      </p:to>
                                    </p:set>
                                  </p:childTnLst>
                                </p:cTn>
                              </p:par>
                            </p:childTnLst>
                          </p:cTn>
                        </p:par>
                      </p:childTnLst>
                    </p:cTn>
                  </p:par>
                </p:childTnLst>
              </p:cTn>
              <p:nextCondLst>
                <p:cond evt="onClick" delay="0">
                  <p:tgtEl>
                    <p:spTgt spid="541"/>
                  </p:tgtEl>
                </p:cond>
              </p:nextCondLst>
            </p:seq>
            <p:seq concurrent="1" nextAc="seek">
              <p:cTn id="2247" restart="whenNotActive" fill="hold" evtFilter="cancelBubble" nodeType="interactiveSeq">
                <p:stCondLst>
                  <p:cond evt="onClick" delay="0">
                    <p:tgtEl>
                      <p:spTgt spid="540"/>
                    </p:tgtEl>
                  </p:cond>
                </p:stCondLst>
                <p:endSync evt="end" delay="0">
                  <p:rtn val="all"/>
                </p:endSync>
                <p:childTnLst>
                  <p:par>
                    <p:cTn id="2248" fill="hold">
                      <p:stCondLst>
                        <p:cond delay="0"/>
                      </p:stCondLst>
                      <p:childTnLst>
                        <p:par>
                          <p:cTn id="2249" fill="hold">
                            <p:stCondLst>
                              <p:cond delay="0"/>
                            </p:stCondLst>
                            <p:childTnLst>
                              <p:par>
                                <p:cTn id="2250" presetID="1" presetClass="exit" presetSubtype="0" fill="hold" nodeType="clickEffect">
                                  <p:stCondLst>
                                    <p:cond delay="0"/>
                                  </p:stCondLst>
                                  <p:childTnLst>
                                    <p:set>
                                      <p:cBhvr>
                                        <p:cTn id="2251" dur="1" fill="hold">
                                          <p:stCondLst>
                                            <p:cond delay="0"/>
                                          </p:stCondLst>
                                        </p:cTn>
                                        <p:tgtEl>
                                          <p:spTgt spid="540"/>
                                        </p:tgtEl>
                                        <p:attrNameLst>
                                          <p:attrName>style.visibility</p:attrName>
                                        </p:attrNameLst>
                                      </p:cBhvr>
                                      <p:to>
                                        <p:strVal val="hidden"/>
                                      </p:to>
                                    </p:set>
                                  </p:childTnLst>
                                </p:cTn>
                              </p:par>
                            </p:childTnLst>
                          </p:cTn>
                        </p:par>
                      </p:childTnLst>
                    </p:cTn>
                  </p:par>
                </p:childTnLst>
              </p:cTn>
              <p:nextCondLst>
                <p:cond evt="onClick" delay="0">
                  <p:tgtEl>
                    <p:spTgt spid="540"/>
                  </p:tgtEl>
                </p:cond>
              </p:nextCondLst>
            </p:seq>
            <p:seq concurrent="1" nextAc="seek">
              <p:cTn id="2252" restart="whenNotActive" fill="hold" evtFilter="cancelBubble" nodeType="interactiveSeq">
                <p:stCondLst>
                  <p:cond evt="onClick" delay="0">
                    <p:tgtEl>
                      <p:spTgt spid="539"/>
                    </p:tgtEl>
                  </p:cond>
                </p:stCondLst>
                <p:endSync evt="end" delay="0">
                  <p:rtn val="all"/>
                </p:endSync>
                <p:childTnLst>
                  <p:par>
                    <p:cTn id="2253" fill="hold">
                      <p:stCondLst>
                        <p:cond delay="0"/>
                      </p:stCondLst>
                      <p:childTnLst>
                        <p:par>
                          <p:cTn id="2254" fill="hold">
                            <p:stCondLst>
                              <p:cond delay="0"/>
                            </p:stCondLst>
                            <p:childTnLst>
                              <p:par>
                                <p:cTn id="2255" presetID="1" presetClass="exit" presetSubtype="0" fill="hold" nodeType="clickEffect">
                                  <p:stCondLst>
                                    <p:cond delay="0"/>
                                  </p:stCondLst>
                                  <p:childTnLst>
                                    <p:set>
                                      <p:cBhvr>
                                        <p:cTn id="2256" dur="1" fill="hold">
                                          <p:stCondLst>
                                            <p:cond delay="0"/>
                                          </p:stCondLst>
                                        </p:cTn>
                                        <p:tgtEl>
                                          <p:spTgt spid="539"/>
                                        </p:tgtEl>
                                        <p:attrNameLst>
                                          <p:attrName>style.visibility</p:attrName>
                                        </p:attrNameLst>
                                      </p:cBhvr>
                                      <p:to>
                                        <p:strVal val="hidden"/>
                                      </p:to>
                                    </p:set>
                                  </p:childTnLst>
                                </p:cTn>
                              </p:par>
                            </p:childTnLst>
                          </p:cTn>
                        </p:par>
                      </p:childTnLst>
                    </p:cTn>
                  </p:par>
                </p:childTnLst>
              </p:cTn>
              <p:nextCondLst>
                <p:cond evt="onClick" delay="0">
                  <p:tgtEl>
                    <p:spTgt spid="539"/>
                  </p:tgtEl>
                </p:cond>
              </p:nextCondLst>
            </p:seq>
            <p:seq concurrent="1" nextAc="seek">
              <p:cTn id="2257" restart="whenNotActive" fill="hold" evtFilter="cancelBubble" nodeType="interactiveSeq">
                <p:stCondLst>
                  <p:cond evt="onClick" delay="0">
                    <p:tgtEl>
                      <p:spTgt spid="544"/>
                    </p:tgtEl>
                  </p:cond>
                </p:stCondLst>
                <p:endSync evt="end" delay="0">
                  <p:rtn val="all"/>
                </p:endSync>
                <p:childTnLst>
                  <p:par>
                    <p:cTn id="2258" fill="hold">
                      <p:stCondLst>
                        <p:cond delay="0"/>
                      </p:stCondLst>
                      <p:childTnLst>
                        <p:par>
                          <p:cTn id="2259" fill="hold">
                            <p:stCondLst>
                              <p:cond delay="0"/>
                            </p:stCondLst>
                            <p:childTnLst>
                              <p:par>
                                <p:cTn id="2260" presetID="1" presetClass="entr" presetSubtype="0" fill="hold" nodeType="clickEffect">
                                  <p:stCondLst>
                                    <p:cond delay="0"/>
                                  </p:stCondLst>
                                  <p:childTnLst>
                                    <p:set>
                                      <p:cBhvr>
                                        <p:cTn id="2261" dur="1" fill="hold">
                                          <p:stCondLst>
                                            <p:cond delay="0"/>
                                          </p:stCondLst>
                                        </p:cTn>
                                        <p:tgtEl>
                                          <p:spTgt spid="547"/>
                                        </p:tgtEl>
                                        <p:attrNameLst>
                                          <p:attrName>style.visibility</p:attrName>
                                        </p:attrNameLst>
                                      </p:cBhvr>
                                      <p:to>
                                        <p:strVal val="visible"/>
                                      </p:to>
                                    </p:set>
                                  </p:childTnLst>
                                </p:cTn>
                              </p:par>
                            </p:childTnLst>
                          </p:cTn>
                        </p:par>
                      </p:childTnLst>
                    </p:cTn>
                  </p:par>
                </p:childTnLst>
              </p:cTn>
              <p:nextCondLst>
                <p:cond evt="onClick" delay="0">
                  <p:tgtEl>
                    <p:spTgt spid="544"/>
                  </p:tgtEl>
                </p:cond>
              </p:nextCondLst>
            </p:seq>
            <p:seq concurrent="1" nextAc="seek">
              <p:cTn id="2262" restart="whenNotActive" fill="hold" evtFilter="cancelBubble" nodeType="interactiveSeq">
                <p:stCondLst>
                  <p:cond evt="onClick" delay="0">
                    <p:tgtEl>
                      <p:spTgt spid="542"/>
                    </p:tgtEl>
                  </p:cond>
                </p:stCondLst>
                <p:endSync evt="end" delay="0">
                  <p:rtn val="all"/>
                </p:endSync>
                <p:childTnLst>
                  <p:par>
                    <p:cTn id="2263" fill="hold">
                      <p:stCondLst>
                        <p:cond delay="0"/>
                      </p:stCondLst>
                      <p:childTnLst>
                        <p:par>
                          <p:cTn id="2264" fill="hold">
                            <p:stCondLst>
                              <p:cond delay="0"/>
                            </p:stCondLst>
                            <p:childTnLst>
                              <p:par>
                                <p:cTn id="2265" presetID="1" presetClass="entr" presetSubtype="0" fill="hold" nodeType="clickEffect">
                                  <p:stCondLst>
                                    <p:cond delay="0"/>
                                  </p:stCondLst>
                                  <p:childTnLst>
                                    <p:set>
                                      <p:cBhvr>
                                        <p:cTn id="2266" dur="1" fill="hold">
                                          <p:stCondLst>
                                            <p:cond delay="0"/>
                                          </p:stCondLst>
                                        </p:cTn>
                                        <p:tgtEl>
                                          <p:spTgt spid="545"/>
                                        </p:tgtEl>
                                        <p:attrNameLst>
                                          <p:attrName>style.visibility</p:attrName>
                                        </p:attrNameLst>
                                      </p:cBhvr>
                                      <p:to>
                                        <p:strVal val="visible"/>
                                      </p:to>
                                    </p:set>
                                  </p:childTnLst>
                                </p:cTn>
                              </p:par>
                            </p:childTnLst>
                          </p:cTn>
                        </p:par>
                      </p:childTnLst>
                    </p:cTn>
                  </p:par>
                </p:childTnLst>
              </p:cTn>
              <p:nextCondLst>
                <p:cond evt="onClick" delay="0">
                  <p:tgtEl>
                    <p:spTgt spid="542"/>
                  </p:tgtEl>
                </p:cond>
              </p:nextCondLst>
            </p:seq>
            <p:seq concurrent="1" nextAc="seek">
              <p:cTn id="2267" restart="whenNotActive" fill="hold" evtFilter="cancelBubble" nodeType="interactiveSeq">
                <p:stCondLst>
                  <p:cond evt="onClick" delay="0">
                    <p:tgtEl>
                      <p:spTgt spid="543"/>
                    </p:tgtEl>
                  </p:cond>
                </p:stCondLst>
                <p:endSync evt="end" delay="0">
                  <p:rtn val="all"/>
                </p:endSync>
                <p:childTnLst>
                  <p:par>
                    <p:cTn id="2268" fill="hold">
                      <p:stCondLst>
                        <p:cond delay="0"/>
                      </p:stCondLst>
                      <p:childTnLst>
                        <p:par>
                          <p:cTn id="2269" fill="hold">
                            <p:stCondLst>
                              <p:cond delay="0"/>
                            </p:stCondLst>
                            <p:childTnLst>
                              <p:par>
                                <p:cTn id="2270" presetID="1" presetClass="entr" presetSubtype="0" fill="hold" nodeType="clickEffect">
                                  <p:stCondLst>
                                    <p:cond delay="0"/>
                                  </p:stCondLst>
                                  <p:childTnLst>
                                    <p:set>
                                      <p:cBhvr>
                                        <p:cTn id="2271" dur="1" fill="hold">
                                          <p:stCondLst>
                                            <p:cond delay="0"/>
                                          </p:stCondLst>
                                        </p:cTn>
                                        <p:tgtEl>
                                          <p:spTgt spid="546"/>
                                        </p:tgtEl>
                                        <p:attrNameLst>
                                          <p:attrName>style.visibility</p:attrName>
                                        </p:attrNameLst>
                                      </p:cBhvr>
                                      <p:to>
                                        <p:strVal val="visible"/>
                                      </p:to>
                                    </p:set>
                                  </p:childTnLst>
                                </p:cTn>
                              </p:par>
                            </p:childTnLst>
                          </p:cTn>
                        </p:par>
                      </p:childTnLst>
                    </p:cTn>
                  </p:par>
                </p:childTnLst>
              </p:cTn>
              <p:nextCondLst>
                <p:cond evt="onClick" delay="0">
                  <p:tgtEl>
                    <p:spTgt spid="543"/>
                  </p:tgtEl>
                </p:cond>
              </p:nextCondLst>
            </p:seq>
            <p:seq concurrent="1" nextAc="seek">
              <p:cTn id="2272" restart="whenNotActive" fill="hold" evtFilter="cancelBubble" nodeType="interactiveSeq">
                <p:stCondLst>
                  <p:cond evt="onClick" delay="0">
                    <p:tgtEl>
                      <p:spTgt spid="547"/>
                    </p:tgtEl>
                  </p:cond>
                </p:stCondLst>
                <p:endSync evt="end" delay="0">
                  <p:rtn val="all"/>
                </p:endSync>
                <p:childTnLst>
                  <p:par>
                    <p:cTn id="2273" fill="hold">
                      <p:stCondLst>
                        <p:cond delay="0"/>
                      </p:stCondLst>
                      <p:childTnLst>
                        <p:par>
                          <p:cTn id="2274" fill="hold">
                            <p:stCondLst>
                              <p:cond delay="0"/>
                            </p:stCondLst>
                            <p:childTnLst>
                              <p:par>
                                <p:cTn id="2275" presetID="1" presetClass="exit" presetSubtype="0" fill="hold" nodeType="clickEffect">
                                  <p:stCondLst>
                                    <p:cond delay="0"/>
                                  </p:stCondLst>
                                  <p:childTnLst>
                                    <p:set>
                                      <p:cBhvr>
                                        <p:cTn id="2276" dur="1" fill="hold">
                                          <p:stCondLst>
                                            <p:cond delay="0"/>
                                          </p:stCondLst>
                                        </p:cTn>
                                        <p:tgtEl>
                                          <p:spTgt spid="547"/>
                                        </p:tgtEl>
                                        <p:attrNameLst>
                                          <p:attrName>style.visibility</p:attrName>
                                        </p:attrNameLst>
                                      </p:cBhvr>
                                      <p:to>
                                        <p:strVal val="hidden"/>
                                      </p:to>
                                    </p:set>
                                  </p:childTnLst>
                                </p:cTn>
                              </p:par>
                            </p:childTnLst>
                          </p:cTn>
                        </p:par>
                      </p:childTnLst>
                    </p:cTn>
                  </p:par>
                </p:childTnLst>
              </p:cTn>
              <p:nextCondLst>
                <p:cond evt="onClick" delay="0">
                  <p:tgtEl>
                    <p:spTgt spid="547"/>
                  </p:tgtEl>
                </p:cond>
              </p:nextCondLst>
            </p:seq>
            <p:seq concurrent="1" nextAc="seek">
              <p:cTn id="2277" restart="whenNotActive" fill="hold" evtFilter="cancelBubble" nodeType="interactiveSeq">
                <p:stCondLst>
                  <p:cond evt="onClick" delay="0">
                    <p:tgtEl>
                      <p:spTgt spid="545"/>
                    </p:tgtEl>
                  </p:cond>
                </p:stCondLst>
                <p:endSync evt="end" delay="0">
                  <p:rtn val="all"/>
                </p:endSync>
                <p:childTnLst>
                  <p:par>
                    <p:cTn id="2278" fill="hold">
                      <p:stCondLst>
                        <p:cond delay="0"/>
                      </p:stCondLst>
                      <p:childTnLst>
                        <p:par>
                          <p:cTn id="2279" fill="hold">
                            <p:stCondLst>
                              <p:cond delay="0"/>
                            </p:stCondLst>
                            <p:childTnLst>
                              <p:par>
                                <p:cTn id="2280" presetID="1" presetClass="exit" presetSubtype="0" fill="hold" nodeType="clickEffect">
                                  <p:stCondLst>
                                    <p:cond delay="0"/>
                                  </p:stCondLst>
                                  <p:childTnLst>
                                    <p:set>
                                      <p:cBhvr>
                                        <p:cTn id="2281" dur="1" fill="hold">
                                          <p:stCondLst>
                                            <p:cond delay="0"/>
                                          </p:stCondLst>
                                        </p:cTn>
                                        <p:tgtEl>
                                          <p:spTgt spid="545"/>
                                        </p:tgtEl>
                                        <p:attrNameLst>
                                          <p:attrName>style.visibility</p:attrName>
                                        </p:attrNameLst>
                                      </p:cBhvr>
                                      <p:to>
                                        <p:strVal val="hidden"/>
                                      </p:to>
                                    </p:set>
                                  </p:childTnLst>
                                </p:cTn>
                              </p:par>
                            </p:childTnLst>
                          </p:cTn>
                        </p:par>
                      </p:childTnLst>
                    </p:cTn>
                  </p:par>
                </p:childTnLst>
              </p:cTn>
              <p:nextCondLst>
                <p:cond evt="onClick" delay="0">
                  <p:tgtEl>
                    <p:spTgt spid="545"/>
                  </p:tgtEl>
                </p:cond>
              </p:nextCondLst>
            </p:seq>
            <p:seq concurrent="1" nextAc="seek">
              <p:cTn id="2282" restart="whenNotActive" fill="hold" evtFilter="cancelBubble" nodeType="interactiveSeq">
                <p:stCondLst>
                  <p:cond evt="onClick" delay="0">
                    <p:tgtEl>
                      <p:spTgt spid="546"/>
                    </p:tgtEl>
                  </p:cond>
                </p:stCondLst>
                <p:endSync evt="end" delay="0">
                  <p:rtn val="all"/>
                </p:endSync>
                <p:childTnLst>
                  <p:par>
                    <p:cTn id="2283" fill="hold">
                      <p:stCondLst>
                        <p:cond delay="0"/>
                      </p:stCondLst>
                      <p:childTnLst>
                        <p:par>
                          <p:cTn id="2284" fill="hold">
                            <p:stCondLst>
                              <p:cond delay="0"/>
                            </p:stCondLst>
                            <p:childTnLst>
                              <p:par>
                                <p:cTn id="2285" presetID="1" presetClass="exit" presetSubtype="0" fill="hold" nodeType="clickEffect">
                                  <p:stCondLst>
                                    <p:cond delay="0"/>
                                  </p:stCondLst>
                                  <p:childTnLst>
                                    <p:set>
                                      <p:cBhvr>
                                        <p:cTn id="2286" dur="1" fill="hold">
                                          <p:stCondLst>
                                            <p:cond delay="0"/>
                                          </p:stCondLst>
                                        </p:cTn>
                                        <p:tgtEl>
                                          <p:spTgt spid="546"/>
                                        </p:tgtEl>
                                        <p:attrNameLst>
                                          <p:attrName>style.visibility</p:attrName>
                                        </p:attrNameLst>
                                      </p:cBhvr>
                                      <p:to>
                                        <p:strVal val="hidden"/>
                                      </p:to>
                                    </p:set>
                                  </p:childTnLst>
                                </p:cTn>
                              </p:par>
                            </p:childTnLst>
                          </p:cTn>
                        </p:par>
                      </p:childTnLst>
                    </p:cTn>
                  </p:par>
                </p:childTnLst>
              </p:cTn>
              <p:nextCondLst>
                <p:cond evt="onClick" delay="0">
                  <p:tgtEl>
                    <p:spTgt spid="546"/>
                  </p:tgtEl>
                </p:cond>
              </p:nextCondLst>
            </p:seq>
            <p:seq concurrent="1" nextAc="seek">
              <p:cTn id="2287" restart="whenNotActive" fill="hold" evtFilter="cancelBubble" nodeType="interactiveSeq">
                <p:stCondLst>
                  <p:cond evt="onClick" delay="0">
                    <p:tgtEl>
                      <p:spTgt spid="548"/>
                    </p:tgtEl>
                  </p:cond>
                </p:stCondLst>
                <p:endSync evt="end" delay="0">
                  <p:rtn val="all"/>
                </p:endSync>
                <p:childTnLst>
                  <p:par>
                    <p:cTn id="2288" fill="hold">
                      <p:stCondLst>
                        <p:cond delay="0"/>
                      </p:stCondLst>
                      <p:childTnLst>
                        <p:par>
                          <p:cTn id="2289" fill="hold">
                            <p:stCondLst>
                              <p:cond delay="0"/>
                            </p:stCondLst>
                            <p:childTnLst>
                              <p:par>
                                <p:cTn id="2290" presetID="1" presetClass="entr" presetSubtype="0" fill="hold" nodeType="clickEffect">
                                  <p:stCondLst>
                                    <p:cond delay="0"/>
                                  </p:stCondLst>
                                  <p:childTnLst>
                                    <p:set>
                                      <p:cBhvr>
                                        <p:cTn id="2291" dur="1" fill="hold">
                                          <p:stCondLst>
                                            <p:cond delay="0"/>
                                          </p:stCondLst>
                                        </p:cTn>
                                        <p:tgtEl>
                                          <p:spTgt spid="549"/>
                                        </p:tgtEl>
                                        <p:attrNameLst>
                                          <p:attrName>style.visibility</p:attrName>
                                        </p:attrNameLst>
                                      </p:cBhvr>
                                      <p:to>
                                        <p:strVal val="visible"/>
                                      </p:to>
                                    </p:set>
                                  </p:childTnLst>
                                </p:cTn>
                              </p:par>
                            </p:childTnLst>
                          </p:cTn>
                        </p:par>
                      </p:childTnLst>
                    </p:cTn>
                  </p:par>
                </p:childTnLst>
              </p:cTn>
              <p:nextCondLst>
                <p:cond evt="onClick" delay="0">
                  <p:tgtEl>
                    <p:spTgt spid="548"/>
                  </p:tgtEl>
                </p:cond>
              </p:nextCondLst>
            </p:seq>
            <p:seq concurrent="1" nextAc="seek">
              <p:cTn id="2292" restart="whenNotActive" fill="hold" evtFilter="cancelBubble" nodeType="interactiveSeq">
                <p:stCondLst>
                  <p:cond evt="onClick" delay="0">
                    <p:tgtEl>
                      <p:spTgt spid="549"/>
                    </p:tgtEl>
                  </p:cond>
                </p:stCondLst>
                <p:endSync evt="end" delay="0">
                  <p:rtn val="all"/>
                </p:endSync>
                <p:childTnLst>
                  <p:par>
                    <p:cTn id="2293" fill="hold">
                      <p:stCondLst>
                        <p:cond delay="0"/>
                      </p:stCondLst>
                      <p:childTnLst>
                        <p:par>
                          <p:cTn id="2294" fill="hold">
                            <p:stCondLst>
                              <p:cond delay="0"/>
                            </p:stCondLst>
                            <p:childTnLst>
                              <p:par>
                                <p:cTn id="2295" presetID="1" presetClass="exit" presetSubtype="0" fill="hold" nodeType="clickEffect">
                                  <p:stCondLst>
                                    <p:cond delay="0"/>
                                  </p:stCondLst>
                                  <p:childTnLst>
                                    <p:set>
                                      <p:cBhvr>
                                        <p:cTn id="2296" dur="1" fill="hold">
                                          <p:stCondLst>
                                            <p:cond delay="0"/>
                                          </p:stCondLst>
                                        </p:cTn>
                                        <p:tgtEl>
                                          <p:spTgt spid="549"/>
                                        </p:tgtEl>
                                        <p:attrNameLst>
                                          <p:attrName>style.visibility</p:attrName>
                                        </p:attrNameLst>
                                      </p:cBhvr>
                                      <p:to>
                                        <p:strVal val="hidden"/>
                                      </p:to>
                                    </p:set>
                                  </p:childTnLst>
                                </p:cTn>
                              </p:par>
                            </p:childTnLst>
                          </p:cTn>
                        </p:par>
                      </p:childTnLst>
                    </p:cTn>
                  </p:par>
                </p:childTnLst>
              </p:cTn>
              <p:nextCondLst>
                <p:cond evt="onClick" delay="0">
                  <p:tgtEl>
                    <p:spTgt spid="549"/>
                  </p:tgtEl>
                </p:cond>
              </p:nextCondLst>
            </p:seq>
            <p:seq concurrent="1" nextAc="seek">
              <p:cTn id="2297" restart="whenNotActive" fill="hold" evtFilter="cancelBubble" nodeType="interactiveSeq">
                <p:stCondLst>
                  <p:cond evt="onClick" delay="0">
                    <p:tgtEl>
                      <p:spTgt spid="552"/>
                    </p:tgtEl>
                  </p:cond>
                </p:stCondLst>
                <p:endSync evt="end" delay="0">
                  <p:rtn val="all"/>
                </p:endSync>
                <p:childTnLst>
                  <p:par>
                    <p:cTn id="2298" fill="hold">
                      <p:stCondLst>
                        <p:cond delay="0"/>
                      </p:stCondLst>
                      <p:childTnLst>
                        <p:par>
                          <p:cTn id="2299" fill="hold">
                            <p:stCondLst>
                              <p:cond delay="0"/>
                            </p:stCondLst>
                            <p:childTnLst>
                              <p:par>
                                <p:cTn id="2300" presetID="1" presetClass="entr" presetSubtype="0" fill="hold" nodeType="clickEffect">
                                  <p:stCondLst>
                                    <p:cond delay="0"/>
                                  </p:stCondLst>
                                  <p:childTnLst>
                                    <p:set>
                                      <p:cBhvr>
                                        <p:cTn id="2301" dur="1" fill="hold">
                                          <p:stCondLst>
                                            <p:cond delay="0"/>
                                          </p:stCondLst>
                                        </p:cTn>
                                        <p:tgtEl>
                                          <p:spTgt spid="555"/>
                                        </p:tgtEl>
                                        <p:attrNameLst>
                                          <p:attrName>style.visibility</p:attrName>
                                        </p:attrNameLst>
                                      </p:cBhvr>
                                      <p:to>
                                        <p:strVal val="visible"/>
                                      </p:to>
                                    </p:set>
                                  </p:childTnLst>
                                </p:cTn>
                              </p:par>
                            </p:childTnLst>
                          </p:cTn>
                        </p:par>
                      </p:childTnLst>
                    </p:cTn>
                  </p:par>
                </p:childTnLst>
              </p:cTn>
              <p:nextCondLst>
                <p:cond evt="onClick" delay="0">
                  <p:tgtEl>
                    <p:spTgt spid="552"/>
                  </p:tgtEl>
                </p:cond>
              </p:nextCondLst>
            </p:seq>
            <p:seq concurrent="1" nextAc="seek">
              <p:cTn id="2302" restart="whenNotActive" fill="hold" evtFilter="cancelBubble" nodeType="interactiveSeq">
                <p:stCondLst>
                  <p:cond evt="onClick" delay="0">
                    <p:tgtEl>
                      <p:spTgt spid="550"/>
                    </p:tgtEl>
                  </p:cond>
                </p:stCondLst>
                <p:endSync evt="end" delay="0">
                  <p:rtn val="all"/>
                </p:endSync>
                <p:childTnLst>
                  <p:par>
                    <p:cTn id="2303" fill="hold">
                      <p:stCondLst>
                        <p:cond delay="0"/>
                      </p:stCondLst>
                      <p:childTnLst>
                        <p:par>
                          <p:cTn id="2304" fill="hold">
                            <p:stCondLst>
                              <p:cond delay="0"/>
                            </p:stCondLst>
                            <p:childTnLst>
                              <p:par>
                                <p:cTn id="2305" presetID="1" presetClass="entr" presetSubtype="0" fill="hold" nodeType="clickEffect">
                                  <p:stCondLst>
                                    <p:cond delay="0"/>
                                  </p:stCondLst>
                                  <p:childTnLst>
                                    <p:set>
                                      <p:cBhvr>
                                        <p:cTn id="2306" dur="1" fill="hold">
                                          <p:stCondLst>
                                            <p:cond delay="0"/>
                                          </p:stCondLst>
                                        </p:cTn>
                                        <p:tgtEl>
                                          <p:spTgt spid="553"/>
                                        </p:tgtEl>
                                        <p:attrNameLst>
                                          <p:attrName>style.visibility</p:attrName>
                                        </p:attrNameLst>
                                      </p:cBhvr>
                                      <p:to>
                                        <p:strVal val="visible"/>
                                      </p:to>
                                    </p:set>
                                  </p:childTnLst>
                                </p:cTn>
                              </p:par>
                            </p:childTnLst>
                          </p:cTn>
                        </p:par>
                      </p:childTnLst>
                    </p:cTn>
                  </p:par>
                </p:childTnLst>
              </p:cTn>
              <p:nextCondLst>
                <p:cond evt="onClick" delay="0">
                  <p:tgtEl>
                    <p:spTgt spid="550"/>
                  </p:tgtEl>
                </p:cond>
              </p:nextCondLst>
            </p:seq>
            <p:seq concurrent="1" nextAc="seek">
              <p:cTn id="2307" restart="whenNotActive" fill="hold" evtFilter="cancelBubble" nodeType="interactiveSeq">
                <p:stCondLst>
                  <p:cond evt="onClick" delay="0">
                    <p:tgtEl>
                      <p:spTgt spid="551"/>
                    </p:tgtEl>
                  </p:cond>
                </p:stCondLst>
                <p:endSync evt="end" delay="0">
                  <p:rtn val="all"/>
                </p:endSync>
                <p:childTnLst>
                  <p:par>
                    <p:cTn id="2308" fill="hold">
                      <p:stCondLst>
                        <p:cond delay="0"/>
                      </p:stCondLst>
                      <p:childTnLst>
                        <p:par>
                          <p:cTn id="2309" fill="hold">
                            <p:stCondLst>
                              <p:cond delay="0"/>
                            </p:stCondLst>
                            <p:childTnLst>
                              <p:par>
                                <p:cTn id="2310" presetID="1" presetClass="entr" presetSubtype="0" fill="hold" nodeType="clickEffect">
                                  <p:stCondLst>
                                    <p:cond delay="0"/>
                                  </p:stCondLst>
                                  <p:childTnLst>
                                    <p:set>
                                      <p:cBhvr>
                                        <p:cTn id="2311" dur="1" fill="hold">
                                          <p:stCondLst>
                                            <p:cond delay="0"/>
                                          </p:stCondLst>
                                        </p:cTn>
                                        <p:tgtEl>
                                          <p:spTgt spid="554"/>
                                        </p:tgtEl>
                                        <p:attrNameLst>
                                          <p:attrName>style.visibility</p:attrName>
                                        </p:attrNameLst>
                                      </p:cBhvr>
                                      <p:to>
                                        <p:strVal val="visible"/>
                                      </p:to>
                                    </p:set>
                                  </p:childTnLst>
                                </p:cTn>
                              </p:par>
                            </p:childTnLst>
                          </p:cTn>
                        </p:par>
                      </p:childTnLst>
                    </p:cTn>
                  </p:par>
                </p:childTnLst>
              </p:cTn>
              <p:nextCondLst>
                <p:cond evt="onClick" delay="0">
                  <p:tgtEl>
                    <p:spTgt spid="551"/>
                  </p:tgtEl>
                </p:cond>
              </p:nextCondLst>
            </p:seq>
            <p:seq concurrent="1" nextAc="seek">
              <p:cTn id="2312" restart="whenNotActive" fill="hold" evtFilter="cancelBubble" nodeType="interactiveSeq">
                <p:stCondLst>
                  <p:cond evt="onClick" delay="0">
                    <p:tgtEl>
                      <p:spTgt spid="555"/>
                    </p:tgtEl>
                  </p:cond>
                </p:stCondLst>
                <p:endSync evt="end" delay="0">
                  <p:rtn val="all"/>
                </p:endSync>
                <p:childTnLst>
                  <p:par>
                    <p:cTn id="2313" fill="hold">
                      <p:stCondLst>
                        <p:cond delay="0"/>
                      </p:stCondLst>
                      <p:childTnLst>
                        <p:par>
                          <p:cTn id="2314" fill="hold">
                            <p:stCondLst>
                              <p:cond delay="0"/>
                            </p:stCondLst>
                            <p:childTnLst>
                              <p:par>
                                <p:cTn id="2315" presetID="1" presetClass="exit" presetSubtype="0" fill="hold" nodeType="clickEffect">
                                  <p:stCondLst>
                                    <p:cond delay="0"/>
                                  </p:stCondLst>
                                  <p:childTnLst>
                                    <p:set>
                                      <p:cBhvr>
                                        <p:cTn id="2316" dur="1" fill="hold">
                                          <p:stCondLst>
                                            <p:cond delay="0"/>
                                          </p:stCondLst>
                                        </p:cTn>
                                        <p:tgtEl>
                                          <p:spTgt spid="555"/>
                                        </p:tgtEl>
                                        <p:attrNameLst>
                                          <p:attrName>style.visibility</p:attrName>
                                        </p:attrNameLst>
                                      </p:cBhvr>
                                      <p:to>
                                        <p:strVal val="hidden"/>
                                      </p:to>
                                    </p:set>
                                  </p:childTnLst>
                                </p:cTn>
                              </p:par>
                            </p:childTnLst>
                          </p:cTn>
                        </p:par>
                      </p:childTnLst>
                    </p:cTn>
                  </p:par>
                </p:childTnLst>
              </p:cTn>
              <p:nextCondLst>
                <p:cond evt="onClick" delay="0">
                  <p:tgtEl>
                    <p:spTgt spid="555"/>
                  </p:tgtEl>
                </p:cond>
              </p:nextCondLst>
            </p:seq>
            <p:seq concurrent="1" nextAc="seek">
              <p:cTn id="2317" restart="whenNotActive" fill="hold" evtFilter="cancelBubble" nodeType="interactiveSeq">
                <p:stCondLst>
                  <p:cond evt="onClick" delay="0">
                    <p:tgtEl>
                      <p:spTgt spid="553"/>
                    </p:tgtEl>
                  </p:cond>
                </p:stCondLst>
                <p:endSync evt="end" delay="0">
                  <p:rtn val="all"/>
                </p:endSync>
                <p:childTnLst>
                  <p:par>
                    <p:cTn id="2318" fill="hold">
                      <p:stCondLst>
                        <p:cond delay="0"/>
                      </p:stCondLst>
                      <p:childTnLst>
                        <p:par>
                          <p:cTn id="2319" fill="hold">
                            <p:stCondLst>
                              <p:cond delay="0"/>
                            </p:stCondLst>
                            <p:childTnLst>
                              <p:par>
                                <p:cTn id="2320" presetID="1" presetClass="exit" presetSubtype="0" fill="hold" nodeType="clickEffect">
                                  <p:stCondLst>
                                    <p:cond delay="0"/>
                                  </p:stCondLst>
                                  <p:childTnLst>
                                    <p:set>
                                      <p:cBhvr>
                                        <p:cTn id="2321" dur="1" fill="hold">
                                          <p:stCondLst>
                                            <p:cond delay="0"/>
                                          </p:stCondLst>
                                        </p:cTn>
                                        <p:tgtEl>
                                          <p:spTgt spid="553"/>
                                        </p:tgtEl>
                                        <p:attrNameLst>
                                          <p:attrName>style.visibility</p:attrName>
                                        </p:attrNameLst>
                                      </p:cBhvr>
                                      <p:to>
                                        <p:strVal val="hidden"/>
                                      </p:to>
                                    </p:set>
                                  </p:childTnLst>
                                </p:cTn>
                              </p:par>
                            </p:childTnLst>
                          </p:cTn>
                        </p:par>
                      </p:childTnLst>
                    </p:cTn>
                  </p:par>
                </p:childTnLst>
              </p:cTn>
              <p:nextCondLst>
                <p:cond evt="onClick" delay="0">
                  <p:tgtEl>
                    <p:spTgt spid="553"/>
                  </p:tgtEl>
                </p:cond>
              </p:nextCondLst>
            </p:seq>
            <p:seq concurrent="1" nextAc="seek">
              <p:cTn id="2322" restart="whenNotActive" fill="hold" evtFilter="cancelBubble" nodeType="interactiveSeq">
                <p:stCondLst>
                  <p:cond evt="onClick" delay="0">
                    <p:tgtEl>
                      <p:spTgt spid="554"/>
                    </p:tgtEl>
                  </p:cond>
                </p:stCondLst>
                <p:endSync evt="end" delay="0">
                  <p:rtn val="all"/>
                </p:endSync>
                <p:childTnLst>
                  <p:par>
                    <p:cTn id="2323" fill="hold">
                      <p:stCondLst>
                        <p:cond delay="0"/>
                      </p:stCondLst>
                      <p:childTnLst>
                        <p:par>
                          <p:cTn id="2324" fill="hold">
                            <p:stCondLst>
                              <p:cond delay="0"/>
                            </p:stCondLst>
                            <p:childTnLst>
                              <p:par>
                                <p:cTn id="2325" presetID="1" presetClass="exit" presetSubtype="0" fill="hold" nodeType="clickEffect">
                                  <p:stCondLst>
                                    <p:cond delay="0"/>
                                  </p:stCondLst>
                                  <p:childTnLst>
                                    <p:set>
                                      <p:cBhvr>
                                        <p:cTn id="2326" dur="1" fill="hold">
                                          <p:stCondLst>
                                            <p:cond delay="0"/>
                                          </p:stCondLst>
                                        </p:cTn>
                                        <p:tgtEl>
                                          <p:spTgt spid="554"/>
                                        </p:tgtEl>
                                        <p:attrNameLst>
                                          <p:attrName>style.visibility</p:attrName>
                                        </p:attrNameLst>
                                      </p:cBhvr>
                                      <p:to>
                                        <p:strVal val="hidden"/>
                                      </p:to>
                                    </p:set>
                                  </p:childTnLst>
                                </p:cTn>
                              </p:par>
                            </p:childTnLst>
                          </p:cTn>
                        </p:par>
                      </p:childTnLst>
                    </p:cTn>
                  </p:par>
                </p:childTnLst>
              </p:cTn>
              <p:nextCondLst>
                <p:cond evt="onClick" delay="0">
                  <p:tgtEl>
                    <p:spTgt spid="554"/>
                  </p:tgtEl>
                </p:cond>
              </p:nextCondLst>
            </p:seq>
            <p:seq concurrent="1" nextAc="seek">
              <p:cTn id="2327" restart="whenNotActive" fill="hold" evtFilter="cancelBubble" nodeType="interactiveSeq">
                <p:stCondLst>
                  <p:cond evt="onClick" delay="0">
                    <p:tgtEl>
                      <p:spTgt spid="556"/>
                    </p:tgtEl>
                  </p:cond>
                </p:stCondLst>
                <p:endSync evt="end" delay="0">
                  <p:rtn val="all"/>
                </p:endSync>
                <p:childTnLst>
                  <p:par>
                    <p:cTn id="2328" fill="hold">
                      <p:stCondLst>
                        <p:cond delay="0"/>
                      </p:stCondLst>
                      <p:childTnLst>
                        <p:par>
                          <p:cTn id="2329" fill="hold">
                            <p:stCondLst>
                              <p:cond delay="0"/>
                            </p:stCondLst>
                            <p:childTnLst>
                              <p:par>
                                <p:cTn id="2330" presetID="1" presetClass="entr" presetSubtype="0" fill="hold" nodeType="clickEffect">
                                  <p:stCondLst>
                                    <p:cond delay="0"/>
                                  </p:stCondLst>
                                  <p:childTnLst>
                                    <p:set>
                                      <p:cBhvr>
                                        <p:cTn id="2331" dur="1" fill="hold">
                                          <p:stCondLst>
                                            <p:cond delay="0"/>
                                          </p:stCondLst>
                                        </p:cTn>
                                        <p:tgtEl>
                                          <p:spTgt spid="557"/>
                                        </p:tgtEl>
                                        <p:attrNameLst>
                                          <p:attrName>style.visibility</p:attrName>
                                        </p:attrNameLst>
                                      </p:cBhvr>
                                      <p:to>
                                        <p:strVal val="visible"/>
                                      </p:to>
                                    </p:set>
                                  </p:childTnLst>
                                </p:cTn>
                              </p:par>
                            </p:childTnLst>
                          </p:cTn>
                        </p:par>
                      </p:childTnLst>
                    </p:cTn>
                  </p:par>
                </p:childTnLst>
              </p:cTn>
              <p:nextCondLst>
                <p:cond evt="onClick" delay="0">
                  <p:tgtEl>
                    <p:spTgt spid="556"/>
                  </p:tgtEl>
                </p:cond>
              </p:nextCondLst>
            </p:seq>
            <p:seq concurrent="1" nextAc="seek">
              <p:cTn id="2332" restart="whenNotActive" fill="hold" evtFilter="cancelBubble" nodeType="interactiveSeq">
                <p:stCondLst>
                  <p:cond evt="onClick" delay="0">
                    <p:tgtEl>
                      <p:spTgt spid="557"/>
                    </p:tgtEl>
                  </p:cond>
                </p:stCondLst>
                <p:endSync evt="end" delay="0">
                  <p:rtn val="all"/>
                </p:endSync>
                <p:childTnLst>
                  <p:par>
                    <p:cTn id="2333" fill="hold">
                      <p:stCondLst>
                        <p:cond delay="0"/>
                      </p:stCondLst>
                      <p:childTnLst>
                        <p:par>
                          <p:cTn id="2334" fill="hold">
                            <p:stCondLst>
                              <p:cond delay="0"/>
                            </p:stCondLst>
                            <p:childTnLst>
                              <p:par>
                                <p:cTn id="2335" presetID="1" presetClass="exit" presetSubtype="0" fill="hold" nodeType="clickEffect">
                                  <p:stCondLst>
                                    <p:cond delay="0"/>
                                  </p:stCondLst>
                                  <p:childTnLst>
                                    <p:set>
                                      <p:cBhvr>
                                        <p:cTn id="2336" dur="1" fill="hold">
                                          <p:stCondLst>
                                            <p:cond delay="0"/>
                                          </p:stCondLst>
                                        </p:cTn>
                                        <p:tgtEl>
                                          <p:spTgt spid="557"/>
                                        </p:tgtEl>
                                        <p:attrNameLst>
                                          <p:attrName>style.visibility</p:attrName>
                                        </p:attrNameLst>
                                      </p:cBhvr>
                                      <p:to>
                                        <p:strVal val="hidden"/>
                                      </p:to>
                                    </p:set>
                                  </p:childTnLst>
                                </p:cTn>
                              </p:par>
                            </p:childTnLst>
                          </p:cTn>
                        </p:par>
                      </p:childTnLst>
                    </p:cTn>
                  </p:par>
                </p:childTnLst>
              </p:cTn>
              <p:nextCondLst>
                <p:cond evt="onClick" delay="0">
                  <p:tgtEl>
                    <p:spTgt spid="557"/>
                  </p:tgtEl>
                </p:cond>
              </p:nextCondLst>
            </p:seq>
            <p:seq concurrent="1" nextAc="seek">
              <p:cTn id="2337" restart="whenNotActive" fill="hold" evtFilter="cancelBubble" nodeType="interactiveSeq">
                <p:stCondLst>
                  <p:cond evt="onClick" delay="0">
                    <p:tgtEl>
                      <p:spTgt spid="560"/>
                    </p:tgtEl>
                  </p:cond>
                </p:stCondLst>
                <p:endSync evt="end" delay="0">
                  <p:rtn val="all"/>
                </p:endSync>
                <p:childTnLst>
                  <p:par>
                    <p:cTn id="2338" fill="hold">
                      <p:stCondLst>
                        <p:cond delay="0"/>
                      </p:stCondLst>
                      <p:childTnLst>
                        <p:par>
                          <p:cTn id="2339" fill="hold">
                            <p:stCondLst>
                              <p:cond delay="0"/>
                            </p:stCondLst>
                            <p:childTnLst>
                              <p:par>
                                <p:cTn id="2340" presetID="1" presetClass="entr" presetSubtype="0" fill="hold" nodeType="clickEffect">
                                  <p:stCondLst>
                                    <p:cond delay="0"/>
                                  </p:stCondLst>
                                  <p:childTnLst>
                                    <p:set>
                                      <p:cBhvr>
                                        <p:cTn id="2341" dur="1" fill="hold">
                                          <p:stCondLst>
                                            <p:cond delay="0"/>
                                          </p:stCondLst>
                                        </p:cTn>
                                        <p:tgtEl>
                                          <p:spTgt spid="563"/>
                                        </p:tgtEl>
                                        <p:attrNameLst>
                                          <p:attrName>style.visibility</p:attrName>
                                        </p:attrNameLst>
                                      </p:cBhvr>
                                      <p:to>
                                        <p:strVal val="visible"/>
                                      </p:to>
                                    </p:set>
                                  </p:childTnLst>
                                </p:cTn>
                              </p:par>
                            </p:childTnLst>
                          </p:cTn>
                        </p:par>
                      </p:childTnLst>
                    </p:cTn>
                  </p:par>
                </p:childTnLst>
              </p:cTn>
              <p:nextCondLst>
                <p:cond evt="onClick" delay="0">
                  <p:tgtEl>
                    <p:spTgt spid="560"/>
                  </p:tgtEl>
                </p:cond>
              </p:nextCondLst>
            </p:seq>
            <p:seq concurrent="1" nextAc="seek">
              <p:cTn id="2342" restart="whenNotActive" fill="hold" evtFilter="cancelBubble" nodeType="interactiveSeq">
                <p:stCondLst>
                  <p:cond evt="onClick" delay="0">
                    <p:tgtEl>
                      <p:spTgt spid="558"/>
                    </p:tgtEl>
                  </p:cond>
                </p:stCondLst>
                <p:endSync evt="end" delay="0">
                  <p:rtn val="all"/>
                </p:endSync>
                <p:childTnLst>
                  <p:par>
                    <p:cTn id="2343" fill="hold">
                      <p:stCondLst>
                        <p:cond delay="0"/>
                      </p:stCondLst>
                      <p:childTnLst>
                        <p:par>
                          <p:cTn id="2344" fill="hold">
                            <p:stCondLst>
                              <p:cond delay="0"/>
                            </p:stCondLst>
                            <p:childTnLst>
                              <p:par>
                                <p:cTn id="2345" presetID="1" presetClass="entr" presetSubtype="0" fill="hold" nodeType="clickEffect">
                                  <p:stCondLst>
                                    <p:cond delay="0"/>
                                  </p:stCondLst>
                                  <p:childTnLst>
                                    <p:set>
                                      <p:cBhvr>
                                        <p:cTn id="2346" dur="1" fill="hold">
                                          <p:stCondLst>
                                            <p:cond delay="0"/>
                                          </p:stCondLst>
                                        </p:cTn>
                                        <p:tgtEl>
                                          <p:spTgt spid="561"/>
                                        </p:tgtEl>
                                        <p:attrNameLst>
                                          <p:attrName>style.visibility</p:attrName>
                                        </p:attrNameLst>
                                      </p:cBhvr>
                                      <p:to>
                                        <p:strVal val="visible"/>
                                      </p:to>
                                    </p:set>
                                  </p:childTnLst>
                                </p:cTn>
                              </p:par>
                            </p:childTnLst>
                          </p:cTn>
                        </p:par>
                      </p:childTnLst>
                    </p:cTn>
                  </p:par>
                </p:childTnLst>
              </p:cTn>
              <p:nextCondLst>
                <p:cond evt="onClick" delay="0">
                  <p:tgtEl>
                    <p:spTgt spid="558"/>
                  </p:tgtEl>
                </p:cond>
              </p:nextCondLst>
            </p:seq>
            <p:seq concurrent="1" nextAc="seek">
              <p:cTn id="2347" restart="whenNotActive" fill="hold" evtFilter="cancelBubble" nodeType="interactiveSeq">
                <p:stCondLst>
                  <p:cond evt="onClick" delay="0">
                    <p:tgtEl>
                      <p:spTgt spid="559"/>
                    </p:tgtEl>
                  </p:cond>
                </p:stCondLst>
                <p:endSync evt="end" delay="0">
                  <p:rtn val="all"/>
                </p:endSync>
                <p:childTnLst>
                  <p:par>
                    <p:cTn id="2348" fill="hold">
                      <p:stCondLst>
                        <p:cond delay="0"/>
                      </p:stCondLst>
                      <p:childTnLst>
                        <p:par>
                          <p:cTn id="2349" fill="hold">
                            <p:stCondLst>
                              <p:cond delay="0"/>
                            </p:stCondLst>
                            <p:childTnLst>
                              <p:par>
                                <p:cTn id="2350" presetID="1" presetClass="entr" presetSubtype="0" fill="hold" nodeType="clickEffect">
                                  <p:stCondLst>
                                    <p:cond delay="0"/>
                                  </p:stCondLst>
                                  <p:childTnLst>
                                    <p:set>
                                      <p:cBhvr>
                                        <p:cTn id="2351" dur="1" fill="hold">
                                          <p:stCondLst>
                                            <p:cond delay="0"/>
                                          </p:stCondLst>
                                        </p:cTn>
                                        <p:tgtEl>
                                          <p:spTgt spid="562"/>
                                        </p:tgtEl>
                                        <p:attrNameLst>
                                          <p:attrName>style.visibility</p:attrName>
                                        </p:attrNameLst>
                                      </p:cBhvr>
                                      <p:to>
                                        <p:strVal val="visible"/>
                                      </p:to>
                                    </p:set>
                                  </p:childTnLst>
                                </p:cTn>
                              </p:par>
                            </p:childTnLst>
                          </p:cTn>
                        </p:par>
                      </p:childTnLst>
                    </p:cTn>
                  </p:par>
                </p:childTnLst>
              </p:cTn>
              <p:nextCondLst>
                <p:cond evt="onClick" delay="0">
                  <p:tgtEl>
                    <p:spTgt spid="559"/>
                  </p:tgtEl>
                </p:cond>
              </p:nextCondLst>
            </p:seq>
            <p:seq concurrent="1" nextAc="seek">
              <p:cTn id="2352" restart="whenNotActive" fill="hold" evtFilter="cancelBubble" nodeType="interactiveSeq">
                <p:stCondLst>
                  <p:cond evt="onClick" delay="0">
                    <p:tgtEl>
                      <p:spTgt spid="563"/>
                    </p:tgtEl>
                  </p:cond>
                </p:stCondLst>
                <p:endSync evt="end" delay="0">
                  <p:rtn val="all"/>
                </p:endSync>
                <p:childTnLst>
                  <p:par>
                    <p:cTn id="2353" fill="hold">
                      <p:stCondLst>
                        <p:cond delay="0"/>
                      </p:stCondLst>
                      <p:childTnLst>
                        <p:par>
                          <p:cTn id="2354" fill="hold">
                            <p:stCondLst>
                              <p:cond delay="0"/>
                            </p:stCondLst>
                            <p:childTnLst>
                              <p:par>
                                <p:cTn id="2355" presetID="1" presetClass="exit" presetSubtype="0" fill="hold" nodeType="clickEffect">
                                  <p:stCondLst>
                                    <p:cond delay="0"/>
                                  </p:stCondLst>
                                  <p:childTnLst>
                                    <p:set>
                                      <p:cBhvr>
                                        <p:cTn id="2356" dur="1" fill="hold">
                                          <p:stCondLst>
                                            <p:cond delay="0"/>
                                          </p:stCondLst>
                                        </p:cTn>
                                        <p:tgtEl>
                                          <p:spTgt spid="563"/>
                                        </p:tgtEl>
                                        <p:attrNameLst>
                                          <p:attrName>style.visibility</p:attrName>
                                        </p:attrNameLst>
                                      </p:cBhvr>
                                      <p:to>
                                        <p:strVal val="hidden"/>
                                      </p:to>
                                    </p:set>
                                  </p:childTnLst>
                                </p:cTn>
                              </p:par>
                            </p:childTnLst>
                          </p:cTn>
                        </p:par>
                      </p:childTnLst>
                    </p:cTn>
                  </p:par>
                </p:childTnLst>
              </p:cTn>
              <p:nextCondLst>
                <p:cond evt="onClick" delay="0">
                  <p:tgtEl>
                    <p:spTgt spid="563"/>
                  </p:tgtEl>
                </p:cond>
              </p:nextCondLst>
            </p:seq>
            <p:seq concurrent="1" nextAc="seek">
              <p:cTn id="2357" restart="whenNotActive" fill="hold" evtFilter="cancelBubble" nodeType="interactiveSeq">
                <p:stCondLst>
                  <p:cond evt="onClick" delay="0">
                    <p:tgtEl>
                      <p:spTgt spid="561"/>
                    </p:tgtEl>
                  </p:cond>
                </p:stCondLst>
                <p:endSync evt="end" delay="0">
                  <p:rtn val="all"/>
                </p:endSync>
                <p:childTnLst>
                  <p:par>
                    <p:cTn id="2358" fill="hold">
                      <p:stCondLst>
                        <p:cond delay="0"/>
                      </p:stCondLst>
                      <p:childTnLst>
                        <p:par>
                          <p:cTn id="2359" fill="hold">
                            <p:stCondLst>
                              <p:cond delay="0"/>
                            </p:stCondLst>
                            <p:childTnLst>
                              <p:par>
                                <p:cTn id="2360" presetID="1" presetClass="exit" presetSubtype="0" fill="hold" nodeType="clickEffect">
                                  <p:stCondLst>
                                    <p:cond delay="0"/>
                                  </p:stCondLst>
                                  <p:childTnLst>
                                    <p:set>
                                      <p:cBhvr>
                                        <p:cTn id="2361" dur="1" fill="hold">
                                          <p:stCondLst>
                                            <p:cond delay="0"/>
                                          </p:stCondLst>
                                        </p:cTn>
                                        <p:tgtEl>
                                          <p:spTgt spid="561"/>
                                        </p:tgtEl>
                                        <p:attrNameLst>
                                          <p:attrName>style.visibility</p:attrName>
                                        </p:attrNameLst>
                                      </p:cBhvr>
                                      <p:to>
                                        <p:strVal val="hidden"/>
                                      </p:to>
                                    </p:set>
                                  </p:childTnLst>
                                </p:cTn>
                              </p:par>
                            </p:childTnLst>
                          </p:cTn>
                        </p:par>
                      </p:childTnLst>
                    </p:cTn>
                  </p:par>
                </p:childTnLst>
              </p:cTn>
              <p:nextCondLst>
                <p:cond evt="onClick" delay="0">
                  <p:tgtEl>
                    <p:spTgt spid="561"/>
                  </p:tgtEl>
                </p:cond>
              </p:nextCondLst>
            </p:seq>
            <p:seq concurrent="1" nextAc="seek">
              <p:cTn id="2362" restart="whenNotActive" fill="hold" evtFilter="cancelBubble" nodeType="interactiveSeq">
                <p:stCondLst>
                  <p:cond evt="onClick" delay="0">
                    <p:tgtEl>
                      <p:spTgt spid="562"/>
                    </p:tgtEl>
                  </p:cond>
                </p:stCondLst>
                <p:endSync evt="end" delay="0">
                  <p:rtn val="all"/>
                </p:endSync>
                <p:childTnLst>
                  <p:par>
                    <p:cTn id="2363" fill="hold">
                      <p:stCondLst>
                        <p:cond delay="0"/>
                      </p:stCondLst>
                      <p:childTnLst>
                        <p:par>
                          <p:cTn id="2364" fill="hold">
                            <p:stCondLst>
                              <p:cond delay="0"/>
                            </p:stCondLst>
                            <p:childTnLst>
                              <p:par>
                                <p:cTn id="2365" presetID="1" presetClass="exit" presetSubtype="0" fill="hold" nodeType="clickEffect">
                                  <p:stCondLst>
                                    <p:cond delay="0"/>
                                  </p:stCondLst>
                                  <p:childTnLst>
                                    <p:set>
                                      <p:cBhvr>
                                        <p:cTn id="2366" dur="1" fill="hold">
                                          <p:stCondLst>
                                            <p:cond delay="0"/>
                                          </p:stCondLst>
                                        </p:cTn>
                                        <p:tgtEl>
                                          <p:spTgt spid="562"/>
                                        </p:tgtEl>
                                        <p:attrNameLst>
                                          <p:attrName>style.visibility</p:attrName>
                                        </p:attrNameLst>
                                      </p:cBhvr>
                                      <p:to>
                                        <p:strVal val="hidden"/>
                                      </p:to>
                                    </p:set>
                                  </p:childTnLst>
                                </p:cTn>
                              </p:par>
                            </p:childTnLst>
                          </p:cTn>
                        </p:par>
                      </p:childTnLst>
                    </p:cTn>
                  </p:par>
                </p:childTnLst>
              </p:cTn>
              <p:nextCondLst>
                <p:cond evt="onClick" delay="0">
                  <p:tgtEl>
                    <p:spTgt spid="562"/>
                  </p:tgtEl>
                </p:cond>
              </p:nextCondLst>
            </p:seq>
            <p:seq concurrent="1" nextAc="seek">
              <p:cTn id="2367" restart="whenNotActive" fill="hold" evtFilter="cancelBubble" nodeType="interactiveSeq">
                <p:stCondLst>
                  <p:cond evt="onClick" delay="0">
                    <p:tgtEl>
                      <p:spTgt spid="564"/>
                    </p:tgtEl>
                  </p:cond>
                </p:stCondLst>
                <p:endSync evt="end" delay="0">
                  <p:rtn val="all"/>
                </p:endSync>
                <p:childTnLst>
                  <p:par>
                    <p:cTn id="2368" fill="hold">
                      <p:stCondLst>
                        <p:cond delay="0"/>
                      </p:stCondLst>
                      <p:childTnLst>
                        <p:par>
                          <p:cTn id="2369" fill="hold">
                            <p:stCondLst>
                              <p:cond delay="0"/>
                            </p:stCondLst>
                            <p:childTnLst>
                              <p:par>
                                <p:cTn id="2370" presetID="1" presetClass="entr" presetSubtype="0" fill="hold" nodeType="clickEffect">
                                  <p:stCondLst>
                                    <p:cond delay="0"/>
                                  </p:stCondLst>
                                  <p:childTnLst>
                                    <p:set>
                                      <p:cBhvr>
                                        <p:cTn id="2371" dur="1" fill="hold">
                                          <p:stCondLst>
                                            <p:cond delay="0"/>
                                          </p:stCondLst>
                                        </p:cTn>
                                        <p:tgtEl>
                                          <p:spTgt spid="565"/>
                                        </p:tgtEl>
                                        <p:attrNameLst>
                                          <p:attrName>style.visibility</p:attrName>
                                        </p:attrNameLst>
                                      </p:cBhvr>
                                      <p:to>
                                        <p:strVal val="visible"/>
                                      </p:to>
                                    </p:set>
                                  </p:childTnLst>
                                </p:cTn>
                              </p:par>
                            </p:childTnLst>
                          </p:cTn>
                        </p:par>
                      </p:childTnLst>
                    </p:cTn>
                  </p:par>
                </p:childTnLst>
              </p:cTn>
              <p:nextCondLst>
                <p:cond evt="onClick" delay="0">
                  <p:tgtEl>
                    <p:spTgt spid="564"/>
                  </p:tgtEl>
                </p:cond>
              </p:nextCondLst>
            </p:seq>
            <p:seq concurrent="1" nextAc="seek">
              <p:cTn id="2372" restart="whenNotActive" fill="hold" evtFilter="cancelBubble" nodeType="interactiveSeq">
                <p:stCondLst>
                  <p:cond evt="onClick" delay="0">
                    <p:tgtEl>
                      <p:spTgt spid="565"/>
                    </p:tgtEl>
                  </p:cond>
                </p:stCondLst>
                <p:endSync evt="end" delay="0">
                  <p:rtn val="all"/>
                </p:endSync>
                <p:childTnLst>
                  <p:par>
                    <p:cTn id="2373" fill="hold">
                      <p:stCondLst>
                        <p:cond delay="0"/>
                      </p:stCondLst>
                      <p:childTnLst>
                        <p:par>
                          <p:cTn id="2374" fill="hold">
                            <p:stCondLst>
                              <p:cond delay="0"/>
                            </p:stCondLst>
                            <p:childTnLst>
                              <p:par>
                                <p:cTn id="2375" presetID="1" presetClass="exit" presetSubtype="0" fill="hold" nodeType="clickEffect">
                                  <p:stCondLst>
                                    <p:cond delay="0"/>
                                  </p:stCondLst>
                                  <p:childTnLst>
                                    <p:set>
                                      <p:cBhvr>
                                        <p:cTn id="2376" dur="1" fill="hold">
                                          <p:stCondLst>
                                            <p:cond delay="0"/>
                                          </p:stCondLst>
                                        </p:cTn>
                                        <p:tgtEl>
                                          <p:spTgt spid="565"/>
                                        </p:tgtEl>
                                        <p:attrNameLst>
                                          <p:attrName>style.visibility</p:attrName>
                                        </p:attrNameLst>
                                      </p:cBhvr>
                                      <p:to>
                                        <p:strVal val="hidden"/>
                                      </p:to>
                                    </p:set>
                                  </p:childTnLst>
                                </p:cTn>
                              </p:par>
                            </p:childTnLst>
                          </p:cTn>
                        </p:par>
                      </p:childTnLst>
                    </p:cTn>
                  </p:par>
                </p:childTnLst>
              </p:cTn>
              <p:nextCondLst>
                <p:cond evt="onClick" delay="0">
                  <p:tgtEl>
                    <p:spTgt spid="565"/>
                  </p:tgtEl>
                </p:cond>
              </p:nextCondLst>
            </p:seq>
            <p:seq concurrent="1" nextAc="seek">
              <p:cTn id="2377" restart="whenNotActive" fill="hold" evtFilter="cancelBubble" nodeType="interactiveSeq">
                <p:stCondLst>
                  <p:cond evt="onClick" delay="0">
                    <p:tgtEl>
                      <p:spTgt spid="568"/>
                    </p:tgtEl>
                  </p:cond>
                </p:stCondLst>
                <p:endSync evt="end" delay="0">
                  <p:rtn val="all"/>
                </p:endSync>
                <p:childTnLst>
                  <p:par>
                    <p:cTn id="2378" fill="hold">
                      <p:stCondLst>
                        <p:cond delay="0"/>
                      </p:stCondLst>
                      <p:childTnLst>
                        <p:par>
                          <p:cTn id="2379" fill="hold">
                            <p:stCondLst>
                              <p:cond delay="0"/>
                            </p:stCondLst>
                            <p:childTnLst>
                              <p:par>
                                <p:cTn id="2380" presetID="1" presetClass="entr" presetSubtype="0" fill="hold" nodeType="clickEffect">
                                  <p:stCondLst>
                                    <p:cond delay="0"/>
                                  </p:stCondLst>
                                  <p:childTnLst>
                                    <p:set>
                                      <p:cBhvr>
                                        <p:cTn id="2381" dur="1" fill="hold">
                                          <p:stCondLst>
                                            <p:cond delay="0"/>
                                          </p:stCondLst>
                                        </p:cTn>
                                        <p:tgtEl>
                                          <p:spTgt spid="571"/>
                                        </p:tgtEl>
                                        <p:attrNameLst>
                                          <p:attrName>style.visibility</p:attrName>
                                        </p:attrNameLst>
                                      </p:cBhvr>
                                      <p:to>
                                        <p:strVal val="visible"/>
                                      </p:to>
                                    </p:set>
                                  </p:childTnLst>
                                </p:cTn>
                              </p:par>
                            </p:childTnLst>
                          </p:cTn>
                        </p:par>
                      </p:childTnLst>
                    </p:cTn>
                  </p:par>
                </p:childTnLst>
              </p:cTn>
              <p:nextCondLst>
                <p:cond evt="onClick" delay="0">
                  <p:tgtEl>
                    <p:spTgt spid="568"/>
                  </p:tgtEl>
                </p:cond>
              </p:nextCondLst>
            </p:seq>
            <p:seq concurrent="1" nextAc="seek">
              <p:cTn id="2382" restart="whenNotActive" fill="hold" evtFilter="cancelBubble" nodeType="interactiveSeq">
                <p:stCondLst>
                  <p:cond evt="onClick" delay="0">
                    <p:tgtEl>
                      <p:spTgt spid="566"/>
                    </p:tgtEl>
                  </p:cond>
                </p:stCondLst>
                <p:endSync evt="end" delay="0">
                  <p:rtn val="all"/>
                </p:endSync>
                <p:childTnLst>
                  <p:par>
                    <p:cTn id="2383" fill="hold">
                      <p:stCondLst>
                        <p:cond delay="0"/>
                      </p:stCondLst>
                      <p:childTnLst>
                        <p:par>
                          <p:cTn id="2384" fill="hold">
                            <p:stCondLst>
                              <p:cond delay="0"/>
                            </p:stCondLst>
                            <p:childTnLst>
                              <p:par>
                                <p:cTn id="2385" presetID="1" presetClass="entr" presetSubtype="0" fill="hold" nodeType="clickEffect">
                                  <p:stCondLst>
                                    <p:cond delay="0"/>
                                  </p:stCondLst>
                                  <p:childTnLst>
                                    <p:set>
                                      <p:cBhvr>
                                        <p:cTn id="2386" dur="1" fill="hold">
                                          <p:stCondLst>
                                            <p:cond delay="0"/>
                                          </p:stCondLst>
                                        </p:cTn>
                                        <p:tgtEl>
                                          <p:spTgt spid="569"/>
                                        </p:tgtEl>
                                        <p:attrNameLst>
                                          <p:attrName>style.visibility</p:attrName>
                                        </p:attrNameLst>
                                      </p:cBhvr>
                                      <p:to>
                                        <p:strVal val="visible"/>
                                      </p:to>
                                    </p:set>
                                  </p:childTnLst>
                                </p:cTn>
                              </p:par>
                            </p:childTnLst>
                          </p:cTn>
                        </p:par>
                      </p:childTnLst>
                    </p:cTn>
                  </p:par>
                </p:childTnLst>
              </p:cTn>
              <p:nextCondLst>
                <p:cond evt="onClick" delay="0">
                  <p:tgtEl>
                    <p:spTgt spid="566"/>
                  </p:tgtEl>
                </p:cond>
              </p:nextCondLst>
            </p:seq>
            <p:seq concurrent="1" nextAc="seek">
              <p:cTn id="2387" restart="whenNotActive" fill="hold" evtFilter="cancelBubble" nodeType="interactiveSeq">
                <p:stCondLst>
                  <p:cond evt="onClick" delay="0">
                    <p:tgtEl>
                      <p:spTgt spid="567"/>
                    </p:tgtEl>
                  </p:cond>
                </p:stCondLst>
                <p:endSync evt="end" delay="0">
                  <p:rtn val="all"/>
                </p:endSync>
                <p:childTnLst>
                  <p:par>
                    <p:cTn id="2388" fill="hold">
                      <p:stCondLst>
                        <p:cond delay="0"/>
                      </p:stCondLst>
                      <p:childTnLst>
                        <p:par>
                          <p:cTn id="2389" fill="hold">
                            <p:stCondLst>
                              <p:cond delay="0"/>
                            </p:stCondLst>
                            <p:childTnLst>
                              <p:par>
                                <p:cTn id="2390" presetID="1" presetClass="entr" presetSubtype="0" fill="hold" nodeType="clickEffect">
                                  <p:stCondLst>
                                    <p:cond delay="0"/>
                                  </p:stCondLst>
                                  <p:childTnLst>
                                    <p:set>
                                      <p:cBhvr>
                                        <p:cTn id="2391" dur="1" fill="hold">
                                          <p:stCondLst>
                                            <p:cond delay="0"/>
                                          </p:stCondLst>
                                        </p:cTn>
                                        <p:tgtEl>
                                          <p:spTgt spid="570"/>
                                        </p:tgtEl>
                                        <p:attrNameLst>
                                          <p:attrName>style.visibility</p:attrName>
                                        </p:attrNameLst>
                                      </p:cBhvr>
                                      <p:to>
                                        <p:strVal val="visible"/>
                                      </p:to>
                                    </p:set>
                                  </p:childTnLst>
                                </p:cTn>
                              </p:par>
                            </p:childTnLst>
                          </p:cTn>
                        </p:par>
                      </p:childTnLst>
                    </p:cTn>
                  </p:par>
                </p:childTnLst>
              </p:cTn>
              <p:nextCondLst>
                <p:cond evt="onClick" delay="0">
                  <p:tgtEl>
                    <p:spTgt spid="567"/>
                  </p:tgtEl>
                </p:cond>
              </p:nextCondLst>
            </p:seq>
            <p:seq concurrent="1" nextAc="seek">
              <p:cTn id="2392" restart="whenNotActive" fill="hold" evtFilter="cancelBubble" nodeType="interactiveSeq">
                <p:stCondLst>
                  <p:cond evt="onClick" delay="0">
                    <p:tgtEl>
                      <p:spTgt spid="571"/>
                    </p:tgtEl>
                  </p:cond>
                </p:stCondLst>
                <p:endSync evt="end" delay="0">
                  <p:rtn val="all"/>
                </p:endSync>
                <p:childTnLst>
                  <p:par>
                    <p:cTn id="2393" fill="hold">
                      <p:stCondLst>
                        <p:cond delay="0"/>
                      </p:stCondLst>
                      <p:childTnLst>
                        <p:par>
                          <p:cTn id="2394" fill="hold">
                            <p:stCondLst>
                              <p:cond delay="0"/>
                            </p:stCondLst>
                            <p:childTnLst>
                              <p:par>
                                <p:cTn id="2395" presetID="1" presetClass="exit" presetSubtype="0" fill="hold" nodeType="clickEffect">
                                  <p:stCondLst>
                                    <p:cond delay="0"/>
                                  </p:stCondLst>
                                  <p:childTnLst>
                                    <p:set>
                                      <p:cBhvr>
                                        <p:cTn id="2396" dur="1" fill="hold">
                                          <p:stCondLst>
                                            <p:cond delay="0"/>
                                          </p:stCondLst>
                                        </p:cTn>
                                        <p:tgtEl>
                                          <p:spTgt spid="571"/>
                                        </p:tgtEl>
                                        <p:attrNameLst>
                                          <p:attrName>style.visibility</p:attrName>
                                        </p:attrNameLst>
                                      </p:cBhvr>
                                      <p:to>
                                        <p:strVal val="hidden"/>
                                      </p:to>
                                    </p:set>
                                  </p:childTnLst>
                                </p:cTn>
                              </p:par>
                            </p:childTnLst>
                          </p:cTn>
                        </p:par>
                      </p:childTnLst>
                    </p:cTn>
                  </p:par>
                </p:childTnLst>
              </p:cTn>
              <p:nextCondLst>
                <p:cond evt="onClick" delay="0">
                  <p:tgtEl>
                    <p:spTgt spid="571"/>
                  </p:tgtEl>
                </p:cond>
              </p:nextCondLst>
            </p:seq>
            <p:seq concurrent="1" nextAc="seek">
              <p:cTn id="2397" restart="whenNotActive" fill="hold" evtFilter="cancelBubble" nodeType="interactiveSeq">
                <p:stCondLst>
                  <p:cond evt="onClick" delay="0">
                    <p:tgtEl>
                      <p:spTgt spid="569"/>
                    </p:tgtEl>
                  </p:cond>
                </p:stCondLst>
                <p:endSync evt="end" delay="0">
                  <p:rtn val="all"/>
                </p:endSync>
                <p:childTnLst>
                  <p:par>
                    <p:cTn id="2398" fill="hold">
                      <p:stCondLst>
                        <p:cond delay="0"/>
                      </p:stCondLst>
                      <p:childTnLst>
                        <p:par>
                          <p:cTn id="2399" fill="hold">
                            <p:stCondLst>
                              <p:cond delay="0"/>
                            </p:stCondLst>
                            <p:childTnLst>
                              <p:par>
                                <p:cTn id="2400" presetID="1" presetClass="exit" presetSubtype="0" fill="hold" nodeType="clickEffect">
                                  <p:stCondLst>
                                    <p:cond delay="0"/>
                                  </p:stCondLst>
                                  <p:childTnLst>
                                    <p:set>
                                      <p:cBhvr>
                                        <p:cTn id="2401" dur="1" fill="hold">
                                          <p:stCondLst>
                                            <p:cond delay="0"/>
                                          </p:stCondLst>
                                        </p:cTn>
                                        <p:tgtEl>
                                          <p:spTgt spid="569"/>
                                        </p:tgtEl>
                                        <p:attrNameLst>
                                          <p:attrName>style.visibility</p:attrName>
                                        </p:attrNameLst>
                                      </p:cBhvr>
                                      <p:to>
                                        <p:strVal val="hidden"/>
                                      </p:to>
                                    </p:set>
                                  </p:childTnLst>
                                </p:cTn>
                              </p:par>
                            </p:childTnLst>
                          </p:cTn>
                        </p:par>
                      </p:childTnLst>
                    </p:cTn>
                  </p:par>
                </p:childTnLst>
              </p:cTn>
              <p:nextCondLst>
                <p:cond evt="onClick" delay="0">
                  <p:tgtEl>
                    <p:spTgt spid="569"/>
                  </p:tgtEl>
                </p:cond>
              </p:nextCondLst>
            </p:seq>
            <p:seq concurrent="1" nextAc="seek">
              <p:cTn id="2402" restart="whenNotActive" fill="hold" evtFilter="cancelBubble" nodeType="interactiveSeq">
                <p:stCondLst>
                  <p:cond evt="onClick" delay="0">
                    <p:tgtEl>
                      <p:spTgt spid="570"/>
                    </p:tgtEl>
                  </p:cond>
                </p:stCondLst>
                <p:endSync evt="end" delay="0">
                  <p:rtn val="all"/>
                </p:endSync>
                <p:childTnLst>
                  <p:par>
                    <p:cTn id="2403" fill="hold">
                      <p:stCondLst>
                        <p:cond delay="0"/>
                      </p:stCondLst>
                      <p:childTnLst>
                        <p:par>
                          <p:cTn id="2404" fill="hold">
                            <p:stCondLst>
                              <p:cond delay="0"/>
                            </p:stCondLst>
                            <p:childTnLst>
                              <p:par>
                                <p:cTn id="2405" presetID="1" presetClass="exit" presetSubtype="0" fill="hold" nodeType="clickEffect">
                                  <p:stCondLst>
                                    <p:cond delay="0"/>
                                  </p:stCondLst>
                                  <p:childTnLst>
                                    <p:set>
                                      <p:cBhvr>
                                        <p:cTn id="2406" dur="1" fill="hold">
                                          <p:stCondLst>
                                            <p:cond delay="0"/>
                                          </p:stCondLst>
                                        </p:cTn>
                                        <p:tgtEl>
                                          <p:spTgt spid="570"/>
                                        </p:tgtEl>
                                        <p:attrNameLst>
                                          <p:attrName>style.visibility</p:attrName>
                                        </p:attrNameLst>
                                      </p:cBhvr>
                                      <p:to>
                                        <p:strVal val="hidden"/>
                                      </p:to>
                                    </p:set>
                                  </p:childTnLst>
                                </p:cTn>
                              </p:par>
                            </p:childTnLst>
                          </p:cTn>
                        </p:par>
                      </p:childTnLst>
                    </p:cTn>
                  </p:par>
                </p:childTnLst>
              </p:cTn>
              <p:nextCondLst>
                <p:cond evt="onClick" delay="0">
                  <p:tgtEl>
                    <p:spTgt spid="570"/>
                  </p:tgtEl>
                </p:cond>
              </p:nextCondLst>
            </p:seq>
            <p:seq concurrent="1" nextAc="seek">
              <p:cTn id="2407" restart="whenNotActive" fill="hold" evtFilter="cancelBubble" nodeType="interactiveSeq">
                <p:stCondLst>
                  <p:cond evt="onClick" delay="0">
                    <p:tgtEl>
                      <p:spTgt spid="572"/>
                    </p:tgtEl>
                  </p:cond>
                </p:stCondLst>
                <p:endSync evt="end" delay="0">
                  <p:rtn val="all"/>
                </p:endSync>
                <p:childTnLst>
                  <p:par>
                    <p:cTn id="2408" fill="hold">
                      <p:stCondLst>
                        <p:cond delay="0"/>
                      </p:stCondLst>
                      <p:childTnLst>
                        <p:par>
                          <p:cTn id="2409" fill="hold">
                            <p:stCondLst>
                              <p:cond delay="0"/>
                            </p:stCondLst>
                            <p:childTnLst>
                              <p:par>
                                <p:cTn id="2410" presetID="1" presetClass="entr" presetSubtype="0" fill="hold" nodeType="clickEffect">
                                  <p:stCondLst>
                                    <p:cond delay="0"/>
                                  </p:stCondLst>
                                  <p:childTnLst>
                                    <p:set>
                                      <p:cBhvr>
                                        <p:cTn id="2411" dur="1" fill="hold">
                                          <p:stCondLst>
                                            <p:cond delay="0"/>
                                          </p:stCondLst>
                                        </p:cTn>
                                        <p:tgtEl>
                                          <p:spTgt spid="573"/>
                                        </p:tgtEl>
                                        <p:attrNameLst>
                                          <p:attrName>style.visibility</p:attrName>
                                        </p:attrNameLst>
                                      </p:cBhvr>
                                      <p:to>
                                        <p:strVal val="visible"/>
                                      </p:to>
                                    </p:set>
                                  </p:childTnLst>
                                </p:cTn>
                              </p:par>
                            </p:childTnLst>
                          </p:cTn>
                        </p:par>
                      </p:childTnLst>
                    </p:cTn>
                  </p:par>
                </p:childTnLst>
              </p:cTn>
              <p:nextCondLst>
                <p:cond evt="onClick" delay="0">
                  <p:tgtEl>
                    <p:spTgt spid="572"/>
                  </p:tgtEl>
                </p:cond>
              </p:nextCondLst>
            </p:seq>
            <p:seq concurrent="1" nextAc="seek">
              <p:cTn id="2412" restart="whenNotActive" fill="hold" evtFilter="cancelBubble" nodeType="interactiveSeq">
                <p:stCondLst>
                  <p:cond evt="onClick" delay="0">
                    <p:tgtEl>
                      <p:spTgt spid="573"/>
                    </p:tgtEl>
                  </p:cond>
                </p:stCondLst>
                <p:endSync evt="end" delay="0">
                  <p:rtn val="all"/>
                </p:endSync>
                <p:childTnLst>
                  <p:par>
                    <p:cTn id="2413" fill="hold">
                      <p:stCondLst>
                        <p:cond delay="0"/>
                      </p:stCondLst>
                      <p:childTnLst>
                        <p:par>
                          <p:cTn id="2414" fill="hold">
                            <p:stCondLst>
                              <p:cond delay="0"/>
                            </p:stCondLst>
                            <p:childTnLst>
                              <p:par>
                                <p:cTn id="2415" presetID="1" presetClass="exit" presetSubtype="0" fill="hold" nodeType="clickEffect">
                                  <p:stCondLst>
                                    <p:cond delay="0"/>
                                  </p:stCondLst>
                                  <p:childTnLst>
                                    <p:set>
                                      <p:cBhvr>
                                        <p:cTn id="2416" dur="1" fill="hold">
                                          <p:stCondLst>
                                            <p:cond delay="0"/>
                                          </p:stCondLst>
                                        </p:cTn>
                                        <p:tgtEl>
                                          <p:spTgt spid="573"/>
                                        </p:tgtEl>
                                        <p:attrNameLst>
                                          <p:attrName>style.visibility</p:attrName>
                                        </p:attrNameLst>
                                      </p:cBhvr>
                                      <p:to>
                                        <p:strVal val="hidden"/>
                                      </p:to>
                                    </p:set>
                                  </p:childTnLst>
                                </p:cTn>
                              </p:par>
                            </p:childTnLst>
                          </p:cTn>
                        </p:par>
                      </p:childTnLst>
                    </p:cTn>
                  </p:par>
                </p:childTnLst>
              </p:cTn>
              <p:nextCondLst>
                <p:cond evt="onClick" delay="0">
                  <p:tgtEl>
                    <p:spTgt spid="573"/>
                  </p:tgtEl>
                </p:cond>
              </p:nextCondLst>
            </p:seq>
            <p:seq concurrent="1" nextAc="seek">
              <p:cTn id="2417" restart="whenNotActive" fill="hold" evtFilter="cancelBubble" nodeType="interactiveSeq">
                <p:stCondLst>
                  <p:cond evt="onClick" delay="0">
                    <p:tgtEl>
                      <p:spTgt spid="576"/>
                    </p:tgtEl>
                  </p:cond>
                </p:stCondLst>
                <p:endSync evt="end" delay="0">
                  <p:rtn val="all"/>
                </p:endSync>
                <p:childTnLst>
                  <p:par>
                    <p:cTn id="2418" fill="hold">
                      <p:stCondLst>
                        <p:cond delay="0"/>
                      </p:stCondLst>
                      <p:childTnLst>
                        <p:par>
                          <p:cTn id="2419" fill="hold">
                            <p:stCondLst>
                              <p:cond delay="0"/>
                            </p:stCondLst>
                            <p:childTnLst>
                              <p:par>
                                <p:cTn id="2420" presetID="1" presetClass="entr" presetSubtype="0" fill="hold" nodeType="clickEffect">
                                  <p:stCondLst>
                                    <p:cond delay="0"/>
                                  </p:stCondLst>
                                  <p:childTnLst>
                                    <p:set>
                                      <p:cBhvr>
                                        <p:cTn id="2421" dur="1" fill="hold">
                                          <p:stCondLst>
                                            <p:cond delay="0"/>
                                          </p:stCondLst>
                                        </p:cTn>
                                        <p:tgtEl>
                                          <p:spTgt spid="579"/>
                                        </p:tgtEl>
                                        <p:attrNameLst>
                                          <p:attrName>style.visibility</p:attrName>
                                        </p:attrNameLst>
                                      </p:cBhvr>
                                      <p:to>
                                        <p:strVal val="visible"/>
                                      </p:to>
                                    </p:set>
                                  </p:childTnLst>
                                </p:cTn>
                              </p:par>
                            </p:childTnLst>
                          </p:cTn>
                        </p:par>
                      </p:childTnLst>
                    </p:cTn>
                  </p:par>
                </p:childTnLst>
              </p:cTn>
              <p:nextCondLst>
                <p:cond evt="onClick" delay="0">
                  <p:tgtEl>
                    <p:spTgt spid="576"/>
                  </p:tgtEl>
                </p:cond>
              </p:nextCondLst>
            </p:seq>
            <p:seq concurrent="1" nextAc="seek">
              <p:cTn id="2422" restart="whenNotActive" fill="hold" evtFilter="cancelBubble" nodeType="interactiveSeq">
                <p:stCondLst>
                  <p:cond evt="onClick" delay="0">
                    <p:tgtEl>
                      <p:spTgt spid="574"/>
                    </p:tgtEl>
                  </p:cond>
                </p:stCondLst>
                <p:endSync evt="end" delay="0">
                  <p:rtn val="all"/>
                </p:endSync>
                <p:childTnLst>
                  <p:par>
                    <p:cTn id="2423" fill="hold">
                      <p:stCondLst>
                        <p:cond delay="0"/>
                      </p:stCondLst>
                      <p:childTnLst>
                        <p:par>
                          <p:cTn id="2424" fill="hold">
                            <p:stCondLst>
                              <p:cond delay="0"/>
                            </p:stCondLst>
                            <p:childTnLst>
                              <p:par>
                                <p:cTn id="2425" presetID="1" presetClass="entr" presetSubtype="0" fill="hold" nodeType="clickEffect">
                                  <p:stCondLst>
                                    <p:cond delay="0"/>
                                  </p:stCondLst>
                                  <p:childTnLst>
                                    <p:set>
                                      <p:cBhvr>
                                        <p:cTn id="2426" dur="1" fill="hold">
                                          <p:stCondLst>
                                            <p:cond delay="0"/>
                                          </p:stCondLst>
                                        </p:cTn>
                                        <p:tgtEl>
                                          <p:spTgt spid="577"/>
                                        </p:tgtEl>
                                        <p:attrNameLst>
                                          <p:attrName>style.visibility</p:attrName>
                                        </p:attrNameLst>
                                      </p:cBhvr>
                                      <p:to>
                                        <p:strVal val="visible"/>
                                      </p:to>
                                    </p:set>
                                  </p:childTnLst>
                                </p:cTn>
                              </p:par>
                            </p:childTnLst>
                          </p:cTn>
                        </p:par>
                      </p:childTnLst>
                    </p:cTn>
                  </p:par>
                </p:childTnLst>
              </p:cTn>
              <p:nextCondLst>
                <p:cond evt="onClick" delay="0">
                  <p:tgtEl>
                    <p:spTgt spid="574"/>
                  </p:tgtEl>
                </p:cond>
              </p:nextCondLst>
            </p:seq>
            <p:seq concurrent="1" nextAc="seek">
              <p:cTn id="2427" restart="whenNotActive" fill="hold" evtFilter="cancelBubble" nodeType="interactiveSeq">
                <p:stCondLst>
                  <p:cond evt="onClick" delay="0">
                    <p:tgtEl>
                      <p:spTgt spid="575"/>
                    </p:tgtEl>
                  </p:cond>
                </p:stCondLst>
                <p:endSync evt="end" delay="0">
                  <p:rtn val="all"/>
                </p:endSync>
                <p:childTnLst>
                  <p:par>
                    <p:cTn id="2428" fill="hold">
                      <p:stCondLst>
                        <p:cond delay="0"/>
                      </p:stCondLst>
                      <p:childTnLst>
                        <p:par>
                          <p:cTn id="2429" fill="hold">
                            <p:stCondLst>
                              <p:cond delay="0"/>
                            </p:stCondLst>
                            <p:childTnLst>
                              <p:par>
                                <p:cTn id="2430" presetID="1" presetClass="entr" presetSubtype="0" fill="hold" nodeType="clickEffect">
                                  <p:stCondLst>
                                    <p:cond delay="0"/>
                                  </p:stCondLst>
                                  <p:childTnLst>
                                    <p:set>
                                      <p:cBhvr>
                                        <p:cTn id="2431" dur="1" fill="hold">
                                          <p:stCondLst>
                                            <p:cond delay="0"/>
                                          </p:stCondLst>
                                        </p:cTn>
                                        <p:tgtEl>
                                          <p:spTgt spid="578"/>
                                        </p:tgtEl>
                                        <p:attrNameLst>
                                          <p:attrName>style.visibility</p:attrName>
                                        </p:attrNameLst>
                                      </p:cBhvr>
                                      <p:to>
                                        <p:strVal val="visible"/>
                                      </p:to>
                                    </p:set>
                                  </p:childTnLst>
                                </p:cTn>
                              </p:par>
                            </p:childTnLst>
                          </p:cTn>
                        </p:par>
                      </p:childTnLst>
                    </p:cTn>
                  </p:par>
                </p:childTnLst>
              </p:cTn>
              <p:nextCondLst>
                <p:cond evt="onClick" delay="0">
                  <p:tgtEl>
                    <p:spTgt spid="575"/>
                  </p:tgtEl>
                </p:cond>
              </p:nextCondLst>
            </p:seq>
            <p:seq concurrent="1" nextAc="seek">
              <p:cTn id="2432" restart="whenNotActive" fill="hold" evtFilter="cancelBubble" nodeType="interactiveSeq">
                <p:stCondLst>
                  <p:cond evt="onClick" delay="0">
                    <p:tgtEl>
                      <p:spTgt spid="579"/>
                    </p:tgtEl>
                  </p:cond>
                </p:stCondLst>
                <p:endSync evt="end" delay="0">
                  <p:rtn val="all"/>
                </p:endSync>
                <p:childTnLst>
                  <p:par>
                    <p:cTn id="2433" fill="hold">
                      <p:stCondLst>
                        <p:cond delay="0"/>
                      </p:stCondLst>
                      <p:childTnLst>
                        <p:par>
                          <p:cTn id="2434" fill="hold">
                            <p:stCondLst>
                              <p:cond delay="0"/>
                            </p:stCondLst>
                            <p:childTnLst>
                              <p:par>
                                <p:cTn id="2435" presetID="1" presetClass="exit" presetSubtype="0" fill="hold" nodeType="clickEffect">
                                  <p:stCondLst>
                                    <p:cond delay="0"/>
                                  </p:stCondLst>
                                  <p:childTnLst>
                                    <p:set>
                                      <p:cBhvr>
                                        <p:cTn id="2436" dur="1" fill="hold">
                                          <p:stCondLst>
                                            <p:cond delay="0"/>
                                          </p:stCondLst>
                                        </p:cTn>
                                        <p:tgtEl>
                                          <p:spTgt spid="579"/>
                                        </p:tgtEl>
                                        <p:attrNameLst>
                                          <p:attrName>style.visibility</p:attrName>
                                        </p:attrNameLst>
                                      </p:cBhvr>
                                      <p:to>
                                        <p:strVal val="hidden"/>
                                      </p:to>
                                    </p:set>
                                  </p:childTnLst>
                                </p:cTn>
                              </p:par>
                            </p:childTnLst>
                          </p:cTn>
                        </p:par>
                      </p:childTnLst>
                    </p:cTn>
                  </p:par>
                </p:childTnLst>
              </p:cTn>
              <p:nextCondLst>
                <p:cond evt="onClick" delay="0">
                  <p:tgtEl>
                    <p:spTgt spid="579"/>
                  </p:tgtEl>
                </p:cond>
              </p:nextCondLst>
            </p:seq>
            <p:seq concurrent="1" nextAc="seek">
              <p:cTn id="2437" restart="whenNotActive" fill="hold" evtFilter="cancelBubble" nodeType="interactiveSeq">
                <p:stCondLst>
                  <p:cond evt="onClick" delay="0">
                    <p:tgtEl>
                      <p:spTgt spid="577"/>
                    </p:tgtEl>
                  </p:cond>
                </p:stCondLst>
                <p:endSync evt="end" delay="0">
                  <p:rtn val="all"/>
                </p:endSync>
                <p:childTnLst>
                  <p:par>
                    <p:cTn id="2438" fill="hold">
                      <p:stCondLst>
                        <p:cond delay="0"/>
                      </p:stCondLst>
                      <p:childTnLst>
                        <p:par>
                          <p:cTn id="2439" fill="hold">
                            <p:stCondLst>
                              <p:cond delay="0"/>
                            </p:stCondLst>
                            <p:childTnLst>
                              <p:par>
                                <p:cTn id="2440" presetID="1" presetClass="exit" presetSubtype="0" fill="hold" nodeType="clickEffect">
                                  <p:stCondLst>
                                    <p:cond delay="0"/>
                                  </p:stCondLst>
                                  <p:childTnLst>
                                    <p:set>
                                      <p:cBhvr>
                                        <p:cTn id="2441" dur="1" fill="hold">
                                          <p:stCondLst>
                                            <p:cond delay="0"/>
                                          </p:stCondLst>
                                        </p:cTn>
                                        <p:tgtEl>
                                          <p:spTgt spid="577"/>
                                        </p:tgtEl>
                                        <p:attrNameLst>
                                          <p:attrName>style.visibility</p:attrName>
                                        </p:attrNameLst>
                                      </p:cBhvr>
                                      <p:to>
                                        <p:strVal val="hidden"/>
                                      </p:to>
                                    </p:set>
                                  </p:childTnLst>
                                </p:cTn>
                              </p:par>
                            </p:childTnLst>
                          </p:cTn>
                        </p:par>
                      </p:childTnLst>
                    </p:cTn>
                  </p:par>
                </p:childTnLst>
              </p:cTn>
              <p:nextCondLst>
                <p:cond evt="onClick" delay="0">
                  <p:tgtEl>
                    <p:spTgt spid="577"/>
                  </p:tgtEl>
                </p:cond>
              </p:nextCondLst>
            </p:seq>
            <p:seq concurrent="1" nextAc="seek">
              <p:cTn id="2442" restart="whenNotActive" fill="hold" evtFilter="cancelBubble" nodeType="interactiveSeq">
                <p:stCondLst>
                  <p:cond evt="onClick" delay="0">
                    <p:tgtEl>
                      <p:spTgt spid="578"/>
                    </p:tgtEl>
                  </p:cond>
                </p:stCondLst>
                <p:endSync evt="end" delay="0">
                  <p:rtn val="all"/>
                </p:endSync>
                <p:childTnLst>
                  <p:par>
                    <p:cTn id="2443" fill="hold">
                      <p:stCondLst>
                        <p:cond delay="0"/>
                      </p:stCondLst>
                      <p:childTnLst>
                        <p:par>
                          <p:cTn id="2444" fill="hold">
                            <p:stCondLst>
                              <p:cond delay="0"/>
                            </p:stCondLst>
                            <p:childTnLst>
                              <p:par>
                                <p:cTn id="2445" presetID="1" presetClass="exit" presetSubtype="0" fill="hold" nodeType="clickEffect">
                                  <p:stCondLst>
                                    <p:cond delay="0"/>
                                  </p:stCondLst>
                                  <p:childTnLst>
                                    <p:set>
                                      <p:cBhvr>
                                        <p:cTn id="2446" dur="1" fill="hold">
                                          <p:stCondLst>
                                            <p:cond delay="0"/>
                                          </p:stCondLst>
                                        </p:cTn>
                                        <p:tgtEl>
                                          <p:spTgt spid="578"/>
                                        </p:tgtEl>
                                        <p:attrNameLst>
                                          <p:attrName>style.visibility</p:attrName>
                                        </p:attrNameLst>
                                      </p:cBhvr>
                                      <p:to>
                                        <p:strVal val="hidden"/>
                                      </p:to>
                                    </p:set>
                                  </p:childTnLst>
                                </p:cTn>
                              </p:par>
                            </p:childTnLst>
                          </p:cTn>
                        </p:par>
                      </p:childTnLst>
                    </p:cTn>
                  </p:par>
                </p:childTnLst>
              </p:cTn>
              <p:nextCondLst>
                <p:cond evt="onClick" delay="0">
                  <p:tgtEl>
                    <p:spTgt spid="578"/>
                  </p:tgtEl>
                </p:cond>
              </p:nextCondLst>
            </p:seq>
            <p:seq concurrent="1" nextAc="seek">
              <p:cTn id="2447" restart="whenNotActive" fill="hold" evtFilter="cancelBubble" nodeType="interactiveSeq">
                <p:stCondLst>
                  <p:cond evt="onClick" delay="0">
                    <p:tgtEl>
                      <p:spTgt spid="580"/>
                    </p:tgtEl>
                  </p:cond>
                </p:stCondLst>
                <p:endSync evt="end" delay="0">
                  <p:rtn val="all"/>
                </p:endSync>
                <p:childTnLst>
                  <p:par>
                    <p:cTn id="2448" fill="hold">
                      <p:stCondLst>
                        <p:cond delay="0"/>
                      </p:stCondLst>
                      <p:childTnLst>
                        <p:par>
                          <p:cTn id="2449" fill="hold">
                            <p:stCondLst>
                              <p:cond delay="0"/>
                            </p:stCondLst>
                            <p:childTnLst>
                              <p:par>
                                <p:cTn id="2450" presetID="1" presetClass="entr" presetSubtype="0" fill="hold" nodeType="clickEffect">
                                  <p:stCondLst>
                                    <p:cond delay="0"/>
                                  </p:stCondLst>
                                  <p:childTnLst>
                                    <p:set>
                                      <p:cBhvr>
                                        <p:cTn id="2451" dur="1" fill="hold">
                                          <p:stCondLst>
                                            <p:cond delay="0"/>
                                          </p:stCondLst>
                                        </p:cTn>
                                        <p:tgtEl>
                                          <p:spTgt spid="581"/>
                                        </p:tgtEl>
                                        <p:attrNameLst>
                                          <p:attrName>style.visibility</p:attrName>
                                        </p:attrNameLst>
                                      </p:cBhvr>
                                      <p:to>
                                        <p:strVal val="visible"/>
                                      </p:to>
                                    </p:set>
                                  </p:childTnLst>
                                </p:cTn>
                              </p:par>
                            </p:childTnLst>
                          </p:cTn>
                        </p:par>
                      </p:childTnLst>
                    </p:cTn>
                  </p:par>
                </p:childTnLst>
              </p:cTn>
              <p:nextCondLst>
                <p:cond evt="onClick" delay="0">
                  <p:tgtEl>
                    <p:spTgt spid="580"/>
                  </p:tgtEl>
                </p:cond>
              </p:nextCondLst>
            </p:seq>
            <p:seq concurrent="1" nextAc="seek">
              <p:cTn id="2452" restart="whenNotActive" fill="hold" evtFilter="cancelBubble" nodeType="interactiveSeq">
                <p:stCondLst>
                  <p:cond evt="onClick" delay="0">
                    <p:tgtEl>
                      <p:spTgt spid="581"/>
                    </p:tgtEl>
                  </p:cond>
                </p:stCondLst>
                <p:endSync evt="end" delay="0">
                  <p:rtn val="all"/>
                </p:endSync>
                <p:childTnLst>
                  <p:par>
                    <p:cTn id="2453" fill="hold">
                      <p:stCondLst>
                        <p:cond delay="0"/>
                      </p:stCondLst>
                      <p:childTnLst>
                        <p:par>
                          <p:cTn id="2454" fill="hold">
                            <p:stCondLst>
                              <p:cond delay="0"/>
                            </p:stCondLst>
                            <p:childTnLst>
                              <p:par>
                                <p:cTn id="2455" presetID="1" presetClass="exit" presetSubtype="0" fill="hold" nodeType="clickEffect">
                                  <p:stCondLst>
                                    <p:cond delay="0"/>
                                  </p:stCondLst>
                                  <p:childTnLst>
                                    <p:set>
                                      <p:cBhvr>
                                        <p:cTn id="2456" dur="1" fill="hold">
                                          <p:stCondLst>
                                            <p:cond delay="0"/>
                                          </p:stCondLst>
                                        </p:cTn>
                                        <p:tgtEl>
                                          <p:spTgt spid="581"/>
                                        </p:tgtEl>
                                        <p:attrNameLst>
                                          <p:attrName>style.visibility</p:attrName>
                                        </p:attrNameLst>
                                      </p:cBhvr>
                                      <p:to>
                                        <p:strVal val="hidden"/>
                                      </p:to>
                                    </p:set>
                                  </p:childTnLst>
                                </p:cTn>
                              </p:par>
                            </p:childTnLst>
                          </p:cTn>
                        </p:par>
                      </p:childTnLst>
                    </p:cTn>
                  </p:par>
                </p:childTnLst>
              </p:cTn>
              <p:nextCondLst>
                <p:cond evt="onClick" delay="0">
                  <p:tgtEl>
                    <p:spTgt spid="581"/>
                  </p:tgtEl>
                </p:cond>
              </p:nextCondLst>
            </p:seq>
            <p:seq concurrent="1" nextAc="seek">
              <p:cTn id="2457" restart="whenNotActive" fill="hold" evtFilter="cancelBubble" nodeType="interactiveSeq">
                <p:stCondLst>
                  <p:cond evt="onClick" delay="0">
                    <p:tgtEl>
                      <p:spTgt spid="584"/>
                    </p:tgtEl>
                  </p:cond>
                </p:stCondLst>
                <p:endSync evt="end" delay="0">
                  <p:rtn val="all"/>
                </p:endSync>
                <p:childTnLst>
                  <p:par>
                    <p:cTn id="2458" fill="hold">
                      <p:stCondLst>
                        <p:cond delay="0"/>
                      </p:stCondLst>
                      <p:childTnLst>
                        <p:par>
                          <p:cTn id="2459" fill="hold">
                            <p:stCondLst>
                              <p:cond delay="0"/>
                            </p:stCondLst>
                            <p:childTnLst>
                              <p:par>
                                <p:cTn id="2460" presetID="1" presetClass="entr" presetSubtype="0" fill="hold" nodeType="clickEffect">
                                  <p:stCondLst>
                                    <p:cond delay="0"/>
                                  </p:stCondLst>
                                  <p:childTnLst>
                                    <p:set>
                                      <p:cBhvr>
                                        <p:cTn id="2461" dur="1" fill="hold">
                                          <p:stCondLst>
                                            <p:cond delay="0"/>
                                          </p:stCondLst>
                                        </p:cTn>
                                        <p:tgtEl>
                                          <p:spTgt spid="587"/>
                                        </p:tgtEl>
                                        <p:attrNameLst>
                                          <p:attrName>style.visibility</p:attrName>
                                        </p:attrNameLst>
                                      </p:cBhvr>
                                      <p:to>
                                        <p:strVal val="visible"/>
                                      </p:to>
                                    </p:set>
                                  </p:childTnLst>
                                </p:cTn>
                              </p:par>
                            </p:childTnLst>
                          </p:cTn>
                        </p:par>
                      </p:childTnLst>
                    </p:cTn>
                  </p:par>
                </p:childTnLst>
              </p:cTn>
              <p:nextCondLst>
                <p:cond evt="onClick" delay="0">
                  <p:tgtEl>
                    <p:spTgt spid="584"/>
                  </p:tgtEl>
                </p:cond>
              </p:nextCondLst>
            </p:seq>
            <p:seq concurrent="1" nextAc="seek">
              <p:cTn id="2462" restart="whenNotActive" fill="hold" evtFilter="cancelBubble" nodeType="interactiveSeq">
                <p:stCondLst>
                  <p:cond evt="onClick" delay="0">
                    <p:tgtEl>
                      <p:spTgt spid="582"/>
                    </p:tgtEl>
                  </p:cond>
                </p:stCondLst>
                <p:endSync evt="end" delay="0">
                  <p:rtn val="all"/>
                </p:endSync>
                <p:childTnLst>
                  <p:par>
                    <p:cTn id="2463" fill="hold">
                      <p:stCondLst>
                        <p:cond delay="0"/>
                      </p:stCondLst>
                      <p:childTnLst>
                        <p:par>
                          <p:cTn id="2464" fill="hold">
                            <p:stCondLst>
                              <p:cond delay="0"/>
                            </p:stCondLst>
                            <p:childTnLst>
                              <p:par>
                                <p:cTn id="2465" presetID="1" presetClass="entr" presetSubtype="0" fill="hold" nodeType="clickEffect">
                                  <p:stCondLst>
                                    <p:cond delay="0"/>
                                  </p:stCondLst>
                                  <p:childTnLst>
                                    <p:set>
                                      <p:cBhvr>
                                        <p:cTn id="2466" dur="1" fill="hold">
                                          <p:stCondLst>
                                            <p:cond delay="0"/>
                                          </p:stCondLst>
                                        </p:cTn>
                                        <p:tgtEl>
                                          <p:spTgt spid="585"/>
                                        </p:tgtEl>
                                        <p:attrNameLst>
                                          <p:attrName>style.visibility</p:attrName>
                                        </p:attrNameLst>
                                      </p:cBhvr>
                                      <p:to>
                                        <p:strVal val="visible"/>
                                      </p:to>
                                    </p:set>
                                  </p:childTnLst>
                                </p:cTn>
                              </p:par>
                            </p:childTnLst>
                          </p:cTn>
                        </p:par>
                      </p:childTnLst>
                    </p:cTn>
                  </p:par>
                </p:childTnLst>
              </p:cTn>
              <p:nextCondLst>
                <p:cond evt="onClick" delay="0">
                  <p:tgtEl>
                    <p:spTgt spid="582"/>
                  </p:tgtEl>
                </p:cond>
              </p:nextCondLst>
            </p:seq>
            <p:seq concurrent="1" nextAc="seek">
              <p:cTn id="2467" restart="whenNotActive" fill="hold" evtFilter="cancelBubble" nodeType="interactiveSeq">
                <p:stCondLst>
                  <p:cond evt="onClick" delay="0">
                    <p:tgtEl>
                      <p:spTgt spid="583"/>
                    </p:tgtEl>
                  </p:cond>
                </p:stCondLst>
                <p:endSync evt="end" delay="0">
                  <p:rtn val="all"/>
                </p:endSync>
                <p:childTnLst>
                  <p:par>
                    <p:cTn id="2468" fill="hold">
                      <p:stCondLst>
                        <p:cond delay="0"/>
                      </p:stCondLst>
                      <p:childTnLst>
                        <p:par>
                          <p:cTn id="2469" fill="hold">
                            <p:stCondLst>
                              <p:cond delay="0"/>
                            </p:stCondLst>
                            <p:childTnLst>
                              <p:par>
                                <p:cTn id="2470" presetID="1" presetClass="entr" presetSubtype="0" fill="hold" nodeType="clickEffect">
                                  <p:stCondLst>
                                    <p:cond delay="0"/>
                                  </p:stCondLst>
                                  <p:childTnLst>
                                    <p:set>
                                      <p:cBhvr>
                                        <p:cTn id="2471" dur="1" fill="hold">
                                          <p:stCondLst>
                                            <p:cond delay="0"/>
                                          </p:stCondLst>
                                        </p:cTn>
                                        <p:tgtEl>
                                          <p:spTgt spid="586"/>
                                        </p:tgtEl>
                                        <p:attrNameLst>
                                          <p:attrName>style.visibility</p:attrName>
                                        </p:attrNameLst>
                                      </p:cBhvr>
                                      <p:to>
                                        <p:strVal val="visible"/>
                                      </p:to>
                                    </p:set>
                                  </p:childTnLst>
                                </p:cTn>
                              </p:par>
                            </p:childTnLst>
                          </p:cTn>
                        </p:par>
                      </p:childTnLst>
                    </p:cTn>
                  </p:par>
                </p:childTnLst>
              </p:cTn>
              <p:nextCondLst>
                <p:cond evt="onClick" delay="0">
                  <p:tgtEl>
                    <p:spTgt spid="583"/>
                  </p:tgtEl>
                </p:cond>
              </p:nextCondLst>
            </p:seq>
            <p:seq concurrent="1" nextAc="seek">
              <p:cTn id="2472" restart="whenNotActive" fill="hold" evtFilter="cancelBubble" nodeType="interactiveSeq">
                <p:stCondLst>
                  <p:cond evt="onClick" delay="0">
                    <p:tgtEl>
                      <p:spTgt spid="587"/>
                    </p:tgtEl>
                  </p:cond>
                </p:stCondLst>
                <p:endSync evt="end" delay="0">
                  <p:rtn val="all"/>
                </p:endSync>
                <p:childTnLst>
                  <p:par>
                    <p:cTn id="2473" fill="hold">
                      <p:stCondLst>
                        <p:cond delay="0"/>
                      </p:stCondLst>
                      <p:childTnLst>
                        <p:par>
                          <p:cTn id="2474" fill="hold">
                            <p:stCondLst>
                              <p:cond delay="0"/>
                            </p:stCondLst>
                            <p:childTnLst>
                              <p:par>
                                <p:cTn id="2475" presetID="1" presetClass="exit" presetSubtype="0" fill="hold" nodeType="clickEffect">
                                  <p:stCondLst>
                                    <p:cond delay="0"/>
                                  </p:stCondLst>
                                  <p:childTnLst>
                                    <p:set>
                                      <p:cBhvr>
                                        <p:cTn id="2476" dur="1" fill="hold">
                                          <p:stCondLst>
                                            <p:cond delay="0"/>
                                          </p:stCondLst>
                                        </p:cTn>
                                        <p:tgtEl>
                                          <p:spTgt spid="587"/>
                                        </p:tgtEl>
                                        <p:attrNameLst>
                                          <p:attrName>style.visibility</p:attrName>
                                        </p:attrNameLst>
                                      </p:cBhvr>
                                      <p:to>
                                        <p:strVal val="hidden"/>
                                      </p:to>
                                    </p:set>
                                  </p:childTnLst>
                                </p:cTn>
                              </p:par>
                            </p:childTnLst>
                          </p:cTn>
                        </p:par>
                      </p:childTnLst>
                    </p:cTn>
                  </p:par>
                </p:childTnLst>
              </p:cTn>
              <p:nextCondLst>
                <p:cond evt="onClick" delay="0">
                  <p:tgtEl>
                    <p:spTgt spid="587"/>
                  </p:tgtEl>
                </p:cond>
              </p:nextCondLst>
            </p:seq>
            <p:seq concurrent="1" nextAc="seek">
              <p:cTn id="2477" restart="whenNotActive" fill="hold" evtFilter="cancelBubble" nodeType="interactiveSeq">
                <p:stCondLst>
                  <p:cond evt="onClick" delay="0">
                    <p:tgtEl>
                      <p:spTgt spid="585"/>
                    </p:tgtEl>
                  </p:cond>
                </p:stCondLst>
                <p:endSync evt="end" delay="0">
                  <p:rtn val="all"/>
                </p:endSync>
                <p:childTnLst>
                  <p:par>
                    <p:cTn id="2478" fill="hold">
                      <p:stCondLst>
                        <p:cond delay="0"/>
                      </p:stCondLst>
                      <p:childTnLst>
                        <p:par>
                          <p:cTn id="2479" fill="hold">
                            <p:stCondLst>
                              <p:cond delay="0"/>
                            </p:stCondLst>
                            <p:childTnLst>
                              <p:par>
                                <p:cTn id="2480" presetID="1" presetClass="exit" presetSubtype="0" fill="hold" nodeType="clickEffect">
                                  <p:stCondLst>
                                    <p:cond delay="0"/>
                                  </p:stCondLst>
                                  <p:childTnLst>
                                    <p:set>
                                      <p:cBhvr>
                                        <p:cTn id="2481" dur="1" fill="hold">
                                          <p:stCondLst>
                                            <p:cond delay="0"/>
                                          </p:stCondLst>
                                        </p:cTn>
                                        <p:tgtEl>
                                          <p:spTgt spid="585"/>
                                        </p:tgtEl>
                                        <p:attrNameLst>
                                          <p:attrName>style.visibility</p:attrName>
                                        </p:attrNameLst>
                                      </p:cBhvr>
                                      <p:to>
                                        <p:strVal val="hidden"/>
                                      </p:to>
                                    </p:set>
                                  </p:childTnLst>
                                </p:cTn>
                              </p:par>
                            </p:childTnLst>
                          </p:cTn>
                        </p:par>
                      </p:childTnLst>
                    </p:cTn>
                  </p:par>
                </p:childTnLst>
              </p:cTn>
              <p:nextCondLst>
                <p:cond evt="onClick" delay="0">
                  <p:tgtEl>
                    <p:spTgt spid="585"/>
                  </p:tgtEl>
                </p:cond>
              </p:nextCondLst>
            </p:seq>
            <p:seq concurrent="1" nextAc="seek">
              <p:cTn id="2482" restart="whenNotActive" fill="hold" evtFilter="cancelBubble" nodeType="interactiveSeq">
                <p:stCondLst>
                  <p:cond evt="onClick" delay="0">
                    <p:tgtEl>
                      <p:spTgt spid="586"/>
                    </p:tgtEl>
                  </p:cond>
                </p:stCondLst>
                <p:endSync evt="end" delay="0">
                  <p:rtn val="all"/>
                </p:endSync>
                <p:childTnLst>
                  <p:par>
                    <p:cTn id="2483" fill="hold">
                      <p:stCondLst>
                        <p:cond delay="0"/>
                      </p:stCondLst>
                      <p:childTnLst>
                        <p:par>
                          <p:cTn id="2484" fill="hold">
                            <p:stCondLst>
                              <p:cond delay="0"/>
                            </p:stCondLst>
                            <p:childTnLst>
                              <p:par>
                                <p:cTn id="2485" presetID="1" presetClass="exit" presetSubtype="0" fill="hold" nodeType="clickEffect">
                                  <p:stCondLst>
                                    <p:cond delay="0"/>
                                  </p:stCondLst>
                                  <p:childTnLst>
                                    <p:set>
                                      <p:cBhvr>
                                        <p:cTn id="2486" dur="1" fill="hold">
                                          <p:stCondLst>
                                            <p:cond delay="0"/>
                                          </p:stCondLst>
                                        </p:cTn>
                                        <p:tgtEl>
                                          <p:spTgt spid="586"/>
                                        </p:tgtEl>
                                        <p:attrNameLst>
                                          <p:attrName>style.visibility</p:attrName>
                                        </p:attrNameLst>
                                      </p:cBhvr>
                                      <p:to>
                                        <p:strVal val="hidden"/>
                                      </p:to>
                                    </p:set>
                                  </p:childTnLst>
                                </p:cTn>
                              </p:par>
                            </p:childTnLst>
                          </p:cTn>
                        </p:par>
                      </p:childTnLst>
                    </p:cTn>
                  </p:par>
                </p:childTnLst>
              </p:cTn>
              <p:nextCondLst>
                <p:cond evt="onClick" delay="0">
                  <p:tgtEl>
                    <p:spTgt spid="586"/>
                  </p:tgtEl>
                </p:cond>
              </p:nextCondLst>
            </p:seq>
            <p:seq concurrent="1" nextAc="seek">
              <p:cTn id="2487" restart="whenNotActive" fill="hold" evtFilter="cancelBubble" nodeType="interactiveSeq">
                <p:stCondLst>
                  <p:cond evt="onClick" delay="0">
                    <p:tgtEl>
                      <p:spTgt spid="588"/>
                    </p:tgtEl>
                  </p:cond>
                </p:stCondLst>
                <p:endSync evt="end" delay="0">
                  <p:rtn val="all"/>
                </p:endSync>
                <p:childTnLst>
                  <p:par>
                    <p:cTn id="2488" fill="hold">
                      <p:stCondLst>
                        <p:cond delay="0"/>
                      </p:stCondLst>
                      <p:childTnLst>
                        <p:par>
                          <p:cTn id="2489" fill="hold">
                            <p:stCondLst>
                              <p:cond delay="0"/>
                            </p:stCondLst>
                            <p:childTnLst>
                              <p:par>
                                <p:cTn id="2490" presetID="1" presetClass="entr" presetSubtype="0" fill="hold" nodeType="clickEffect">
                                  <p:stCondLst>
                                    <p:cond delay="0"/>
                                  </p:stCondLst>
                                  <p:childTnLst>
                                    <p:set>
                                      <p:cBhvr>
                                        <p:cTn id="2491" dur="1" fill="hold">
                                          <p:stCondLst>
                                            <p:cond delay="0"/>
                                          </p:stCondLst>
                                        </p:cTn>
                                        <p:tgtEl>
                                          <p:spTgt spid="589"/>
                                        </p:tgtEl>
                                        <p:attrNameLst>
                                          <p:attrName>style.visibility</p:attrName>
                                        </p:attrNameLst>
                                      </p:cBhvr>
                                      <p:to>
                                        <p:strVal val="visible"/>
                                      </p:to>
                                    </p:set>
                                  </p:childTnLst>
                                </p:cTn>
                              </p:par>
                            </p:childTnLst>
                          </p:cTn>
                        </p:par>
                      </p:childTnLst>
                    </p:cTn>
                  </p:par>
                </p:childTnLst>
              </p:cTn>
              <p:nextCondLst>
                <p:cond evt="onClick" delay="0">
                  <p:tgtEl>
                    <p:spTgt spid="588"/>
                  </p:tgtEl>
                </p:cond>
              </p:nextCondLst>
            </p:seq>
            <p:seq concurrent="1" nextAc="seek">
              <p:cTn id="2492" restart="whenNotActive" fill="hold" evtFilter="cancelBubble" nodeType="interactiveSeq">
                <p:stCondLst>
                  <p:cond evt="onClick" delay="0">
                    <p:tgtEl>
                      <p:spTgt spid="589"/>
                    </p:tgtEl>
                  </p:cond>
                </p:stCondLst>
                <p:endSync evt="end" delay="0">
                  <p:rtn val="all"/>
                </p:endSync>
                <p:childTnLst>
                  <p:par>
                    <p:cTn id="2493" fill="hold">
                      <p:stCondLst>
                        <p:cond delay="0"/>
                      </p:stCondLst>
                      <p:childTnLst>
                        <p:par>
                          <p:cTn id="2494" fill="hold">
                            <p:stCondLst>
                              <p:cond delay="0"/>
                            </p:stCondLst>
                            <p:childTnLst>
                              <p:par>
                                <p:cTn id="2495" presetID="1" presetClass="exit" presetSubtype="0" fill="hold" nodeType="clickEffect">
                                  <p:stCondLst>
                                    <p:cond delay="0"/>
                                  </p:stCondLst>
                                  <p:childTnLst>
                                    <p:set>
                                      <p:cBhvr>
                                        <p:cTn id="2496" dur="1" fill="hold">
                                          <p:stCondLst>
                                            <p:cond delay="0"/>
                                          </p:stCondLst>
                                        </p:cTn>
                                        <p:tgtEl>
                                          <p:spTgt spid="589"/>
                                        </p:tgtEl>
                                        <p:attrNameLst>
                                          <p:attrName>style.visibility</p:attrName>
                                        </p:attrNameLst>
                                      </p:cBhvr>
                                      <p:to>
                                        <p:strVal val="hidden"/>
                                      </p:to>
                                    </p:set>
                                  </p:childTnLst>
                                </p:cTn>
                              </p:par>
                            </p:childTnLst>
                          </p:cTn>
                        </p:par>
                      </p:childTnLst>
                    </p:cTn>
                  </p:par>
                </p:childTnLst>
              </p:cTn>
              <p:nextCondLst>
                <p:cond evt="onClick" delay="0">
                  <p:tgtEl>
                    <p:spTgt spid="589"/>
                  </p:tgtEl>
                </p:cond>
              </p:nextCondLst>
            </p:seq>
            <p:seq concurrent="1" nextAc="seek">
              <p:cTn id="2497" restart="whenNotActive" fill="hold" evtFilter="cancelBubble" nodeType="interactiveSeq">
                <p:stCondLst>
                  <p:cond evt="onClick" delay="0">
                    <p:tgtEl>
                      <p:spTgt spid="600"/>
                    </p:tgtEl>
                  </p:cond>
                </p:stCondLst>
                <p:endSync evt="end" delay="0">
                  <p:rtn val="all"/>
                </p:endSync>
                <p:childTnLst>
                  <p:par>
                    <p:cTn id="2498" fill="hold">
                      <p:stCondLst>
                        <p:cond delay="0"/>
                      </p:stCondLst>
                      <p:childTnLst>
                        <p:par>
                          <p:cTn id="2499" fill="hold">
                            <p:stCondLst>
                              <p:cond delay="0"/>
                            </p:stCondLst>
                            <p:childTnLst>
                              <p:par>
                                <p:cTn id="2500" presetID="1" presetClass="entr" presetSubtype="0" fill="hold" nodeType="clickEffect">
                                  <p:stCondLst>
                                    <p:cond delay="0"/>
                                  </p:stCondLst>
                                  <p:childTnLst>
                                    <p:set>
                                      <p:cBhvr>
                                        <p:cTn id="2501" dur="1" fill="hold">
                                          <p:stCondLst>
                                            <p:cond delay="0"/>
                                          </p:stCondLst>
                                        </p:cTn>
                                        <p:tgtEl>
                                          <p:spTgt spid="603"/>
                                        </p:tgtEl>
                                        <p:attrNameLst>
                                          <p:attrName>style.visibility</p:attrName>
                                        </p:attrNameLst>
                                      </p:cBhvr>
                                      <p:to>
                                        <p:strVal val="visible"/>
                                      </p:to>
                                    </p:set>
                                  </p:childTnLst>
                                </p:cTn>
                              </p:par>
                            </p:childTnLst>
                          </p:cTn>
                        </p:par>
                      </p:childTnLst>
                    </p:cTn>
                  </p:par>
                </p:childTnLst>
              </p:cTn>
              <p:nextCondLst>
                <p:cond evt="onClick" delay="0">
                  <p:tgtEl>
                    <p:spTgt spid="600"/>
                  </p:tgtEl>
                </p:cond>
              </p:nextCondLst>
            </p:seq>
            <p:seq concurrent="1" nextAc="seek">
              <p:cTn id="2502" restart="whenNotActive" fill="hold" evtFilter="cancelBubble" nodeType="interactiveSeq">
                <p:stCondLst>
                  <p:cond evt="onClick" delay="0">
                    <p:tgtEl>
                      <p:spTgt spid="598"/>
                    </p:tgtEl>
                  </p:cond>
                </p:stCondLst>
                <p:endSync evt="end" delay="0">
                  <p:rtn val="all"/>
                </p:endSync>
                <p:childTnLst>
                  <p:par>
                    <p:cTn id="2503" fill="hold">
                      <p:stCondLst>
                        <p:cond delay="0"/>
                      </p:stCondLst>
                      <p:childTnLst>
                        <p:par>
                          <p:cTn id="2504" fill="hold">
                            <p:stCondLst>
                              <p:cond delay="0"/>
                            </p:stCondLst>
                            <p:childTnLst>
                              <p:par>
                                <p:cTn id="2505" presetID="1" presetClass="entr" presetSubtype="0" fill="hold" nodeType="clickEffect">
                                  <p:stCondLst>
                                    <p:cond delay="0"/>
                                  </p:stCondLst>
                                  <p:childTnLst>
                                    <p:set>
                                      <p:cBhvr>
                                        <p:cTn id="2506" dur="1" fill="hold">
                                          <p:stCondLst>
                                            <p:cond delay="0"/>
                                          </p:stCondLst>
                                        </p:cTn>
                                        <p:tgtEl>
                                          <p:spTgt spid="601"/>
                                        </p:tgtEl>
                                        <p:attrNameLst>
                                          <p:attrName>style.visibility</p:attrName>
                                        </p:attrNameLst>
                                      </p:cBhvr>
                                      <p:to>
                                        <p:strVal val="visible"/>
                                      </p:to>
                                    </p:set>
                                  </p:childTnLst>
                                </p:cTn>
                              </p:par>
                            </p:childTnLst>
                          </p:cTn>
                        </p:par>
                      </p:childTnLst>
                    </p:cTn>
                  </p:par>
                </p:childTnLst>
              </p:cTn>
              <p:nextCondLst>
                <p:cond evt="onClick" delay="0">
                  <p:tgtEl>
                    <p:spTgt spid="598"/>
                  </p:tgtEl>
                </p:cond>
              </p:nextCondLst>
            </p:seq>
            <p:seq concurrent="1" nextAc="seek">
              <p:cTn id="2507" restart="whenNotActive" fill="hold" evtFilter="cancelBubble" nodeType="interactiveSeq">
                <p:stCondLst>
                  <p:cond evt="onClick" delay="0">
                    <p:tgtEl>
                      <p:spTgt spid="599"/>
                    </p:tgtEl>
                  </p:cond>
                </p:stCondLst>
                <p:endSync evt="end" delay="0">
                  <p:rtn val="all"/>
                </p:endSync>
                <p:childTnLst>
                  <p:par>
                    <p:cTn id="2508" fill="hold">
                      <p:stCondLst>
                        <p:cond delay="0"/>
                      </p:stCondLst>
                      <p:childTnLst>
                        <p:par>
                          <p:cTn id="2509" fill="hold">
                            <p:stCondLst>
                              <p:cond delay="0"/>
                            </p:stCondLst>
                            <p:childTnLst>
                              <p:par>
                                <p:cTn id="2510" presetID="1" presetClass="entr" presetSubtype="0" fill="hold" nodeType="clickEffect">
                                  <p:stCondLst>
                                    <p:cond delay="0"/>
                                  </p:stCondLst>
                                  <p:childTnLst>
                                    <p:set>
                                      <p:cBhvr>
                                        <p:cTn id="2511" dur="1" fill="hold">
                                          <p:stCondLst>
                                            <p:cond delay="0"/>
                                          </p:stCondLst>
                                        </p:cTn>
                                        <p:tgtEl>
                                          <p:spTgt spid="602"/>
                                        </p:tgtEl>
                                        <p:attrNameLst>
                                          <p:attrName>style.visibility</p:attrName>
                                        </p:attrNameLst>
                                      </p:cBhvr>
                                      <p:to>
                                        <p:strVal val="visible"/>
                                      </p:to>
                                    </p:set>
                                  </p:childTnLst>
                                </p:cTn>
                              </p:par>
                            </p:childTnLst>
                          </p:cTn>
                        </p:par>
                      </p:childTnLst>
                    </p:cTn>
                  </p:par>
                </p:childTnLst>
              </p:cTn>
              <p:nextCondLst>
                <p:cond evt="onClick" delay="0">
                  <p:tgtEl>
                    <p:spTgt spid="599"/>
                  </p:tgtEl>
                </p:cond>
              </p:nextCondLst>
            </p:seq>
            <p:seq concurrent="1" nextAc="seek">
              <p:cTn id="2512" restart="whenNotActive" fill="hold" evtFilter="cancelBubble" nodeType="interactiveSeq">
                <p:stCondLst>
                  <p:cond evt="onClick" delay="0">
                    <p:tgtEl>
                      <p:spTgt spid="603"/>
                    </p:tgtEl>
                  </p:cond>
                </p:stCondLst>
                <p:endSync evt="end" delay="0">
                  <p:rtn val="all"/>
                </p:endSync>
                <p:childTnLst>
                  <p:par>
                    <p:cTn id="2513" fill="hold">
                      <p:stCondLst>
                        <p:cond delay="0"/>
                      </p:stCondLst>
                      <p:childTnLst>
                        <p:par>
                          <p:cTn id="2514" fill="hold">
                            <p:stCondLst>
                              <p:cond delay="0"/>
                            </p:stCondLst>
                            <p:childTnLst>
                              <p:par>
                                <p:cTn id="2515" presetID="1" presetClass="exit" presetSubtype="0" fill="hold" nodeType="clickEffect">
                                  <p:stCondLst>
                                    <p:cond delay="0"/>
                                  </p:stCondLst>
                                  <p:childTnLst>
                                    <p:set>
                                      <p:cBhvr>
                                        <p:cTn id="2516" dur="1" fill="hold">
                                          <p:stCondLst>
                                            <p:cond delay="0"/>
                                          </p:stCondLst>
                                        </p:cTn>
                                        <p:tgtEl>
                                          <p:spTgt spid="603"/>
                                        </p:tgtEl>
                                        <p:attrNameLst>
                                          <p:attrName>style.visibility</p:attrName>
                                        </p:attrNameLst>
                                      </p:cBhvr>
                                      <p:to>
                                        <p:strVal val="hidden"/>
                                      </p:to>
                                    </p:set>
                                  </p:childTnLst>
                                </p:cTn>
                              </p:par>
                            </p:childTnLst>
                          </p:cTn>
                        </p:par>
                      </p:childTnLst>
                    </p:cTn>
                  </p:par>
                </p:childTnLst>
              </p:cTn>
              <p:nextCondLst>
                <p:cond evt="onClick" delay="0">
                  <p:tgtEl>
                    <p:spTgt spid="603"/>
                  </p:tgtEl>
                </p:cond>
              </p:nextCondLst>
            </p:seq>
            <p:seq concurrent="1" nextAc="seek">
              <p:cTn id="2517" restart="whenNotActive" fill="hold" evtFilter="cancelBubble" nodeType="interactiveSeq">
                <p:stCondLst>
                  <p:cond evt="onClick" delay="0">
                    <p:tgtEl>
                      <p:spTgt spid="601"/>
                    </p:tgtEl>
                  </p:cond>
                </p:stCondLst>
                <p:endSync evt="end" delay="0">
                  <p:rtn val="all"/>
                </p:endSync>
                <p:childTnLst>
                  <p:par>
                    <p:cTn id="2518" fill="hold">
                      <p:stCondLst>
                        <p:cond delay="0"/>
                      </p:stCondLst>
                      <p:childTnLst>
                        <p:par>
                          <p:cTn id="2519" fill="hold">
                            <p:stCondLst>
                              <p:cond delay="0"/>
                            </p:stCondLst>
                            <p:childTnLst>
                              <p:par>
                                <p:cTn id="2520" presetID="1" presetClass="exit" presetSubtype="0" fill="hold" nodeType="clickEffect">
                                  <p:stCondLst>
                                    <p:cond delay="0"/>
                                  </p:stCondLst>
                                  <p:childTnLst>
                                    <p:set>
                                      <p:cBhvr>
                                        <p:cTn id="2521" dur="1" fill="hold">
                                          <p:stCondLst>
                                            <p:cond delay="0"/>
                                          </p:stCondLst>
                                        </p:cTn>
                                        <p:tgtEl>
                                          <p:spTgt spid="601"/>
                                        </p:tgtEl>
                                        <p:attrNameLst>
                                          <p:attrName>style.visibility</p:attrName>
                                        </p:attrNameLst>
                                      </p:cBhvr>
                                      <p:to>
                                        <p:strVal val="hidden"/>
                                      </p:to>
                                    </p:set>
                                  </p:childTnLst>
                                </p:cTn>
                              </p:par>
                            </p:childTnLst>
                          </p:cTn>
                        </p:par>
                      </p:childTnLst>
                    </p:cTn>
                  </p:par>
                </p:childTnLst>
              </p:cTn>
              <p:nextCondLst>
                <p:cond evt="onClick" delay="0">
                  <p:tgtEl>
                    <p:spTgt spid="601"/>
                  </p:tgtEl>
                </p:cond>
              </p:nextCondLst>
            </p:seq>
            <p:seq concurrent="1" nextAc="seek">
              <p:cTn id="2522" restart="whenNotActive" fill="hold" evtFilter="cancelBubble" nodeType="interactiveSeq">
                <p:stCondLst>
                  <p:cond evt="onClick" delay="0">
                    <p:tgtEl>
                      <p:spTgt spid="602"/>
                    </p:tgtEl>
                  </p:cond>
                </p:stCondLst>
                <p:endSync evt="end" delay="0">
                  <p:rtn val="all"/>
                </p:endSync>
                <p:childTnLst>
                  <p:par>
                    <p:cTn id="2523" fill="hold">
                      <p:stCondLst>
                        <p:cond delay="0"/>
                      </p:stCondLst>
                      <p:childTnLst>
                        <p:par>
                          <p:cTn id="2524" fill="hold">
                            <p:stCondLst>
                              <p:cond delay="0"/>
                            </p:stCondLst>
                            <p:childTnLst>
                              <p:par>
                                <p:cTn id="2525" presetID="1" presetClass="exit" presetSubtype="0" fill="hold" nodeType="clickEffect">
                                  <p:stCondLst>
                                    <p:cond delay="0"/>
                                  </p:stCondLst>
                                  <p:childTnLst>
                                    <p:set>
                                      <p:cBhvr>
                                        <p:cTn id="2526" dur="1" fill="hold">
                                          <p:stCondLst>
                                            <p:cond delay="0"/>
                                          </p:stCondLst>
                                        </p:cTn>
                                        <p:tgtEl>
                                          <p:spTgt spid="602"/>
                                        </p:tgtEl>
                                        <p:attrNameLst>
                                          <p:attrName>style.visibility</p:attrName>
                                        </p:attrNameLst>
                                      </p:cBhvr>
                                      <p:to>
                                        <p:strVal val="hidden"/>
                                      </p:to>
                                    </p:set>
                                  </p:childTnLst>
                                </p:cTn>
                              </p:par>
                            </p:childTnLst>
                          </p:cTn>
                        </p:par>
                      </p:childTnLst>
                    </p:cTn>
                  </p:par>
                </p:childTnLst>
              </p:cTn>
              <p:nextCondLst>
                <p:cond evt="onClick" delay="0">
                  <p:tgtEl>
                    <p:spTgt spid="602"/>
                  </p:tgtEl>
                </p:cond>
              </p:nextCondLst>
            </p:seq>
            <p:seq concurrent="1" nextAc="seek">
              <p:cTn id="2527" restart="whenNotActive" fill="hold" evtFilter="cancelBubble" nodeType="interactiveSeq">
                <p:stCondLst>
                  <p:cond evt="onClick" delay="0">
                    <p:tgtEl>
                      <p:spTgt spid="604"/>
                    </p:tgtEl>
                  </p:cond>
                </p:stCondLst>
                <p:endSync evt="end" delay="0">
                  <p:rtn val="all"/>
                </p:endSync>
                <p:childTnLst>
                  <p:par>
                    <p:cTn id="2528" fill="hold">
                      <p:stCondLst>
                        <p:cond delay="0"/>
                      </p:stCondLst>
                      <p:childTnLst>
                        <p:par>
                          <p:cTn id="2529" fill="hold">
                            <p:stCondLst>
                              <p:cond delay="0"/>
                            </p:stCondLst>
                            <p:childTnLst>
                              <p:par>
                                <p:cTn id="2530" presetID="1" presetClass="entr" presetSubtype="0" fill="hold" nodeType="clickEffect">
                                  <p:stCondLst>
                                    <p:cond delay="0"/>
                                  </p:stCondLst>
                                  <p:childTnLst>
                                    <p:set>
                                      <p:cBhvr>
                                        <p:cTn id="2531" dur="1" fill="hold">
                                          <p:stCondLst>
                                            <p:cond delay="0"/>
                                          </p:stCondLst>
                                        </p:cTn>
                                        <p:tgtEl>
                                          <p:spTgt spid="605"/>
                                        </p:tgtEl>
                                        <p:attrNameLst>
                                          <p:attrName>style.visibility</p:attrName>
                                        </p:attrNameLst>
                                      </p:cBhvr>
                                      <p:to>
                                        <p:strVal val="visible"/>
                                      </p:to>
                                    </p:set>
                                  </p:childTnLst>
                                </p:cTn>
                              </p:par>
                            </p:childTnLst>
                          </p:cTn>
                        </p:par>
                      </p:childTnLst>
                    </p:cTn>
                  </p:par>
                </p:childTnLst>
              </p:cTn>
              <p:nextCondLst>
                <p:cond evt="onClick" delay="0">
                  <p:tgtEl>
                    <p:spTgt spid="604"/>
                  </p:tgtEl>
                </p:cond>
              </p:nextCondLst>
            </p:seq>
            <p:seq concurrent="1" nextAc="seek">
              <p:cTn id="2532" restart="whenNotActive" fill="hold" evtFilter="cancelBubble" nodeType="interactiveSeq">
                <p:stCondLst>
                  <p:cond evt="onClick" delay="0">
                    <p:tgtEl>
                      <p:spTgt spid="605"/>
                    </p:tgtEl>
                  </p:cond>
                </p:stCondLst>
                <p:endSync evt="end" delay="0">
                  <p:rtn val="all"/>
                </p:endSync>
                <p:childTnLst>
                  <p:par>
                    <p:cTn id="2533" fill="hold">
                      <p:stCondLst>
                        <p:cond delay="0"/>
                      </p:stCondLst>
                      <p:childTnLst>
                        <p:par>
                          <p:cTn id="2534" fill="hold">
                            <p:stCondLst>
                              <p:cond delay="0"/>
                            </p:stCondLst>
                            <p:childTnLst>
                              <p:par>
                                <p:cTn id="2535" presetID="1" presetClass="exit" presetSubtype="0" fill="hold" nodeType="clickEffect">
                                  <p:stCondLst>
                                    <p:cond delay="0"/>
                                  </p:stCondLst>
                                  <p:childTnLst>
                                    <p:set>
                                      <p:cBhvr>
                                        <p:cTn id="2536" dur="1" fill="hold">
                                          <p:stCondLst>
                                            <p:cond delay="0"/>
                                          </p:stCondLst>
                                        </p:cTn>
                                        <p:tgtEl>
                                          <p:spTgt spid="605"/>
                                        </p:tgtEl>
                                        <p:attrNameLst>
                                          <p:attrName>style.visibility</p:attrName>
                                        </p:attrNameLst>
                                      </p:cBhvr>
                                      <p:to>
                                        <p:strVal val="hidden"/>
                                      </p:to>
                                    </p:set>
                                  </p:childTnLst>
                                </p:cTn>
                              </p:par>
                            </p:childTnLst>
                          </p:cTn>
                        </p:par>
                      </p:childTnLst>
                    </p:cTn>
                  </p:par>
                </p:childTnLst>
              </p:cTn>
              <p:nextCondLst>
                <p:cond evt="onClick" delay="0">
                  <p:tgtEl>
                    <p:spTgt spid="605"/>
                  </p:tgtEl>
                </p:cond>
              </p:nextCondLst>
            </p:seq>
            <p:seq concurrent="1" nextAc="seek">
              <p:cTn id="2537" restart="whenNotActive" fill="hold" evtFilter="cancelBubble" nodeType="interactiveSeq">
                <p:stCondLst>
                  <p:cond evt="onClick" delay="0">
                    <p:tgtEl>
                      <p:spTgt spid="608"/>
                    </p:tgtEl>
                  </p:cond>
                </p:stCondLst>
                <p:endSync evt="end" delay="0">
                  <p:rtn val="all"/>
                </p:endSync>
                <p:childTnLst>
                  <p:par>
                    <p:cTn id="2538" fill="hold">
                      <p:stCondLst>
                        <p:cond delay="0"/>
                      </p:stCondLst>
                      <p:childTnLst>
                        <p:par>
                          <p:cTn id="2539" fill="hold">
                            <p:stCondLst>
                              <p:cond delay="0"/>
                            </p:stCondLst>
                            <p:childTnLst>
                              <p:par>
                                <p:cTn id="2540" presetID="1" presetClass="entr" presetSubtype="0" fill="hold" nodeType="clickEffect">
                                  <p:stCondLst>
                                    <p:cond delay="0"/>
                                  </p:stCondLst>
                                  <p:childTnLst>
                                    <p:set>
                                      <p:cBhvr>
                                        <p:cTn id="2541" dur="1" fill="hold">
                                          <p:stCondLst>
                                            <p:cond delay="0"/>
                                          </p:stCondLst>
                                        </p:cTn>
                                        <p:tgtEl>
                                          <p:spTgt spid="611"/>
                                        </p:tgtEl>
                                        <p:attrNameLst>
                                          <p:attrName>style.visibility</p:attrName>
                                        </p:attrNameLst>
                                      </p:cBhvr>
                                      <p:to>
                                        <p:strVal val="visible"/>
                                      </p:to>
                                    </p:set>
                                  </p:childTnLst>
                                </p:cTn>
                              </p:par>
                            </p:childTnLst>
                          </p:cTn>
                        </p:par>
                      </p:childTnLst>
                    </p:cTn>
                  </p:par>
                </p:childTnLst>
              </p:cTn>
              <p:nextCondLst>
                <p:cond evt="onClick" delay="0">
                  <p:tgtEl>
                    <p:spTgt spid="608"/>
                  </p:tgtEl>
                </p:cond>
              </p:nextCondLst>
            </p:seq>
            <p:seq concurrent="1" nextAc="seek">
              <p:cTn id="2542" restart="whenNotActive" fill="hold" evtFilter="cancelBubble" nodeType="interactiveSeq">
                <p:stCondLst>
                  <p:cond evt="onClick" delay="0">
                    <p:tgtEl>
                      <p:spTgt spid="606"/>
                    </p:tgtEl>
                  </p:cond>
                </p:stCondLst>
                <p:endSync evt="end" delay="0">
                  <p:rtn val="all"/>
                </p:endSync>
                <p:childTnLst>
                  <p:par>
                    <p:cTn id="2543" fill="hold">
                      <p:stCondLst>
                        <p:cond delay="0"/>
                      </p:stCondLst>
                      <p:childTnLst>
                        <p:par>
                          <p:cTn id="2544" fill="hold">
                            <p:stCondLst>
                              <p:cond delay="0"/>
                            </p:stCondLst>
                            <p:childTnLst>
                              <p:par>
                                <p:cTn id="2545" presetID="1" presetClass="entr" presetSubtype="0" fill="hold" nodeType="clickEffect">
                                  <p:stCondLst>
                                    <p:cond delay="0"/>
                                  </p:stCondLst>
                                  <p:childTnLst>
                                    <p:set>
                                      <p:cBhvr>
                                        <p:cTn id="2546" dur="1" fill="hold">
                                          <p:stCondLst>
                                            <p:cond delay="0"/>
                                          </p:stCondLst>
                                        </p:cTn>
                                        <p:tgtEl>
                                          <p:spTgt spid="609"/>
                                        </p:tgtEl>
                                        <p:attrNameLst>
                                          <p:attrName>style.visibility</p:attrName>
                                        </p:attrNameLst>
                                      </p:cBhvr>
                                      <p:to>
                                        <p:strVal val="visible"/>
                                      </p:to>
                                    </p:set>
                                  </p:childTnLst>
                                </p:cTn>
                              </p:par>
                            </p:childTnLst>
                          </p:cTn>
                        </p:par>
                      </p:childTnLst>
                    </p:cTn>
                  </p:par>
                </p:childTnLst>
              </p:cTn>
              <p:nextCondLst>
                <p:cond evt="onClick" delay="0">
                  <p:tgtEl>
                    <p:spTgt spid="606"/>
                  </p:tgtEl>
                </p:cond>
              </p:nextCondLst>
            </p:seq>
            <p:seq concurrent="1" nextAc="seek">
              <p:cTn id="2547" restart="whenNotActive" fill="hold" evtFilter="cancelBubble" nodeType="interactiveSeq">
                <p:stCondLst>
                  <p:cond evt="onClick" delay="0">
                    <p:tgtEl>
                      <p:spTgt spid="607"/>
                    </p:tgtEl>
                  </p:cond>
                </p:stCondLst>
                <p:endSync evt="end" delay="0">
                  <p:rtn val="all"/>
                </p:endSync>
                <p:childTnLst>
                  <p:par>
                    <p:cTn id="2548" fill="hold">
                      <p:stCondLst>
                        <p:cond delay="0"/>
                      </p:stCondLst>
                      <p:childTnLst>
                        <p:par>
                          <p:cTn id="2549" fill="hold">
                            <p:stCondLst>
                              <p:cond delay="0"/>
                            </p:stCondLst>
                            <p:childTnLst>
                              <p:par>
                                <p:cTn id="2550" presetID="1" presetClass="entr" presetSubtype="0" fill="hold" nodeType="clickEffect">
                                  <p:stCondLst>
                                    <p:cond delay="0"/>
                                  </p:stCondLst>
                                  <p:childTnLst>
                                    <p:set>
                                      <p:cBhvr>
                                        <p:cTn id="2551" dur="1" fill="hold">
                                          <p:stCondLst>
                                            <p:cond delay="0"/>
                                          </p:stCondLst>
                                        </p:cTn>
                                        <p:tgtEl>
                                          <p:spTgt spid="610"/>
                                        </p:tgtEl>
                                        <p:attrNameLst>
                                          <p:attrName>style.visibility</p:attrName>
                                        </p:attrNameLst>
                                      </p:cBhvr>
                                      <p:to>
                                        <p:strVal val="visible"/>
                                      </p:to>
                                    </p:set>
                                  </p:childTnLst>
                                </p:cTn>
                              </p:par>
                            </p:childTnLst>
                          </p:cTn>
                        </p:par>
                      </p:childTnLst>
                    </p:cTn>
                  </p:par>
                </p:childTnLst>
              </p:cTn>
              <p:nextCondLst>
                <p:cond evt="onClick" delay="0">
                  <p:tgtEl>
                    <p:spTgt spid="607"/>
                  </p:tgtEl>
                </p:cond>
              </p:nextCondLst>
            </p:seq>
            <p:seq concurrent="1" nextAc="seek">
              <p:cTn id="2552" restart="whenNotActive" fill="hold" evtFilter="cancelBubble" nodeType="interactiveSeq">
                <p:stCondLst>
                  <p:cond evt="onClick" delay="0">
                    <p:tgtEl>
                      <p:spTgt spid="611"/>
                    </p:tgtEl>
                  </p:cond>
                </p:stCondLst>
                <p:endSync evt="end" delay="0">
                  <p:rtn val="all"/>
                </p:endSync>
                <p:childTnLst>
                  <p:par>
                    <p:cTn id="2553" fill="hold">
                      <p:stCondLst>
                        <p:cond delay="0"/>
                      </p:stCondLst>
                      <p:childTnLst>
                        <p:par>
                          <p:cTn id="2554" fill="hold">
                            <p:stCondLst>
                              <p:cond delay="0"/>
                            </p:stCondLst>
                            <p:childTnLst>
                              <p:par>
                                <p:cTn id="2555" presetID="1" presetClass="exit" presetSubtype="0" fill="hold" nodeType="clickEffect">
                                  <p:stCondLst>
                                    <p:cond delay="0"/>
                                  </p:stCondLst>
                                  <p:childTnLst>
                                    <p:set>
                                      <p:cBhvr>
                                        <p:cTn id="2556" dur="1" fill="hold">
                                          <p:stCondLst>
                                            <p:cond delay="0"/>
                                          </p:stCondLst>
                                        </p:cTn>
                                        <p:tgtEl>
                                          <p:spTgt spid="611"/>
                                        </p:tgtEl>
                                        <p:attrNameLst>
                                          <p:attrName>style.visibility</p:attrName>
                                        </p:attrNameLst>
                                      </p:cBhvr>
                                      <p:to>
                                        <p:strVal val="hidden"/>
                                      </p:to>
                                    </p:set>
                                  </p:childTnLst>
                                </p:cTn>
                              </p:par>
                            </p:childTnLst>
                          </p:cTn>
                        </p:par>
                      </p:childTnLst>
                    </p:cTn>
                  </p:par>
                </p:childTnLst>
              </p:cTn>
              <p:nextCondLst>
                <p:cond evt="onClick" delay="0">
                  <p:tgtEl>
                    <p:spTgt spid="611"/>
                  </p:tgtEl>
                </p:cond>
              </p:nextCondLst>
            </p:seq>
            <p:seq concurrent="1" nextAc="seek">
              <p:cTn id="2557" restart="whenNotActive" fill="hold" evtFilter="cancelBubble" nodeType="interactiveSeq">
                <p:stCondLst>
                  <p:cond evt="onClick" delay="0">
                    <p:tgtEl>
                      <p:spTgt spid="609"/>
                    </p:tgtEl>
                  </p:cond>
                </p:stCondLst>
                <p:endSync evt="end" delay="0">
                  <p:rtn val="all"/>
                </p:endSync>
                <p:childTnLst>
                  <p:par>
                    <p:cTn id="2558" fill="hold">
                      <p:stCondLst>
                        <p:cond delay="0"/>
                      </p:stCondLst>
                      <p:childTnLst>
                        <p:par>
                          <p:cTn id="2559" fill="hold">
                            <p:stCondLst>
                              <p:cond delay="0"/>
                            </p:stCondLst>
                            <p:childTnLst>
                              <p:par>
                                <p:cTn id="2560" presetID="1" presetClass="exit" presetSubtype="0" fill="hold" nodeType="clickEffect">
                                  <p:stCondLst>
                                    <p:cond delay="0"/>
                                  </p:stCondLst>
                                  <p:childTnLst>
                                    <p:set>
                                      <p:cBhvr>
                                        <p:cTn id="2561" dur="1" fill="hold">
                                          <p:stCondLst>
                                            <p:cond delay="0"/>
                                          </p:stCondLst>
                                        </p:cTn>
                                        <p:tgtEl>
                                          <p:spTgt spid="609"/>
                                        </p:tgtEl>
                                        <p:attrNameLst>
                                          <p:attrName>style.visibility</p:attrName>
                                        </p:attrNameLst>
                                      </p:cBhvr>
                                      <p:to>
                                        <p:strVal val="hidden"/>
                                      </p:to>
                                    </p:set>
                                  </p:childTnLst>
                                </p:cTn>
                              </p:par>
                            </p:childTnLst>
                          </p:cTn>
                        </p:par>
                      </p:childTnLst>
                    </p:cTn>
                  </p:par>
                </p:childTnLst>
              </p:cTn>
              <p:nextCondLst>
                <p:cond evt="onClick" delay="0">
                  <p:tgtEl>
                    <p:spTgt spid="609"/>
                  </p:tgtEl>
                </p:cond>
              </p:nextCondLst>
            </p:seq>
            <p:seq concurrent="1" nextAc="seek">
              <p:cTn id="2562" restart="whenNotActive" fill="hold" evtFilter="cancelBubble" nodeType="interactiveSeq">
                <p:stCondLst>
                  <p:cond evt="onClick" delay="0">
                    <p:tgtEl>
                      <p:spTgt spid="610"/>
                    </p:tgtEl>
                  </p:cond>
                </p:stCondLst>
                <p:endSync evt="end" delay="0">
                  <p:rtn val="all"/>
                </p:endSync>
                <p:childTnLst>
                  <p:par>
                    <p:cTn id="2563" fill="hold">
                      <p:stCondLst>
                        <p:cond delay="0"/>
                      </p:stCondLst>
                      <p:childTnLst>
                        <p:par>
                          <p:cTn id="2564" fill="hold">
                            <p:stCondLst>
                              <p:cond delay="0"/>
                            </p:stCondLst>
                            <p:childTnLst>
                              <p:par>
                                <p:cTn id="2565" presetID="1" presetClass="exit" presetSubtype="0" fill="hold" nodeType="clickEffect">
                                  <p:stCondLst>
                                    <p:cond delay="0"/>
                                  </p:stCondLst>
                                  <p:childTnLst>
                                    <p:set>
                                      <p:cBhvr>
                                        <p:cTn id="2566" dur="1" fill="hold">
                                          <p:stCondLst>
                                            <p:cond delay="0"/>
                                          </p:stCondLst>
                                        </p:cTn>
                                        <p:tgtEl>
                                          <p:spTgt spid="610"/>
                                        </p:tgtEl>
                                        <p:attrNameLst>
                                          <p:attrName>style.visibility</p:attrName>
                                        </p:attrNameLst>
                                      </p:cBhvr>
                                      <p:to>
                                        <p:strVal val="hidden"/>
                                      </p:to>
                                    </p:set>
                                  </p:childTnLst>
                                </p:cTn>
                              </p:par>
                            </p:childTnLst>
                          </p:cTn>
                        </p:par>
                      </p:childTnLst>
                    </p:cTn>
                  </p:par>
                </p:childTnLst>
              </p:cTn>
              <p:nextCondLst>
                <p:cond evt="onClick" delay="0">
                  <p:tgtEl>
                    <p:spTgt spid="610"/>
                  </p:tgtEl>
                </p:cond>
              </p:nextCondLst>
            </p:seq>
            <p:seq concurrent="1" nextAc="seek">
              <p:cTn id="2567" restart="whenNotActive" fill="hold" evtFilter="cancelBubble" nodeType="interactiveSeq">
                <p:stCondLst>
                  <p:cond evt="onClick" delay="0">
                    <p:tgtEl>
                      <p:spTgt spid="612"/>
                    </p:tgtEl>
                  </p:cond>
                </p:stCondLst>
                <p:endSync evt="end" delay="0">
                  <p:rtn val="all"/>
                </p:endSync>
                <p:childTnLst>
                  <p:par>
                    <p:cTn id="2568" fill="hold">
                      <p:stCondLst>
                        <p:cond delay="0"/>
                      </p:stCondLst>
                      <p:childTnLst>
                        <p:par>
                          <p:cTn id="2569" fill="hold">
                            <p:stCondLst>
                              <p:cond delay="0"/>
                            </p:stCondLst>
                            <p:childTnLst>
                              <p:par>
                                <p:cTn id="2570" presetID="1" presetClass="entr" presetSubtype="0" fill="hold" nodeType="clickEffect">
                                  <p:stCondLst>
                                    <p:cond delay="0"/>
                                  </p:stCondLst>
                                  <p:childTnLst>
                                    <p:set>
                                      <p:cBhvr>
                                        <p:cTn id="2571" dur="1" fill="hold">
                                          <p:stCondLst>
                                            <p:cond delay="0"/>
                                          </p:stCondLst>
                                        </p:cTn>
                                        <p:tgtEl>
                                          <p:spTgt spid="613"/>
                                        </p:tgtEl>
                                        <p:attrNameLst>
                                          <p:attrName>style.visibility</p:attrName>
                                        </p:attrNameLst>
                                      </p:cBhvr>
                                      <p:to>
                                        <p:strVal val="visible"/>
                                      </p:to>
                                    </p:set>
                                  </p:childTnLst>
                                </p:cTn>
                              </p:par>
                            </p:childTnLst>
                          </p:cTn>
                        </p:par>
                      </p:childTnLst>
                    </p:cTn>
                  </p:par>
                </p:childTnLst>
              </p:cTn>
              <p:nextCondLst>
                <p:cond evt="onClick" delay="0">
                  <p:tgtEl>
                    <p:spTgt spid="612"/>
                  </p:tgtEl>
                </p:cond>
              </p:nextCondLst>
            </p:seq>
            <p:seq concurrent="1" nextAc="seek">
              <p:cTn id="2572" restart="whenNotActive" fill="hold" evtFilter="cancelBubble" nodeType="interactiveSeq">
                <p:stCondLst>
                  <p:cond evt="onClick" delay="0">
                    <p:tgtEl>
                      <p:spTgt spid="613"/>
                    </p:tgtEl>
                  </p:cond>
                </p:stCondLst>
                <p:endSync evt="end" delay="0">
                  <p:rtn val="all"/>
                </p:endSync>
                <p:childTnLst>
                  <p:par>
                    <p:cTn id="2573" fill="hold">
                      <p:stCondLst>
                        <p:cond delay="0"/>
                      </p:stCondLst>
                      <p:childTnLst>
                        <p:par>
                          <p:cTn id="2574" fill="hold">
                            <p:stCondLst>
                              <p:cond delay="0"/>
                            </p:stCondLst>
                            <p:childTnLst>
                              <p:par>
                                <p:cTn id="2575" presetID="1" presetClass="exit" presetSubtype="0" fill="hold" nodeType="clickEffect">
                                  <p:stCondLst>
                                    <p:cond delay="0"/>
                                  </p:stCondLst>
                                  <p:childTnLst>
                                    <p:set>
                                      <p:cBhvr>
                                        <p:cTn id="2576" dur="1" fill="hold">
                                          <p:stCondLst>
                                            <p:cond delay="0"/>
                                          </p:stCondLst>
                                        </p:cTn>
                                        <p:tgtEl>
                                          <p:spTgt spid="613"/>
                                        </p:tgtEl>
                                        <p:attrNameLst>
                                          <p:attrName>style.visibility</p:attrName>
                                        </p:attrNameLst>
                                      </p:cBhvr>
                                      <p:to>
                                        <p:strVal val="hidden"/>
                                      </p:to>
                                    </p:set>
                                  </p:childTnLst>
                                </p:cTn>
                              </p:par>
                            </p:childTnLst>
                          </p:cTn>
                        </p:par>
                      </p:childTnLst>
                    </p:cTn>
                  </p:par>
                </p:childTnLst>
              </p:cTn>
              <p:nextCondLst>
                <p:cond evt="onClick" delay="0">
                  <p:tgtEl>
                    <p:spTgt spid="613"/>
                  </p:tgtEl>
                </p:cond>
              </p:nextCondLst>
            </p:seq>
            <p:seq concurrent="1" nextAc="seek">
              <p:cTn id="2577" restart="whenNotActive" fill="hold" evtFilter="cancelBubble" nodeType="interactiveSeq">
                <p:stCondLst>
                  <p:cond evt="onClick" delay="0">
                    <p:tgtEl>
                      <p:spTgt spid="616"/>
                    </p:tgtEl>
                  </p:cond>
                </p:stCondLst>
                <p:endSync evt="end" delay="0">
                  <p:rtn val="all"/>
                </p:endSync>
                <p:childTnLst>
                  <p:par>
                    <p:cTn id="2578" fill="hold">
                      <p:stCondLst>
                        <p:cond delay="0"/>
                      </p:stCondLst>
                      <p:childTnLst>
                        <p:par>
                          <p:cTn id="2579" fill="hold">
                            <p:stCondLst>
                              <p:cond delay="0"/>
                            </p:stCondLst>
                            <p:childTnLst>
                              <p:par>
                                <p:cTn id="2580" presetID="1" presetClass="entr" presetSubtype="0" fill="hold" nodeType="clickEffect">
                                  <p:stCondLst>
                                    <p:cond delay="0"/>
                                  </p:stCondLst>
                                  <p:childTnLst>
                                    <p:set>
                                      <p:cBhvr>
                                        <p:cTn id="2581" dur="1" fill="hold">
                                          <p:stCondLst>
                                            <p:cond delay="0"/>
                                          </p:stCondLst>
                                        </p:cTn>
                                        <p:tgtEl>
                                          <p:spTgt spid="619"/>
                                        </p:tgtEl>
                                        <p:attrNameLst>
                                          <p:attrName>style.visibility</p:attrName>
                                        </p:attrNameLst>
                                      </p:cBhvr>
                                      <p:to>
                                        <p:strVal val="visible"/>
                                      </p:to>
                                    </p:set>
                                  </p:childTnLst>
                                </p:cTn>
                              </p:par>
                            </p:childTnLst>
                          </p:cTn>
                        </p:par>
                      </p:childTnLst>
                    </p:cTn>
                  </p:par>
                </p:childTnLst>
              </p:cTn>
              <p:nextCondLst>
                <p:cond evt="onClick" delay="0">
                  <p:tgtEl>
                    <p:spTgt spid="616"/>
                  </p:tgtEl>
                </p:cond>
              </p:nextCondLst>
            </p:seq>
            <p:seq concurrent="1" nextAc="seek">
              <p:cTn id="2582" restart="whenNotActive" fill="hold" evtFilter="cancelBubble" nodeType="interactiveSeq">
                <p:stCondLst>
                  <p:cond evt="onClick" delay="0">
                    <p:tgtEl>
                      <p:spTgt spid="614"/>
                    </p:tgtEl>
                  </p:cond>
                </p:stCondLst>
                <p:endSync evt="end" delay="0">
                  <p:rtn val="all"/>
                </p:endSync>
                <p:childTnLst>
                  <p:par>
                    <p:cTn id="2583" fill="hold">
                      <p:stCondLst>
                        <p:cond delay="0"/>
                      </p:stCondLst>
                      <p:childTnLst>
                        <p:par>
                          <p:cTn id="2584" fill="hold">
                            <p:stCondLst>
                              <p:cond delay="0"/>
                            </p:stCondLst>
                            <p:childTnLst>
                              <p:par>
                                <p:cTn id="2585" presetID="1" presetClass="entr" presetSubtype="0" fill="hold" nodeType="clickEffect">
                                  <p:stCondLst>
                                    <p:cond delay="0"/>
                                  </p:stCondLst>
                                  <p:childTnLst>
                                    <p:set>
                                      <p:cBhvr>
                                        <p:cTn id="2586" dur="1" fill="hold">
                                          <p:stCondLst>
                                            <p:cond delay="0"/>
                                          </p:stCondLst>
                                        </p:cTn>
                                        <p:tgtEl>
                                          <p:spTgt spid="617"/>
                                        </p:tgtEl>
                                        <p:attrNameLst>
                                          <p:attrName>style.visibility</p:attrName>
                                        </p:attrNameLst>
                                      </p:cBhvr>
                                      <p:to>
                                        <p:strVal val="visible"/>
                                      </p:to>
                                    </p:set>
                                  </p:childTnLst>
                                </p:cTn>
                              </p:par>
                            </p:childTnLst>
                          </p:cTn>
                        </p:par>
                      </p:childTnLst>
                    </p:cTn>
                  </p:par>
                </p:childTnLst>
              </p:cTn>
              <p:nextCondLst>
                <p:cond evt="onClick" delay="0">
                  <p:tgtEl>
                    <p:spTgt spid="614"/>
                  </p:tgtEl>
                </p:cond>
              </p:nextCondLst>
            </p:seq>
            <p:seq concurrent="1" nextAc="seek">
              <p:cTn id="2587" restart="whenNotActive" fill="hold" evtFilter="cancelBubble" nodeType="interactiveSeq">
                <p:stCondLst>
                  <p:cond evt="onClick" delay="0">
                    <p:tgtEl>
                      <p:spTgt spid="615"/>
                    </p:tgtEl>
                  </p:cond>
                </p:stCondLst>
                <p:endSync evt="end" delay="0">
                  <p:rtn val="all"/>
                </p:endSync>
                <p:childTnLst>
                  <p:par>
                    <p:cTn id="2588" fill="hold">
                      <p:stCondLst>
                        <p:cond delay="0"/>
                      </p:stCondLst>
                      <p:childTnLst>
                        <p:par>
                          <p:cTn id="2589" fill="hold">
                            <p:stCondLst>
                              <p:cond delay="0"/>
                            </p:stCondLst>
                            <p:childTnLst>
                              <p:par>
                                <p:cTn id="2590" presetID="1" presetClass="entr" presetSubtype="0" fill="hold" nodeType="clickEffect">
                                  <p:stCondLst>
                                    <p:cond delay="0"/>
                                  </p:stCondLst>
                                  <p:childTnLst>
                                    <p:set>
                                      <p:cBhvr>
                                        <p:cTn id="2591" dur="1" fill="hold">
                                          <p:stCondLst>
                                            <p:cond delay="0"/>
                                          </p:stCondLst>
                                        </p:cTn>
                                        <p:tgtEl>
                                          <p:spTgt spid="618"/>
                                        </p:tgtEl>
                                        <p:attrNameLst>
                                          <p:attrName>style.visibility</p:attrName>
                                        </p:attrNameLst>
                                      </p:cBhvr>
                                      <p:to>
                                        <p:strVal val="visible"/>
                                      </p:to>
                                    </p:set>
                                  </p:childTnLst>
                                </p:cTn>
                              </p:par>
                            </p:childTnLst>
                          </p:cTn>
                        </p:par>
                      </p:childTnLst>
                    </p:cTn>
                  </p:par>
                </p:childTnLst>
              </p:cTn>
              <p:nextCondLst>
                <p:cond evt="onClick" delay="0">
                  <p:tgtEl>
                    <p:spTgt spid="615"/>
                  </p:tgtEl>
                </p:cond>
              </p:nextCondLst>
            </p:seq>
            <p:seq concurrent="1" nextAc="seek">
              <p:cTn id="2592" restart="whenNotActive" fill="hold" evtFilter="cancelBubble" nodeType="interactiveSeq">
                <p:stCondLst>
                  <p:cond evt="onClick" delay="0">
                    <p:tgtEl>
                      <p:spTgt spid="619"/>
                    </p:tgtEl>
                  </p:cond>
                </p:stCondLst>
                <p:endSync evt="end" delay="0">
                  <p:rtn val="all"/>
                </p:endSync>
                <p:childTnLst>
                  <p:par>
                    <p:cTn id="2593" fill="hold">
                      <p:stCondLst>
                        <p:cond delay="0"/>
                      </p:stCondLst>
                      <p:childTnLst>
                        <p:par>
                          <p:cTn id="2594" fill="hold">
                            <p:stCondLst>
                              <p:cond delay="0"/>
                            </p:stCondLst>
                            <p:childTnLst>
                              <p:par>
                                <p:cTn id="2595" presetID="1" presetClass="exit" presetSubtype="0" fill="hold" nodeType="clickEffect">
                                  <p:stCondLst>
                                    <p:cond delay="0"/>
                                  </p:stCondLst>
                                  <p:childTnLst>
                                    <p:set>
                                      <p:cBhvr>
                                        <p:cTn id="2596" dur="1" fill="hold">
                                          <p:stCondLst>
                                            <p:cond delay="0"/>
                                          </p:stCondLst>
                                        </p:cTn>
                                        <p:tgtEl>
                                          <p:spTgt spid="619"/>
                                        </p:tgtEl>
                                        <p:attrNameLst>
                                          <p:attrName>style.visibility</p:attrName>
                                        </p:attrNameLst>
                                      </p:cBhvr>
                                      <p:to>
                                        <p:strVal val="hidden"/>
                                      </p:to>
                                    </p:set>
                                  </p:childTnLst>
                                </p:cTn>
                              </p:par>
                            </p:childTnLst>
                          </p:cTn>
                        </p:par>
                      </p:childTnLst>
                    </p:cTn>
                  </p:par>
                </p:childTnLst>
              </p:cTn>
              <p:nextCondLst>
                <p:cond evt="onClick" delay="0">
                  <p:tgtEl>
                    <p:spTgt spid="619"/>
                  </p:tgtEl>
                </p:cond>
              </p:nextCondLst>
            </p:seq>
            <p:seq concurrent="1" nextAc="seek">
              <p:cTn id="2597" restart="whenNotActive" fill="hold" evtFilter="cancelBubble" nodeType="interactiveSeq">
                <p:stCondLst>
                  <p:cond evt="onClick" delay="0">
                    <p:tgtEl>
                      <p:spTgt spid="617"/>
                    </p:tgtEl>
                  </p:cond>
                </p:stCondLst>
                <p:endSync evt="end" delay="0">
                  <p:rtn val="all"/>
                </p:endSync>
                <p:childTnLst>
                  <p:par>
                    <p:cTn id="2598" fill="hold">
                      <p:stCondLst>
                        <p:cond delay="0"/>
                      </p:stCondLst>
                      <p:childTnLst>
                        <p:par>
                          <p:cTn id="2599" fill="hold">
                            <p:stCondLst>
                              <p:cond delay="0"/>
                            </p:stCondLst>
                            <p:childTnLst>
                              <p:par>
                                <p:cTn id="2600" presetID="1" presetClass="exit" presetSubtype="0" fill="hold" nodeType="clickEffect">
                                  <p:stCondLst>
                                    <p:cond delay="0"/>
                                  </p:stCondLst>
                                  <p:childTnLst>
                                    <p:set>
                                      <p:cBhvr>
                                        <p:cTn id="2601" dur="1" fill="hold">
                                          <p:stCondLst>
                                            <p:cond delay="0"/>
                                          </p:stCondLst>
                                        </p:cTn>
                                        <p:tgtEl>
                                          <p:spTgt spid="617"/>
                                        </p:tgtEl>
                                        <p:attrNameLst>
                                          <p:attrName>style.visibility</p:attrName>
                                        </p:attrNameLst>
                                      </p:cBhvr>
                                      <p:to>
                                        <p:strVal val="hidden"/>
                                      </p:to>
                                    </p:set>
                                  </p:childTnLst>
                                </p:cTn>
                              </p:par>
                            </p:childTnLst>
                          </p:cTn>
                        </p:par>
                      </p:childTnLst>
                    </p:cTn>
                  </p:par>
                </p:childTnLst>
              </p:cTn>
              <p:nextCondLst>
                <p:cond evt="onClick" delay="0">
                  <p:tgtEl>
                    <p:spTgt spid="617"/>
                  </p:tgtEl>
                </p:cond>
              </p:nextCondLst>
            </p:seq>
            <p:seq concurrent="1" nextAc="seek">
              <p:cTn id="2602" restart="whenNotActive" fill="hold" evtFilter="cancelBubble" nodeType="interactiveSeq">
                <p:stCondLst>
                  <p:cond evt="onClick" delay="0">
                    <p:tgtEl>
                      <p:spTgt spid="618"/>
                    </p:tgtEl>
                  </p:cond>
                </p:stCondLst>
                <p:endSync evt="end" delay="0">
                  <p:rtn val="all"/>
                </p:endSync>
                <p:childTnLst>
                  <p:par>
                    <p:cTn id="2603" fill="hold">
                      <p:stCondLst>
                        <p:cond delay="0"/>
                      </p:stCondLst>
                      <p:childTnLst>
                        <p:par>
                          <p:cTn id="2604" fill="hold">
                            <p:stCondLst>
                              <p:cond delay="0"/>
                            </p:stCondLst>
                            <p:childTnLst>
                              <p:par>
                                <p:cTn id="2605" presetID="1" presetClass="exit" presetSubtype="0" fill="hold" nodeType="clickEffect">
                                  <p:stCondLst>
                                    <p:cond delay="0"/>
                                  </p:stCondLst>
                                  <p:childTnLst>
                                    <p:set>
                                      <p:cBhvr>
                                        <p:cTn id="2606" dur="1" fill="hold">
                                          <p:stCondLst>
                                            <p:cond delay="0"/>
                                          </p:stCondLst>
                                        </p:cTn>
                                        <p:tgtEl>
                                          <p:spTgt spid="618"/>
                                        </p:tgtEl>
                                        <p:attrNameLst>
                                          <p:attrName>style.visibility</p:attrName>
                                        </p:attrNameLst>
                                      </p:cBhvr>
                                      <p:to>
                                        <p:strVal val="hidden"/>
                                      </p:to>
                                    </p:set>
                                  </p:childTnLst>
                                </p:cTn>
                              </p:par>
                            </p:childTnLst>
                          </p:cTn>
                        </p:par>
                      </p:childTnLst>
                    </p:cTn>
                  </p:par>
                </p:childTnLst>
              </p:cTn>
              <p:nextCondLst>
                <p:cond evt="onClick" delay="0">
                  <p:tgtEl>
                    <p:spTgt spid="618"/>
                  </p:tgtEl>
                </p:cond>
              </p:nextCondLst>
            </p:seq>
            <p:seq concurrent="1" nextAc="seek">
              <p:cTn id="2607" restart="whenNotActive" fill="hold" evtFilter="cancelBubble" nodeType="interactiveSeq">
                <p:stCondLst>
                  <p:cond evt="onClick" delay="0">
                    <p:tgtEl>
                      <p:spTgt spid="620"/>
                    </p:tgtEl>
                  </p:cond>
                </p:stCondLst>
                <p:endSync evt="end" delay="0">
                  <p:rtn val="all"/>
                </p:endSync>
                <p:childTnLst>
                  <p:par>
                    <p:cTn id="2608" fill="hold">
                      <p:stCondLst>
                        <p:cond delay="0"/>
                      </p:stCondLst>
                      <p:childTnLst>
                        <p:par>
                          <p:cTn id="2609" fill="hold">
                            <p:stCondLst>
                              <p:cond delay="0"/>
                            </p:stCondLst>
                            <p:childTnLst>
                              <p:par>
                                <p:cTn id="2610" presetID="1" presetClass="entr" presetSubtype="0" fill="hold" nodeType="clickEffect">
                                  <p:stCondLst>
                                    <p:cond delay="0"/>
                                  </p:stCondLst>
                                  <p:childTnLst>
                                    <p:set>
                                      <p:cBhvr>
                                        <p:cTn id="2611" dur="1" fill="hold">
                                          <p:stCondLst>
                                            <p:cond delay="0"/>
                                          </p:stCondLst>
                                        </p:cTn>
                                        <p:tgtEl>
                                          <p:spTgt spid="621"/>
                                        </p:tgtEl>
                                        <p:attrNameLst>
                                          <p:attrName>style.visibility</p:attrName>
                                        </p:attrNameLst>
                                      </p:cBhvr>
                                      <p:to>
                                        <p:strVal val="visible"/>
                                      </p:to>
                                    </p:set>
                                  </p:childTnLst>
                                </p:cTn>
                              </p:par>
                            </p:childTnLst>
                          </p:cTn>
                        </p:par>
                      </p:childTnLst>
                    </p:cTn>
                  </p:par>
                </p:childTnLst>
              </p:cTn>
              <p:nextCondLst>
                <p:cond evt="onClick" delay="0">
                  <p:tgtEl>
                    <p:spTgt spid="620"/>
                  </p:tgtEl>
                </p:cond>
              </p:nextCondLst>
            </p:seq>
            <p:seq concurrent="1" nextAc="seek">
              <p:cTn id="2612" restart="whenNotActive" fill="hold" evtFilter="cancelBubble" nodeType="interactiveSeq">
                <p:stCondLst>
                  <p:cond evt="onClick" delay="0">
                    <p:tgtEl>
                      <p:spTgt spid="621"/>
                    </p:tgtEl>
                  </p:cond>
                </p:stCondLst>
                <p:endSync evt="end" delay="0">
                  <p:rtn val="all"/>
                </p:endSync>
                <p:childTnLst>
                  <p:par>
                    <p:cTn id="2613" fill="hold">
                      <p:stCondLst>
                        <p:cond delay="0"/>
                      </p:stCondLst>
                      <p:childTnLst>
                        <p:par>
                          <p:cTn id="2614" fill="hold">
                            <p:stCondLst>
                              <p:cond delay="0"/>
                            </p:stCondLst>
                            <p:childTnLst>
                              <p:par>
                                <p:cTn id="2615" presetID="1" presetClass="exit" presetSubtype="0" fill="hold" nodeType="clickEffect">
                                  <p:stCondLst>
                                    <p:cond delay="0"/>
                                  </p:stCondLst>
                                  <p:childTnLst>
                                    <p:set>
                                      <p:cBhvr>
                                        <p:cTn id="2616" dur="1" fill="hold">
                                          <p:stCondLst>
                                            <p:cond delay="0"/>
                                          </p:stCondLst>
                                        </p:cTn>
                                        <p:tgtEl>
                                          <p:spTgt spid="621"/>
                                        </p:tgtEl>
                                        <p:attrNameLst>
                                          <p:attrName>style.visibility</p:attrName>
                                        </p:attrNameLst>
                                      </p:cBhvr>
                                      <p:to>
                                        <p:strVal val="hidden"/>
                                      </p:to>
                                    </p:set>
                                  </p:childTnLst>
                                </p:cTn>
                              </p:par>
                            </p:childTnLst>
                          </p:cTn>
                        </p:par>
                      </p:childTnLst>
                    </p:cTn>
                  </p:par>
                </p:childTnLst>
              </p:cTn>
              <p:nextCondLst>
                <p:cond evt="onClick" delay="0">
                  <p:tgtEl>
                    <p:spTgt spid="621"/>
                  </p:tgtEl>
                </p:cond>
              </p:nextCondLst>
            </p:seq>
            <p:seq concurrent="1" nextAc="seek">
              <p:cTn id="2617" restart="whenNotActive" fill="hold" evtFilter="cancelBubble" nodeType="interactiveSeq">
                <p:stCondLst>
                  <p:cond evt="onClick" delay="0">
                    <p:tgtEl>
                      <p:spTgt spid="624"/>
                    </p:tgtEl>
                  </p:cond>
                </p:stCondLst>
                <p:endSync evt="end" delay="0">
                  <p:rtn val="all"/>
                </p:endSync>
                <p:childTnLst>
                  <p:par>
                    <p:cTn id="2618" fill="hold">
                      <p:stCondLst>
                        <p:cond delay="0"/>
                      </p:stCondLst>
                      <p:childTnLst>
                        <p:par>
                          <p:cTn id="2619" fill="hold">
                            <p:stCondLst>
                              <p:cond delay="0"/>
                            </p:stCondLst>
                            <p:childTnLst>
                              <p:par>
                                <p:cTn id="2620" presetID="1" presetClass="entr" presetSubtype="0" fill="hold" nodeType="clickEffect">
                                  <p:stCondLst>
                                    <p:cond delay="0"/>
                                  </p:stCondLst>
                                  <p:childTnLst>
                                    <p:set>
                                      <p:cBhvr>
                                        <p:cTn id="2621" dur="1" fill="hold">
                                          <p:stCondLst>
                                            <p:cond delay="0"/>
                                          </p:stCondLst>
                                        </p:cTn>
                                        <p:tgtEl>
                                          <p:spTgt spid="627"/>
                                        </p:tgtEl>
                                        <p:attrNameLst>
                                          <p:attrName>style.visibility</p:attrName>
                                        </p:attrNameLst>
                                      </p:cBhvr>
                                      <p:to>
                                        <p:strVal val="visible"/>
                                      </p:to>
                                    </p:set>
                                  </p:childTnLst>
                                </p:cTn>
                              </p:par>
                            </p:childTnLst>
                          </p:cTn>
                        </p:par>
                      </p:childTnLst>
                    </p:cTn>
                  </p:par>
                </p:childTnLst>
              </p:cTn>
              <p:nextCondLst>
                <p:cond evt="onClick" delay="0">
                  <p:tgtEl>
                    <p:spTgt spid="624"/>
                  </p:tgtEl>
                </p:cond>
              </p:nextCondLst>
            </p:seq>
            <p:seq concurrent="1" nextAc="seek">
              <p:cTn id="2622" restart="whenNotActive" fill="hold" evtFilter="cancelBubble" nodeType="interactiveSeq">
                <p:stCondLst>
                  <p:cond evt="onClick" delay="0">
                    <p:tgtEl>
                      <p:spTgt spid="622"/>
                    </p:tgtEl>
                  </p:cond>
                </p:stCondLst>
                <p:endSync evt="end" delay="0">
                  <p:rtn val="all"/>
                </p:endSync>
                <p:childTnLst>
                  <p:par>
                    <p:cTn id="2623" fill="hold">
                      <p:stCondLst>
                        <p:cond delay="0"/>
                      </p:stCondLst>
                      <p:childTnLst>
                        <p:par>
                          <p:cTn id="2624" fill="hold">
                            <p:stCondLst>
                              <p:cond delay="0"/>
                            </p:stCondLst>
                            <p:childTnLst>
                              <p:par>
                                <p:cTn id="2625" presetID="1" presetClass="entr" presetSubtype="0" fill="hold" nodeType="clickEffect">
                                  <p:stCondLst>
                                    <p:cond delay="0"/>
                                  </p:stCondLst>
                                  <p:childTnLst>
                                    <p:set>
                                      <p:cBhvr>
                                        <p:cTn id="2626" dur="1" fill="hold">
                                          <p:stCondLst>
                                            <p:cond delay="0"/>
                                          </p:stCondLst>
                                        </p:cTn>
                                        <p:tgtEl>
                                          <p:spTgt spid="625"/>
                                        </p:tgtEl>
                                        <p:attrNameLst>
                                          <p:attrName>style.visibility</p:attrName>
                                        </p:attrNameLst>
                                      </p:cBhvr>
                                      <p:to>
                                        <p:strVal val="visible"/>
                                      </p:to>
                                    </p:set>
                                  </p:childTnLst>
                                </p:cTn>
                              </p:par>
                            </p:childTnLst>
                          </p:cTn>
                        </p:par>
                      </p:childTnLst>
                    </p:cTn>
                  </p:par>
                </p:childTnLst>
              </p:cTn>
              <p:nextCondLst>
                <p:cond evt="onClick" delay="0">
                  <p:tgtEl>
                    <p:spTgt spid="622"/>
                  </p:tgtEl>
                </p:cond>
              </p:nextCondLst>
            </p:seq>
            <p:seq concurrent="1" nextAc="seek">
              <p:cTn id="2627" restart="whenNotActive" fill="hold" evtFilter="cancelBubble" nodeType="interactiveSeq">
                <p:stCondLst>
                  <p:cond evt="onClick" delay="0">
                    <p:tgtEl>
                      <p:spTgt spid="623"/>
                    </p:tgtEl>
                  </p:cond>
                </p:stCondLst>
                <p:endSync evt="end" delay="0">
                  <p:rtn val="all"/>
                </p:endSync>
                <p:childTnLst>
                  <p:par>
                    <p:cTn id="2628" fill="hold">
                      <p:stCondLst>
                        <p:cond delay="0"/>
                      </p:stCondLst>
                      <p:childTnLst>
                        <p:par>
                          <p:cTn id="2629" fill="hold">
                            <p:stCondLst>
                              <p:cond delay="0"/>
                            </p:stCondLst>
                            <p:childTnLst>
                              <p:par>
                                <p:cTn id="2630" presetID="1" presetClass="entr" presetSubtype="0" fill="hold" nodeType="clickEffect">
                                  <p:stCondLst>
                                    <p:cond delay="0"/>
                                  </p:stCondLst>
                                  <p:childTnLst>
                                    <p:set>
                                      <p:cBhvr>
                                        <p:cTn id="2631" dur="1" fill="hold">
                                          <p:stCondLst>
                                            <p:cond delay="0"/>
                                          </p:stCondLst>
                                        </p:cTn>
                                        <p:tgtEl>
                                          <p:spTgt spid="626"/>
                                        </p:tgtEl>
                                        <p:attrNameLst>
                                          <p:attrName>style.visibility</p:attrName>
                                        </p:attrNameLst>
                                      </p:cBhvr>
                                      <p:to>
                                        <p:strVal val="visible"/>
                                      </p:to>
                                    </p:set>
                                  </p:childTnLst>
                                </p:cTn>
                              </p:par>
                            </p:childTnLst>
                          </p:cTn>
                        </p:par>
                      </p:childTnLst>
                    </p:cTn>
                  </p:par>
                </p:childTnLst>
              </p:cTn>
              <p:nextCondLst>
                <p:cond evt="onClick" delay="0">
                  <p:tgtEl>
                    <p:spTgt spid="623"/>
                  </p:tgtEl>
                </p:cond>
              </p:nextCondLst>
            </p:seq>
            <p:seq concurrent="1" nextAc="seek">
              <p:cTn id="2632" restart="whenNotActive" fill="hold" evtFilter="cancelBubble" nodeType="interactiveSeq">
                <p:stCondLst>
                  <p:cond evt="onClick" delay="0">
                    <p:tgtEl>
                      <p:spTgt spid="627"/>
                    </p:tgtEl>
                  </p:cond>
                </p:stCondLst>
                <p:endSync evt="end" delay="0">
                  <p:rtn val="all"/>
                </p:endSync>
                <p:childTnLst>
                  <p:par>
                    <p:cTn id="2633" fill="hold">
                      <p:stCondLst>
                        <p:cond delay="0"/>
                      </p:stCondLst>
                      <p:childTnLst>
                        <p:par>
                          <p:cTn id="2634" fill="hold">
                            <p:stCondLst>
                              <p:cond delay="0"/>
                            </p:stCondLst>
                            <p:childTnLst>
                              <p:par>
                                <p:cTn id="2635" presetID="1" presetClass="exit" presetSubtype="0" fill="hold" nodeType="clickEffect">
                                  <p:stCondLst>
                                    <p:cond delay="0"/>
                                  </p:stCondLst>
                                  <p:childTnLst>
                                    <p:set>
                                      <p:cBhvr>
                                        <p:cTn id="2636" dur="1" fill="hold">
                                          <p:stCondLst>
                                            <p:cond delay="0"/>
                                          </p:stCondLst>
                                        </p:cTn>
                                        <p:tgtEl>
                                          <p:spTgt spid="627"/>
                                        </p:tgtEl>
                                        <p:attrNameLst>
                                          <p:attrName>style.visibility</p:attrName>
                                        </p:attrNameLst>
                                      </p:cBhvr>
                                      <p:to>
                                        <p:strVal val="hidden"/>
                                      </p:to>
                                    </p:set>
                                  </p:childTnLst>
                                </p:cTn>
                              </p:par>
                            </p:childTnLst>
                          </p:cTn>
                        </p:par>
                      </p:childTnLst>
                    </p:cTn>
                  </p:par>
                </p:childTnLst>
              </p:cTn>
              <p:nextCondLst>
                <p:cond evt="onClick" delay="0">
                  <p:tgtEl>
                    <p:spTgt spid="627"/>
                  </p:tgtEl>
                </p:cond>
              </p:nextCondLst>
            </p:seq>
            <p:seq concurrent="1" nextAc="seek">
              <p:cTn id="2637" restart="whenNotActive" fill="hold" evtFilter="cancelBubble" nodeType="interactiveSeq">
                <p:stCondLst>
                  <p:cond evt="onClick" delay="0">
                    <p:tgtEl>
                      <p:spTgt spid="625"/>
                    </p:tgtEl>
                  </p:cond>
                </p:stCondLst>
                <p:endSync evt="end" delay="0">
                  <p:rtn val="all"/>
                </p:endSync>
                <p:childTnLst>
                  <p:par>
                    <p:cTn id="2638" fill="hold">
                      <p:stCondLst>
                        <p:cond delay="0"/>
                      </p:stCondLst>
                      <p:childTnLst>
                        <p:par>
                          <p:cTn id="2639" fill="hold">
                            <p:stCondLst>
                              <p:cond delay="0"/>
                            </p:stCondLst>
                            <p:childTnLst>
                              <p:par>
                                <p:cTn id="2640" presetID="1" presetClass="exit" presetSubtype="0" fill="hold" nodeType="clickEffect">
                                  <p:stCondLst>
                                    <p:cond delay="0"/>
                                  </p:stCondLst>
                                  <p:childTnLst>
                                    <p:set>
                                      <p:cBhvr>
                                        <p:cTn id="2641" dur="1" fill="hold">
                                          <p:stCondLst>
                                            <p:cond delay="0"/>
                                          </p:stCondLst>
                                        </p:cTn>
                                        <p:tgtEl>
                                          <p:spTgt spid="625"/>
                                        </p:tgtEl>
                                        <p:attrNameLst>
                                          <p:attrName>style.visibility</p:attrName>
                                        </p:attrNameLst>
                                      </p:cBhvr>
                                      <p:to>
                                        <p:strVal val="hidden"/>
                                      </p:to>
                                    </p:set>
                                  </p:childTnLst>
                                </p:cTn>
                              </p:par>
                            </p:childTnLst>
                          </p:cTn>
                        </p:par>
                      </p:childTnLst>
                    </p:cTn>
                  </p:par>
                </p:childTnLst>
              </p:cTn>
              <p:nextCondLst>
                <p:cond evt="onClick" delay="0">
                  <p:tgtEl>
                    <p:spTgt spid="625"/>
                  </p:tgtEl>
                </p:cond>
              </p:nextCondLst>
            </p:seq>
            <p:seq concurrent="1" nextAc="seek">
              <p:cTn id="2642" restart="whenNotActive" fill="hold" evtFilter="cancelBubble" nodeType="interactiveSeq">
                <p:stCondLst>
                  <p:cond evt="onClick" delay="0">
                    <p:tgtEl>
                      <p:spTgt spid="626"/>
                    </p:tgtEl>
                  </p:cond>
                </p:stCondLst>
                <p:endSync evt="end" delay="0">
                  <p:rtn val="all"/>
                </p:endSync>
                <p:childTnLst>
                  <p:par>
                    <p:cTn id="2643" fill="hold">
                      <p:stCondLst>
                        <p:cond delay="0"/>
                      </p:stCondLst>
                      <p:childTnLst>
                        <p:par>
                          <p:cTn id="2644" fill="hold">
                            <p:stCondLst>
                              <p:cond delay="0"/>
                            </p:stCondLst>
                            <p:childTnLst>
                              <p:par>
                                <p:cTn id="2645" presetID="1" presetClass="exit" presetSubtype="0" fill="hold" nodeType="clickEffect">
                                  <p:stCondLst>
                                    <p:cond delay="0"/>
                                  </p:stCondLst>
                                  <p:childTnLst>
                                    <p:set>
                                      <p:cBhvr>
                                        <p:cTn id="2646" dur="1" fill="hold">
                                          <p:stCondLst>
                                            <p:cond delay="0"/>
                                          </p:stCondLst>
                                        </p:cTn>
                                        <p:tgtEl>
                                          <p:spTgt spid="626"/>
                                        </p:tgtEl>
                                        <p:attrNameLst>
                                          <p:attrName>style.visibility</p:attrName>
                                        </p:attrNameLst>
                                      </p:cBhvr>
                                      <p:to>
                                        <p:strVal val="hidden"/>
                                      </p:to>
                                    </p:set>
                                  </p:childTnLst>
                                </p:cTn>
                              </p:par>
                            </p:childTnLst>
                          </p:cTn>
                        </p:par>
                      </p:childTnLst>
                    </p:cTn>
                  </p:par>
                </p:childTnLst>
              </p:cTn>
              <p:nextCondLst>
                <p:cond evt="onClick" delay="0">
                  <p:tgtEl>
                    <p:spTgt spid="626"/>
                  </p:tgtEl>
                </p:cond>
              </p:nextCondLst>
            </p:seq>
            <p:seq concurrent="1" nextAc="seek">
              <p:cTn id="2647" restart="whenNotActive" fill="hold" evtFilter="cancelBubble" nodeType="interactiveSeq">
                <p:stCondLst>
                  <p:cond evt="onClick" delay="0">
                    <p:tgtEl>
                      <p:spTgt spid="628"/>
                    </p:tgtEl>
                  </p:cond>
                </p:stCondLst>
                <p:endSync evt="end" delay="0">
                  <p:rtn val="all"/>
                </p:endSync>
                <p:childTnLst>
                  <p:par>
                    <p:cTn id="2648" fill="hold">
                      <p:stCondLst>
                        <p:cond delay="0"/>
                      </p:stCondLst>
                      <p:childTnLst>
                        <p:par>
                          <p:cTn id="2649" fill="hold">
                            <p:stCondLst>
                              <p:cond delay="0"/>
                            </p:stCondLst>
                            <p:childTnLst>
                              <p:par>
                                <p:cTn id="2650" presetID="1" presetClass="entr" presetSubtype="0" fill="hold" nodeType="clickEffect">
                                  <p:stCondLst>
                                    <p:cond delay="0"/>
                                  </p:stCondLst>
                                  <p:childTnLst>
                                    <p:set>
                                      <p:cBhvr>
                                        <p:cTn id="2651" dur="1" fill="hold">
                                          <p:stCondLst>
                                            <p:cond delay="0"/>
                                          </p:stCondLst>
                                        </p:cTn>
                                        <p:tgtEl>
                                          <p:spTgt spid="629"/>
                                        </p:tgtEl>
                                        <p:attrNameLst>
                                          <p:attrName>style.visibility</p:attrName>
                                        </p:attrNameLst>
                                      </p:cBhvr>
                                      <p:to>
                                        <p:strVal val="visible"/>
                                      </p:to>
                                    </p:set>
                                  </p:childTnLst>
                                </p:cTn>
                              </p:par>
                            </p:childTnLst>
                          </p:cTn>
                        </p:par>
                      </p:childTnLst>
                    </p:cTn>
                  </p:par>
                </p:childTnLst>
              </p:cTn>
              <p:nextCondLst>
                <p:cond evt="onClick" delay="0">
                  <p:tgtEl>
                    <p:spTgt spid="628"/>
                  </p:tgtEl>
                </p:cond>
              </p:nextCondLst>
            </p:seq>
            <p:seq concurrent="1" nextAc="seek">
              <p:cTn id="2652" restart="whenNotActive" fill="hold" evtFilter="cancelBubble" nodeType="interactiveSeq">
                <p:stCondLst>
                  <p:cond evt="onClick" delay="0">
                    <p:tgtEl>
                      <p:spTgt spid="629"/>
                    </p:tgtEl>
                  </p:cond>
                </p:stCondLst>
                <p:endSync evt="end" delay="0">
                  <p:rtn val="all"/>
                </p:endSync>
                <p:childTnLst>
                  <p:par>
                    <p:cTn id="2653" fill="hold">
                      <p:stCondLst>
                        <p:cond delay="0"/>
                      </p:stCondLst>
                      <p:childTnLst>
                        <p:par>
                          <p:cTn id="2654" fill="hold">
                            <p:stCondLst>
                              <p:cond delay="0"/>
                            </p:stCondLst>
                            <p:childTnLst>
                              <p:par>
                                <p:cTn id="2655" presetID="1" presetClass="exit" presetSubtype="0" fill="hold" nodeType="clickEffect">
                                  <p:stCondLst>
                                    <p:cond delay="0"/>
                                  </p:stCondLst>
                                  <p:childTnLst>
                                    <p:set>
                                      <p:cBhvr>
                                        <p:cTn id="2656" dur="1" fill="hold">
                                          <p:stCondLst>
                                            <p:cond delay="0"/>
                                          </p:stCondLst>
                                        </p:cTn>
                                        <p:tgtEl>
                                          <p:spTgt spid="629"/>
                                        </p:tgtEl>
                                        <p:attrNameLst>
                                          <p:attrName>style.visibility</p:attrName>
                                        </p:attrNameLst>
                                      </p:cBhvr>
                                      <p:to>
                                        <p:strVal val="hidden"/>
                                      </p:to>
                                    </p:set>
                                  </p:childTnLst>
                                </p:cTn>
                              </p:par>
                            </p:childTnLst>
                          </p:cTn>
                        </p:par>
                      </p:childTnLst>
                    </p:cTn>
                  </p:par>
                </p:childTnLst>
              </p:cTn>
              <p:nextCondLst>
                <p:cond evt="onClick" delay="0">
                  <p:tgtEl>
                    <p:spTgt spid="629"/>
                  </p:tgtEl>
                </p:cond>
              </p:nextCondLst>
            </p:seq>
            <p:seq concurrent="1" nextAc="seek">
              <p:cTn id="2657" restart="whenNotActive" fill="hold" evtFilter="cancelBubble" nodeType="interactiveSeq">
                <p:stCondLst>
                  <p:cond evt="onClick" delay="0">
                    <p:tgtEl>
                      <p:spTgt spid="632"/>
                    </p:tgtEl>
                  </p:cond>
                </p:stCondLst>
                <p:endSync evt="end" delay="0">
                  <p:rtn val="all"/>
                </p:endSync>
                <p:childTnLst>
                  <p:par>
                    <p:cTn id="2658" fill="hold">
                      <p:stCondLst>
                        <p:cond delay="0"/>
                      </p:stCondLst>
                      <p:childTnLst>
                        <p:par>
                          <p:cTn id="2659" fill="hold">
                            <p:stCondLst>
                              <p:cond delay="0"/>
                            </p:stCondLst>
                            <p:childTnLst>
                              <p:par>
                                <p:cTn id="2660" presetID="1" presetClass="entr" presetSubtype="0" fill="hold" nodeType="clickEffect">
                                  <p:stCondLst>
                                    <p:cond delay="0"/>
                                  </p:stCondLst>
                                  <p:childTnLst>
                                    <p:set>
                                      <p:cBhvr>
                                        <p:cTn id="2661" dur="1" fill="hold">
                                          <p:stCondLst>
                                            <p:cond delay="0"/>
                                          </p:stCondLst>
                                        </p:cTn>
                                        <p:tgtEl>
                                          <p:spTgt spid="635"/>
                                        </p:tgtEl>
                                        <p:attrNameLst>
                                          <p:attrName>style.visibility</p:attrName>
                                        </p:attrNameLst>
                                      </p:cBhvr>
                                      <p:to>
                                        <p:strVal val="visible"/>
                                      </p:to>
                                    </p:set>
                                  </p:childTnLst>
                                </p:cTn>
                              </p:par>
                            </p:childTnLst>
                          </p:cTn>
                        </p:par>
                      </p:childTnLst>
                    </p:cTn>
                  </p:par>
                </p:childTnLst>
              </p:cTn>
              <p:nextCondLst>
                <p:cond evt="onClick" delay="0">
                  <p:tgtEl>
                    <p:spTgt spid="632"/>
                  </p:tgtEl>
                </p:cond>
              </p:nextCondLst>
            </p:seq>
            <p:seq concurrent="1" nextAc="seek">
              <p:cTn id="2662" restart="whenNotActive" fill="hold" evtFilter="cancelBubble" nodeType="interactiveSeq">
                <p:stCondLst>
                  <p:cond evt="onClick" delay="0">
                    <p:tgtEl>
                      <p:spTgt spid="630"/>
                    </p:tgtEl>
                  </p:cond>
                </p:stCondLst>
                <p:endSync evt="end" delay="0">
                  <p:rtn val="all"/>
                </p:endSync>
                <p:childTnLst>
                  <p:par>
                    <p:cTn id="2663" fill="hold">
                      <p:stCondLst>
                        <p:cond delay="0"/>
                      </p:stCondLst>
                      <p:childTnLst>
                        <p:par>
                          <p:cTn id="2664" fill="hold">
                            <p:stCondLst>
                              <p:cond delay="0"/>
                            </p:stCondLst>
                            <p:childTnLst>
                              <p:par>
                                <p:cTn id="2665" presetID="1" presetClass="entr" presetSubtype="0" fill="hold" nodeType="clickEffect">
                                  <p:stCondLst>
                                    <p:cond delay="0"/>
                                  </p:stCondLst>
                                  <p:childTnLst>
                                    <p:set>
                                      <p:cBhvr>
                                        <p:cTn id="2666" dur="1" fill="hold">
                                          <p:stCondLst>
                                            <p:cond delay="0"/>
                                          </p:stCondLst>
                                        </p:cTn>
                                        <p:tgtEl>
                                          <p:spTgt spid="633"/>
                                        </p:tgtEl>
                                        <p:attrNameLst>
                                          <p:attrName>style.visibility</p:attrName>
                                        </p:attrNameLst>
                                      </p:cBhvr>
                                      <p:to>
                                        <p:strVal val="visible"/>
                                      </p:to>
                                    </p:set>
                                  </p:childTnLst>
                                </p:cTn>
                              </p:par>
                            </p:childTnLst>
                          </p:cTn>
                        </p:par>
                      </p:childTnLst>
                    </p:cTn>
                  </p:par>
                </p:childTnLst>
              </p:cTn>
              <p:nextCondLst>
                <p:cond evt="onClick" delay="0">
                  <p:tgtEl>
                    <p:spTgt spid="630"/>
                  </p:tgtEl>
                </p:cond>
              </p:nextCondLst>
            </p:seq>
            <p:seq concurrent="1" nextAc="seek">
              <p:cTn id="2667" restart="whenNotActive" fill="hold" evtFilter="cancelBubble" nodeType="interactiveSeq">
                <p:stCondLst>
                  <p:cond evt="onClick" delay="0">
                    <p:tgtEl>
                      <p:spTgt spid="631"/>
                    </p:tgtEl>
                  </p:cond>
                </p:stCondLst>
                <p:endSync evt="end" delay="0">
                  <p:rtn val="all"/>
                </p:endSync>
                <p:childTnLst>
                  <p:par>
                    <p:cTn id="2668" fill="hold">
                      <p:stCondLst>
                        <p:cond delay="0"/>
                      </p:stCondLst>
                      <p:childTnLst>
                        <p:par>
                          <p:cTn id="2669" fill="hold">
                            <p:stCondLst>
                              <p:cond delay="0"/>
                            </p:stCondLst>
                            <p:childTnLst>
                              <p:par>
                                <p:cTn id="2670" presetID="1" presetClass="entr" presetSubtype="0" fill="hold" nodeType="clickEffect">
                                  <p:stCondLst>
                                    <p:cond delay="0"/>
                                  </p:stCondLst>
                                  <p:childTnLst>
                                    <p:set>
                                      <p:cBhvr>
                                        <p:cTn id="2671" dur="1" fill="hold">
                                          <p:stCondLst>
                                            <p:cond delay="0"/>
                                          </p:stCondLst>
                                        </p:cTn>
                                        <p:tgtEl>
                                          <p:spTgt spid="634"/>
                                        </p:tgtEl>
                                        <p:attrNameLst>
                                          <p:attrName>style.visibility</p:attrName>
                                        </p:attrNameLst>
                                      </p:cBhvr>
                                      <p:to>
                                        <p:strVal val="visible"/>
                                      </p:to>
                                    </p:set>
                                  </p:childTnLst>
                                </p:cTn>
                              </p:par>
                            </p:childTnLst>
                          </p:cTn>
                        </p:par>
                      </p:childTnLst>
                    </p:cTn>
                  </p:par>
                </p:childTnLst>
              </p:cTn>
              <p:nextCondLst>
                <p:cond evt="onClick" delay="0">
                  <p:tgtEl>
                    <p:spTgt spid="631"/>
                  </p:tgtEl>
                </p:cond>
              </p:nextCondLst>
            </p:seq>
            <p:seq concurrent="1" nextAc="seek">
              <p:cTn id="2672" restart="whenNotActive" fill="hold" evtFilter="cancelBubble" nodeType="interactiveSeq">
                <p:stCondLst>
                  <p:cond evt="onClick" delay="0">
                    <p:tgtEl>
                      <p:spTgt spid="635"/>
                    </p:tgtEl>
                  </p:cond>
                </p:stCondLst>
                <p:endSync evt="end" delay="0">
                  <p:rtn val="all"/>
                </p:endSync>
                <p:childTnLst>
                  <p:par>
                    <p:cTn id="2673" fill="hold">
                      <p:stCondLst>
                        <p:cond delay="0"/>
                      </p:stCondLst>
                      <p:childTnLst>
                        <p:par>
                          <p:cTn id="2674" fill="hold">
                            <p:stCondLst>
                              <p:cond delay="0"/>
                            </p:stCondLst>
                            <p:childTnLst>
                              <p:par>
                                <p:cTn id="2675" presetID="1" presetClass="exit" presetSubtype="0" fill="hold" nodeType="clickEffect">
                                  <p:stCondLst>
                                    <p:cond delay="0"/>
                                  </p:stCondLst>
                                  <p:childTnLst>
                                    <p:set>
                                      <p:cBhvr>
                                        <p:cTn id="2676" dur="1" fill="hold">
                                          <p:stCondLst>
                                            <p:cond delay="0"/>
                                          </p:stCondLst>
                                        </p:cTn>
                                        <p:tgtEl>
                                          <p:spTgt spid="635"/>
                                        </p:tgtEl>
                                        <p:attrNameLst>
                                          <p:attrName>style.visibility</p:attrName>
                                        </p:attrNameLst>
                                      </p:cBhvr>
                                      <p:to>
                                        <p:strVal val="hidden"/>
                                      </p:to>
                                    </p:set>
                                  </p:childTnLst>
                                </p:cTn>
                              </p:par>
                            </p:childTnLst>
                          </p:cTn>
                        </p:par>
                      </p:childTnLst>
                    </p:cTn>
                  </p:par>
                </p:childTnLst>
              </p:cTn>
              <p:nextCondLst>
                <p:cond evt="onClick" delay="0">
                  <p:tgtEl>
                    <p:spTgt spid="635"/>
                  </p:tgtEl>
                </p:cond>
              </p:nextCondLst>
            </p:seq>
            <p:seq concurrent="1" nextAc="seek">
              <p:cTn id="2677" restart="whenNotActive" fill="hold" evtFilter="cancelBubble" nodeType="interactiveSeq">
                <p:stCondLst>
                  <p:cond evt="onClick" delay="0">
                    <p:tgtEl>
                      <p:spTgt spid="633"/>
                    </p:tgtEl>
                  </p:cond>
                </p:stCondLst>
                <p:endSync evt="end" delay="0">
                  <p:rtn val="all"/>
                </p:endSync>
                <p:childTnLst>
                  <p:par>
                    <p:cTn id="2678" fill="hold">
                      <p:stCondLst>
                        <p:cond delay="0"/>
                      </p:stCondLst>
                      <p:childTnLst>
                        <p:par>
                          <p:cTn id="2679" fill="hold">
                            <p:stCondLst>
                              <p:cond delay="0"/>
                            </p:stCondLst>
                            <p:childTnLst>
                              <p:par>
                                <p:cTn id="2680" presetID="1" presetClass="exit" presetSubtype="0" fill="hold" nodeType="clickEffect">
                                  <p:stCondLst>
                                    <p:cond delay="0"/>
                                  </p:stCondLst>
                                  <p:childTnLst>
                                    <p:set>
                                      <p:cBhvr>
                                        <p:cTn id="2681" dur="1" fill="hold">
                                          <p:stCondLst>
                                            <p:cond delay="0"/>
                                          </p:stCondLst>
                                        </p:cTn>
                                        <p:tgtEl>
                                          <p:spTgt spid="633"/>
                                        </p:tgtEl>
                                        <p:attrNameLst>
                                          <p:attrName>style.visibility</p:attrName>
                                        </p:attrNameLst>
                                      </p:cBhvr>
                                      <p:to>
                                        <p:strVal val="hidden"/>
                                      </p:to>
                                    </p:set>
                                  </p:childTnLst>
                                </p:cTn>
                              </p:par>
                            </p:childTnLst>
                          </p:cTn>
                        </p:par>
                      </p:childTnLst>
                    </p:cTn>
                  </p:par>
                </p:childTnLst>
              </p:cTn>
              <p:nextCondLst>
                <p:cond evt="onClick" delay="0">
                  <p:tgtEl>
                    <p:spTgt spid="633"/>
                  </p:tgtEl>
                </p:cond>
              </p:nextCondLst>
            </p:seq>
            <p:seq concurrent="1" nextAc="seek">
              <p:cTn id="2682" restart="whenNotActive" fill="hold" evtFilter="cancelBubble" nodeType="interactiveSeq">
                <p:stCondLst>
                  <p:cond evt="onClick" delay="0">
                    <p:tgtEl>
                      <p:spTgt spid="634"/>
                    </p:tgtEl>
                  </p:cond>
                </p:stCondLst>
                <p:endSync evt="end" delay="0">
                  <p:rtn val="all"/>
                </p:endSync>
                <p:childTnLst>
                  <p:par>
                    <p:cTn id="2683" fill="hold">
                      <p:stCondLst>
                        <p:cond delay="0"/>
                      </p:stCondLst>
                      <p:childTnLst>
                        <p:par>
                          <p:cTn id="2684" fill="hold">
                            <p:stCondLst>
                              <p:cond delay="0"/>
                            </p:stCondLst>
                            <p:childTnLst>
                              <p:par>
                                <p:cTn id="2685" presetID="1" presetClass="exit" presetSubtype="0" fill="hold" nodeType="clickEffect">
                                  <p:stCondLst>
                                    <p:cond delay="0"/>
                                  </p:stCondLst>
                                  <p:childTnLst>
                                    <p:set>
                                      <p:cBhvr>
                                        <p:cTn id="2686" dur="1" fill="hold">
                                          <p:stCondLst>
                                            <p:cond delay="0"/>
                                          </p:stCondLst>
                                        </p:cTn>
                                        <p:tgtEl>
                                          <p:spTgt spid="634"/>
                                        </p:tgtEl>
                                        <p:attrNameLst>
                                          <p:attrName>style.visibility</p:attrName>
                                        </p:attrNameLst>
                                      </p:cBhvr>
                                      <p:to>
                                        <p:strVal val="hidden"/>
                                      </p:to>
                                    </p:set>
                                  </p:childTnLst>
                                </p:cTn>
                              </p:par>
                            </p:childTnLst>
                          </p:cTn>
                        </p:par>
                      </p:childTnLst>
                    </p:cTn>
                  </p:par>
                </p:childTnLst>
              </p:cTn>
              <p:nextCondLst>
                <p:cond evt="onClick" delay="0">
                  <p:tgtEl>
                    <p:spTgt spid="634"/>
                  </p:tgtEl>
                </p:cond>
              </p:nextCondLst>
            </p:seq>
            <p:seq concurrent="1" nextAc="seek">
              <p:cTn id="2687" restart="whenNotActive" fill="hold" evtFilter="cancelBubble" nodeType="interactiveSeq">
                <p:stCondLst>
                  <p:cond evt="onClick" delay="0">
                    <p:tgtEl>
                      <p:spTgt spid="636"/>
                    </p:tgtEl>
                  </p:cond>
                </p:stCondLst>
                <p:endSync evt="end" delay="0">
                  <p:rtn val="all"/>
                </p:endSync>
                <p:childTnLst>
                  <p:par>
                    <p:cTn id="2688" fill="hold">
                      <p:stCondLst>
                        <p:cond delay="0"/>
                      </p:stCondLst>
                      <p:childTnLst>
                        <p:par>
                          <p:cTn id="2689" fill="hold">
                            <p:stCondLst>
                              <p:cond delay="0"/>
                            </p:stCondLst>
                            <p:childTnLst>
                              <p:par>
                                <p:cTn id="2690" presetID="1" presetClass="entr" presetSubtype="0" fill="hold" nodeType="clickEffect">
                                  <p:stCondLst>
                                    <p:cond delay="0"/>
                                  </p:stCondLst>
                                  <p:childTnLst>
                                    <p:set>
                                      <p:cBhvr>
                                        <p:cTn id="2691" dur="1" fill="hold">
                                          <p:stCondLst>
                                            <p:cond delay="0"/>
                                          </p:stCondLst>
                                        </p:cTn>
                                        <p:tgtEl>
                                          <p:spTgt spid="637"/>
                                        </p:tgtEl>
                                        <p:attrNameLst>
                                          <p:attrName>style.visibility</p:attrName>
                                        </p:attrNameLst>
                                      </p:cBhvr>
                                      <p:to>
                                        <p:strVal val="visible"/>
                                      </p:to>
                                    </p:set>
                                  </p:childTnLst>
                                </p:cTn>
                              </p:par>
                            </p:childTnLst>
                          </p:cTn>
                        </p:par>
                      </p:childTnLst>
                    </p:cTn>
                  </p:par>
                </p:childTnLst>
              </p:cTn>
              <p:nextCondLst>
                <p:cond evt="onClick" delay="0">
                  <p:tgtEl>
                    <p:spTgt spid="636"/>
                  </p:tgtEl>
                </p:cond>
              </p:nextCondLst>
            </p:seq>
            <p:seq concurrent="1" nextAc="seek">
              <p:cTn id="2692" restart="whenNotActive" fill="hold" evtFilter="cancelBubble" nodeType="interactiveSeq">
                <p:stCondLst>
                  <p:cond evt="onClick" delay="0">
                    <p:tgtEl>
                      <p:spTgt spid="637"/>
                    </p:tgtEl>
                  </p:cond>
                </p:stCondLst>
                <p:endSync evt="end" delay="0">
                  <p:rtn val="all"/>
                </p:endSync>
                <p:childTnLst>
                  <p:par>
                    <p:cTn id="2693" fill="hold">
                      <p:stCondLst>
                        <p:cond delay="0"/>
                      </p:stCondLst>
                      <p:childTnLst>
                        <p:par>
                          <p:cTn id="2694" fill="hold">
                            <p:stCondLst>
                              <p:cond delay="0"/>
                            </p:stCondLst>
                            <p:childTnLst>
                              <p:par>
                                <p:cTn id="2695" presetID="1" presetClass="exit" presetSubtype="0" fill="hold" nodeType="clickEffect">
                                  <p:stCondLst>
                                    <p:cond delay="0"/>
                                  </p:stCondLst>
                                  <p:childTnLst>
                                    <p:set>
                                      <p:cBhvr>
                                        <p:cTn id="2696" dur="1" fill="hold">
                                          <p:stCondLst>
                                            <p:cond delay="0"/>
                                          </p:stCondLst>
                                        </p:cTn>
                                        <p:tgtEl>
                                          <p:spTgt spid="637"/>
                                        </p:tgtEl>
                                        <p:attrNameLst>
                                          <p:attrName>style.visibility</p:attrName>
                                        </p:attrNameLst>
                                      </p:cBhvr>
                                      <p:to>
                                        <p:strVal val="hidden"/>
                                      </p:to>
                                    </p:set>
                                  </p:childTnLst>
                                </p:cTn>
                              </p:par>
                            </p:childTnLst>
                          </p:cTn>
                        </p:par>
                      </p:childTnLst>
                    </p:cTn>
                  </p:par>
                </p:childTnLst>
              </p:cTn>
              <p:nextCondLst>
                <p:cond evt="onClick" delay="0">
                  <p:tgtEl>
                    <p:spTgt spid="637"/>
                  </p:tgtEl>
                </p:cond>
              </p:nextCondLst>
            </p:seq>
            <p:seq concurrent="1" nextAc="seek">
              <p:cTn id="2697" restart="whenNotActive" fill="hold" evtFilter="cancelBubble" nodeType="interactiveSeq">
                <p:stCondLst>
                  <p:cond evt="onClick" delay="0">
                    <p:tgtEl>
                      <p:spTgt spid="640"/>
                    </p:tgtEl>
                  </p:cond>
                </p:stCondLst>
                <p:endSync evt="end" delay="0">
                  <p:rtn val="all"/>
                </p:endSync>
                <p:childTnLst>
                  <p:par>
                    <p:cTn id="2698" fill="hold">
                      <p:stCondLst>
                        <p:cond delay="0"/>
                      </p:stCondLst>
                      <p:childTnLst>
                        <p:par>
                          <p:cTn id="2699" fill="hold">
                            <p:stCondLst>
                              <p:cond delay="0"/>
                            </p:stCondLst>
                            <p:childTnLst>
                              <p:par>
                                <p:cTn id="2700" presetID="1" presetClass="entr" presetSubtype="0" fill="hold" nodeType="clickEffect">
                                  <p:stCondLst>
                                    <p:cond delay="0"/>
                                  </p:stCondLst>
                                  <p:childTnLst>
                                    <p:set>
                                      <p:cBhvr>
                                        <p:cTn id="2701" dur="1" fill="hold">
                                          <p:stCondLst>
                                            <p:cond delay="0"/>
                                          </p:stCondLst>
                                        </p:cTn>
                                        <p:tgtEl>
                                          <p:spTgt spid="643"/>
                                        </p:tgtEl>
                                        <p:attrNameLst>
                                          <p:attrName>style.visibility</p:attrName>
                                        </p:attrNameLst>
                                      </p:cBhvr>
                                      <p:to>
                                        <p:strVal val="visible"/>
                                      </p:to>
                                    </p:set>
                                  </p:childTnLst>
                                </p:cTn>
                              </p:par>
                            </p:childTnLst>
                          </p:cTn>
                        </p:par>
                      </p:childTnLst>
                    </p:cTn>
                  </p:par>
                </p:childTnLst>
              </p:cTn>
              <p:nextCondLst>
                <p:cond evt="onClick" delay="0">
                  <p:tgtEl>
                    <p:spTgt spid="640"/>
                  </p:tgtEl>
                </p:cond>
              </p:nextCondLst>
            </p:seq>
            <p:seq concurrent="1" nextAc="seek">
              <p:cTn id="2702" restart="whenNotActive" fill="hold" evtFilter="cancelBubble" nodeType="interactiveSeq">
                <p:stCondLst>
                  <p:cond evt="onClick" delay="0">
                    <p:tgtEl>
                      <p:spTgt spid="638"/>
                    </p:tgtEl>
                  </p:cond>
                </p:stCondLst>
                <p:endSync evt="end" delay="0">
                  <p:rtn val="all"/>
                </p:endSync>
                <p:childTnLst>
                  <p:par>
                    <p:cTn id="2703" fill="hold">
                      <p:stCondLst>
                        <p:cond delay="0"/>
                      </p:stCondLst>
                      <p:childTnLst>
                        <p:par>
                          <p:cTn id="2704" fill="hold">
                            <p:stCondLst>
                              <p:cond delay="0"/>
                            </p:stCondLst>
                            <p:childTnLst>
                              <p:par>
                                <p:cTn id="2705" presetID="1" presetClass="entr" presetSubtype="0" fill="hold" nodeType="clickEffect">
                                  <p:stCondLst>
                                    <p:cond delay="0"/>
                                  </p:stCondLst>
                                  <p:childTnLst>
                                    <p:set>
                                      <p:cBhvr>
                                        <p:cTn id="2706" dur="1" fill="hold">
                                          <p:stCondLst>
                                            <p:cond delay="0"/>
                                          </p:stCondLst>
                                        </p:cTn>
                                        <p:tgtEl>
                                          <p:spTgt spid="641"/>
                                        </p:tgtEl>
                                        <p:attrNameLst>
                                          <p:attrName>style.visibility</p:attrName>
                                        </p:attrNameLst>
                                      </p:cBhvr>
                                      <p:to>
                                        <p:strVal val="visible"/>
                                      </p:to>
                                    </p:set>
                                  </p:childTnLst>
                                </p:cTn>
                              </p:par>
                            </p:childTnLst>
                          </p:cTn>
                        </p:par>
                      </p:childTnLst>
                    </p:cTn>
                  </p:par>
                </p:childTnLst>
              </p:cTn>
              <p:nextCondLst>
                <p:cond evt="onClick" delay="0">
                  <p:tgtEl>
                    <p:spTgt spid="638"/>
                  </p:tgtEl>
                </p:cond>
              </p:nextCondLst>
            </p:seq>
            <p:seq concurrent="1" nextAc="seek">
              <p:cTn id="2707" restart="whenNotActive" fill="hold" evtFilter="cancelBubble" nodeType="interactiveSeq">
                <p:stCondLst>
                  <p:cond evt="onClick" delay="0">
                    <p:tgtEl>
                      <p:spTgt spid="639"/>
                    </p:tgtEl>
                  </p:cond>
                </p:stCondLst>
                <p:endSync evt="end" delay="0">
                  <p:rtn val="all"/>
                </p:endSync>
                <p:childTnLst>
                  <p:par>
                    <p:cTn id="2708" fill="hold">
                      <p:stCondLst>
                        <p:cond delay="0"/>
                      </p:stCondLst>
                      <p:childTnLst>
                        <p:par>
                          <p:cTn id="2709" fill="hold">
                            <p:stCondLst>
                              <p:cond delay="0"/>
                            </p:stCondLst>
                            <p:childTnLst>
                              <p:par>
                                <p:cTn id="2710" presetID="1" presetClass="entr" presetSubtype="0" fill="hold" nodeType="clickEffect">
                                  <p:stCondLst>
                                    <p:cond delay="0"/>
                                  </p:stCondLst>
                                  <p:childTnLst>
                                    <p:set>
                                      <p:cBhvr>
                                        <p:cTn id="2711" dur="1" fill="hold">
                                          <p:stCondLst>
                                            <p:cond delay="0"/>
                                          </p:stCondLst>
                                        </p:cTn>
                                        <p:tgtEl>
                                          <p:spTgt spid="642"/>
                                        </p:tgtEl>
                                        <p:attrNameLst>
                                          <p:attrName>style.visibility</p:attrName>
                                        </p:attrNameLst>
                                      </p:cBhvr>
                                      <p:to>
                                        <p:strVal val="visible"/>
                                      </p:to>
                                    </p:set>
                                  </p:childTnLst>
                                </p:cTn>
                              </p:par>
                            </p:childTnLst>
                          </p:cTn>
                        </p:par>
                      </p:childTnLst>
                    </p:cTn>
                  </p:par>
                </p:childTnLst>
              </p:cTn>
              <p:nextCondLst>
                <p:cond evt="onClick" delay="0">
                  <p:tgtEl>
                    <p:spTgt spid="639"/>
                  </p:tgtEl>
                </p:cond>
              </p:nextCondLst>
            </p:seq>
            <p:seq concurrent="1" nextAc="seek">
              <p:cTn id="2712" restart="whenNotActive" fill="hold" evtFilter="cancelBubble" nodeType="interactiveSeq">
                <p:stCondLst>
                  <p:cond evt="onClick" delay="0">
                    <p:tgtEl>
                      <p:spTgt spid="643"/>
                    </p:tgtEl>
                  </p:cond>
                </p:stCondLst>
                <p:endSync evt="end" delay="0">
                  <p:rtn val="all"/>
                </p:endSync>
                <p:childTnLst>
                  <p:par>
                    <p:cTn id="2713" fill="hold">
                      <p:stCondLst>
                        <p:cond delay="0"/>
                      </p:stCondLst>
                      <p:childTnLst>
                        <p:par>
                          <p:cTn id="2714" fill="hold">
                            <p:stCondLst>
                              <p:cond delay="0"/>
                            </p:stCondLst>
                            <p:childTnLst>
                              <p:par>
                                <p:cTn id="2715" presetID="1" presetClass="exit" presetSubtype="0" fill="hold" nodeType="clickEffect">
                                  <p:stCondLst>
                                    <p:cond delay="0"/>
                                  </p:stCondLst>
                                  <p:childTnLst>
                                    <p:set>
                                      <p:cBhvr>
                                        <p:cTn id="2716" dur="1" fill="hold">
                                          <p:stCondLst>
                                            <p:cond delay="0"/>
                                          </p:stCondLst>
                                        </p:cTn>
                                        <p:tgtEl>
                                          <p:spTgt spid="643"/>
                                        </p:tgtEl>
                                        <p:attrNameLst>
                                          <p:attrName>style.visibility</p:attrName>
                                        </p:attrNameLst>
                                      </p:cBhvr>
                                      <p:to>
                                        <p:strVal val="hidden"/>
                                      </p:to>
                                    </p:set>
                                  </p:childTnLst>
                                </p:cTn>
                              </p:par>
                            </p:childTnLst>
                          </p:cTn>
                        </p:par>
                      </p:childTnLst>
                    </p:cTn>
                  </p:par>
                </p:childTnLst>
              </p:cTn>
              <p:nextCondLst>
                <p:cond evt="onClick" delay="0">
                  <p:tgtEl>
                    <p:spTgt spid="643"/>
                  </p:tgtEl>
                </p:cond>
              </p:nextCondLst>
            </p:seq>
            <p:seq concurrent="1" nextAc="seek">
              <p:cTn id="2717" restart="whenNotActive" fill="hold" evtFilter="cancelBubble" nodeType="interactiveSeq">
                <p:stCondLst>
                  <p:cond evt="onClick" delay="0">
                    <p:tgtEl>
                      <p:spTgt spid="641"/>
                    </p:tgtEl>
                  </p:cond>
                </p:stCondLst>
                <p:endSync evt="end" delay="0">
                  <p:rtn val="all"/>
                </p:endSync>
                <p:childTnLst>
                  <p:par>
                    <p:cTn id="2718" fill="hold">
                      <p:stCondLst>
                        <p:cond delay="0"/>
                      </p:stCondLst>
                      <p:childTnLst>
                        <p:par>
                          <p:cTn id="2719" fill="hold">
                            <p:stCondLst>
                              <p:cond delay="0"/>
                            </p:stCondLst>
                            <p:childTnLst>
                              <p:par>
                                <p:cTn id="2720" presetID="1" presetClass="exit" presetSubtype="0" fill="hold" nodeType="clickEffect">
                                  <p:stCondLst>
                                    <p:cond delay="0"/>
                                  </p:stCondLst>
                                  <p:childTnLst>
                                    <p:set>
                                      <p:cBhvr>
                                        <p:cTn id="2721" dur="1" fill="hold">
                                          <p:stCondLst>
                                            <p:cond delay="0"/>
                                          </p:stCondLst>
                                        </p:cTn>
                                        <p:tgtEl>
                                          <p:spTgt spid="641"/>
                                        </p:tgtEl>
                                        <p:attrNameLst>
                                          <p:attrName>style.visibility</p:attrName>
                                        </p:attrNameLst>
                                      </p:cBhvr>
                                      <p:to>
                                        <p:strVal val="hidden"/>
                                      </p:to>
                                    </p:set>
                                  </p:childTnLst>
                                </p:cTn>
                              </p:par>
                            </p:childTnLst>
                          </p:cTn>
                        </p:par>
                      </p:childTnLst>
                    </p:cTn>
                  </p:par>
                </p:childTnLst>
              </p:cTn>
              <p:nextCondLst>
                <p:cond evt="onClick" delay="0">
                  <p:tgtEl>
                    <p:spTgt spid="641"/>
                  </p:tgtEl>
                </p:cond>
              </p:nextCondLst>
            </p:seq>
            <p:seq concurrent="1" nextAc="seek">
              <p:cTn id="2722" restart="whenNotActive" fill="hold" evtFilter="cancelBubble" nodeType="interactiveSeq">
                <p:stCondLst>
                  <p:cond evt="onClick" delay="0">
                    <p:tgtEl>
                      <p:spTgt spid="642"/>
                    </p:tgtEl>
                  </p:cond>
                </p:stCondLst>
                <p:endSync evt="end" delay="0">
                  <p:rtn val="all"/>
                </p:endSync>
                <p:childTnLst>
                  <p:par>
                    <p:cTn id="2723" fill="hold">
                      <p:stCondLst>
                        <p:cond delay="0"/>
                      </p:stCondLst>
                      <p:childTnLst>
                        <p:par>
                          <p:cTn id="2724" fill="hold">
                            <p:stCondLst>
                              <p:cond delay="0"/>
                            </p:stCondLst>
                            <p:childTnLst>
                              <p:par>
                                <p:cTn id="2725" presetID="1" presetClass="exit" presetSubtype="0" fill="hold" nodeType="clickEffect">
                                  <p:stCondLst>
                                    <p:cond delay="0"/>
                                  </p:stCondLst>
                                  <p:childTnLst>
                                    <p:set>
                                      <p:cBhvr>
                                        <p:cTn id="2726" dur="1" fill="hold">
                                          <p:stCondLst>
                                            <p:cond delay="0"/>
                                          </p:stCondLst>
                                        </p:cTn>
                                        <p:tgtEl>
                                          <p:spTgt spid="642"/>
                                        </p:tgtEl>
                                        <p:attrNameLst>
                                          <p:attrName>style.visibility</p:attrName>
                                        </p:attrNameLst>
                                      </p:cBhvr>
                                      <p:to>
                                        <p:strVal val="hidden"/>
                                      </p:to>
                                    </p:set>
                                  </p:childTnLst>
                                </p:cTn>
                              </p:par>
                            </p:childTnLst>
                          </p:cTn>
                        </p:par>
                      </p:childTnLst>
                    </p:cTn>
                  </p:par>
                </p:childTnLst>
              </p:cTn>
              <p:nextCondLst>
                <p:cond evt="onClick" delay="0">
                  <p:tgtEl>
                    <p:spTgt spid="642"/>
                  </p:tgtEl>
                </p:cond>
              </p:nextCondLst>
            </p:seq>
            <p:seq concurrent="1" nextAc="seek">
              <p:cTn id="2727" restart="whenNotActive" fill="hold" evtFilter="cancelBubble" nodeType="interactiveSeq">
                <p:stCondLst>
                  <p:cond evt="onClick" delay="0">
                    <p:tgtEl>
                      <p:spTgt spid="644"/>
                    </p:tgtEl>
                  </p:cond>
                </p:stCondLst>
                <p:endSync evt="end" delay="0">
                  <p:rtn val="all"/>
                </p:endSync>
                <p:childTnLst>
                  <p:par>
                    <p:cTn id="2728" fill="hold">
                      <p:stCondLst>
                        <p:cond delay="0"/>
                      </p:stCondLst>
                      <p:childTnLst>
                        <p:par>
                          <p:cTn id="2729" fill="hold">
                            <p:stCondLst>
                              <p:cond delay="0"/>
                            </p:stCondLst>
                            <p:childTnLst>
                              <p:par>
                                <p:cTn id="2730" presetID="1" presetClass="entr" presetSubtype="0" fill="hold" nodeType="clickEffect">
                                  <p:stCondLst>
                                    <p:cond delay="0"/>
                                  </p:stCondLst>
                                  <p:childTnLst>
                                    <p:set>
                                      <p:cBhvr>
                                        <p:cTn id="2731" dur="1" fill="hold">
                                          <p:stCondLst>
                                            <p:cond delay="0"/>
                                          </p:stCondLst>
                                        </p:cTn>
                                        <p:tgtEl>
                                          <p:spTgt spid="645"/>
                                        </p:tgtEl>
                                        <p:attrNameLst>
                                          <p:attrName>style.visibility</p:attrName>
                                        </p:attrNameLst>
                                      </p:cBhvr>
                                      <p:to>
                                        <p:strVal val="visible"/>
                                      </p:to>
                                    </p:set>
                                  </p:childTnLst>
                                </p:cTn>
                              </p:par>
                            </p:childTnLst>
                          </p:cTn>
                        </p:par>
                      </p:childTnLst>
                    </p:cTn>
                  </p:par>
                </p:childTnLst>
              </p:cTn>
              <p:nextCondLst>
                <p:cond evt="onClick" delay="0">
                  <p:tgtEl>
                    <p:spTgt spid="644"/>
                  </p:tgtEl>
                </p:cond>
              </p:nextCondLst>
            </p:seq>
            <p:seq concurrent="1" nextAc="seek">
              <p:cTn id="2732" restart="whenNotActive" fill="hold" evtFilter="cancelBubble" nodeType="interactiveSeq">
                <p:stCondLst>
                  <p:cond evt="onClick" delay="0">
                    <p:tgtEl>
                      <p:spTgt spid="645"/>
                    </p:tgtEl>
                  </p:cond>
                </p:stCondLst>
                <p:endSync evt="end" delay="0">
                  <p:rtn val="all"/>
                </p:endSync>
                <p:childTnLst>
                  <p:par>
                    <p:cTn id="2733" fill="hold">
                      <p:stCondLst>
                        <p:cond delay="0"/>
                      </p:stCondLst>
                      <p:childTnLst>
                        <p:par>
                          <p:cTn id="2734" fill="hold">
                            <p:stCondLst>
                              <p:cond delay="0"/>
                            </p:stCondLst>
                            <p:childTnLst>
                              <p:par>
                                <p:cTn id="2735" presetID="1" presetClass="exit" presetSubtype="0" fill="hold" nodeType="clickEffect">
                                  <p:stCondLst>
                                    <p:cond delay="0"/>
                                  </p:stCondLst>
                                  <p:childTnLst>
                                    <p:set>
                                      <p:cBhvr>
                                        <p:cTn id="2736" dur="1" fill="hold">
                                          <p:stCondLst>
                                            <p:cond delay="0"/>
                                          </p:stCondLst>
                                        </p:cTn>
                                        <p:tgtEl>
                                          <p:spTgt spid="645"/>
                                        </p:tgtEl>
                                        <p:attrNameLst>
                                          <p:attrName>style.visibility</p:attrName>
                                        </p:attrNameLst>
                                      </p:cBhvr>
                                      <p:to>
                                        <p:strVal val="hidden"/>
                                      </p:to>
                                    </p:set>
                                  </p:childTnLst>
                                </p:cTn>
                              </p:par>
                            </p:childTnLst>
                          </p:cTn>
                        </p:par>
                      </p:childTnLst>
                    </p:cTn>
                  </p:par>
                </p:childTnLst>
              </p:cTn>
              <p:nextCondLst>
                <p:cond evt="onClick" delay="0">
                  <p:tgtEl>
                    <p:spTgt spid="645"/>
                  </p:tgtEl>
                </p:cond>
              </p:nextCondLst>
            </p:seq>
            <p:seq concurrent="1" nextAc="seek">
              <p:cTn id="2737" restart="whenNotActive" fill="hold" evtFilter="cancelBubble" nodeType="interactiveSeq">
                <p:stCondLst>
                  <p:cond evt="onClick" delay="0">
                    <p:tgtEl>
                      <p:spTgt spid="648"/>
                    </p:tgtEl>
                  </p:cond>
                </p:stCondLst>
                <p:endSync evt="end" delay="0">
                  <p:rtn val="all"/>
                </p:endSync>
                <p:childTnLst>
                  <p:par>
                    <p:cTn id="2738" fill="hold">
                      <p:stCondLst>
                        <p:cond delay="0"/>
                      </p:stCondLst>
                      <p:childTnLst>
                        <p:par>
                          <p:cTn id="2739" fill="hold">
                            <p:stCondLst>
                              <p:cond delay="0"/>
                            </p:stCondLst>
                            <p:childTnLst>
                              <p:par>
                                <p:cTn id="2740" presetID="1" presetClass="entr" presetSubtype="0" fill="hold" nodeType="clickEffect">
                                  <p:stCondLst>
                                    <p:cond delay="0"/>
                                  </p:stCondLst>
                                  <p:childTnLst>
                                    <p:set>
                                      <p:cBhvr>
                                        <p:cTn id="2741" dur="1" fill="hold">
                                          <p:stCondLst>
                                            <p:cond delay="0"/>
                                          </p:stCondLst>
                                        </p:cTn>
                                        <p:tgtEl>
                                          <p:spTgt spid="651"/>
                                        </p:tgtEl>
                                        <p:attrNameLst>
                                          <p:attrName>style.visibility</p:attrName>
                                        </p:attrNameLst>
                                      </p:cBhvr>
                                      <p:to>
                                        <p:strVal val="visible"/>
                                      </p:to>
                                    </p:set>
                                  </p:childTnLst>
                                </p:cTn>
                              </p:par>
                            </p:childTnLst>
                          </p:cTn>
                        </p:par>
                      </p:childTnLst>
                    </p:cTn>
                  </p:par>
                </p:childTnLst>
              </p:cTn>
              <p:nextCondLst>
                <p:cond evt="onClick" delay="0">
                  <p:tgtEl>
                    <p:spTgt spid="648"/>
                  </p:tgtEl>
                </p:cond>
              </p:nextCondLst>
            </p:seq>
            <p:seq concurrent="1" nextAc="seek">
              <p:cTn id="2742" restart="whenNotActive" fill="hold" evtFilter="cancelBubble" nodeType="interactiveSeq">
                <p:stCondLst>
                  <p:cond evt="onClick" delay="0">
                    <p:tgtEl>
                      <p:spTgt spid="646"/>
                    </p:tgtEl>
                  </p:cond>
                </p:stCondLst>
                <p:endSync evt="end" delay="0">
                  <p:rtn val="all"/>
                </p:endSync>
                <p:childTnLst>
                  <p:par>
                    <p:cTn id="2743" fill="hold">
                      <p:stCondLst>
                        <p:cond delay="0"/>
                      </p:stCondLst>
                      <p:childTnLst>
                        <p:par>
                          <p:cTn id="2744" fill="hold">
                            <p:stCondLst>
                              <p:cond delay="0"/>
                            </p:stCondLst>
                            <p:childTnLst>
                              <p:par>
                                <p:cTn id="2745" presetID="1" presetClass="entr" presetSubtype="0" fill="hold" nodeType="clickEffect">
                                  <p:stCondLst>
                                    <p:cond delay="0"/>
                                  </p:stCondLst>
                                  <p:childTnLst>
                                    <p:set>
                                      <p:cBhvr>
                                        <p:cTn id="2746" dur="1" fill="hold">
                                          <p:stCondLst>
                                            <p:cond delay="0"/>
                                          </p:stCondLst>
                                        </p:cTn>
                                        <p:tgtEl>
                                          <p:spTgt spid="649"/>
                                        </p:tgtEl>
                                        <p:attrNameLst>
                                          <p:attrName>style.visibility</p:attrName>
                                        </p:attrNameLst>
                                      </p:cBhvr>
                                      <p:to>
                                        <p:strVal val="visible"/>
                                      </p:to>
                                    </p:set>
                                  </p:childTnLst>
                                </p:cTn>
                              </p:par>
                            </p:childTnLst>
                          </p:cTn>
                        </p:par>
                      </p:childTnLst>
                    </p:cTn>
                  </p:par>
                </p:childTnLst>
              </p:cTn>
              <p:nextCondLst>
                <p:cond evt="onClick" delay="0">
                  <p:tgtEl>
                    <p:spTgt spid="646"/>
                  </p:tgtEl>
                </p:cond>
              </p:nextCondLst>
            </p:seq>
            <p:seq concurrent="1" nextAc="seek">
              <p:cTn id="2747" restart="whenNotActive" fill="hold" evtFilter="cancelBubble" nodeType="interactiveSeq">
                <p:stCondLst>
                  <p:cond evt="onClick" delay="0">
                    <p:tgtEl>
                      <p:spTgt spid="647"/>
                    </p:tgtEl>
                  </p:cond>
                </p:stCondLst>
                <p:endSync evt="end" delay="0">
                  <p:rtn val="all"/>
                </p:endSync>
                <p:childTnLst>
                  <p:par>
                    <p:cTn id="2748" fill="hold">
                      <p:stCondLst>
                        <p:cond delay="0"/>
                      </p:stCondLst>
                      <p:childTnLst>
                        <p:par>
                          <p:cTn id="2749" fill="hold">
                            <p:stCondLst>
                              <p:cond delay="0"/>
                            </p:stCondLst>
                            <p:childTnLst>
                              <p:par>
                                <p:cTn id="2750" presetID="1" presetClass="entr" presetSubtype="0" fill="hold" nodeType="clickEffect">
                                  <p:stCondLst>
                                    <p:cond delay="0"/>
                                  </p:stCondLst>
                                  <p:childTnLst>
                                    <p:set>
                                      <p:cBhvr>
                                        <p:cTn id="2751" dur="1" fill="hold">
                                          <p:stCondLst>
                                            <p:cond delay="0"/>
                                          </p:stCondLst>
                                        </p:cTn>
                                        <p:tgtEl>
                                          <p:spTgt spid="650"/>
                                        </p:tgtEl>
                                        <p:attrNameLst>
                                          <p:attrName>style.visibility</p:attrName>
                                        </p:attrNameLst>
                                      </p:cBhvr>
                                      <p:to>
                                        <p:strVal val="visible"/>
                                      </p:to>
                                    </p:set>
                                  </p:childTnLst>
                                </p:cTn>
                              </p:par>
                            </p:childTnLst>
                          </p:cTn>
                        </p:par>
                      </p:childTnLst>
                    </p:cTn>
                  </p:par>
                </p:childTnLst>
              </p:cTn>
              <p:nextCondLst>
                <p:cond evt="onClick" delay="0">
                  <p:tgtEl>
                    <p:spTgt spid="647"/>
                  </p:tgtEl>
                </p:cond>
              </p:nextCondLst>
            </p:seq>
            <p:seq concurrent="1" nextAc="seek">
              <p:cTn id="2752" restart="whenNotActive" fill="hold" evtFilter="cancelBubble" nodeType="interactiveSeq">
                <p:stCondLst>
                  <p:cond evt="onClick" delay="0">
                    <p:tgtEl>
                      <p:spTgt spid="651"/>
                    </p:tgtEl>
                  </p:cond>
                </p:stCondLst>
                <p:endSync evt="end" delay="0">
                  <p:rtn val="all"/>
                </p:endSync>
                <p:childTnLst>
                  <p:par>
                    <p:cTn id="2753" fill="hold">
                      <p:stCondLst>
                        <p:cond delay="0"/>
                      </p:stCondLst>
                      <p:childTnLst>
                        <p:par>
                          <p:cTn id="2754" fill="hold">
                            <p:stCondLst>
                              <p:cond delay="0"/>
                            </p:stCondLst>
                            <p:childTnLst>
                              <p:par>
                                <p:cTn id="2755" presetID="1" presetClass="exit" presetSubtype="0" fill="hold" nodeType="clickEffect">
                                  <p:stCondLst>
                                    <p:cond delay="0"/>
                                  </p:stCondLst>
                                  <p:childTnLst>
                                    <p:set>
                                      <p:cBhvr>
                                        <p:cTn id="2756" dur="1" fill="hold">
                                          <p:stCondLst>
                                            <p:cond delay="0"/>
                                          </p:stCondLst>
                                        </p:cTn>
                                        <p:tgtEl>
                                          <p:spTgt spid="651"/>
                                        </p:tgtEl>
                                        <p:attrNameLst>
                                          <p:attrName>style.visibility</p:attrName>
                                        </p:attrNameLst>
                                      </p:cBhvr>
                                      <p:to>
                                        <p:strVal val="hidden"/>
                                      </p:to>
                                    </p:set>
                                  </p:childTnLst>
                                </p:cTn>
                              </p:par>
                            </p:childTnLst>
                          </p:cTn>
                        </p:par>
                      </p:childTnLst>
                    </p:cTn>
                  </p:par>
                </p:childTnLst>
              </p:cTn>
              <p:nextCondLst>
                <p:cond evt="onClick" delay="0">
                  <p:tgtEl>
                    <p:spTgt spid="651"/>
                  </p:tgtEl>
                </p:cond>
              </p:nextCondLst>
            </p:seq>
            <p:seq concurrent="1" nextAc="seek">
              <p:cTn id="2757" restart="whenNotActive" fill="hold" evtFilter="cancelBubble" nodeType="interactiveSeq">
                <p:stCondLst>
                  <p:cond evt="onClick" delay="0">
                    <p:tgtEl>
                      <p:spTgt spid="649"/>
                    </p:tgtEl>
                  </p:cond>
                </p:stCondLst>
                <p:endSync evt="end" delay="0">
                  <p:rtn val="all"/>
                </p:endSync>
                <p:childTnLst>
                  <p:par>
                    <p:cTn id="2758" fill="hold">
                      <p:stCondLst>
                        <p:cond delay="0"/>
                      </p:stCondLst>
                      <p:childTnLst>
                        <p:par>
                          <p:cTn id="2759" fill="hold">
                            <p:stCondLst>
                              <p:cond delay="0"/>
                            </p:stCondLst>
                            <p:childTnLst>
                              <p:par>
                                <p:cTn id="2760" presetID="1" presetClass="exit" presetSubtype="0" fill="hold" nodeType="clickEffect">
                                  <p:stCondLst>
                                    <p:cond delay="0"/>
                                  </p:stCondLst>
                                  <p:childTnLst>
                                    <p:set>
                                      <p:cBhvr>
                                        <p:cTn id="2761" dur="1" fill="hold">
                                          <p:stCondLst>
                                            <p:cond delay="0"/>
                                          </p:stCondLst>
                                        </p:cTn>
                                        <p:tgtEl>
                                          <p:spTgt spid="649"/>
                                        </p:tgtEl>
                                        <p:attrNameLst>
                                          <p:attrName>style.visibility</p:attrName>
                                        </p:attrNameLst>
                                      </p:cBhvr>
                                      <p:to>
                                        <p:strVal val="hidden"/>
                                      </p:to>
                                    </p:set>
                                  </p:childTnLst>
                                </p:cTn>
                              </p:par>
                            </p:childTnLst>
                          </p:cTn>
                        </p:par>
                      </p:childTnLst>
                    </p:cTn>
                  </p:par>
                </p:childTnLst>
              </p:cTn>
              <p:nextCondLst>
                <p:cond evt="onClick" delay="0">
                  <p:tgtEl>
                    <p:spTgt spid="649"/>
                  </p:tgtEl>
                </p:cond>
              </p:nextCondLst>
            </p:seq>
            <p:seq concurrent="1" nextAc="seek">
              <p:cTn id="2762" restart="whenNotActive" fill="hold" evtFilter="cancelBubble" nodeType="interactiveSeq">
                <p:stCondLst>
                  <p:cond evt="onClick" delay="0">
                    <p:tgtEl>
                      <p:spTgt spid="650"/>
                    </p:tgtEl>
                  </p:cond>
                </p:stCondLst>
                <p:endSync evt="end" delay="0">
                  <p:rtn val="all"/>
                </p:endSync>
                <p:childTnLst>
                  <p:par>
                    <p:cTn id="2763" fill="hold">
                      <p:stCondLst>
                        <p:cond delay="0"/>
                      </p:stCondLst>
                      <p:childTnLst>
                        <p:par>
                          <p:cTn id="2764" fill="hold">
                            <p:stCondLst>
                              <p:cond delay="0"/>
                            </p:stCondLst>
                            <p:childTnLst>
                              <p:par>
                                <p:cTn id="2765" presetID="1" presetClass="exit" presetSubtype="0" fill="hold" nodeType="clickEffect">
                                  <p:stCondLst>
                                    <p:cond delay="0"/>
                                  </p:stCondLst>
                                  <p:childTnLst>
                                    <p:set>
                                      <p:cBhvr>
                                        <p:cTn id="2766" dur="1" fill="hold">
                                          <p:stCondLst>
                                            <p:cond delay="0"/>
                                          </p:stCondLst>
                                        </p:cTn>
                                        <p:tgtEl>
                                          <p:spTgt spid="650"/>
                                        </p:tgtEl>
                                        <p:attrNameLst>
                                          <p:attrName>style.visibility</p:attrName>
                                        </p:attrNameLst>
                                      </p:cBhvr>
                                      <p:to>
                                        <p:strVal val="hidden"/>
                                      </p:to>
                                    </p:set>
                                  </p:childTnLst>
                                </p:cTn>
                              </p:par>
                            </p:childTnLst>
                          </p:cTn>
                        </p:par>
                      </p:childTnLst>
                    </p:cTn>
                  </p:par>
                </p:childTnLst>
              </p:cTn>
              <p:nextCondLst>
                <p:cond evt="onClick" delay="0">
                  <p:tgtEl>
                    <p:spTgt spid="650"/>
                  </p:tgtEl>
                </p:cond>
              </p:nextCondLst>
            </p:seq>
            <p:seq concurrent="1" nextAc="seek">
              <p:cTn id="2767" restart="whenNotActive" fill="hold" evtFilter="cancelBubble" nodeType="interactiveSeq">
                <p:stCondLst>
                  <p:cond evt="onClick" delay="0">
                    <p:tgtEl>
                      <p:spTgt spid="652"/>
                    </p:tgtEl>
                  </p:cond>
                </p:stCondLst>
                <p:endSync evt="end" delay="0">
                  <p:rtn val="all"/>
                </p:endSync>
                <p:childTnLst>
                  <p:par>
                    <p:cTn id="2768" fill="hold">
                      <p:stCondLst>
                        <p:cond delay="0"/>
                      </p:stCondLst>
                      <p:childTnLst>
                        <p:par>
                          <p:cTn id="2769" fill="hold">
                            <p:stCondLst>
                              <p:cond delay="0"/>
                            </p:stCondLst>
                            <p:childTnLst>
                              <p:par>
                                <p:cTn id="2770" presetID="1" presetClass="entr" presetSubtype="0" fill="hold" nodeType="clickEffect">
                                  <p:stCondLst>
                                    <p:cond delay="0"/>
                                  </p:stCondLst>
                                  <p:childTnLst>
                                    <p:set>
                                      <p:cBhvr>
                                        <p:cTn id="2771" dur="1" fill="hold">
                                          <p:stCondLst>
                                            <p:cond delay="0"/>
                                          </p:stCondLst>
                                        </p:cTn>
                                        <p:tgtEl>
                                          <p:spTgt spid="653"/>
                                        </p:tgtEl>
                                        <p:attrNameLst>
                                          <p:attrName>style.visibility</p:attrName>
                                        </p:attrNameLst>
                                      </p:cBhvr>
                                      <p:to>
                                        <p:strVal val="visible"/>
                                      </p:to>
                                    </p:set>
                                  </p:childTnLst>
                                </p:cTn>
                              </p:par>
                            </p:childTnLst>
                          </p:cTn>
                        </p:par>
                      </p:childTnLst>
                    </p:cTn>
                  </p:par>
                </p:childTnLst>
              </p:cTn>
              <p:nextCondLst>
                <p:cond evt="onClick" delay="0">
                  <p:tgtEl>
                    <p:spTgt spid="652"/>
                  </p:tgtEl>
                </p:cond>
              </p:nextCondLst>
            </p:seq>
            <p:seq concurrent="1" nextAc="seek">
              <p:cTn id="2772" restart="whenNotActive" fill="hold" evtFilter="cancelBubble" nodeType="interactiveSeq">
                <p:stCondLst>
                  <p:cond evt="onClick" delay="0">
                    <p:tgtEl>
                      <p:spTgt spid="653"/>
                    </p:tgtEl>
                  </p:cond>
                </p:stCondLst>
                <p:endSync evt="end" delay="0">
                  <p:rtn val="all"/>
                </p:endSync>
                <p:childTnLst>
                  <p:par>
                    <p:cTn id="2773" fill="hold">
                      <p:stCondLst>
                        <p:cond delay="0"/>
                      </p:stCondLst>
                      <p:childTnLst>
                        <p:par>
                          <p:cTn id="2774" fill="hold">
                            <p:stCondLst>
                              <p:cond delay="0"/>
                            </p:stCondLst>
                            <p:childTnLst>
                              <p:par>
                                <p:cTn id="2775" presetID="1" presetClass="exit" presetSubtype="0" fill="hold" nodeType="clickEffect">
                                  <p:stCondLst>
                                    <p:cond delay="0"/>
                                  </p:stCondLst>
                                  <p:childTnLst>
                                    <p:set>
                                      <p:cBhvr>
                                        <p:cTn id="2776" dur="1" fill="hold">
                                          <p:stCondLst>
                                            <p:cond delay="0"/>
                                          </p:stCondLst>
                                        </p:cTn>
                                        <p:tgtEl>
                                          <p:spTgt spid="653"/>
                                        </p:tgtEl>
                                        <p:attrNameLst>
                                          <p:attrName>style.visibility</p:attrName>
                                        </p:attrNameLst>
                                      </p:cBhvr>
                                      <p:to>
                                        <p:strVal val="hidden"/>
                                      </p:to>
                                    </p:set>
                                  </p:childTnLst>
                                </p:cTn>
                              </p:par>
                            </p:childTnLst>
                          </p:cTn>
                        </p:par>
                      </p:childTnLst>
                    </p:cTn>
                  </p:par>
                </p:childTnLst>
              </p:cTn>
              <p:nextCondLst>
                <p:cond evt="onClick" delay="0">
                  <p:tgtEl>
                    <p:spTgt spid="653"/>
                  </p:tgtEl>
                </p:cond>
              </p:nextCondLst>
            </p:seq>
            <p:seq concurrent="1" nextAc="seek">
              <p:cTn id="2777" restart="whenNotActive" fill="hold" evtFilter="cancelBubble" nodeType="interactiveSeq">
                <p:stCondLst>
                  <p:cond evt="onClick" delay="0">
                    <p:tgtEl>
                      <p:spTgt spid="656"/>
                    </p:tgtEl>
                  </p:cond>
                </p:stCondLst>
                <p:endSync evt="end" delay="0">
                  <p:rtn val="all"/>
                </p:endSync>
                <p:childTnLst>
                  <p:par>
                    <p:cTn id="2778" fill="hold">
                      <p:stCondLst>
                        <p:cond delay="0"/>
                      </p:stCondLst>
                      <p:childTnLst>
                        <p:par>
                          <p:cTn id="2779" fill="hold">
                            <p:stCondLst>
                              <p:cond delay="0"/>
                            </p:stCondLst>
                            <p:childTnLst>
                              <p:par>
                                <p:cTn id="2780" presetID="1" presetClass="entr" presetSubtype="0" fill="hold" nodeType="clickEffect">
                                  <p:stCondLst>
                                    <p:cond delay="0"/>
                                  </p:stCondLst>
                                  <p:childTnLst>
                                    <p:set>
                                      <p:cBhvr>
                                        <p:cTn id="2781" dur="1" fill="hold">
                                          <p:stCondLst>
                                            <p:cond delay="0"/>
                                          </p:stCondLst>
                                        </p:cTn>
                                        <p:tgtEl>
                                          <p:spTgt spid="659"/>
                                        </p:tgtEl>
                                        <p:attrNameLst>
                                          <p:attrName>style.visibility</p:attrName>
                                        </p:attrNameLst>
                                      </p:cBhvr>
                                      <p:to>
                                        <p:strVal val="visible"/>
                                      </p:to>
                                    </p:set>
                                  </p:childTnLst>
                                </p:cTn>
                              </p:par>
                            </p:childTnLst>
                          </p:cTn>
                        </p:par>
                      </p:childTnLst>
                    </p:cTn>
                  </p:par>
                </p:childTnLst>
              </p:cTn>
              <p:nextCondLst>
                <p:cond evt="onClick" delay="0">
                  <p:tgtEl>
                    <p:spTgt spid="656"/>
                  </p:tgtEl>
                </p:cond>
              </p:nextCondLst>
            </p:seq>
            <p:seq concurrent="1" nextAc="seek">
              <p:cTn id="2782" restart="whenNotActive" fill="hold" evtFilter="cancelBubble" nodeType="interactiveSeq">
                <p:stCondLst>
                  <p:cond evt="onClick" delay="0">
                    <p:tgtEl>
                      <p:spTgt spid="654"/>
                    </p:tgtEl>
                  </p:cond>
                </p:stCondLst>
                <p:endSync evt="end" delay="0">
                  <p:rtn val="all"/>
                </p:endSync>
                <p:childTnLst>
                  <p:par>
                    <p:cTn id="2783" fill="hold">
                      <p:stCondLst>
                        <p:cond delay="0"/>
                      </p:stCondLst>
                      <p:childTnLst>
                        <p:par>
                          <p:cTn id="2784" fill="hold">
                            <p:stCondLst>
                              <p:cond delay="0"/>
                            </p:stCondLst>
                            <p:childTnLst>
                              <p:par>
                                <p:cTn id="2785" presetID="1" presetClass="entr" presetSubtype="0" fill="hold" nodeType="clickEffect">
                                  <p:stCondLst>
                                    <p:cond delay="0"/>
                                  </p:stCondLst>
                                  <p:childTnLst>
                                    <p:set>
                                      <p:cBhvr>
                                        <p:cTn id="2786" dur="1" fill="hold">
                                          <p:stCondLst>
                                            <p:cond delay="0"/>
                                          </p:stCondLst>
                                        </p:cTn>
                                        <p:tgtEl>
                                          <p:spTgt spid="657"/>
                                        </p:tgtEl>
                                        <p:attrNameLst>
                                          <p:attrName>style.visibility</p:attrName>
                                        </p:attrNameLst>
                                      </p:cBhvr>
                                      <p:to>
                                        <p:strVal val="visible"/>
                                      </p:to>
                                    </p:set>
                                  </p:childTnLst>
                                </p:cTn>
                              </p:par>
                            </p:childTnLst>
                          </p:cTn>
                        </p:par>
                      </p:childTnLst>
                    </p:cTn>
                  </p:par>
                </p:childTnLst>
              </p:cTn>
              <p:nextCondLst>
                <p:cond evt="onClick" delay="0">
                  <p:tgtEl>
                    <p:spTgt spid="654"/>
                  </p:tgtEl>
                </p:cond>
              </p:nextCondLst>
            </p:seq>
            <p:seq concurrent="1" nextAc="seek">
              <p:cTn id="2787" restart="whenNotActive" fill="hold" evtFilter="cancelBubble" nodeType="interactiveSeq">
                <p:stCondLst>
                  <p:cond evt="onClick" delay="0">
                    <p:tgtEl>
                      <p:spTgt spid="655"/>
                    </p:tgtEl>
                  </p:cond>
                </p:stCondLst>
                <p:endSync evt="end" delay="0">
                  <p:rtn val="all"/>
                </p:endSync>
                <p:childTnLst>
                  <p:par>
                    <p:cTn id="2788" fill="hold">
                      <p:stCondLst>
                        <p:cond delay="0"/>
                      </p:stCondLst>
                      <p:childTnLst>
                        <p:par>
                          <p:cTn id="2789" fill="hold">
                            <p:stCondLst>
                              <p:cond delay="0"/>
                            </p:stCondLst>
                            <p:childTnLst>
                              <p:par>
                                <p:cTn id="2790" presetID="1" presetClass="entr" presetSubtype="0" fill="hold" nodeType="clickEffect">
                                  <p:stCondLst>
                                    <p:cond delay="0"/>
                                  </p:stCondLst>
                                  <p:childTnLst>
                                    <p:set>
                                      <p:cBhvr>
                                        <p:cTn id="2791" dur="1" fill="hold">
                                          <p:stCondLst>
                                            <p:cond delay="0"/>
                                          </p:stCondLst>
                                        </p:cTn>
                                        <p:tgtEl>
                                          <p:spTgt spid="658"/>
                                        </p:tgtEl>
                                        <p:attrNameLst>
                                          <p:attrName>style.visibility</p:attrName>
                                        </p:attrNameLst>
                                      </p:cBhvr>
                                      <p:to>
                                        <p:strVal val="visible"/>
                                      </p:to>
                                    </p:set>
                                  </p:childTnLst>
                                </p:cTn>
                              </p:par>
                            </p:childTnLst>
                          </p:cTn>
                        </p:par>
                      </p:childTnLst>
                    </p:cTn>
                  </p:par>
                </p:childTnLst>
              </p:cTn>
              <p:nextCondLst>
                <p:cond evt="onClick" delay="0">
                  <p:tgtEl>
                    <p:spTgt spid="655"/>
                  </p:tgtEl>
                </p:cond>
              </p:nextCondLst>
            </p:seq>
            <p:seq concurrent="1" nextAc="seek">
              <p:cTn id="2792" restart="whenNotActive" fill="hold" evtFilter="cancelBubble" nodeType="interactiveSeq">
                <p:stCondLst>
                  <p:cond evt="onClick" delay="0">
                    <p:tgtEl>
                      <p:spTgt spid="659"/>
                    </p:tgtEl>
                  </p:cond>
                </p:stCondLst>
                <p:endSync evt="end" delay="0">
                  <p:rtn val="all"/>
                </p:endSync>
                <p:childTnLst>
                  <p:par>
                    <p:cTn id="2793" fill="hold">
                      <p:stCondLst>
                        <p:cond delay="0"/>
                      </p:stCondLst>
                      <p:childTnLst>
                        <p:par>
                          <p:cTn id="2794" fill="hold">
                            <p:stCondLst>
                              <p:cond delay="0"/>
                            </p:stCondLst>
                            <p:childTnLst>
                              <p:par>
                                <p:cTn id="2795" presetID="1" presetClass="exit" presetSubtype="0" fill="hold" nodeType="clickEffect">
                                  <p:stCondLst>
                                    <p:cond delay="0"/>
                                  </p:stCondLst>
                                  <p:childTnLst>
                                    <p:set>
                                      <p:cBhvr>
                                        <p:cTn id="2796" dur="1" fill="hold">
                                          <p:stCondLst>
                                            <p:cond delay="0"/>
                                          </p:stCondLst>
                                        </p:cTn>
                                        <p:tgtEl>
                                          <p:spTgt spid="659"/>
                                        </p:tgtEl>
                                        <p:attrNameLst>
                                          <p:attrName>style.visibility</p:attrName>
                                        </p:attrNameLst>
                                      </p:cBhvr>
                                      <p:to>
                                        <p:strVal val="hidden"/>
                                      </p:to>
                                    </p:set>
                                  </p:childTnLst>
                                </p:cTn>
                              </p:par>
                            </p:childTnLst>
                          </p:cTn>
                        </p:par>
                      </p:childTnLst>
                    </p:cTn>
                  </p:par>
                </p:childTnLst>
              </p:cTn>
              <p:nextCondLst>
                <p:cond evt="onClick" delay="0">
                  <p:tgtEl>
                    <p:spTgt spid="659"/>
                  </p:tgtEl>
                </p:cond>
              </p:nextCondLst>
            </p:seq>
            <p:seq concurrent="1" nextAc="seek">
              <p:cTn id="2797" restart="whenNotActive" fill="hold" evtFilter="cancelBubble" nodeType="interactiveSeq">
                <p:stCondLst>
                  <p:cond evt="onClick" delay="0">
                    <p:tgtEl>
                      <p:spTgt spid="657"/>
                    </p:tgtEl>
                  </p:cond>
                </p:stCondLst>
                <p:endSync evt="end" delay="0">
                  <p:rtn val="all"/>
                </p:endSync>
                <p:childTnLst>
                  <p:par>
                    <p:cTn id="2798" fill="hold">
                      <p:stCondLst>
                        <p:cond delay="0"/>
                      </p:stCondLst>
                      <p:childTnLst>
                        <p:par>
                          <p:cTn id="2799" fill="hold">
                            <p:stCondLst>
                              <p:cond delay="0"/>
                            </p:stCondLst>
                            <p:childTnLst>
                              <p:par>
                                <p:cTn id="2800" presetID="1" presetClass="exit" presetSubtype="0" fill="hold" nodeType="clickEffect">
                                  <p:stCondLst>
                                    <p:cond delay="0"/>
                                  </p:stCondLst>
                                  <p:childTnLst>
                                    <p:set>
                                      <p:cBhvr>
                                        <p:cTn id="2801" dur="1" fill="hold">
                                          <p:stCondLst>
                                            <p:cond delay="0"/>
                                          </p:stCondLst>
                                        </p:cTn>
                                        <p:tgtEl>
                                          <p:spTgt spid="657"/>
                                        </p:tgtEl>
                                        <p:attrNameLst>
                                          <p:attrName>style.visibility</p:attrName>
                                        </p:attrNameLst>
                                      </p:cBhvr>
                                      <p:to>
                                        <p:strVal val="hidden"/>
                                      </p:to>
                                    </p:set>
                                  </p:childTnLst>
                                </p:cTn>
                              </p:par>
                            </p:childTnLst>
                          </p:cTn>
                        </p:par>
                      </p:childTnLst>
                    </p:cTn>
                  </p:par>
                </p:childTnLst>
              </p:cTn>
              <p:nextCondLst>
                <p:cond evt="onClick" delay="0">
                  <p:tgtEl>
                    <p:spTgt spid="657"/>
                  </p:tgtEl>
                </p:cond>
              </p:nextCondLst>
            </p:seq>
            <p:seq concurrent="1" nextAc="seek">
              <p:cTn id="2802" restart="whenNotActive" fill="hold" evtFilter="cancelBubble" nodeType="interactiveSeq">
                <p:stCondLst>
                  <p:cond evt="onClick" delay="0">
                    <p:tgtEl>
                      <p:spTgt spid="658"/>
                    </p:tgtEl>
                  </p:cond>
                </p:stCondLst>
                <p:endSync evt="end" delay="0">
                  <p:rtn val="all"/>
                </p:endSync>
                <p:childTnLst>
                  <p:par>
                    <p:cTn id="2803" fill="hold">
                      <p:stCondLst>
                        <p:cond delay="0"/>
                      </p:stCondLst>
                      <p:childTnLst>
                        <p:par>
                          <p:cTn id="2804" fill="hold">
                            <p:stCondLst>
                              <p:cond delay="0"/>
                            </p:stCondLst>
                            <p:childTnLst>
                              <p:par>
                                <p:cTn id="2805" presetID="1" presetClass="exit" presetSubtype="0" fill="hold" nodeType="clickEffect">
                                  <p:stCondLst>
                                    <p:cond delay="0"/>
                                  </p:stCondLst>
                                  <p:childTnLst>
                                    <p:set>
                                      <p:cBhvr>
                                        <p:cTn id="2806" dur="1" fill="hold">
                                          <p:stCondLst>
                                            <p:cond delay="0"/>
                                          </p:stCondLst>
                                        </p:cTn>
                                        <p:tgtEl>
                                          <p:spTgt spid="658"/>
                                        </p:tgtEl>
                                        <p:attrNameLst>
                                          <p:attrName>style.visibility</p:attrName>
                                        </p:attrNameLst>
                                      </p:cBhvr>
                                      <p:to>
                                        <p:strVal val="hidden"/>
                                      </p:to>
                                    </p:set>
                                  </p:childTnLst>
                                </p:cTn>
                              </p:par>
                            </p:childTnLst>
                          </p:cTn>
                        </p:par>
                      </p:childTnLst>
                    </p:cTn>
                  </p:par>
                </p:childTnLst>
              </p:cTn>
              <p:nextCondLst>
                <p:cond evt="onClick" delay="0">
                  <p:tgtEl>
                    <p:spTgt spid="658"/>
                  </p:tgtEl>
                </p:cond>
              </p:nextCondLst>
            </p:seq>
            <p:seq concurrent="1" nextAc="seek">
              <p:cTn id="2807" restart="whenNotActive" fill="hold" evtFilter="cancelBubble" nodeType="interactiveSeq">
                <p:stCondLst>
                  <p:cond evt="onClick" delay="0">
                    <p:tgtEl>
                      <p:spTgt spid="660"/>
                    </p:tgtEl>
                  </p:cond>
                </p:stCondLst>
                <p:endSync evt="end" delay="0">
                  <p:rtn val="all"/>
                </p:endSync>
                <p:childTnLst>
                  <p:par>
                    <p:cTn id="2808" fill="hold">
                      <p:stCondLst>
                        <p:cond delay="0"/>
                      </p:stCondLst>
                      <p:childTnLst>
                        <p:par>
                          <p:cTn id="2809" fill="hold">
                            <p:stCondLst>
                              <p:cond delay="0"/>
                            </p:stCondLst>
                            <p:childTnLst>
                              <p:par>
                                <p:cTn id="2810" presetID="1" presetClass="entr" presetSubtype="0" fill="hold" nodeType="clickEffect">
                                  <p:stCondLst>
                                    <p:cond delay="0"/>
                                  </p:stCondLst>
                                  <p:childTnLst>
                                    <p:set>
                                      <p:cBhvr>
                                        <p:cTn id="2811" dur="1" fill="hold">
                                          <p:stCondLst>
                                            <p:cond delay="0"/>
                                          </p:stCondLst>
                                        </p:cTn>
                                        <p:tgtEl>
                                          <p:spTgt spid="661"/>
                                        </p:tgtEl>
                                        <p:attrNameLst>
                                          <p:attrName>style.visibility</p:attrName>
                                        </p:attrNameLst>
                                      </p:cBhvr>
                                      <p:to>
                                        <p:strVal val="visible"/>
                                      </p:to>
                                    </p:set>
                                  </p:childTnLst>
                                </p:cTn>
                              </p:par>
                            </p:childTnLst>
                          </p:cTn>
                        </p:par>
                      </p:childTnLst>
                    </p:cTn>
                  </p:par>
                </p:childTnLst>
              </p:cTn>
              <p:nextCondLst>
                <p:cond evt="onClick" delay="0">
                  <p:tgtEl>
                    <p:spTgt spid="660"/>
                  </p:tgtEl>
                </p:cond>
              </p:nextCondLst>
            </p:seq>
            <p:seq concurrent="1" nextAc="seek">
              <p:cTn id="2812" restart="whenNotActive" fill="hold" evtFilter="cancelBubble" nodeType="interactiveSeq">
                <p:stCondLst>
                  <p:cond evt="onClick" delay="0">
                    <p:tgtEl>
                      <p:spTgt spid="661"/>
                    </p:tgtEl>
                  </p:cond>
                </p:stCondLst>
                <p:endSync evt="end" delay="0">
                  <p:rtn val="all"/>
                </p:endSync>
                <p:childTnLst>
                  <p:par>
                    <p:cTn id="2813" fill="hold">
                      <p:stCondLst>
                        <p:cond delay="0"/>
                      </p:stCondLst>
                      <p:childTnLst>
                        <p:par>
                          <p:cTn id="2814" fill="hold">
                            <p:stCondLst>
                              <p:cond delay="0"/>
                            </p:stCondLst>
                            <p:childTnLst>
                              <p:par>
                                <p:cTn id="2815" presetID="1" presetClass="exit" presetSubtype="0" fill="hold" nodeType="clickEffect">
                                  <p:stCondLst>
                                    <p:cond delay="0"/>
                                  </p:stCondLst>
                                  <p:childTnLst>
                                    <p:set>
                                      <p:cBhvr>
                                        <p:cTn id="2816" dur="1" fill="hold">
                                          <p:stCondLst>
                                            <p:cond delay="0"/>
                                          </p:stCondLst>
                                        </p:cTn>
                                        <p:tgtEl>
                                          <p:spTgt spid="661"/>
                                        </p:tgtEl>
                                        <p:attrNameLst>
                                          <p:attrName>style.visibility</p:attrName>
                                        </p:attrNameLst>
                                      </p:cBhvr>
                                      <p:to>
                                        <p:strVal val="hidden"/>
                                      </p:to>
                                    </p:set>
                                  </p:childTnLst>
                                </p:cTn>
                              </p:par>
                            </p:childTnLst>
                          </p:cTn>
                        </p:par>
                      </p:childTnLst>
                    </p:cTn>
                  </p:par>
                </p:childTnLst>
              </p:cTn>
              <p:nextCondLst>
                <p:cond evt="onClick" delay="0">
                  <p:tgtEl>
                    <p:spTgt spid="661"/>
                  </p:tgtEl>
                </p:cond>
              </p:nextCondLst>
            </p:seq>
            <p:seq concurrent="1" nextAc="seek">
              <p:cTn id="2817" restart="whenNotActive" fill="hold" evtFilter="cancelBubble" nodeType="interactiveSeq">
                <p:stCondLst>
                  <p:cond evt="onClick" delay="0">
                    <p:tgtEl>
                      <p:spTgt spid="664"/>
                    </p:tgtEl>
                  </p:cond>
                </p:stCondLst>
                <p:endSync evt="end" delay="0">
                  <p:rtn val="all"/>
                </p:endSync>
                <p:childTnLst>
                  <p:par>
                    <p:cTn id="2818" fill="hold">
                      <p:stCondLst>
                        <p:cond delay="0"/>
                      </p:stCondLst>
                      <p:childTnLst>
                        <p:par>
                          <p:cTn id="2819" fill="hold">
                            <p:stCondLst>
                              <p:cond delay="0"/>
                            </p:stCondLst>
                            <p:childTnLst>
                              <p:par>
                                <p:cTn id="2820" presetID="1" presetClass="entr" presetSubtype="0" fill="hold" nodeType="clickEffect">
                                  <p:stCondLst>
                                    <p:cond delay="0"/>
                                  </p:stCondLst>
                                  <p:childTnLst>
                                    <p:set>
                                      <p:cBhvr>
                                        <p:cTn id="2821" dur="1" fill="hold">
                                          <p:stCondLst>
                                            <p:cond delay="0"/>
                                          </p:stCondLst>
                                        </p:cTn>
                                        <p:tgtEl>
                                          <p:spTgt spid="667"/>
                                        </p:tgtEl>
                                        <p:attrNameLst>
                                          <p:attrName>style.visibility</p:attrName>
                                        </p:attrNameLst>
                                      </p:cBhvr>
                                      <p:to>
                                        <p:strVal val="visible"/>
                                      </p:to>
                                    </p:set>
                                  </p:childTnLst>
                                </p:cTn>
                              </p:par>
                            </p:childTnLst>
                          </p:cTn>
                        </p:par>
                      </p:childTnLst>
                    </p:cTn>
                  </p:par>
                </p:childTnLst>
              </p:cTn>
              <p:nextCondLst>
                <p:cond evt="onClick" delay="0">
                  <p:tgtEl>
                    <p:spTgt spid="664"/>
                  </p:tgtEl>
                </p:cond>
              </p:nextCondLst>
            </p:seq>
            <p:seq concurrent="1" nextAc="seek">
              <p:cTn id="2822" restart="whenNotActive" fill="hold" evtFilter="cancelBubble" nodeType="interactiveSeq">
                <p:stCondLst>
                  <p:cond evt="onClick" delay="0">
                    <p:tgtEl>
                      <p:spTgt spid="662"/>
                    </p:tgtEl>
                  </p:cond>
                </p:stCondLst>
                <p:endSync evt="end" delay="0">
                  <p:rtn val="all"/>
                </p:endSync>
                <p:childTnLst>
                  <p:par>
                    <p:cTn id="2823" fill="hold">
                      <p:stCondLst>
                        <p:cond delay="0"/>
                      </p:stCondLst>
                      <p:childTnLst>
                        <p:par>
                          <p:cTn id="2824" fill="hold">
                            <p:stCondLst>
                              <p:cond delay="0"/>
                            </p:stCondLst>
                            <p:childTnLst>
                              <p:par>
                                <p:cTn id="2825" presetID="1" presetClass="entr" presetSubtype="0" fill="hold" nodeType="clickEffect">
                                  <p:stCondLst>
                                    <p:cond delay="0"/>
                                  </p:stCondLst>
                                  <p:childTnLst>
                                    <p:set>
                                      <p:cBhvr>
                                        <p:cTn id="2826" dur="1" fill="hold">
                                          <p:stCondLst>
                                            <p:cond delay="0"/>
                                          </p:stCondLst>
                                        </p:cTn>
                                        <p:tgtEl>
                                          <p:spTgt spid="665"/>
                                        </p:tgtEl>
                                        <p:attrNameLst>
                                          <p:attrName>style.visibility</p:attrName>
                                        </p:attrNameLst>
                                      </p:cBhvr>
                                      <p:to>
                                        <p:strVal val="visible"/>
                                      </p:to>
                                    </p:set>
                                  </p:childTnLst>
                                </p:cTn>
                              </p:par>
                            </p:childTnLst>
                          </p:cTn>
                        </p:par>
                      </p:childTnLst>
                    </p:cTn>
                  </p:par>
                </p:childTnLst>
              </p:cTn>
              <p:nextCondLst>
                <p:cond evt="onClick" delay="0">
                  <p:tgtEl>
                    <p:spTgt spid="662"/>
                  </p:tgtEl>
                </p:cond>
              </p:nextCondLst>
            </p:seq>
            <p:seq concurrent="1" nextAc="seek">
              <p:cTn id="2827" restart="whenNotActive" fill="hold" evtFilter="cancelBubble" nodeType="interactiveSeq">
                <p:stCondLst>
                  <p:cond evt="onClick" delay="0">
                    <p:tgtEl>
                      <p:spTgt spid="663"/>
                    </p:tgtEl>
                  </p:cond>
                </p:stCondLst>
                <p:endSync evt="end" delay="0">
                  <p:rtn val="all"/>
                </p:endSync>
                <p:childTnLst>
                  <p:par>
                    <p:cTn id="2828" fill="hold">
                      <p:stCondLst>
                        <p:cond delay="0"/>
                      </p:stCondLst>
                      <p:childTnLst>
                        <p:par>
                          <p:cTn id="2829" fill="hold">
                            <p:stCondLst>
                              <p:cond delay="0"/>
                            </p:stCondLst>
                            <p:childTnLst>
                              <p:par>
                                <p:cTn id="2830" presetID="1" presetClass="entr" presetSubtype="0" fill="hold" nodeType="clickEffect">
                                  <p:stCondLst>
                                    <p:cond delay="0"/>
                                  </p:stCondLst>
                                  <p:childTnLst>
                                    <p:set>
                                      <p:cBhvr>
                                        <p:cTn id="2831" dur="1" fill="hold">
                                          <p:stCondLst>
                                            <p:cond delay="0"/>
                                          </p:stCondLst>
                                        </p:cTn>
                                        <p:tgtEl>
                                          <p:spTgt spid="666"/>
                                        </p:tgtEl>
                                        <p:attrNameLst>
                                          <p:attrName>style.visibility</p:attrName>
                                        </p:attrNameLst>
                                      </p:cBhvr>
                                      <p:to>
                                        <p:strVal val="visible"/>
                                      </p:to>
                                    </p:set>
                                  </p:childTnLst>
                                </p:cTn>
                              </p:par>
                            </p:childTnLst>
                          </p:cTn>
                        </p:par>
                      </p:childTnLst>
                    </p:cTn>
                  </p:par>
                </p:childTnLst>
              </p:cTn>
              <p:nextCondLst>
                <p:cond evt="onClick" delay="0">
                  <p:tgtEl>
                    <p:spTgt spid="663"/>
                  </p:tgtEl>
                </p:cond>
              </p:nextCondLst>
            </p:seq>
            <p:seq concurrent="1" nextAc="seek">
              <p:cTn id="2832" restart="whenNotActive" fill="hold" evtFilter="cancelBubble" nodeType="interactiveSeq">
                <p:stCondLst>
                  <p:cond evt="onClick" delay="0">
                    <p:tgtEl>
                      <p:spTgt spid="667"/>
                    </p:tgtEl>
                  </p:cond>
                </p:stCondLst>
                <p:endSync evt="end" delay="0">
                  <p:rtn val="all"/>
                </p:endSync>
                <p:childTnLst>
                  <p:par>
                    <p:cTn id="2833" fill="hold">
                      <p:stCondLst>
                        <p:cond delay="0"/>
                      </p:stCondLst>
                      <p:childTnLst>
                        <p:par>
                          <p:cTn id="2834" fill="hold">
                            <p:stCondLst>
                              <p:cond delay="0"/>
                            </p:stCondLst>
                            <p:childTnLst>
                              <p:par>
                                <p:cTn id="2835" presetID="1" presetClass="exit" presetSubtype="0" fill="hold" nodeType="clickEffect">
                                  <p:stCondLst>
                                    <p:cond delay="0"/>
                                  </p:stCondLst>
                                  <p:childTnLst>
                                    <p:set>
                                      <p:cBhvr>
                                        <p:cTn id="2836" dur="1" fill="hold">
                                          <p:stCondLst>
                                            <p:cond delay="0"/>
                                          </p:stCondLst>
                                        </p:cTn>
                                        <p:tgtEl>
                                          <p:spTgt spid="667"/>
                                        </p:tgtEl>
                                        <p:attrNameLst>
                                          <p:attrName>style.visibility</p:attrName>
                                        </p:attrNameLst>
                                      </p:cBhvr>
                                      <p:to>
                                        <p:strVal val="hidden"/>
                                      </p:to>
                                    </p:set>
                                  </p:childTnLst>
                                </p:cTn>
                              </p:par>
                            </p:childTnLst>
                          </p:cTn>
                        </p:par>
                      </p:childTnLst>
                    </p:cTn>
                  </p:par>
                </p:childTnLst>
              </p:cTn>
              <p:nextCondLst>
                <p:cond evt="onClick" delay="0">
                  <p:tgtEl>
                    <p:spTgt spid="667"/>
                  </p:tgtEl>
                </p:cond>
              </p:nextCondLst>
            </p:seq>
            <p:seq concurrent="1" nextAc="seek">
              <p:cTn id="2837" restart="whenNotActive" fill="hold" evtFilter="cancelBubble" nodeType="interactiveSeq">
                <p:stCondLst>
                  <p:cond evt="onClick" delay="0">
                    <p:tgtEl>
                      <p:spTgt spid="665"/>
                    </p:tgtEl>
                  </p:cond>
                </p:stCondLst>
                <p:endSync evt="end" delay="0">
                  <p:rtn val="all"/>
                </p:endSync>
                <p:childTnLst>
                  <p:par>
                    <p:cTn id="2838" fill="hold">
                      <p:stCondLst>
                        <p:cond delay="0"/>
                      </p:stCondLst>
                      <p:childTnLst>
                        <p:par>
                          <p:cTn id="2839" fill="hold">
                            <p:stCondLst>
                              <p:cond delay="0"/>
                            </p:stCondLst>
                            <p:childTnLst>
                              <p:par>
                                <p:cTn id="2840" presetID="1" presetClass="exit" presetSubtype="0" fill="hold" nodeType="clickEffect">
                                  <p:stCondLst>
                                    <p:cond delay="0"/>
                                  </p:stCondLst>
                                  <p:childTnLst>
                                    <p:set>
                                      <p:cBhvr>
                                        <p:cTn id="2841" dur="1" fill="hold">
                                          <p:stCondLst>
                                            <p:cond delay="0"/>
                                          </p:stCondLst>
                                        </p:cTn>
                                        <p:tgtEl>
                                          <p:spTgt spid="665"/>
                                        </p:tgtEl>
                                        <p:attrNameLst>
                                          <p:attrName>style.visibility</p:attrName>
                                        </p:attrNameLst>
                                      </p:cBhvr>
                                      <p:to>
                                        <p:strVal val="hidden"/>
                                      </p:to>
                                    </p:set>
                                  </p:childTnLst>
                                </p:cTn>
                              </p:par>
                            </p:childTnLst>
                          </p:cTn>
                        </p:par>
                      </p:childTnLst>
                    </p:cTn>
                  </p:par>
                </p:childTnLst>
              </p:cTn>
              <p:nextCondLst>
                <p:cond evt="onClick" delay="0">
                  <p:tgtEl>
                    <p:spTgt spid="665"/>
                  </p:tgtEl>
                </p:cond>
              </p:nextCondLst>
            </p:seq>
            <p:seq concurrent="1" nextAc="seek">
              <p:cTn id="2842" restart="whenNotActive" fill="hold" evtFilter="cancelBubble" nodeType="interactiveSeq">
                <p:stCondLst>
                  <p:cond evt="onClick" delay="0">
                    <p:tgtEl>
                      <p:spTgt spid="666"/>
                    </p:tgtEl>
                  </p:cond>
                </p:stCondLst>
                <p:endSync evt="end" delay="0">
                  <p:rtn val="all"/>
                </p:endSync>
                <p:childTnLst>
                  <p:par>
                    <p:cTn id="2843" fill="hold">
                      <p:stCondLst>
                        <p:cond delay="0"/>
                      </p:stCondLst>
                      <p:childTnLst>
                        <p:par>
                          <p:cTn id="2844" fill="hold">
                            <p:stCondLst>
                              <p:cond delay="0"/>
                            </p:stCondLst>
                            <p:childTnLst>
                              <p:par>
                                <p:cTn id="2845" presetID="1" presetClass="exit" presetSubtype="0" fill="hold" nodeType="clickEffect">
                                  <p:stCondLst>
                                    <p:cond delay="0"/>
                                  </p:stCondLst>
                                  <p:childTnLst>
                                    <p:set>
                                      <p:cBhvr>
                                        <p:cTn id="2846" dur="1" fill="hold">
                                          <p:stCondLst>
                                            <p:cond delay="0"/>
                                          </p:stCondLst>
                                        </p:cTn>
                                        <p:tgtEl>
                                          <p:spTgt spid="666"/>
                                        </p:tgtEl>
                                        <p:attrNameLst>
                                          <p:attrName>style.visibility</p:attrName>
                                        </p:attrNameLst>
                                      </p:cBhvr>
                                      <p:to>
                                        <p:strVal val="hidden"/>
                                      </p:to>
                                    </p:set>
                                  </p:childTnLst>
                                </p:cTn>
                              </p:par>
                            </p:childTnLst>
                          </p:cTn>
                        </p:par>
                      </p:childTnLst>
                    </p:cTn>
                  </p:par>
                </p:childTnLst>
              </p:cTn>
              <p:nextCondLst>
                <p:cond evt="onClick" delay="0">
                  <p:tgtEl>
                    <p:spTgt spid="666"/>
                  </p:tgtEl>
                </p:cond>
              </p:nextCondLst>
            </p:seq>
            <p:seq concurrent="1" nextAc="seek">
              <p:cTn id="2847" restart="whenNotActive" fill="hold" evtFilter="cancelBubble" nodeType="interactiveSeq">
                <p:stCondLst>
                  <p:cond evt="onClick" delay="0">
                    <p:tgtEl>
                      <p:spTgt spid="668"/>
                    </p:tgtEl>
                  </p:cond>
                </p:stCondLst>
                <p:endSync evt="end" delay="0">
                  <p:rtn val="all"/>
                </p:endSync>
                <p:childTnLst>
                  <p:par>
                    <p:cTn id="2848" fill="hold">
                      <p:stCondLst>
                        <p:cond delay="0"/>
                      </p:stCondLst>
                      <p:childTnLst>
                        <p:par>
                          <p:cTn id="2849" fill="hold">
                            <p:stCondLst>
                              <p:cond delay="0"/>
                            </p:stCondLst>
                            <p:childTnLst>
                              <p:par>
                                <p:cTn id="2850" presetID="1" presetClass="entr" presetSubtype="0" fill="hold" nodeType="clickEffect">
                                  <p:stCondLst>
                                    <p:cond delay="0"/>
                                  </p:stCondLst>
                                  <p:childTnLst>
                                    <p:set>
                                      <p:cBhvr>
                                        <p:cTn id="2851" dur="1" fill="hold">
                                          <p:stCondLst>
                                            <p:cond delay="0"/>
                                          </p:stCondLst>
                                        </p:cTn>
                                        <p:tgtEl>
                                          <p:spTgt spid="669"/>
                                        </p:tgtEl>
                                        <p:attrNameLst>
                                          <p:attrName>style.visibility</p:attrName>
                                        </p:attrNameLst>
                                      </p:cBhvr>
                                      <p:to>
                                        <p:strVal val="visible"/>
                                      </p:to>
                                    </p:set>
                                  </p:childTnLst>
                                </p:cTn>
                              </p:par>
                            </p:childTnLst>
                          </p:cTn>
                        </p:par>
                      </p:childTnLst>
                    </p:cTn>
                  </p:par>
                </p:childTnLst>
              </p:cTn>
              <p:nextCondLst>
                <p:cond evt="onClick" delay="0">
                  <p:tgtEl>
                    <p:spTgt spid="668"/>
                  </p:tgtEl>
                </p:cond>
              </p:nextCondLst>
            </p:seq>
            <p:seq concurrent="1" nextAc="seek">
              <p:cTn id="2852" restart="whenNotActive" fill="hold" evtFilter="cancelBubble" nodeType="interactiveSeq">
                <p:stCondLst>
                  <p:cond evt="onClick" delay="0">
                    <p:tgtEl>
                      <p:spTgt spid="669"/>
                    </p:tgtEl>
                  </p:cond>
                </p:stCondLst>
                <p:endSync evt="end" delay="0">
                  <p:rtn val="all"/>
                </p:endSync>
                <p:childTnLst>
                  <p:par>
                    <p:cTn id="2853" fill="hold">
                      <p:stCondLst>
                        <p:cond delay="0"/>
                      </p:stCondLst>
                      <p:childTnLst>
                        <p:par>
                          <p:cTn id="2854" fill="hold">
                            <p:stCondLst>
                              <p:cond delay="0"/>
                            </p:stCondLst>
                            <p:childTnLst>
                              <p:par>
                                <p:cTn id="2855" presetID="1" presetClass="exit" presetSubtype="0" fill="hold" nodeType="clickEffect">
                                  <p:stCondLst>
                                    <p:cond delay="0"/>
                                  </p:stCondLst>
                                  <p:childTnLst>
                                    <p:set>
                                      <p:cBhvr>
                                        <p:cTn id="2856" dur="1" fill="hold">
                                          <p:stCondLst>
                                            <p:cond delay="0"/>
                                          </p:stCondLst>
                                        </p:cTn>
                                        <p:tgtEl>
                                          <p:spTgt spid="669"/>
                                        </p:tgtEl>
                                        <p:attrNameLst>
                                          <p:attrName>style.visibility</p:attrName>
                                        </p:attrNameLst>
                                      </p:cBhvr>
                                      <p:to>
                                        <p:strVal val="hidden"/>
                                      </p:to>
                                    </p:set>
                                  </p:childTnLst>
                                </p:cTn>
                              </p:par>
                            </p:childTnLst>
                          </p:cTn>
                        </p:par>
                      </p:childTnLst>
                    </p:cTn>
                  </p:par>
                </p:childTnLst>
              </p:cTn>
              <p:nextCondLst>
                <p:cond evt="onClick" delay="0">
                  <p:tgtEl>
                    <p:spTgt spid="669"/>
                  </p:tgtEl>
                </p:cond>
              </p:nextCondLst>
            </p:seq>
            <p:seq concurrent="1" nextAc="seek">
              <p:cTn id="2857" restart="whenNotActive" fill="hold" evtFilter="cancelBubble" nodeType="interactiveSeq">
                <p:stCondLst>
                  <p:cond evt="onClick" delay="0">
                    <p:tgtEl>
                      <p:spTgt spid="672"/>
                    </p:tgtEl>
                  </p:cond>
                </p:stCondLst>
                <p:endSync evt="end" delay="0">
                  <p:rtn val="all"/>
                </p:endSync>
                <p:childTnLst>
                  <p:par>
                    <p:cTn id="2858" fill="hold">
                      <p:stCondLst>
                        <p:cond delay="0"/>
                      </p:stCondLst>
                      <p:childTnLst>
                        <p:par>
                          <p:cTn id="2859" fill="hold">
                            <p:stCondLst>
                              <p:cond delay="0"/>
                            </p:stCondLst>
                            <p:childTnLst>
                              <p:par>
                                <p:cTn id="2860" presetID="1" presetClass="entr" presetSubtype="0" fill="hold" nodeType="clickEffect">
                                  <p:stCondLst>
                                    <p:cond delay="0"/>
                                  </p:stCondLst>
                                  <p:childTnLst>
                                    <p:set>
                                      <p:cBhvr>
                                        <p:cTn id="2861" dur="1" fill="hold">
                                          <p:stCondLst>
                                            <p:cond delay="0"/>
                                          </p:stCondLst>
                                        </p:cTn>
                                        <p:tgtEl>
                                          <p:spTgt spid="675"/>
                                        </p:tgtEl>
                                        <p:attrNameLst>
                                          <p:attrName>style.visibility</p:attrName>
                                        </p:attrNameLst>
                                      </p:cBhvr>
                                      <p:to>
                                        <p:strVal val="visible"/>
                                      </p:to>
                                    </p:set>
                                  </p:childTnLst>
                                </p:cTn>
                              </p:par>
                            </p:childTnLst>
                          </p:cTn>
                        </p:par>
                      </p:childTnLst>
                    </p:cTn>
                  </p:par>
                </p:childTnLst>
              </p:cTn>
              <p:nextCondLst>
                <p:cond evt="onClick" delay="0">
                  <p:tgtEl>
                    <p:spTgt spid="672"/>
                  </p:tgtEl>
                </p:cond>
              </p:nextCondLst>
            </p:seq>
            <p:seq concurrent="1" nextAc="seek">
              <p:cTn id="2862" restart="whenNotActive" fill="hold" evtFilter="cancelBubble" nodeType="interactiveSeq">
                <p:stCondLst>
                  <p:cond evt="onClick" delay="0">
                    <p:tgtEl>
                      <p:spTgt spid="670"/>
                    </p:tgtEl>
                  </p:cond>
                </p:stCondLst>
                <p:endSync evt="end" delay="0">
                  <p:rtn val="all"/>
                </p:endSync>
                <p:childTnLst>
                  <p:par>
                    <p:cTn id="2863" fill="hold">
                      <p:stCondLst>
                        <p:cond delay="0"/>
                      </p:stCondLst>
                      <p:childTnLst>
                        <p:par>
                          <p:cTn id="2864" fill="hold">
                            <p:stCondLst>
                              <p:cond delay="0"/>
                            </p:stCondLst>
                            <p:childTnLst>
                              <p:par>
                                <p:cTn id="2865" presetID="1" presetClass="entr" presetSubtype="0" fill="hold" nodeType="clickEffect">
                                  <p:stCondLst>
                                    <p:cond delay="0"/>
                                  </p:stCondLst>
                                  <p:childTnLst>
                                    <p:set>
                                      <p:cBhvr>
                                        <p:cTn id="2866" dur="1" fill="hold">
                                          <p:stCondLst>
                                            <p:cond delay="0"/>
                                          </p:stCondLst>
                                        </p:cTn>
                                        <p:tgtEl>
                                          <p:spTgt spid="673"/>
                                        </p:tgtEl>
                                        <p:attrNameLst>
                                          <p:attrName>style.visibility</p:attrName>
                                        </p:attrNameLst>
                                      </p:cBhvr>
                                      <p:to>
                                        <p:strVal val="visible"/>
                                      </p:to>
                                    </p:set>
                                  </p:childTnLst>
                                </p:cTn>
                              </p:par>
                            </p:childTnLst>
                          </p:cTn>
                        </p:par>
                      </p:childTnLst>
                    </p:cTn>
                  </p:par>
                </p:childTnLst>
              </p:cTn>
              <p:nextCondLst>
                <p:cond evt="onClick" delay="0">
                  <p:tgtEl>
                    <p:spTgt spid="670"/>
                  </p:tgtEl>
                </p:cond>
              </p:nextCondLst>
            </p:seq>
            <p:seq concurrent="1" nextAc="seek">
              <p:cTn id="2867" restart="whenNotActive" fill="hold" evtFilter="cancelBubble" nodeType="interactiveSeq">
                <p:stCondLst>
                  <p:cond evt="onClick" delay="0">
                    <p:tgtEl>
                      <p:spTgt spid="671"/>
                    </p:tgtEl>
                  </p:cond>
                </p:stCondLst>
                <p:endSync evt="end" delay="0">
                  <p:rtn val="all"/>
                </p:endSync>
                <p:childTnLst>
                  <p:par>
                    <p:cTn id="2868" fill="hold">
                      <p:stCondLst>
                        <p:cond delay="0"/>
                      </p:stCondLst>
                      <p:childTnLst>
                        <p:par>
                          <p:cTn id="2869" fill="hold">
                            <p:stCondLst>
                              <p:cond delay="0"/>
                            </p:stCondLst>
                            <p:childTnLst>
                              <p:par>
                                <p:cTn id="2870" presetID="1" presetClass="entr" presetSubtype="0" fill="hold" nodeType="clickEffect">
                                  <p:stCondLst>
                                    <p:cond delay="0"/>
                                  </p:stCondLst>
                                  <p:childTnLst>
                                    <p:set>
                                      <p:cBhvr>
                                        <p:cTn id="2871" dur="1" fill="hold">
                                          <p:stCondLst>
                                            <p:cond delay="0"/>
                                          </p:stCondLst>
                                        </p:cTn>
                                        <p:tgtEl>
                                          <p:spTgt spid="674"/>
                                        </p:tgtEl>
                                        <p:attrNameLst>
                                          <p:attrName>style.visibility</p:attrName>
                                        </p:attrNameLst>
                                      </p:cBhvr>
                                      <p:to>
                                        <p:strVal val="visible"/>
                                      </p:to>
                                    </p:set>
                                  </p:childTnLst>
                                </p:cTn>
                              </p:par>
                            </p:childTnLst>
                          </p:cTn>
                        </p:par>
                      </p:childTnLst>
                    </p:cTn>
                  </p:par>
                </p:childTnLst>
              </p:cTn>
              <p:nextCondLst>
                <p:cond evt="onClick" delay="0">
                  <p:tgtEl>
                    <p:spTgt spid="671"/>
                  </p:tgtEl>
                </p:cond>
              </p:nextCondLst>
            </p:seq>
            <p:seq concurrent="1" nextAc="seek">
              <p:cTn id="2872" restart="whenNotActive" fill="hold" evtFilter="cancelBubble" nodeType="interactiveSeq">
                <p:stCondLst>
                  <p:cond evt="onClick" delay="0">
                    <p:tgtEl>
                      <p:spTgt spid="675"/>
                    </p:tgtEl>
                  </p:cond>
                </p:stCondLst>
                <p:endSync evt="end" delay="0">
                  <p:rtn val="all"/>
                </p:endSync>
                <p:childTnLst>
                  <p:par>
                    <p:cTn id="2873" fill="hold">
                      <p:stCondLst>
                        <p:cond delay="0"/>
                      </p:stCondLst>
                      <p:childTnLst>
                        <p:par>
                          <p:cTn id="2874" fill="hold">
                            <p:stCondLst>
                              <p:cond delay="0"/>
                            </p:stCondLst>
                            <p:childTnLst>
                              <p:par>
                                <p:cTn id="2875" presetID="1" presetClass="exit" presetSubtype="0" fill="hold" nodeType="clickEffect">
                                  <p:stCondLst>
                                    <p:cond delay="0"/>
                                  </p:stCondLst>
                                  <p:childTnLst>
                                    <p:set>
                                      <p:cBhvr>
                                        <p:cTn id="2876" dur="1" fill="hold">
                                          <p:stCondLst>
                                            <p:cond delay="0"/>
                                          </p:stCondLst>
                                        </p:cTn>
                                        <p:tgtEl>
                                          <p:spTgt spid="675"/>
                                        </p:tgtEl>
                                        <p:attrNameLst>
                                          <p:attrName>style.visibility</p:attrName>
                                        </p:attrNameLst>
                                      </p:cBhvr>
                                      <p:to>
                                        <p:strVal val="hidden"/>
                                      </p:to>
                                    </p:set>
                                  </p:childTnLst>
                                </p:cTn>
                              </p:par>
                            </p:childTnLst>
                          </p:cTn>
                        </p:par>
                      </p:childTnLst>
                    </p:cTn>
                  </p:par>
                </p:childTnLst>
              </p:cTn>
              <p:nextCondLst>
                <p:cond evt="onClick" delay="0">
                  <p:tgtEl>
                    <p:spTgt spid="675"/>
                  </p:tgtEl>
                </p:cond>
              </p:nextCondLst>
            </p:seq>
            <p:seq concurrent="1" nextAc="seek">
              <p:cTn id="2877" restart="whenNotActive" fill="hold" evtFilter="cancelBubble" nodeType="interactiveSeq">
                <p:stCondLst>
                  <p:cond evt="onClick" delay="0">
                    <p:tgtEl>
                      <p:spTgt spid="673"/>
                    </p:tgtEl>
                  </p:cond>
                </p:stCondLst>
                <p:endSync evt="end" delay="0">
                  <p:rtn val="all"/>
                </p:endSync>
                <p:childTnLst>
                  <p:par>
                    <p:cTn id="2878" fill="hold">
                      <p:stCondLst>
                        <p:cond delay="0"/>
                      </p:stCondLst>
                      <p:childTnLst>
                        <p:par>
                          <p:cTn id="2879" fill="hold">
                            <p:stCondLst>
                              <p:cond delay="0"/>
                            </p:stCondLst>
                            <p:childTnLst>
                              <p:par>
                                <p:cTn id="2880" presetID="1" presetClass="exit" presetSubtype="0" fill="hold" nodeType="clickEffect">
                                  <p:stCondLst>
                                    <p:cond delay="0"/>
                                  </p:stCondLst>
                                  <p:childTnLst>
                                    <p:set>
                                      <p:cBhvr>
                                        <p:cTn id="2881" dur="1" fill="hold">
                                          <p:stCondLst>
                                            <p:cond delay="0"/>
                                          </p:stCondLst>
                                        </p:cTn>
                                        <p:tgtEl>
                                          <p:spTgt spid="673"/>
                                        </p:tgtEl>
                                        <p:attrNameLst>
                                          <p:attrName>style.visibility</p:attrName>
                                        </p:attrNameLst>
                                      </p:cBhvr>
                                      <p:to>
                                        <p:strVal val="hidden"/>
                                      </p:to>
                                    </p:set>
                                  </p:childTnLst>
                                </p:cTn>
                              </p:par>
                            </p:childTnLst>
                          </p:cTn>
                        </p:par>
                      </p:childTnLst>
                    </p:cTn>
                  </p:par>
                </p:childTnLst>
              </p:cTn>
              <p:nextCondLst>
                <p:cond evt="onClick" delay="0">
                  <p:tgtEl>
                    <p:spTgt spid="673"/>
                  </p:tgtEl>
                </p:cond>
              </p:nextCondLst>
            </p:seq>
            <p:seq concurrent="1" nextAc="seek">
              <p:cTn id="2882" restart="whenNotActive" fill="hold" evtFilter="cancelBubble" nodeType="interactiveSeq">
                <p:stCondLst>
                  <p:cond evt="onClick" delay="0">
                    <p:tgtEl>
                      <p:spTgt spid="674"/>
                    </p:tgtEl>
                  </p:cond>
                </p:stCondLst>
                <p:endSync evt="end" delay="0">
                  <p:rtn val="all"/>
                </p:endSync>
                <p:childTnLst>
                  <p:par>
                    <p:cTn id="2883" fill="hold">
                      <p:stCondLst>
                        <p:cond delay="0"/>
                      </p:stCondLst>
                      <p:childTnLst>
                        <p:par>
                          <p:cTn id="2884" fill="hold">
                            <p:stCondLst>
                              <p:cond delay="0"/>
                            </p:stCondLst>
                            <p:childTnLst>
                              <p:par>
                                <p:cTn id="2885" presetID="1" presetClass="exit" presetSubtype="0" fill="hold" nodeType="clickEffect">
                                  <p:stCondLst>
                                    <p:cond delay="0"/>
                                  </p:stCondLst>
                                  <p:childTnLst>
                                    <p:set>
                                      <p:cBhvr>
                                        <p:cTn id="2886" dur="1" fill="hold">
                                          <p:stCondLst>
                                            <p:cond delay="0"/>
                                          </p:stCondLst>
                                        </p:cTn>
                                        <p:tgtEl>
                                          <p:spTgt spid="674"/>
                                        </p:tgtEl>
                                        <p:attrNameLst>
                                          <p:attrName>style.visibility</p:attrName>
                                        </p:attrNameLst>
                                      </p:cBhvr>
                                      <p:to>
                                        <p:strVal val="hidden"/>
                                      </p:to>
                                    </p:set>
                                  </p:childTnLst>
                                </p:cTn>
                              </p:par>
                            </p:childTnLst>
                          </p:cTn>
                        </p:par>
                      </p:childTnLst>
                    </p:cTn>
                  </p:par>
                </p:childTnLst>
              </p:cTn>
              <p:nextCondLst>
                <p:cond evt="onClick" delay="0">
                  <p:tgtEl>
                    <p:spTgt spid="674"/>
                  </p:tgtEl>
                </p:cond>
              </p:nextCondLst>
            </p:seq>
            <p:seq concurrent="1" nextAc="seek">
              <p:cTn id="2887" restart="whenNotActive" fill="hold" evtFilter="cancelBubble" nodeType="interactiveSeq">
                <p:stCondLst>
                  <p:cond evt="onClick" delay="0">
                    <p:tgtEl>
                      <p:spTgt spid="676"/>
                    </p:tgtEl>
                  </p:cond>
                </p:stCondLst>
                <p:endSync evt="end" delay="0">
                  <p:rtn val="all"/>
                </p:endSync>
                <p:childTnLst>
                  <p:par>
                    <p:cTn id="2888" fill="hold">
                      <p:stCondLst>
                        <p:cond delay="0"/>
                      </p:stCondLst>
                      <p:childTnLst>
                        <p:par>
                          <p:cTn id="2889" fill="hold">
                            <p:stCondLst>
                              <p:cond delay="0"/>
                            </p:stCondLst>
                            <p:childTnLst>
                              <p:par>
                                <p:cTn id="2890" presetID="1" presetClass="entr" presetSubtype="0" fill="hold" nodeType="clickEffect">
                                  <p:stCondLst>
                                    <p:cond delay="0"/>
                                  </p:stCondLst>
                                  <p:childTnLst>
                                    <p:set>
                                      <p:cBhvr>
                                        <p:cTn id="2891" dur="1" fill="hold">
                                          <p:stCondLst>
                                            <p:cond delay="0"/>
                                          </p:stCondLst>
                                        </p:cTn>
                                        <p:tgtEl>
                                          <p:spTgt spid="677"/>
                                        </p:tgtEl>
                                        <p:attrNameLst>
                                          <p:attrName>style.visibility</p:attrName>
                                        </p:attrNameLst>
                                      </p:cBhvr>
                                      <p:to>
                                        <p:strVal val="visible"/>
                                      </p:to>
                                    </p:set>
                                  </p:childTnLst>
                                </p:cTn>
                              </p:par>
                            </p:childTnLst>
                          </p:cTn>
                        </p:par>
                      </p:childTnLst>
                    </p:cTn>
                  </p:par>
                </p:childTnLst>
              </p:cTn>
              <p:nextCondLst>
                <p:cond evt="onClick" delay="0">
                  <p:tgtEl>
                    <p:spTgt spid="676"/>
                  </p:tgtEl>
                </p:cond>
              </p:nextCondLst>
            </p:seq>
            <p:seq concurrent="1" nextAc="seek">
              <p:cTn id="2892" restart="whenNotActive" fill="hold" evtFilter="cancelBubble" nodeType="interactiveSeq">
                <p:stCondLst>
                  <p:cond evt="onClick" delay="0">
                    <p:tgtEl>
                      <p:spTgt spid="677"/>
                    </p:tgtEl>
                  </p:cond>
                </p:stCondLst>
                <p:endSync evt="end" delay="0">
                  <p:rtn val="all"/>
                </p:endSync>
                <p:childTnLst>
                  <p:par>
                    <p:cTn id="2893" fill="hold">
                      <p:stCondLst>
                        <p:cond delay="0"/>
                      </p:stCondLst>
                      <p:childTnLst>
                        <p:par>
                          <p:cTn id="2894" fill="hold">
                            <p:stCondLst>
                              <p:cond delay="0"/>
                            </p:stCondLst>
                            <p:childTnLst>
                              <p:par>
                                <p:cTn id="2895" presetID="1" presetClass="exit" presetSubtype="0" fill="hold" nodeType="clickEffect">
                                  <p:stCondLst>
                                    <p:cond delay="0"/>
                                  </p:stCondLst>
                                  <p:childTnLst>
                                    <p:set>
                                      <p:cBhvr>
                                        <p:cTn id="2896" dur="1" fill="hold">
                                          <p:stCondLst>
                                            <p:cond delay="0"/>
                                          </p:stCondLst>
                                        </p:cTn>
                                        <p:tgtEl>
                                          <p:spTgt spid="677"/>
                                        </p:tgtEl>
                                        <p:attrNameLst>
                                          <p:attrName>style.visibility</p:attrName>
                                        </p:attrNameLst>
                                      </p:cBhvr>
                                      <p:to>
                                        <p:strVal val="hidden"/>
                                      </p:to>
                                    </p:set>
                                  </p:childTnLst>
                                </p:cTn>
                              </p:par>
                            </p:childTnLst>
                          </p:cTn>
                        </p:par>
                      </p:childTnLst>
                    </p:cTn>
                  </p:par>
                </p:childTnLst>
              </p:cTn>
              <p:nextCondLst>
                <p:cond evt="onClick" delay="0">
                  <p:tgtEl>
                    <p:spTgt spid="677"/>
                  </p:tgtEl>
                </p:cond>
              </p:nextCondLst>
            </p:seq>
            <p:seq concurrent="1" nextAc="seek">
              <p:cTn id="2897" restart="whenNotActive" fill="hold" evtFilter="cancelBubble" nodeType="interactiveSeq">
                <p:stCondLst>
                  <p:cond evt="onClick" delay="0">
                    <p:tgtEl>
                      <p:spTgt spid="680"/>
                    </p:tgtEl>
                  </p:cond>
                </p:stCondLst>
                <p:endSync evt="end" delay="0">
                  <p:rtn val="all"/>
                </p:endSync>
                <p:childTnLst>
                  <p:par>
                    <p:cTn id="2898" fill="hold">
                      <p:stCondLst>
                        <p:cond delay="0"/>
                      </p:stCondLst>
                      <p:childTnLst>
                        <p:par>
                          <p:cTn id="2899" fill="hold">
                            <p:stCondLst>
                              <p:cond delay="0"/>
                            </p:stCondLst>
                            <p:childTnLst>
                              <p:par>
                                <p:cTn id="2900" presetID="1" presetClass="entr" presetSubtype="0" fill="hold" nodeType="clickEffect">
                                  <p:stCondLst>
                                    <p:cond delay="0"/>
                                  </p:stCondLst>
                                  <p:childTnLst>
                                    <p:set>
                                      <p:cBhvr>
                                        <p:cTn id="2901" dur="1" fill="hold">
                                          <p:stCondLst>
                                            <p:cond delay="0"/>
                                          </p:stCondLst>
                                        </p:cTn>
                                        <p:tgtEl>
                                          <p:spTgt spid="683"/>
                                        </p:tgtEl>
                                        <p:attrNameLst>
                                          <p:attrName>style.visibility</p:attrName>
                                        </p:attrNameLst>
                                      </p:cBhvr>
                                      <p:to>
                                        <p:strVal val="visible"/>
                                      </p:to>
                                    </p:set>
                                  </p:childTnLst>
                                </p:cTn>
                              </p:par>
                            </p:childTnLst>
                          </p:cTn>
                        </p:par>
                      </p:childTnLst>
                    </p:cTn>
                  </p:par>
                </p:childTnLst>
              </p:cTn>
              <p:nextCondLst>
                <p:cond evt="onClick" delay="0">
                  <p:tgtEl>
                    <p:spTgt spid="680"/>
                  </p:tgtEl>
                </p:cond>
              </p:nextCondLst>
            </p:seq>
            <p:seq concurrent="1" nextAc="seek">
              <p:cTn id="2902" restart="whenNotActive" fill="hold" evtFilter="cancelBubble" nodeType="interactiveSeq">
                <p:stCondLst>
                  <p:cond evt="onClick" delay="0">
                    <p:tgtEl>
                      <p:spTgt spid="678"/>
                    </p:tgtEl>
                  </p:cond>
                </p:stCondLst>
                <p:endSync evt="end" delay="0">
                  <p:rtn val="all"/>
                </p:endSync>
                <p:childTnLst>
                  <p:par>
                    <p:cTn id="2903" fill="hold">
                      <p:stCondLst>
                        <p:cond delay="0"/>
                      </p:stCondLst>
                      <p:childTnLst>
                        <p:par>
                          <p:cTn id="2904" fill="hold">
                            <p:stCondLst>
                              <p:cond delay="0"/>
                            </p:stCondLst>
                            <p:childTnLst>
                              <p:par>
                                <p:cTn id="2905" presetID="1" presetClass="entr" presetSubtype="0" fill="hold" nodeType="clickEffect">
                                  <p:stCondLst>
                                    <p:cond delay="0"/>
                                  </p:stCondLst>
                                  <p:childTnLst>
                                    <p:set>
                                      <p:cBhvr>
                                        <p:cTn id="2906" dur="1" fill="hold">
                                          <p:stCondLst>
                                            <p:cond delay="0"/>
                                          </p:stCondLst>
                                        </p:cTn>
                                        <p:tgtEl>
                                          <p:spTgt spid="681"/>
                                        </p:tgtEl>
                                        <p:attrNameLst>
                                          <p:attrName>style.visibility</p:attrName>
                                        </p:attrNameLst>
                                      </p:cBhvr>
                                      <p:to>
                                        <p:strVal val="visible"/>
                                      </p:to>
                                    </p:set>
                                  </p:childTnLst>
                                </p:cTn>
                              </p:par>
                            </p:childTnLst>
                          </p:cTn>
                        </p:par>
                      </p:childTnLst>
                    </p:cTn>
                  </p:par>
                </p:childTnLst>
              </p:cTn>
              <p:nextCondLst>
                <p:cond evt="onClick" delay="0">
                  <p:tgtEl>
                    <p:spTgt spid="678"/>
                  </p:tgtEl>
                </p:cond>
              </p:nextCondLst>
            </p:seq>
            <p:seq concurrent="1" nextAc="seek">
              <p:cTn id="2907" restart="whenNotActive" fill="hold" evtFilter="cancelBubble" nodeType="interactiveSeq">
                <p:stCondLst>
                  <p:cond evt="onClick" delay="0">
                    <p:tgtEl>
                      <p:spTgt spid="679"/>
                    </p:tgtEl>
                  </p:cond>
                </p:stCondLst>
                <p:endSync evt="end" delay="0">
                  <p:rtn val="all"/>
                </p:endSync>
                <p:childTnLst>
                  <p:par>
                    <p:cTn id="2908" fill="hold">
                      <p:stCondLst>
                        <p:cond delay="0"/>
                      </p:stCondLst>
                      <p:childTnLst>
                        <p:par>
                          <p:cTn id="2909" fill="hold">
                            <p:stCondLst>
                              <p:cond delay="0"/>
                            </p:stCondLst>
                            <p:childTnLst>
                              <p:par>
                                <p:cTn id="2910" presetID="1" presetClass="entr" presetSubtype="0" fill="hold" nodeType="clickEffect">
                                  <p:stCondLst>
                                    <p:cond delay="0"/>
                                  </p:stCondLst>
                                  <p:childTnLst>
                                    <p:set>
                                      <p:cBhvr>
                                        <p:cTn id="2911" dur="1" fill="hold">
                                          <p:stCondLst>
                                            <p:cond delay="0"/>
                                          </p:stCondLst>
                                        </p:cTn>
                                        <p:tgtEl>
                                          <p:spTgt spid="682"/>
                                        </p:tgtEl>
                                        <p:attrNameLst>
                                          <p:attrName>style.visibility</p:attrName>
                                        </p:attrNameLst>
                                      </p:cBhvr>
                                      <p:to>
                                        <p:strVal val="visible"/>
                                      </p:to>
                                    </p:set>
                                  </p:childTnLst>
                                </p:cTn>
                              </p:par>
                            </p:childTnLst>
                          </p:cTn>
                        </p:par>
                      </p:childTnLst>
                    </p:cTn>
                  </p:par>
                </p:childTnLst>
              </p:cTn>
              <p:nextCondLst>
                <p:cond evt="onClick" delay="0">
                  <p:tgtEl>
                    <p:spTgt spid="679"/>
                  </p:tgtEl>
                </p:cond>
              </p:nextCondLst>
            </p:seq>
            <p:seq concurrent="1" nextAc="seek">
              <p:cTn id="2912" restart="whenNotActive" fill="hold" evtFilter="cancelBubble" nodeType="interactiveSeq">
                <p:stCondLst>
                  <p:cond evt="onClick" delay="0">
                    <p:tgtEl>
                      <p:spTgt spid="683"/>
                    </p:tgtEl>
                  </p:cond>
                </p:stCondLst>
                <p:endSync evt="end" delay="0">
                  <p:rtn val="all"/>
                </p:endSync>
                <p:childTnLst>
                  <p:par>
                    <p:cTn id="2913" fill="hold">
                      <p:stCondLst>
                        <p:cond delay="0"/>
                      </p:stCondLst>
                      <p:childTnLst>
                        <p:par>
                          <p:cTn id="2914" fill="hold">
                            <p:stCondLst>
                              <p:cond delay="0"/>
                            </p:stCondLst>
                            <p:childTnLst>
                              <p:par>
                                <p:cTn id="2915" presetID="1" presetClass="exit" presetSubtype="0" fill="hold" nodeType="clickEffect">
                                  <p:stCondLst>
                                    <p:cond delay="0"/>
                                  </p:stCondLst>
                                  <p:childTnLst>
                                    <p:set>
                                      <p:cBhvr>
                                        <p:cTn id="2916" dur="1" fill="hold">
                                          <p:stCondLst>
                                            <p:cond delay="0"/>
                                          </p:stCondLst>
                                        </p:cTn>
                                        <p:tgtEl>
                                          <p:spTgt spid="683"/>
                                        </p:tgtEl>
                                        <p:attrNameLst>
                                          <p:attrName>style.visibility</p:attrName>
                                        </p:attrNameLst>
                                      </p:cBhvr>
                                      <p:to>
                                        <p:strVal val="hidden"/>
                                      </p:to>
                                    </p:set>
                                  </p:childTnLst>
                                </p:cTn>
                              </p:par>
                            </p:childTnLst>
                          </p:cTn>
                        </p:par>
                      </p:childTnLst>
                    </p:cTn>
                  </p:par>
                </p:childTnLst>
              </p:cTn>
              <p:nextCondLst>
                <p:cond evt="onClick" delay="0">
                  <p:tgtEl>
                    <p:spTgt spid="683"/>
                  </p:tgtEl>
                </p:cond>
              </p:nextCondLst>
            </p:seq>
            <p:seq concurrent="1" nextAc="seek">
              <p:cTn id="2917" restart="whenNotActive" fill="hold" evtFilter="cancelBubble" nodeType="interactiveSeq">
                <p:stCondLst>
                  <p:cond evt="onClick" delay="0">
                    <p:tgtEl>
                      <p:spTgt spid="681"/>
                    </p:tgtEl>
                  </p:cond>
                </p:stCondLst>
                <p:endSync evt="end" delay="0">
                  <p:rtn val="all"/>
                </p:endSync>
                <p:childTnLst>
                  <p:par>
                    <p:cTn id="2918" fill="hold">
                      <p:stCondLst>
                        <p:cond delay="0"/>
                      </p:stCondLst>
                      <p:childTnLst>
                        <p:par>
                          <p:cTn id="2919" fill="hold">
                            <p:stCondLst>
                              <p:cond delay="0"/>
                            </p:stCondLst>
                            <p:childTnLst>
                              <p:par>
                                <p:cTn id="2920" presetID="1" presetClass="exit" presetSubtype="0" fill="hold" nodeType="clickEffect">
                                  <p:stCondLst>
                                    <p:cond delay="0"/>
                                  </p:stCondLst>
                                  <p:childTnLst>
                                    <p:set>
                                      <p:cBhvr>
                                        <p:cTn id="2921" dur="1" fill="hold">
                                          <p:stCondLst>
                                            <p:cond delay="0"/>
                                          </p:stCondLst>
                                        </p:cTn>
                                        <p:tgtEl>
                                          <p:spTgt spid="681"/>
                                        </p:tgtEl>
                                        <p:attrNameLst>
                                          <p:attrName>style.visibility</p:attrName>
                                        </p:attrNameLst>
                                      </p:cBhvr>
                                      <p:to>
                                        <p:strVal val="hidden"/>
                                      </p:to>
                                    </p:set>
                                  </p:childTnLst>
                                </p:cTn>
                              </p:par>
                            </p:childTnLst>
                          </p:cTn>
                        </p:par>
                      </p:childTnLst>
                    </p:cTn>
                  </p:par>
                </p:childTnLst>
              </p:cTn>
              <p:nextCondLst>
                <p:cond evt="onClick" delay="0">
                  <p:tgtEl>
                    <p:spTgt spid="681"/>
                  </p:tgtEl>
                </p:cond>
              </p:nextCondLst>
            </p:seq>
            <p:seq concurrent="1" nextAc="seek">
              <p:cTn id="2922" restart="whenNotActive" fill="hold" evtFilter="cancelBubble" nodeType="interactiveSeq">
                <p:stCondLst>
                  <p:cond evt="onClick" delay="0">
                    <p:tgtEl>
                      <p:spTgt spid="682"/>
                    </p:tgtEl>
                  </p:cond>
                </p:stCondLst>
                <p:endSync evt="end" delay="0">
                  <p:rtn val="all"/>
                </p:endSync>
                <p:childTnLst>
                  <p:par>
                    <p:cTn id="2923" fill="hold">
                      <p:stCondLst>
                        <p:cond delay="0"/>
                      </p:stCondLst>
                      <p:childTnLst>
                        <p:par>
                          <p:cTn id="2924" fill="hold">
                            <p:stCondLst>
                              <p:cond delay="0"/>
                            </p:stCondLst>
                            <p:childTnLst>
                              <p:par>
                                <p:cTn id="2925" presetID="1" presetClass="exit" presetSubtype="0" fill="hold" nodeType="clickEffect">
                                  <p:stCondLst>
                                    <p:cond delay="0"/>
                                  </p:stCondLst>
                                  <p:childTnLst>
                                    <p:set>
                                      <p:cBhvr>
                                        <p:cTn id="2926" dur="1" fill="hold">
                                          <p:stCondLst>
                                            <p:cond delay="0"/>
                                          </p:stCondLst>
                                        </p:cTn>
                                        <p:tgtEl>
                                          <p:spTgt spid="682"/>
                                        </p:tgtEl>
                                        <p:attrNameLst>
                                          <p:attrName>style.visibility</p:attrName>
                                        </p:attrNameLst>
                                      </p:cBhvr>
                                      <p:to>
                                        <p:strVal val="hidden"/>
                                      </p:to>
                                    </p:set>
                                  </p:childTnLst>
                                </p:cTn>
                              </p:par>
                            </p:childTnLst>
                          </p:cTn>
                        </p:par>
                      </p:childTnLst>
                    </p:cTn>
                  </p:par>
                </p:childTnLst>
              </p:cTn>
              <p:nextCondLst>
                <p:cond evt="onClick" delay="0">
                  <p:tgtEl>
                    <p:spTgt spid="682"/>
                  </p:tgtEl>
                </p:cond>
              </p:nextCondLst>
            </p:seq>
            <p:seq concurrent="1" nextAc="seek">
              <p:cTn id="2927" restart="whenNotActive" fill="hold" evtFilter="cancelBubble" nodeType="interactiveSeq">
                <p:stCondLst>
                  <p:cond evt="onClick" delay="0">
                    <p:tgtEl>
                      <p:spTgt spid="684"/>
                    </p:tgtEl>
                  </p:cond>
                </p:stCondLst>
                <p:endSync evt="end" delay="0">
                  <p:rtn val="all"/>
                </p:endSync>
                <p:childTnLst>
                  <p:par>
                    <p:cTn id="2928" fill="hold">
                      <p:stCondLst>
                        <p:cond delay="0"/>
                      </p:stCondLst>
                      <p:childTnLst>
                        <p:par>
                          <p:cTn id="2929" fill="hold">
                            <p:stCondLst>
                              <p:cond delay="0"/>
                            </p:stCondLst>
                            <p:childTnLst>
                              <p:par>
                                <p:cTn id="2930" presetID="1" presetClass="entr" presetSubtype="0" fill="hold" nodeType="clickEffect">
                                  <p:stCondLst>
                                    <p:cond delay="0"/>
                                  </p:stCondLst>
                                  <p:childTnLst>
                                    <p:set>
                                      <p:cBhvr>
                                        <p:cTn id="2931" dur="1" fill="hold">
                                          <p:stCondLst>
                                            <p:cond delay="0"/>
                                          </p:stCondLst>
                                        </p:cTn>
                                        <p:tgtEl>
                                          <p:spTgt spid="685"/>
                                        </p:tgtEl>
                                        <p:attrNameLst>
                                          <p:attrName>style.visibility</p:attrName>
                                        </p:attrNameLst>
                                      </p:cBhvr>
                                      <p:to>
                                        <p:strVal val="visible"/>
                                      </p:to>
                                    </p:set>
                                  </p:childTnLst>
                                </p:cTn>
                              </p:par>
                            </p:childTnLst>
                          </p:cTn>
                        </p:par>
                      </p:childTnLst>
                    </p:cTn>
                  </p:par>
                </p:childTnLst>
              </p:cTn>
              <p:nextCondLst>
                <p:cond evt="onClick" delay="0">
                  <p:tgtEl>
                    <p:spTgt spid="684"/>
                  </p:tgtEl>
                </p:cond>
              </p:nextCondLst>
            </p:seq>
            <p:seq concurrent="1" nextAc="seek">
              <p:cTn id="2932" restart="whenNotActive" fill="hold" evtFilter="cancelBubble" nodeType="interactiveSeq">
                <p:stCondLst>
                  <p:cond evt="onClick" delay="0">
                    <p:tgtEl>
                      <p:spTgt spid="685"/>
                    </p:tgtEl>
                  </p:cond>
                </p:stCondLst>
                <p:endSync evt="end" delay="0">
                  <p:rtn val="all"/>
                </p:endSync>
                <p:childTnLst>
                  <p:par>
                    <p:cTn id="2933" fill="hold">
                      <p:stCondLst>
                        <p:cond delay="0"/>
                      </p:stCondLst>
                      <p:childTnLst>
                        <p:par>
                          <p:cTn id="2934" fill="hold">
                            <p:stCondLst>
                              <p:cond delay="0"/>
                            </p:stCondLst>
                            <p:childTnLst>
                              <p:par>
                                <p:cTn id="2935" presetID="1" presetClass="exit" presetSubtype="0" fill="hold" nodeType="clickEffect">
                                  <p:stCondLst>
                                    <p:cond delay="0"/>
                                  </p:stCondLst>
                                  <p:childTnLst>
                                    <p:set>
                                      <p:cBhvr>
                                        <p:cTn id="2936" dur="1" fill="hold">
                                          <p:stCondLst>
                                            <p:cond delay="0"/>
                                          </p:stCondLst>
                                        </p:cTn>
                                        <p:tgtEl>
                                          <p:spTgt spid="685"/>
                                        </p:tgtEl>
                                        <p:attrNameLst>
                                          <p:attrName>style.visibility</p:attrName>
                                        </p:attrNameLst>
                                      </p:cBhvr>
                                      <p:to>
                                        <p:strVal val="hidden"/>
                                      </p:to>
                                    </p:set>
                                  </p:childTnLst>
                                </p:cTn>
                              </p:par>
                            </p:childTnLst>
                          </p:cTn>
                        </p:par>
                      </p:childTnLst>
                    </p:cTn>
                  </p:par>
                </p:childTnLst>
              </p:cTn>
              <p:nextCondLst>
                <p:cond evt="onClick" delay="0">
                  <p:tgtEl>
                    <p:spTgt spid="685"/>
                  </p:tgtEl>
                </p:cond>
              </p:nextCondLst>
            </p:seq>
            <p:seq concurrent="1" nextAc="seek">
              <p:cTn id="2937" restart="whenNotActive" fill="hold" evtFilter="cancelBubble" nodeType="interactiveSeq">
                <p:stCondLst>
                  <p:cond evt="onClick" delay="0">
                    <p:tgtEl>
                      <p:spTgt spid="688"/>
                    </p:tgtEl>
                  </p:cond>
                </p:stCondLst>
                <p:endSync evt="end" delay="0">
                  <p:rtn val="all"/>
                </p:endSync>
                <p:childTnLst>
                  <p:par>
                    <p:cTn id="2938" fill="hold">
                      <p:stCondLst>
                        <p:cond delay="0"/>
                      </p:stCondLst>
                      <p:childTnLst>
                        <p:par>
                          <p:cTn id="2939" fill="hold">
                            <p:stCondLst>
                              <p:cond delay="0"/>
                            </p:stCondLst>
                            <p:childTnLst>
                              <p:par>
                                <p:cTn id="2940" presetID="1" presetClass="entr" presetSubtype="0" fill="hold" nodeType="clickEffect">
                                  <p:stCondLst>
                                    <p:cond delay="0"/>
                                  </p:stCondLst>
                                  <p:childTnLst>
                                    <p:set>
                                      <p:cBhvr>
                                        <p:cTn id="2941" dur="1" fill="hold">
                                          <p:stCondLst>
                                            <p:cond delay="0"/>
                                          </p:stCondLst>
                                        </p:cTn>
                                        <p:tgtEl>
                                          <p:spTgt spid="691"/>
                                        </p:tgtEl>
                                        <p:attrNameLst>
                                          <p:attrName>style.visibility</p:attrName>
                                        </p:attrNameLst>
                                      </p:cBhvr>
                                      <p:to>
                                        <p:strVal val="visible"/>
                                      </p:to>
                                    </p:set>
                                  </p:childTnLst>
                                </p:cTn>
                              </p:par>
                            </p:childTnLst>
                          </p:cTn>
                        </p:par>
                      </p:childTnLst>
                    </p:cTn>
                  </p:par>
                </p:childTnLst>
              </p:cTn>
              <p:nextCondLst>
                <p:cond evt="onClick" delay="0">
                  <p:tgtEl>
                    <p:spTgt spid="688"/>
                  </p:tgtEl>
                </p:cond>
              </p:nextCondLst>
            </p:seq>
            <p:seq concurrent="1" nextAc="seek">
              <p:cTn id="2942" restart="whenNotActive" fill="hold" evtFilter="cancelBubble" nodeType="interactiveSeq">
                <p:stCondLst>
                  <p:cond evt="onClick" delay="0">
                    <p:tgtEl>
                      <p:spTgt spid="686"/>
                    </p:tgtEl>
                  </p:cond>
                </p:stCondLst>
                <p:endSync evt="end" delay="0">
                  <p:rtn val="all"/>
                </p:endSync>
                <p:childTnLst>
                  <p:par>
                    <p:cTn id="2943" fill="hold">
                      <p:stCondLst>
                        <p:cond delay="0"/>
                      </p:stCondLst>
                      <p:childTnLst>
                        <p:par>
                          <p:cTn id="2944" fill="hold">
                            <p:stCondLst>
                              <p:cond delay="0"/>
                            </p:stCondLst>
                            <p:childTnLst>
                              <p:par>
                                <p:cTn id="2945" presetID="1" presetClass="entr" presetSubtype="0" fill="hold" nodeType="clickEffect">
                                  <p:stCondLst>
                                    <p:cond delay="0"/>
                                  </p:stCondLst>
                                  <p:childTnLst>
                                    <p:set>
                                      <p:cBhvr>
                                        <p:cTn id="2946" dur="1" fill="hold">
                                          <p:stCondLst>
                                            <p:cond delay="0"/>
                                          </p:stCondLst>
                                        </p:cTn>
                                        <p:tgtEl>
                                          <p:spTgt spid="689"/>
                                        </p:tgtEl>
                                        <p:attrNameLst>
                                          <p:attrName>style.visibility</p:attrName>
                                        </p:attrNameLst>
                                      </p:cBhvr>
                                      <p:to>
                                        <p:strVal val="visible"/>
                                      </p:to>
                                    </p:set>
                                  </p:childTnLst>
                                </p:cTn>
                              </p:par>
                            </p:childTnLst>
                          </p:cTn>
                        </p:par>
                      </p:childTnLst>
                    </p:cTn>
                  </p:par>
                </p:childTnLst>
              </p:cTn>
              <p:nextCondLst>
                <p:cond evt="onClick" delay="0">
                  <p:tgtEl>
                    <p:spTgt spid="686"/>
                  </p:tgtEl>
                </p:cond>
              </p:nextCondLst>
            </p:seq>
            <p:seq concurrent="1" nextAc="seek">
              <p:cTn id="2947" restart="whenNotActive" fill="hold" evtFilter="cancelBubble" nodeType="interactiveSeq">
                <p:stCondLst>
                  <p:cond evt="onClick" delay="0">
                    <p:tgtEl>
                      <p:spTgt spid="687"/>
                    </p:tgtEl>
                  </p:cond>
                </p:stCondLst>
                <p:endSync evt="end" delay="0">
                  <p:rtn val="all"/>
                </p:endSync>
                <p:childTnLst>
                  <p:par>
                    <p:cTn id="2948" fill="hold">
                      <p:stCondLst>
                        <p:cond delay="0"/>
                      </p:stCondLst>
                      <p:childTnLst>
                        <p:par>
                          <p:cTn id="2949" fill="hold">
                            <p:stCondLst>
                              <p:cond delay="0"/>
                            </p:stCondLst>
                            <p:childTnLst>
                              <p:par>
                                <p:cTn id="2950" presetID="1" presetClass="entr" presetSubtype="0" fill="hold" nodeType="clickEffect">
                                  <p:stCondLst>
                                    <p:cond delay="0"/>
                                  </p:stCondLst>
                                  <p:childTnLst>
                                    <p:set>
                                      <p:cBhvr>
                                        <p:cTn id="2951" dur="1" fill="hold">
                                          <p:stCondLst>
                                            <p:cond delay="0"/>
                                          </p:stCondLst>
                                        </p:cTn>
                                        <p:tgtEl>
                                          <p:spTgt spid="690"/>
                                        </p:tgtEl>
                                        <p:attrNameLst>
                                          <p:attrName>style.visibility</p:attrName>
                                        </p:attrNameLst>
                                      </p:cBhvr>
                                      <p:to>
                                        <p:strVal val="visible"/>
                                      </p:to>
                                    </p:set>
                                  </p:childTnLst>
                                </p:cTn>
                              </p:par>
                            </p:childTnLst>
                          </p:cTn>
                        </p:par>
                      </p:childTnLst>
                    </p:cTn>
                  </p:par>
                </p:childTnLst>
              </p:cTn>
              <p:nextCondLst>
                <p:cond evt="onClick" delay="0">
                  <p:tgtEl>
                    <p:spTgt spid="687"/>
                  </p:tgtEl>
                </p:cond>
              </p:nextCondLst>
            </p:seq>
            <p:seq concurrent="1" nextAc="seek">
              <p:cTn id="2952" restart="whenNotActive" fill="hold" evtFilter="cancelBubble" nodeType="interactiveSeq">
                <p:stCondLst>
                  <p:cond evt="onClick" delay="0">
                    <p:tgtEl>
                      <p:spTgt spid="691"/>
                    </p:tgtEl>
                  </p:cond>
                </p:stCondLst>
                <p:endSync evt="end" delay="0">
                  <p:rtn val="all"/>
                </p:endSync>
                <p:childTnLst>
                  <p:par>
                    <p:cTn id="2953" fill="hold">
                      <p:stCondLst>
                        <p:cond delay="0"/>
                      </p:stCondLst>
                      <p:childTnLst>
                        <p:par>
                          <p:cTn id="2954" fill="hold">
                            <p:stCondLst>
                              <p:cond delay="0"/>
                            </p:stCondLst>
                            <p:childTnLst>
                              <p:par>
                                <p:cTn id="2955" presetID="1" presetClass="exit" presetSubtype="0" fill="hold" nodeType="clickEffect">
                                  <p:stCondLst>
                                    <p:cond delay="0"/>
                                  </p:stCondLst>
                                  <p:childTnLst>
                                    <p:set>
                                      <p:cBhvr>
                                        <p:cTn id="2956" dur="1" fill="hold">
                                          <p:stCondLst>
                                            <p:cond delay="0"/>
                                          </p:stCondLst>
                                        </p:cTn>
                                        <p:tgtEl>
                                          <p:spTgt spid="691"/>
                                        </p:tgtEl>
                                        <p:attrNameLst>
                                          <p:attrName>style.visibility</p:attrName>
                                        </p:attrNameLst>
                                      </p:cBhvr>
                                      <p:to>
                                        <p:strVal val="hidden"/>
                                      </p:to>
                                    </p:set>
                                  </p:childTnLst>
                                </p:cTn>
                              </p:par>
                            </p:childTnLst>
                          </p:cTn>
                        </p:par>
                      </p:childTnLst>
                    </p:cTn>
                  </p:par>
                </p:childTnLst>
              </p:cTn>
              <p:nextCondLst>
                <p:cond evt="onClick" delay="0">
                  <p:tgtEl>
                    <p:spTgt spid="691"/>
                  </p:tgtEl>
                </p:cond>
              </p:nextCondLst>
            </p:seq>
            <p:seq concurrent="1" nextAc="seek">
              <p:cTn id="2957" restart="whenNotActive" fill="hold" evtFilter="cancelBubble" nodeType="interactiveSeq">
                <p:stCondLst>
                  <p:cond evt="onClick" delay="0">
                    <p:tgtEl>
                      <p:spTgt spid="689"/>
                    </p:tgtEl>
                  </p:cond>
                </p:stCondLst>
                <p:endSync evt="end" delay="0">
                  <p:rtn val="all"/>
                </p:endSync>
                <p:childTnLst>
                  <p:par>
                    <p:cTn id="2958" fill="hold">
                      <p:stCondLst>
                        <p:cond delay="0"/>
                      </p:stCondLst>
                      <p:childTnLst>
                        <p:par>
                          <p:cTn id="2959" fill="hold">
                            <p:stCondLst>
                              <p:cond delay="0"/>
                            </p:stCondLst>
                            <p:childTnLst>
                              <p:par>
                                <p:cTn id="2960" presetID="1" presetClass="exit" presetSubtype="0" fill="hold" nodeType="clickEffect">
                                  <p:stCondLst>
                                    <p:cond delay="0"/>
                                  </p:stCondLst>
                                  <p:childTnLst>
                                    <p:set>
                                      <p:cBhvr>
                                        <p:cTn id="2961" dur="1" fill="hold">
                                          <p:stCondLst>
                                            <p:cond delay="0"/>
                                          </p:stCondLst>
                                        </p:cTn>
                                        <p:tgtEl>
                                          <p:spTgt spid="689"/>
                                        </p:tgtEl>
                                        <p:attrNameLst>
                                          <p:attrName>style.visibility</p:attrName>
                                        </p:attrNameLst>
                                      </p:cBhvr>
                                      <p:to>
                                        <p:strVal val="hidden"/>
                                      </p:to>
                                    </p:set>
                                  </p:childTnLst>
                                </p:cTn>
                              </p:par>
                            </p:childTnLst>
                          </p:cTn>
                        </p:par>
                      </p:childTnLst>
                    </p:cTn>
                  </p:par>
                </p:childTnLst>
              </p:cTn>
              <p:nextCondLst>
                <p:cond evt="onClick" delay="0">
                  <p:tgtEl>
                    <p:spTgt spid="689"/>
                  </p:tgtEl>
                </p:cond>
              </p:nextCondLst>
            </p:seq>
            <p:seq concurrent="1" nextAc="seek">
              <p:cTn id="2962" restart="whenNotActive" fill="hold" evtFilter="cancelBubble" nodeType="interactiveSeq">
                <p:stCondLst>
                  <p:cond evt="onClick" delay="0">
                    <p:tgtEl>
                      <p:spTgt spid="690"/>
                    </p:tgtEl>
                  </p:cond>
                </p:stCondLst>
                <p:endSync evt="end" delay="0">
                  <p:rtn val="all"/>
                </p:endSync>
                <p:childTnLst>
                  <p:par>
                    <p:cTn id="2963" fill="hold">
                      <p:stCondLst>
                        <p:cond delay="0"/>
                      </p:stCondLst>
                      <p:childTnLst>
                        <p:par>
                          <p:cTn id="2964" fill="hold">
                            <p:stCondLst>
                              <p:cond delay="0"/>
                            </p:stCondLst>
                            <p:childTnLst>
                              <p:par>
                                <p:cTn id="2965" presetID="1" presetClass="exit" presetSubtype="0" fill="hold" nodeType="clickEffect">
                                  <p:stCondLst>
                                    <p:cond delay="0"/>
                                  </p:stCondLst>
                                  <p:childTnLst>
                                    <p:set>
                                      <p:cBhvr>
                                        <p:cTn id="2966" dur="1" fill="hold">
                                          <p:stCondLst>
                                            <p:cond delay="0"/>
                                          </p:stCondLst>
                                        </p:cTn>
                                        <p:tgtEl>
                                          <p:spTgt spid="690"/>
                                        </p:tgtEl>
                                        <p:attrNameLst>
                                          <p:attrName>style.visibility</p:attrName>
                                        </p:attrNameLst>
                                      </p:cBhvr>
                                      <p:to>
                                        <p:strVal val="hidden"/>
                                      </p:to>
                                    </p:set>
                                  </p:childTnLst>
                                </p:cTn>
                              </p:par>
                            </p:childTnLst>
                          </p:cTn>
                        </p:par>
                      </p:childTnLst>
                    </p:cTn>
                  </p:par>
                </p:childTnLst>
              </p:cTn>
              <p:nextCondLst>
                <p:cond evt="onClick" delay="0">
                  <p:tgtEl>
                    <p:spTgt spid="690"/>
                  </p:tgtEl>
                </p:cond>
              </p:nextCondLst>
            </p:seq>
            <p:seq concurrent="1" nextAc="seek">
              <p:cTn id="2967" restart="whenNotActive" fill="hold" evtFilter="cancelBubble" nodeType="interactiveSeq">
                <p:stCondLst>
                  <p:cond evt="onClick" delay="0">
                    <p:tgtEl>
                      <p:spTgt spid="692"/>
                    </p:tgtEl>
                  </p:cond>
                </p:stCondLst>
                <p:endSync evt="end" delay="0">
                  <p:rtn val="all"/>
                </p:endSync>
                <p:childTnLst>
                  <p:par>
                    <p:cTn id="2968" fill="hold">
                      <p:stCondLst>
                        <p:cond delay="0"/>
                      </p:stCondLst>
                      <p:childTnLst>
                        <p:par>
                          <p:cTn id="2969" fill="hold">
                            <p:stCondLst>
                              <p:cond delay="0"/>
                            </p:stCondLst>
                            <p:childTnLst>
                              <p:par>
                                <p:cTn id="2970" presetID="1" presetClass="entr" presetSubtype="0" fill="hold" nodeType="clickEffect">
                                  <p:stCondLst>
                                    <p:cond delay="0"/>
                                  </p:stCondLst>
                                  <p:childTnLst>
                                    <p:set>
                                      <p:cBhvr>
                                        <p:cTn id="2971" dur="1" fill="hold">
                                          <p:stCondLst>
                                            <p:cond delay="0"/>
                                          </p:stCondLst>
                                        </p:cTn>
                                        <p:tgtEl>
                                          <p:spTgt spid="693"/>
                                        </p:tgtEl>
                                        <p:attrNameLst>
                                          <p:attrName>style.visibility</p:attrName>
                                        </p:attrNameLst>
                                      </p:cBhvr>
                                      <p:to>
                                        <p:strVal val="visible"/>
                                      </p:to>
                                    </p:set>
                                  </p:childTnLst>
                                </p:cTn>
                              </p:par>
                            </p:childTnLst>
                          </p:cTn>
                        </p:par>
                      </p:childTnLst>
                    </p:cTn>
                  </p:par>
                </p:childTnLst>
              </p:cTn>
              <p:nextCondLst>
                <p:cond evt="onClick" delay="0">
                  <p:tgtEl>
                    <p:spTgt spid="692"/>
                  </p:tgtEl>
                </p:cond>
              </p:nextCondLst>
            </p:seq>
            <p:seq concurrent="1" nextAc="seek">
              <p:cTn id="2972" restart="whenNotActive" fill="hold" evtFilter="cancelBubble" nodeType="interactiveSeq">
                <p:stCondLst>
                  <p:cond evt="onClick" delay="0">
                    <p:tgtEl>
                      <p:spTgt spid="693"/>
                    </p:tgtEl>
                  </p:cond>
                </p:stCondLst>
                <p:endSync evt="end" delay="0">
                  <p:rtn val="all"/>
                </p:endSync>
                <p:childTnLst>
                  <p:par>
                    <p:cTn id="2973" fill="hold">
                      <p:stCondLst>
                        <p:cond delay="0"/>
                      </p:stCondLst>
                      <p:childTnLst>
                        <p:par>
                          <p:cTn id="2974" fill="hold">
                            <p:stCondLst>
                              <p:cond delay="0"/>
                            </p:stCondLst>
                            <p:childTnLst>
                              <p:par>
                                <p:cTn id="2975" presetID="1" presetClass="exit" presetSubtype="0" fill="hold" nodeType="clickEffect">
                                  <p:stCondLst>
                                    <p:cond delay="0"/>
                                  </p:stCondLst>
                                  <p:childTnLst>
                                    <p:set>
                                      <p:cBhvr>
                                        <p:cTn id="2976" dur="1" fill="hold">
                                          <p:stCondLst>
                                            <p:cond delay="0"/>
                                          </p:stCondLst>
                                        </p:cTn>
                                        <p:tgtEl>
                                          <p:spTgt spid="693"/>
                                        </p:tgtEl>
                                        <p:attrNameLst>
                                          <p:attrName>style.visibility</p:attrName>
                                        </p:attrNameLst>
                                      </p:cBhvr>
                                      <p:to>
                                        <p:strVal val="hidden"/>
                                      </p:to>
                                    </p:set>
                                  </p:childTnLst>
                                </p:cTn>
                              </p:par>
                            </p:childTnLst>
                          </p:cTn>
                        </p:par>
                      </p:childTnLst>
                    </p:cTn>
                  </p:par>
                </p:childTnLst>
              </p:cTn>
              <p:nextCondLst>
                <p:cond evt="onClick" delay="0">
                  <p:tgtEl>
                    <p:spTgt spid="693"/>
                  </p:tgtEl>
                </p:cond>
              </p:nextCondLst>
            </p:seq>
            <p:seq concurrent="1" nextAc="seek">
              <p:cTn id="2977" restart="whenNotActive" fill="hold" evtFilter="cancelBubble" nodeType="interactiveSeq">
                <p:stCondLst>
                  <p:cond evt="onClick" delay="0">
                    <p:tgtEl>
                      <p:spTgt spid="696"/>
                    </p:tgtEl>
                  </p:cond>
                </p:stCondLst>
                <p:endSync evt="end" delay="0">
                  <p:rtn val="all"/>
                </p:endSync>
                <p:childTnLst>
                  <p:par>
                    <p:cTn id="2978" fill="hold">
                      <p:stCondLst>
                        <p:cond delay="0"/>
                      </p:stCondLst>
                      <p:childTnLst>
                        <p:par>
                          <p:cTn id="2979" fill="hold">
                            <p:stCondLst>
                              <p:cond delay="0"/>
                            </p:stCondLst>
                            <p:childTnLst>
                              <p:par>
                                <p:cTn id="2980" presetID="1" presetClass="entr" presetSubtype="0" fill="hold" nodeType="clickEffect">
                                  <p:stCondLst>
                                    <p:cond delay="0"/>
                                  </p:stCondLst>
                                  <p:childTnLst>
                                    <p:set>
                                      <p:cBhvr>
                                        <p:cTn id="2981" dur="1" fill="hold">
                                          <p:stCondLst>
                                            <p:cond delay="0"/>
                                          </p:stCondLst>
                                        </p:cTn>
                                        <p:tgtEl>
                                          <p:spTgt spid="699"/>
                                        </p:tgtEl>
                                        <p:attrNameLst>
                                          <p:attrName>style.visibility</p:attrName>
                                        </p:attrNameLst>
                                      </p:cBhvr>
                                      <p:to>
                                        <p:strVal val="visible"/>
                                      </p:to>
                                    </p:set>
                                  </p:childTnLst>
                                </p:cTn>
                              </p:par>
                            </p:childTnLst>
                          </p:cTn>
                        </p:par>
                      </p:childTnLst>
                    </p:cTn>
                  </p:par>
                </p:childTnLst>
              </p:cTn>
              <p:nextCondLst>
                <p:cond evt="onClick" delay="0">
                  <p:tgtEl>
                    <p:spTgt spid="696"/>
                  </p:tgtEl>
                </p:cond>
              </p:nextCondLst>
            </p:seq>
            <p:seq concurrent="1" nextAc="seek">
              <p:cTn id="2982" restart="whenNotActive" fill="hold" evtFilter="cancelBubble" nodeType="interactiveSeq">
                <p:stCondLst>
                  <p:cond evt="onClick" delay="0">
                    <p:tgtEl>
                      <p:spTgt spid="694"/>
                    </p:tgtEl>
                  </p:cond>
                </p:stCondLst>
                <p:endSync evt="end" delay="0">
                  <p:rtn val="all"/>
                </p:endSync>
                <p:childTnLst>
                  <p:par>
                    <p:cTn id="2983" fill="hold">
                      <p:stCondLst>
                        <p:cond delay="0"/>
                      </p:stCondLst>
                      <p:childTnLst>
                        <p:par>
                          <p:cTn id="2984" fill="hold">
                            <p:stCondLst>
                              <p:cond delay="0"/>
                            </p:stCondLst>
                            <p:childTnLst>
                              <p:par>
                                <p:cTn id="2985" presetID="1" presetClass="entr" presetSubtype="0" fill="hold" nodeType="clickEffect">
                                  <p:stCondLst>
                                    <p:cond delay="0"/>
                                  </p:stCondLst>
                                  <p:childTnLst>
                                    <p:set>
                                      <p:cBhvr>
                                        <p:cTn id="2986" dur="1" fill="hold">
                                          <p:stCondLst>
                                            <p:cond delay="0"/>
                                          </p:stCondLst>
                                        </p:cTn>
                                        <p:tgtEl>
                                          <p:spTgt spid="697"/>
                                        </p:tgtEl>
                                        <p:attrNameLst>
                                          <p:attrName>style.visibility</p:attrName>
                                        </p:attrNameLst>
                                      </p:cBhvr>
                                      <p:to>
                                        <p:strVal val="visible"/>
                                      </p:to>
                                    </p:set>
                                  </p:childTnLst>
                                </p:cTn>
                              </p:par>
                            </p:childTnLst>
                          </p:cTn>
                        </p:par>
                      </p:childTnLst>
                    </p:cTn>
                  </p:par>
                </p:childTnLst>
              </p:cTn>
              <p:nextCondLst>
                <p:cond evt="onClick" delay="0">
                  <p:tgtEl>
                    <p:spTgt spid="694"/>
                  </p:tgtEl>
                </p:cond>
              </p:nextCondLst>
            </p:seq>
            <p:seq concurrent="1" nextAc="seek">
              <p:cTn id="2987" restart="whenNotActive" fill="hold" evtFilter="cancelBubble" nodeType="interactiveSeq">
                <p:stCondLst>
                  <p:cond evt="onClick" delay="0">
                    <p:tgtEl>
                      <p:spTgt spid="695"/>
                    </p:tgtEl>
                  </p:cond>
                </p:stCondLst>
                <p:endSync evt="end" delay="0">
                  <p:rtn val="all"/>
                </p:endSync>
                <p:childTnLst>
                  <p:par>
                    <p:cTn id="2988" fill="hold">
                      <p:stCondLst>
                        <p:cond delay="0"/>
                      </p:stCondLst>
                      <p:childTnLst>
                        <p:par>
                          <p:cTn id="2989" fill="hold">
                            <p:stCondLst>
                              <p:cond delay="0"/>
                            </p:stCondLst>
                            <p:childTnLst>
                              <p:par>
                                <p:cTn id="2990" presetID="1" presetClass="entr" presetSubtype="0" fill="hold" nodeType="clickEffect">
                                  <p:stCondLst>
                                    <p:cond delay="0"/>
                                  </p:stCondLst>
                                  <p:childTnLst>
                                    <p:set>
                                      <p:cBhvr>
                                        <p:cTn id="2991" dur="1" fill="hold">
                                          <p:stCondLst>
                                            <p:cond delay="0"/>
                                          </p:stCondLst>
                                        </p:cTn>
                                        <p:tgtEl>
                                          <p:spTgt spid="698"/>
                                        </p:tgtEl>
                                        <p:attrNameLst>
                                          <p:attrName>style.visibility</p:attrName>
                                        </p:attrNameLst>
                                      </p:cBhvr>
                                      <p:to>
                                        <p:strVal val="visible"/>
                                      </p:to>
                                    </p:set>
                                  </p:childTnLst>
                                </p:cTn>
                              </p:par>
                            </p:childTnLst>
                          </p:cTn>
                        </p:par>
                      </p:childTnLst>
                    </p:cTn>
                  </p:par>
                </p:childTnLst>
              </p:cTn>
              <p:nextCondLst>
                <p:cond evt="onClick" delay="0">
                  <p:tgtEl>
                    <p:spTgt spid="695"/>
                  </p:tgtEl>
                </p:cond>
              </p:nextCondLst>
            </p:seq>
            <p:seq concurrent="1" nextAc="seek">
              <p:cTn id="2992" restart="whenNotActive" fill="hold" evtFilter="cancelBubble" nodeType="interactiveSeq">
                <p:stCondLst>
                  <p:cond evt="onClick" delay="0">
                    <p:tgtEl>
                      <p:spTgt spid="699"/>
                    </p:tgtEl>
                  </p:cond>
                </p:stCondLst>
                <p:endSync evt="end" delay="0">
                  <p:rtn val="all"/>
                </p:endSync>
                <p:childTnLst>
                  <p:par>
                    <p:cTn id="2993" fill="hold">
                      <p:stCondLst>
                        <p:cond delay="0"/>
                      </p:stCondLst>
                      <p:childTnLst>
                        <p:par>
                          <p:cTn id="2994" fill="hold">
                            <p:stCondLst>
                              <p:cond delay="0"/>
                            </p:stCondLst>
                            <p:childTnLst>
                              <p:par>
                                <p:cTn id="2995" presetID="1" presetClass="exit" presetSubtype="0" fill="hold" nodeType="clickEffect">
                                  <p:stCondLst>
                                    <p:cond delay="0"/>
                                  </p:stCondLst>
                                  <p:childTnLst>
                                    <p:set>
                                      <p:cBhvr>
                                        <p:cTn id="2996" dur="1" fill="hold">
                                          <p:stCondLst>
                                            <p:cond delay="0"/>
                                          </p:stCondLst>
                                        </p:cTn>
                                        <p:tgtEl>
                                          <p:spTgt spid="699"/>
                                        </p:tgtEl>
                                        <p:attrNameLst>
                                          <p:attrName>style.visibility</p:attrName>
                                        </p:attrNameLst>
                                      </p:cBhvr>
                                      <p:to>
                                        <p:strVal val="hidden"/>
                                      </p:to>
                                    </p:set>
                                  </p:childTnLst>
                                </p:cTn>
                              </p:par>
                            </p:childTnLst>
                          </p:cTn>
                        </p:par>
                      </p:childTnLst>
                    </p:cTn>
                  </p:par>
                </p:childTnLst>
              </p:cTn>
              <p:nextCondLst>
                <p:cond evt="onClick" delay="0">
                  <p:tgtEl>
                    <p:spTgt spid="699"/>
                  </p:tgtEl>
                </p:cond>
              </p:nextCondLst>
            </p:seq>
            <p:seq concurrent="1" nextAc="seek">
              <p:cTn id="2997" restart="whenNotActive" fill="hold" evtFilter="cancelBubble" nodeType="interactiveSeq">
                <p:stCondLst>
                  <p:cond evt="onClick" delay="0">
                    <p:tgtEl>
                      <p:spTgt spid="697"/>
                    </p:tgtEl>
                  </p:cond>
                </p:stCondLst>
                <p:endSync evt="end" delay="0">
                  <p:rtn val="all"/>
                </p:endSync>
                <p:childTnLst>
                  <p:par>
                    <p:cTn id="2998" fill="hold">
                      <p:stCondLst>
                        <p:cond delay="0"/>
                      </p:stCondLst>
                      <p:childTnLst>
                        <p:par>
                          <p:cTn id="2999" fill="hold">
                            <p:stCondLst>
                              <p:cond delay="0"/>
                            </p:stCondLst>
                            <p:childTnLst>
                              <p:par>
                                <p:cTn id="3000" presetID="1" presetClass="exit" presetSubtype="0" fill="hold" nodeType="clickEffect">
                                  <p:stCondLst>
                                    <p:cond delay="0"/>
                                  </p:stCondLst>
                                  <p:childTnLst>
                                    <p:set>
                                      <p:cBhvr>
                                        <p:cTn id="3001" dur="1" fill="hold">
                                          <p:stCondLst>
                                            <p:cond delay="0"/>
                                          </p:stCondLst>
                                        </p:cTn>
                                        <p:tgtEl>
                                          <p:spTgt spid="697"/>
                                        </p:tgtEl>
                                        <p:attrNameLst>
                                          <p:attrName>style.visibility</p:attrName>
                                        </p:attrNameLst>
                                      </p:cBhvr>
                                      <p:to>
                                        <p:strVal val="hidden"/>
                                      </p:to>
                                    </p:set>
                                  </p:childTnLst>
                                </p:cTn>
                              </p:par>
                            </p:childTnLst>
                          </p:cTn>
                        </p:par>
                      </p:childTnLst>
                    </p:cTn>
                  </p:par>
                </p:childTnLst>
              </p:cTn>
              <p:nextCondLst>
                <p:cond evt="onClick" delay="0">
                  <p:tgtEl>
                    <p:spTgt spid="697"/>
                  </p:tgtEl>
                </p:cond>
              </p:nextCondLst>
            </p:seq>
            <p:seq concurrent="1" nextAc="seek">
              <p:cTn id="3002" restart="whenNotActive" fill="hold" evtFilter="cancelBubble" nodeType="interactiveSeq">
                <p:stCondLst>
                  <p:cond evt="onClick" delay="0">
                    <p:tgtEl>
                      <p:spTgt spid="698"/>
                    </p:tgtEl>
                  </p:cond>
                </p:stCondLst>
                <p:endSync evt="end" delay="0">
                  <p:rtn val="all"/>
                </p:endSync>
                <p:childTnLst>
                  <p:par>
                    <p:cTn id="3003" fill="hold">
                      <p:stCondLst>
                        <p:cond delay="0"/>
                      </p:stCondLst>
                      <p:childTnLst>
                        <p:par>
                          <p:cTn id="3004" fill="hold">
                            <p:stCondLst>
                              <p:cond delay="0"/>
                            </p:stCondLst>
                            <p:childTnLst>
                              <p:par>
                                <p:cTn id="3005" presetID="1" presetClass="exit" presetSubtype="0" fill="hold" nodeType="clickEffect">
                                  <p:stCondLst>
                                    <p:cond delay="0"/>
                                  </p:stCondLst>
                                  <p:childTnLst>
                                    <p:set>
                                      <p:cBhvr>
                                        <p:cTn id="3006" dur="1" fill="hold">
                                          <p:stCondLst>
                                            <p:cond delay="0"/>
                                          </p:stCondLst>
                                        </p:cTn>
                                        <p:tgtEl>
                                          <p:spTgt spid="698"/>
                                        </p:tgtEl>
                                        <p:attrNameLst>
                                          <p:attrName>style.visibility</p:attrName>
                                        </p:attrNameLst>
                                      </p:cBhvr>
                                      <p:to>
                                        <p:strVal val="hidden"/>
                                      </p:to>
                                    </p:set>
                                  </p:childTnLst>
                                </p:cTn>
                              </p:par>
                            </p:childTnLst>
                          </p:cTn>
                        </p:par>
                      </p:childTnLst>
                    </p:cTn>
                  </p:par>
                </p:childTnLst>
              </p:cTn>
              <p:nextCondLst>
                <p:cond evt="onClick" delay="0">
                  <p:tgtEl>
                    <p:spTgt spid="698"/>
                  </p:tgtEl>
                </p:cond>
              </p:nextCondLst>
            </p:seq>
            <p:seq concurrent="1" nextAc="seek">
              <p:cTn id="3007" restart="whenNotActive" fill="hold" evtFilter="cancelBubble" nodeType="interactiveSeq">
                <p:stCondLst>
                  <p:cond evt="onClick" delay="0">
                    <p:tgtEl>
                      <p:spTgt spid="700"/>
                    </p:tgtEl>
                  </p:cond>
                </p:stCondLst>
                <p:endSync evt="end" delay="0">
                  <p:rtn val="all"/>
                </p:endSync>
                <p:childTnLst>
                  <p:par>
                    <p:cTn id="3008" fill="hold">
                      <p:stCondLst>
                        <p:cond delay="0"/>
                      </p:stCondLst>
                      <p:childTnLst>
                        <p:par>
                          <p:cTn id="3009" fill="hold">
                            <p:stCondLst>
                              <p:cond delay="0"/>
                            </p:stCondLst>
                            <p:childTnLst>
                              <p:par>
                                <p:cTn id="3010" presetID="1" presetClass="entr" presetSubtype="0" fill="hold" nodeType="clickEffect">
                                  <p:stCondLst>
                                    <p:cond delay="0"/>
                                  </p:stCondLst>
                                  <p:childTnLst>
                                    <p:set>
                                      <p:cBhvr>
                                        <p:cTn id="3011" dur="1" fill="hold">
                                          <p:stCondLst>
                                            <p:cond delay="0"/>
                                          </p:stCondLst>
                                        </p:cTn>
                                        <p:tgtEl>
                                          <p:spTgt spid="701"/>
                                        </p:tgtEl>
                                        <p:attrNameLst>
                                          <p:attrName>style.visibility</p:attrName>
                                        </p:attrNameLst>
                                      </p:cBhvr>
                                      <p:to>
                                        <p:strVal val="visible"/>
                                      </p:to>
                                    </p:set>
                                  </p:childTnLst>
                                </p:cTn>
                              </p:par>
                            </p:childTnLst>
                          </p:cTn>
                        </p:par>
                      </p:childTnLst>
                    </p:cTn>
                  </p:par>
                </p:childTnLst>
              </p:cTn>
              <p:nextCondLst>
                <p:cond evt="onClick" delay="0">
                  <p:tgtEl>
                    <p:spTgt spid="700"/>
                  </p:tgtEl>
                </p:cond>
              </p:nextCondLst>
            </p:seq>
            <p:seq concurrent="1" nextAc="seek">
              <p:cTn id="3012" restart="whenNotActive" fill="hold" evtFilter="cancelBubble" nodeType="interactiveSeq">
                <p:stCondLst>
                  <p:cond evt="onClick" delay="0">
                    <p:tgtEl>
                      <p:spTgt spid="701"/>
                    </p:tgtEl>
                  </p:cond>
                </p:stCondLst>
                <p:endSync evt="end" delay="0">
                  <p:rtn val="all"/>
                </p:endSync>
                <p:childTnLst>
                  <p:par>
                    <p:cTn id="3013" fill="hold">
                      <p:stCondLst>
                        <p:cond delay="0"/>
                      </p:stCondLst>
                      <p:childTnLst>
                        <p:par>
                          <p:cTn id="3014" fill="hold">
                            <p:stCondLst>
                              <p:cond delay="0"/>
                            </p:stCondLst>
                            <p:childTnLst>
                              <p:par>
                                <p:cTn id="3015" presetID="1" presetClass="exit" presetSubtype="0" fill="hold" nodeType="clickEffect">
                                  <p:stCondLst>
                                    <p:cond delay="0"/>
                                  </p:stCondLst>
                                  <p:childTnLst>
                                    <p:set>
                                      <p:cBhvr>
                                        <p:cTn id="3016" dur="1" fill="hold">
                                          <p:stCondLst>
                                            <p:cond delay="0"/>
                                          </p:stCondLst>
                                        </p:cTn>
                                        <p:tgtEl>
                                          <p:spTgt spid="701"/>
                                        </p:tgtEl>
                                        <p:attrNameLst>
                                          <p:attrName>style.visibility</p:attrName>
                                        </p:attrNameLst>
                                      </p:cBhvr>
                                      <p:to>
                                        <p:strVal val="hidden"/>
                                      </p:to>
                                    </p:set>
                                  </p:childTnLst>
                                </p:cTn>
                              </p:par>
                            </p:childTnLst>
                          </p:cTn>
                        </p:par>
                      </p:childTnLst>
                    </p:cTn>
                  </p:par>
                </p:childTnLst>
              </p:cTn>
              <p:nextCondLst>
                <p:cond evt="onClick" delay="0">
                  <p:tgtEl>
                    <p:spTgt spid="701"/>
                  </p:tgtEl>
                </p:cond>
              </p:nextCondLst>
            </p:seq>
            <p:seq concurrent="1" nextAc="seek">
              <p:cTn id="3017" restart="whenNotActive" fill="hold" evtFilter="cancelBubble" nodeType="interactiveSeq">
                <p:stCondLst>
                  <p:cond evt="onClick" delay="0">
                    <p:tgtEl>
                      <p:spTgt spid="704"/>
                    </p:tgtEl>
                  </p:cond>
                </p:stCondLst>
                <p:endSync evt="end" delay="0">
                  <p:rtn val="all"/>
                </p:endSync>
                <p:childTnLst>
                  <p:par>
                    <p:cTn id="3018" fill="hold">
                      <p:stCondLst>
                        <p:cond delay="0"/>
                      </p:stCondLst>
                      <p:childTnLst>
                        <p:par>
                          <p:cTn id="3019" fill="hold">
                            <p:stCondLst>
                              <p:cond delay="0"/>
                            </p:stCondLst>
                            <p:childTnLst>
                              <p:par>
                                <p:cTn id="3020" presetID="1" presetClass="entr" presetSubtype="0" fill="hold" nodeType="clickEffect">
                                  <p:stCondLst>
                                    <p:cond delay="0"/>
                                  </p:stCondLst>
                                  <p:childTnLst>
                                    <p:set>
                                      <p:cBhvr>
                                        <p:cTn id="3021" dur="1" fill="hold">
                                          <p:stCondLst>
                                            <p:cond delay="0"/>
                                          </p:stCondLst>
                                        </p:cTn>
                                        <p:tgtEl>
                                          <p:spTgt spid="707"/>
                                        </p:tgtEl>
                                        <p:attrNameLst>
                                          <p:attrName>style.visibility</p:attrName>
                                        </p:attrNameLst>
                                      </p:cBhvr>
                                      <p:to>
                                        <p:strVal val="visible"/>
                                      </p:to>
                                    </p:set>
                                  </p:childTnLst>
                                </p:cTn>
                              </p:par>
                            </p:childTnLst>
                          </p:cTn>
                        </p:par>
                      </p:childTnLst>
                    </p:cTn>
                  </p:par>
                </p:childTnLst>
              </p:cTn>
              <p:nextCondLst>
                <p:cond evt="onClick" delay="0">
                  <p:tgtEl>
                    <p:spTgt spid="704"/>
                  </p:tgtEl>
                </p:cond>
              </p:nextCondLst>
            </p:seq>
            <p:seq concurrent="1" nextAc="seek">
              <p:cTn id="3022" restart="whenNotActive" fill="hold" evtFilter="cancelBubble" nodeType="interactiveSeq">
                <p:stCondLst>
                  <p:cond evt="onClick" delay="0">
                    <p:tgtEl>
                      <p:spTgt spid="702"/>
                    </p:tgtEl>
                  </p:cond>
                </p:stCondLst>
                <p:endSync evt="end" delay="0">
                  <p:rtn val="all"/>
                </p:endSync>
                <p:childTnLst>
                  <p:par>
                    <p:cTn id="3023" fill="hold">
                      <p:stCondLst>
                        <p:cond delay="0"/>
                      </p:stCondLst>
                      <p:childTnLst>
                        <p:par>
                          <p:cTn id="3024" fill="hold">
                            <p:stCondLst>
                              <p:cond delay="0"/>
                            </p:stCondLst>
                            <p:childTnLst>
                              <p:par>
                                <p:cTn id="3025" presetID="1" presetClass="entr" presetSubtype="0" fill="hold" nodeType="clickEffect">
                                  <p:stCondLst>
                                    <p:cond delay="0"/>
                                  </p:stCondLst>
                                  <p:childTnLst>
                                    <p:set>
                                      <p:cBhvr>
                                        <p:cTn id="3026" dur="1" fill="hold">
                                          <p:stCondLst>
                                            <p:cond delay="0"/>
                                          </p:stCondLst>
                                        </p:cTn>
                                        <p:tgtEl>
                                          <p:spTgt spid="705"/>
                                        </p:tgtEl>
                                        <p:attrNameLst>
                                          <p:attrName>style.visibility</p:attrName>
                                        </p:attrNameLst>
                                      </p:cBhvr>
                                      <p:to>
                                        <p:strVal val="visible"/>
                                      </p:to>
                                    </p:set>
                                  </p:childTnLst>
                                </p:cTn>
                              </p:par>
                            </p:childTnLst>
                          </p:cTn>
                        </p:par>
                      </p:childTnLst>
                    </p:cTn>
                  </p:par>
                </p:childTnLst>
              </p:cTn>
              <p:nextCondLst>
                <p:cond evt="onClick" delay="0">
                  <p:tgtEl>
                    <p:spTgt spid="702"/>
                  </p:tgtEl>
                </p:cond>
              </p:nextCondLst>
            </p:seq>
            <p:seq concurrent="1" nextAc="seek">
              <p:cTn id="3027" restart="whenNotActive" fill="hold" evtFilter="cancelBubble" nodeType="interactiveSeq">
                <p:stCondLst>
                  <p:cond evt="onClick" delay="0">
                    <p:tgtEl>
                      <p:spTgt spid="703"/>
                    </p:tgtEl>
                  </p:cond>
                </p:stCondLst>
                <p:endSync evt="end" delay="0">
                  <p:rtn val="all"/>
                </p:endSync>
                <p:childTnLst>
                  <p:par>
                    <p:cTn id="3028" fill="hold">
                      <p:stCondLst>
                        <p:cond delay="0"/>
                      </p:stCondLst>
                      <p:childTnLst>
                        <p:par>
                          <p:cTn id="3029" fill="hold">
                            <p:stCondLst>
                              <p:cond delay="0"/>
                            </p:stCondLst>
                            <p:childTnLst>
                              <p:par>
                                <p:cTn id="3030" presetID="1" presetClass="entr" presetSubtype="0" fill="hold" nodeType="clickEffect">
                                  <p:stCondLst>
                                    <p:cond delay="0"/>
                                  </p:stCondLst>
                                  <p:childTnLst>
                                    <p:set>
                                      <p:cBhvr>
                                        <p:cTn id="3031" dur="1" fill="hold">
                                          <p:stCondLst>
                                            <p:cond delay="0"/>
                                          </p:stCondLst>
                                        </p:cTn>
                                        <p:tgtEl>
                                          <p:spTgt spid="706"/>
                                        </p:tgtEl>
                                        <p:attrNameLst>
                                          <p:attrName>style.visibility</p:attrName>
                                        </p:attrNameLst>
                                      </p:cBhvr>
                                      <p:to>
                                        <p:strVal val="visible"/>
                                      </p:to>
                                    </p:set>
                                  </p:childTnLst>
                                </p:cTn>
                              </p:par>
                            </p:childTnLst>
                          </p:cTn>
                        </p:par>
                      </p:childTnLst>
                    </p:cTn>
                  </p:par>
                </p:childTnLst>
              </p:cTn>
              <p:nextCondLst>
                <p:cond evt="onClick" delay="0">
                  <p:tgtEl>
                    <p:spTgt spid="703"/>
                  </p:tgtEl>
                </p:cond>
              </p:nextCondLst>
            </p:seq>
            <p:seq concurrent="1" nextAc="seek">
              <p:cTn id="3032" restart="whenNotActive" fill="hold" evtFilter="cancelBubble" nodeType="interactiveSeq">
                <p:stCondLst>
                  <p:cond evt="onClick" delay="0">
                    <p:tgtEl>
                      <p:spTgt spid="707"/>
                    </p:tgtEl>
                  </p:cond>
                </p:stCondLst>
                <p:endSync evt="end" delay="0">
                  <p:rtn val="all"/>
                </p:endSync>
                <p:childTnLst>
                  <p:par>
                    <p:cTn id="3033" fill="hold">
                      <p:stCondLst>
                        <p:cond delay="0"/>
                      </p:stCondLst>
                      <p:childTnLst>
                        <p:par>
                          <p:cTn id="3034" fill="hold">
                            <p:stCondLst>
                              <p:cond delay="0"/>
                            </p:stCondLst>
                            <p:childTnLst>
                              <p:par>
                                <p:cTn id="3035" presetID="1" presetClass="exit" presetSubtype="0" fill="hold" nodeType="clickEffect">
                                  <p:stCondLst>
                                    <p:cond delay="0"/>
                                  </p:stCondLst>
                                  <p:childTnLst>
                                    <p:set>
                                      <p:cBhvr>
                                        <p:cTn id="3036" dur="1" fill="hold">
                                          <p:stCondLst>
                                            <p:cond delay="0"/>
                                          </p:stCondLst>
                                        </p:cTn>
                                        <p:tgtEl>
                                          <p:spTgt spid="707"/>
                                        </p:tgtEl>
                                        <p:attrNameLst>
                                          <p:attrName>style.visibility</p:attrName>
                                        </p:attrNameLst>
                                      </p:cBhvr>
                                      <p:to>
                                        <p:strVal val="hidden"/>
                                      </p:to>
                                    </p:set>
                                  </p:childTnLst>
                                </p:cTn>
                              </p:par>
                            </p:childTnLst>
                          </p:cTn>
                        </p:par>
                      </p:childTnLst>
                    </p:cTn>
                  </p:par>
                </p:childTnLst>
              </p:cTn>
              <p:nextCondLst>
                <p:cond evt="onClick" delay="0">
                  <p:tgtEl>
                    <p:spTgt spid="707"/>
                  </p:tgtEl>
                </p:cond>
              </p:nextCondLst>
            </p:seq>
            <p:seq concurrent="1" nextAc="seek">
              <p:cTn id="3037" restart="whenNotActive" fill="hold" evtFilter="cancelBubble" nodeType="interactiveSeq">
                <p:stCondLst>
                  <p:cond evt="onClick" delay="0">
                    <p:tgtEl>
                      <p:spTgt spid="705"/>
                    </p:tgtEl>
                  </p:cond>
                </p:stCondLst>
                <p:endSync evt="end" delay="0">
                  <p:rtn val="all"/>
                </p:endSync>
                <p:childTnLst>
                  <p:par>
                    <p:cTn id="3038" fill="hold">
                      <p:stCondLst>
                        <p:cond delay="0"/>
                      </p:stCondLst>
                      <p:childTnLst>
                        <p:par>
                          <p:cTn id="3039" fill="hold">
                            <p:stCondLst>
                              <p:cond delay="0"/>
                            </p:stCondLst>
                            <p:childTnLst>
                              <p:par>
                                <p:cTn id="3040" presetID="1" presetClass="exit" presetSubtype="0" fill="hold" nodeType="clickEffect">
                                  <p:stCondLst>
                                    <p:cond delay="0"/>
                                  </p:stCondLst>
                                  <p:childTnLst>
                                    <p:set>
                                      <p:cBhvr>
                                        <p:cTn id="3041" dur="1" fill="hold">
                                          <p:stCondLst>
                                            <p:cond delay="0"/>
                                          </p:stCondLst>
                                        </p:cTn>
                                        <p:tgtEl>
                                          <p:spTgt spid="705"/>
                                        </p:tgtEl>
                                        <p:attrNameLst>
                                          <p:attrName>style.visibility</p:attrName>
                                        </p:attrNameLst>
                                      </p:cBhvr>
                                      <p:to>
                                        <p:strVal val="hidden"/>
                                      </p:to>
                                    </p:set>
                                  </p:childTnLst>
                                </p:cTn>
                              </p:par>
                            </p:childTnLst>
                          </p:cTn>
                        </p:par>
                      </p:childTnLst>
                    </p:cTn>
                  </p:par>
                </p:childTnLst>
              </p:cTn>
              <p:nextCondLst>
                <p:cond evt="onClick" delay="0">
                  <p:tgtEl>
                    <p:spTgt spid="705"/>
                  </p:tgtEl>
                </p:cond>
              </p:nextCondLst>
            </p:seq>
            <p:seq concurrent="1" nextAc="seek">
              <p:cTn id="3042" restart="whenNotActive" fill="hold" evtFilter="cancelBubble" nodeType="interactiveSeq">
                <p:stCondLst>
                  <p:cond evt="onClick" delay="0">
                    <p:tgtEl>
                      <p:spTgt spid="706"/>
                    </p:tgtEl>
                  </p:cond>
                </p:stCondLst>
                <p:endSync evt="end" delay="0">
                  <p:rtn val="all"/>
                </p:endSync>
                <p:childTnLst>
                  <p:par>
                    <p:cTn id="3043" fill="hold">
                      <p:stCondLst>
                        <p:cond delay="0"/>
                      </p:stCondLst>
                      <p:childTnLst>
                        <p:par>
                          <p:cTn id="3044" fill="hold">
                            <p:stCondLst>
                              <p:cond delay="0"/>
                            </p:stCondLst>
                            <p:childTnLst>
                              <p:par>
                                <p:cTn id="3045" presetID="1" presetClass="exit" presetSubtype="0" fill="hold" nodeType="clickEffect">
                                  <p:stCondLst>
                                    <p:cond delay="0"/>
                                  </p:stCondLst>
                                  <p:childTnLst>
                                    <p:set>
                                      <p:cBhvr>
                                        <p:cTn id="3046" dur="1" fill="hold">
                                          <p:stCondLst>
                                            <p:cond delay="0"/>
                                          </p:stCondLst>
                                        </p:cTn>
                                        <p:tgtEl>
                                          <p:spTgt spid="706"/>
                                        </p:tgtEl>
                                        <p:attrNameLst>
                                          <p:attrName>style.visibility</p:attrName>
                                        </p:attrNameLst>
                                      </p:cBhvr>
                                      <p:to>
                                        <p:strVal val="hidden"/>
                                      </p:to>
                                    </p:set>
                                  </p:childTnLst>
                                </p:cTn>
                              </p:par>
                            </p:childTnLst>
                          </p:cTn>
                        </p:par>
                      </p:childTnLst>
                    </p:cTn>
                  </p:par>
                </p:childTnLst>
              </p:cTn>
              <p:nextCondLst>
                <p:cond evt="onClick" delay="0">
                  <p:tgtEl>
                    <p:spTgt spid="706"/>
                  </p:tgtEl>
                </p:cond>
              </p:nextCondLst>
            </p:seq>
            <p:seq concurrent="1" nextAc="seek">
              <p:cTn id="3047" restart="whenNotActive" fill="hold" evtFilter="cancelBubble" nodeType="interactiveSeq">
                <p:stCondLst>
                  <p:cond evt="onClick" delay="0">
                    <p:tgtEl>
                      <p:spTgt spid="708"/>
                    </p:tgtEl>
                  </p:cond>
                </p:stCondLst>
                <p:endSync evt="end" delay="0">
                  <p:rtn val="all"/>
                </p:endSync>
                <p:childTnLst>
                  <p:par>
                    <p:cTn id="3048" fill="hold">
                      <p:stCondLst>
                        <p:cond delay="0"/>
                      </p:stCondLst>
                      <p:childTnLst>
                        <p:par>
                          <p:cTn id="3049" fill="hold">
                            <p:stCondLst>
                              <p:cond delay="0"/>
                            </p:stCondLst>
                            <p:childTnLst>
                              <p:par>
                                <p:cTn id="3050" presetID="1" presetClass="entr" presetSubtype="0" fill="hold" nodeType="clickEffect">
                                  <p:stCondLst>
                                    <p:cond delay="0"/>
                                  </p:stCondLst>
                                  <p:childTnLst>
                                    <p:set>
                                      <p:cBhvr>
                                        <p:cTn id="3051" dur="1" fill="hold">
                                          <p:stCondLst>
                                            <p:cond delay="0"/>
                                          </p:stCondLst>
                                        </p:cTn>
                                        <p:tgtEl>
                                          <p:spTgt spid="709"/>
                                        </p:tgtEl>
                                        <p:attrNameLst>
                                          <p:attrName>style.visibility</p:attrName>
                                        </p:attrNameLst>
                                      </p:cBhvr>
                                      <p:to>
                                        <p:strVal val="visible"/>
                                      </p:to>
                                    </p:set>
                                  </p:childTnLst>
                                </p:cTn>
                              </p:par>
                            </p:childTnLst>
                          </p:cTn>
                        </p:par>
                      </p:childTnLst>
                    </p:cTn>
                  </p:par>
                </p:childTnLst>
              </p:cTn>
              <p:nextCondLst>
                <p:cond evt="onClick" delay="0">
                  <p:tgtEl>
                    <p:spTgt spid="708"/>
                  </p:tgtEl>
                </p:cond>
              </p:nextCondLst>
            </p:seq>
            <p:seq concurrent="1" nextAc="seek">
              <p:cTn id="3052" restart="whenNotActive" fill="hold" evtFilter="cancelBubble" nodeType="interactiveSeq">
                <p:stCondLst>
                  <p:cond evt="onClick" delay="0">
                    <p:tgtEl>
                      <p:spTgt spid="709"/>
                    </p:tgtEl>
                  </p:cond>
                </p:stCondLst>
                <p:endSync evt="end" delay="0">
                  <p:rtn val="all"/>
                </p:endSync>
                <p:childTnLst>
                  <p:par>
                    <p:cTn id="3053" fill="hold">
                      <p:stCondLst>
                        <p:cond delay="0"/>
                      </p:stCondLst>
                      <p:childTnLst>
                        <p:par>
                          <p:cTn id="3054" fill="hold">
                            <p:stCondLst>
                              <p:cond delay="0"/>
                            </p:stCondLst>
                            <p:childTnLst>
                              <p:par>
                                <p:cTn id="3055" presetID="1" presetClass="exit" presetSubtype="0" fill="hold" nodeType="clickEffect">
                                  <p:stCondLst>
                                    <p:cond delay="0"/>
                                  </p:stCondLst>
                                  <p:childTnLst>
                                    <p:set>
                                      <p:cBhvr>
                                        <p:cTn id="3056" dur="1" fill="hold">
                                          <p:stCondLst>
                                            <p:cond delay="0"/>
                                          </p:stCondLst>
                                        </p:cTn>
                                        <p:tgtEl>
                                          <p:spTgt spid="709"/>
                                        </p:tgtEl>
                                        <p:attrNameLst>
                                          <p:attrName>style.visibility</p:attrName>
                                        </p:attrNameLst>
                                      </p:cBhvr>
                                      <p:to>
                                        <p:strVal val="hidden"/>
                                      </p:to>
                                    </p:set>
                                  </p:childTnLst>
                                </p:cTn>
                              </p:par>
                            </p:childTnLst>
                          </p:cTn>
                        </p:par>
                      </p:childTnLst>
                    </p:cTn>
                  </p:par>
                </p:childTnLst>
              </p:cTn>
              <p:nextCondLst>
                <p:cond evt="onClick" delay="0">
                  <p:tgtEl>
                    <p:spTgt spid="709"/>
                  </p:tgtEl>
                </p:cond>
              </p:nextCondLst>
            </p:seq>
            <p:seq concurrent="1" nextAc="seek">
              <p:cTn id="3057" restart="whenNotActive" fill="hold" evtFilter="cancelBubble" nodeType="interactiveSeq">
                <p:stCondLst>
                  <p:cond evt="onClick" delay="0">
                    <p:tgtEl>
                      <p:spTgt spid="712"/>
                    </p:tgtEl>
                  </p:cond>
                </p:stCondLst>
                <p:endSync evt="end" delay="0">
                  <p:rtn val="all"/>
                </p:endSync>
                <p:childTnLst>
                  <p:par>
                    <p:cTn id="3058" fill="hold">
                      <p:stCondLst>
                        <p:cond delay="0"/>
                      </p:stCondLst>
                      <p:childTnLst>
                        <p:par>
                          <p:cTn id="3059" fill="hold">
                            <p:stCondLst>
                              <p:cond delay="0"/>
                            </p:stCondLst>
                            <p:childTnLst>
                              <p:par>
                                <p:cTn id="3060" presetID="1" presetClass="entr" presetSubtype="0" fill="hold" nodeType="clickEffect">
                                  <p:stCondLst>
                                    <p:cond delay="0"/>
                                  </p:stCondLst>
                                  <p:childTnLst>
                                    <p:set>
                                      <p:cBhvr>
                                        <p:cTn id="3061" dur="1" fill="hold">
                                          <p:stCondLst>
                                            <p:cond delay="0"/>
                                          </p:stCondLst>
                                        </p:cTn>
                                        <p:tgtEl>
                                          <p:spTgt spid="715"/>
                                        </p:tgtEl>
                                        <p:attrNameLst>
                                          <p:attrName>style.visibility</p:attrName>
                                        </p:attrNameLst>
                                      </p:cBhvr>
                                      <p:to>
                                        <p:strVal val="visible"/>
                                      </p:to>
                                    </p:set>
                                  </p:childTnLst>
                                </p:cTn>
                              </p:par>
                            </p:childTnLst>
                          </p:cTn>
                        </p:par>
                      </p:childTnLst>
                    </p:cTn>
                  </p:par>
                </p:childTnLst>
              </p:cTn>
              <p:nextCondLst>
                <p:cond evt="onClick" delay="0">
                  <p:tgtEl>
                    <p:spTgt spid="712"/>
                  </p:tgtEl>
                </p:cond>
              </p:nextCondLst>
            </p:seq>
            <p:seq concurrent="1" nextAc="seek">
              <p:cTn id="3062" restart="whenNotActive" fill="hold" evtFilter="cancelBubble" nodeType="interactiveSeq">
                <p:stCondLst>
                  <p:cond evt="onClick" delay="0">
                    <p:tgtEl>
                      <p:spTgt spid="710"/>
                    </p:tgtEl>
                  </p:cond>
                </p:stCondLst>
                <p:endSync evt="end" delay="0">
                  <p:rtn val="all"/>
                </p:endSync>
                <p:childTnLst>
                  <p:par>
                    <p:cTn id="3063" fill="hold">
                      <p:stCondLst>
                        <p:cond delay="0"/>
                      </p:stCondLst>
                      <p:childTnLst>
                        <p:par>
                          <p:cTn id="3064" fill="hold">
                            <p:stCondLst>
                              <p:cond delay="0"/>
                            </p:stCondLst>
                            <p:childTnLst>
                              <p:par>
                                <p:cTn id="3065" presetID="1" presetClass="entr" presetSubtype="0" fill="hold" nodeType="clickEffect">
                                  <p:stCondLst>
                                    <p:cond delay="0"/>
                                  </p:stCondLst>
                                  <p:childTnLst>
                                    <p:set>
                                      <p:cBhvr>
                                        <p:cTn id="3066" dur="1" fill="hold">
                                          <p:stCondLst>
                                            <p:cond delay="0"/>
                                          </p:stCondLst>
                                        </p:cTn>
                                        <p:tgtEl>
                                          <p:spTgt spid="713"/>
                                        </p:tgtEl>
                                        <p:attrNameLst>
                                          <p:attrName>style.visibility</p:attrName>
                                        </p:attrNameLst>
                                      </p:cBhvr>
                                      <p:to>
                                        <p:strVal val="visible"/>
                                      </p:to>
                                    </p:set>
                                  </p:childTnLst>
                                </p:cTn>
                              </p:par>
                            </p:childTnLst>
                          </p:cTn>
                        </p:par>
                      </p:childTnLst>
                    </p:cTn>
                  </p:par>
                </p:childTnLst>
              </p:cTn>
              <p:nextCondLst>
                <p:cond evt="onClick" delay="0">
                  <p:tgtEl>
                    <p:spTgt spid="710"/>
                  </p:tgtEl>
                </p:cond>
              </p:nextCondLst>
            </p:seq>
            <p:seq concurrent="1" nextAc="seek">
              <p:cTn id="3067" restart="whenNotActive" fill="hold" evtFilter="cancelBubble" nodeType="interactiveSeq">
                <p:stCondLst>
                  <p:cond evt="onClick" delay="0">
                    <p:tgtEl>
                      <p:spTgt spid="711"/>
                    </p:tgtEl>
                  </p:cond>
                </p:stCondLst>
                <p:endSync evt="end" delay="0">
                  <p:rtn val="all"/>
                </p:endSync>
                <p:childTnLst>
                  <p:par>
                    <p:cTn id="3068" fill="hold">
                      <p:stCondLst>
                        <p:cond delay="0"/>
                      </p:stCondLst>
                      <p:childTnLst>
                        <p:par>
                          <p:cTn id="3069" fill="hold">
                            <p:stCondLst>
                              <p:cond delay="0"/>
                            </p:stCondLst>
                            <p:childTnLst>
                              <p:par>
                                <p:cTn id="3070" presetID="1" presetClass="entr" presetSubtype="0" fill="hold" nodeType="clickEffect">
                                  <p:stCondLst>
                                    <p:cond delay="0"/>
                                  </p:stCondLst>
                                  <p:childTnLst>
                                    <p:set>
                                      <p:cBhvr>
                                        <p:cTn id="3071" dur="1" fill="hold">
                                          <p:stCondLst>
                                            <p:cond delay="0"/>
                                          </p:stCondLst>
                                        </p:cTn>
                                        <p:tgtEl>
                                          <p:spTgt spid="714"/>
                                        </p:tgtEl>
                                        <p:attrNameLst>
                                          <p:attrName>style.visibility</p:attrName>
                                        </p:attrNameLst>
                                      </p:cBhvr>
                                      <p:to>
                                        <p:strVal val="visible"/>
                                      </p:to>
                                    </p:set>
                                  </p:childTnLst>
                                </p:cTn>
                              </p:par>
                            </p:childTnLst>
                          </p:cTn>
                        </p:par>
                      </p:childTnLst>
                    </p:cTn>
                  </p:par>
                </p:childTnLst>
              </p:cTn>
              <p:nextCondLst>
                <p:cond evt="onClick" delay="0">
                  <p:tgtEl>
                    <p:spTgt spid="711"/>
                  </p:tgtEl>
                </p:cond>
              </p:nextCondLst>
            </p:seq>
            <p:seq concurrent="1" nextAc="seek">
              <p:cTn id="3072" restart="whenNotActive" fill="hold" evtFilter="cancelBubble" nodeType="interactiveSeq">
                <p:stCondLst>
                  <p:cond evt="onClick" delay="0">
                    <p:tgtEl>
                      <p:spTgt spid="715"/>
                    </p:tgtEl>
                  </p:cond>
                </p:stCondLst>
                <p:endSync evt="end" delay="0">
                  <p:rtn val="all"/>
                </p:endSync>
                <p:childTnLst>
                  <p:par>
                    <p:cTn id="3073" fill="hold">
                      <p:stCondLst>
                        <p:cond delay="0"/>
                      </p:stCondLst>
                      <p:childTnLst>
                        <p:par>
                          <p:cTn id="3074" fill="hold">
                            <p:stCondLst>
                              <p:cond delay="0"/>
                            </p:stCondLst>
                            <p:childTnLst>
                              <p:par>
                                <p:cTn id="3075" presetID="1" presetClass="exit" presetSubtype="0" fill="hold" nodeType="clickEffect">
                                  <p:stCondLst>
                                    <p:cond delay="0"/>
                                  </p:stCondLst>
                                  <p:childTnLst>
                                    <p:set>
                                      <p:cBhvr>
                                        <p:cTn id="3076" dur="1" fill="hold">
                                          <p:stCondLst>
                                            <p:cond delay="0"/>
                                          </p:stCondLst>
                                        </p:cTn>
                                        <p:tgtEl>
                                          <p:spTgt spid="715"/>
                                        </p:tgtEl>
                                        <p:attrNameLst>
                                          <p:attrName>style.visibility</p:attrName>
                                        </p:attrNameLst>
                                      </p:cBhvr>
                                      <p:to>
                                        <p:strVal val="hidden"/>
                                      </p:to>
                                    </p:set>
                                  </p:childTnLst>
                                </p:cTn>
                              </p:par>
                            </p:childTnLst>
                          </p:cTn>
                        </p:par>
                      </p:childTnLst>
                    </p:cTn>
                  </p:par>
                </p:childTnLst>
              </p:cTn>
              <p:nextCondLst>
                <p:cond evt="onClick" delay="0">
                  <p:tgtEl>
                    <p:spTgt spid="715"/>
                  </p:tgtEl>
                </p:cond>
              </p:nextCondLst>
            </p:seq>
            <p:seq concurrent="1" nextAc="seek">
              <p:cTn id="3077" restart="whenNotActive" fill="hold" evtFilter="cancelBubble" nodeType="interactiveSeq">
                <p:stCondLst>
                  <p:cond evt="onClick" delay="0">
                    <p:tgtEl>
                      <p:spTgt spid="713"/>
                    </p:tgtEl>
                  </p:cond>
                </p:stCondLst>
                <p:endSync evt="end" delay="0">
                  <p:rtn val="all"/>
                </p:endSync>
                <p:childTnLst>
                  <p:par>
                    <p:cTn id="3078" fill="hold">
                      <p:stCondLst>
                        <p:cond delay="0"/>
                      </p:stCondLst>
                      <p:childTnLst>
                        <p:par>
                          <p:cTn id="3079" fill="hold">
                            <p:stCondLst>
                              <p:cond delay="0"/>
                            </p:stCondLst>
                            <p:childTnLst>
                              <p:par>
                                <p:cTn id="3080" presetID="1" presetClass="exit" presetSubtype="0" fill="hold" nodeType="clickEffect">
                                  <p:stCondLst>
                                    <p:cond delay="0"/>
                                  </p:stCondLst>
                                  <p:childTnLst>
                                    <p:set>
                                      <p:cBhvr>
                                        <p:cTn id="3081" dur="1" fill="hold">
                                          <p:stCondLst>
                                            <p:cond delay="0"/>
                                          </p:stCondLst>
                                        </p:cTn>
                                        <p:tgtEl>
                                          <p:spTgt spid="713"/>
                                        </p:tgtEl>
                                        <p:attrNameLst>
                                          <p:attrName>style.visibility</p:attrName>
                                        </p:attrNameLst>
                                      </p:cBhvr>
                                      <p:to>
                                        <p:strVal val="hidden"/>
                                      </p:to>
                                    </p:set>
                                  </p:childTnLst>
                                </p:cTn>
                              </p:par>
                            </p:childTnLst>
                          </p:cTn>
                        </p:par>
                      </p:childTnLst>
                    </p:cTn>
                  </p:par>
                </p:childTnLst>
              </p:cTn>
              <p:nextCondLst>
                <p:cond evt="onClick" delay="0">
                  <p:tgtEl>
                    <p:spTgt spid="713"/>
                  </p:tgtEl>
                </p:cond>
              </p:nextCondLst>
            </p:seq>
            <p:seq concurrent="1" nextAc="seek">
              <p:cTn id="3082" restart="whenNotActive" fill="hold" evtFilter="cancelBubble" nodeType="interactiveSeq">
                <p:stCondLst>
                  <p:cond evt="onClick" delay="0">
                    <p:tgtEl>
                      <p:spTgt spid="714"/>
                    </p:tgtEl>
                  </p:cond>
                </p:stCondLst>
                <p:endSync evt="end" delay="0">
                  <p:rtn val="all"/>
                </p:endSync>
                <p:childTnLst>
                  <p:par>
                    <p:cTn id="3083" fill="hold">
                      <p:stCondLst>
                        <p:cond delay="0"/>
                      </p:stCondLst>
                      <p:childTnLst>
                        <p:par>
                          <p:cTn id="3084" fill="hold">
                            <p:stCondLst>
                              <p:cond delay="0"/>
                            </p:stCondLst>
                            <p:childTnLst>
                              <p:par>
                                <p:cTn id="3085" presetID="1" presetClass="exit" presetSubtype="0" fill="hold" nodeType="clickEffect">
                                  <p:stCondLst>
                                    <p:cond delay="0"/>
                                  </p:stCondLst>
                                  <p:childTnLst>
                                    <p:set>
                                      <p:cBhvr>
                                        <p:cTn id="3086" dur="1" fill="hold">
                                          <p:stCondLst>
                                            <p:cond delay="0"/>
                                          </p:stCondLst>
                                        </p:cTn>
                                        <p:tgtEl>
                                          <p:spTgt spid="714"/>
                                        </p:tgtEl>
                                        <p:attrNameLst>
                                          <p:attrName>style.visibility</p:attrName>
                                        </p:attrNameLst>
                                      </p:cBhvr>
                                      <p:to>
                                        <p:strVal val="hidden"/>
                                      </p:to>
                                    </p:set>
                                  </p:childTnLst>
                                </p:cTn>
                              </p:par>
                            </p:childTnLst>
                          </p:cTn>
                        </p:par>
                      </p:childTnLst>
                    </p:cTn>
                  </p:par>
                </p:childTnLst>
              </p:cTn>
              <p:nextCondLst>
                <p:cond evt="onClick" delay="0">
                  <p:tgtEl>
                    <p:spTgt spid="714"/>
                  </p:tgtEl>
                </p:cond>
              </p:nextCondLst>
            </p:seq>
            <p:seq concurrent="1" nextAc="seek">
              <p:cTn id="3087" restart="whenNotActive" fill="hold" evtFilter="cancelBubble" nodeType="interactiveSeq">
                <p:stCondLst>
                  <p:cond evt="onClick" delay="0">
                    <p:tgtEl>
                      <p:spTgt spid="716"/>
                    </p:tgtEl>
                  </p:cond>
                </p:stCondLst>
                <p:endSync evt="end" delay="0">
                  <p:rtn val="all"/>
                </p:endSync>
                <p:childTnLst>
                  <p:par>
                    <p:cTn id="3088" fill="hold">
                      <p:stCondLst>
                        <p:cond delay="0"/>
                      </p:stCondLst>
                      <p:childTnLst>
                        <p:par>
                          <p:cTn id="3089" fill="hold">
                            <p:stCondLst>
                              <p:cond delay="0"/>
                            </p:stCondLst>
                            <p:childTnLst>
                              <p:par>
                                <p:cTn id="3090" presetID="1" presetClass="entr" presetSubtype="0" fill="hold" nodeType="clickEffect">
                                  <p:stCondLst>
                                    <p:cond delay="0"/>
                                  </p:stCondLst>
                                  <p:childTnLst>
                                    <p:set>
                                      <p:cBhvr>
                                        <p:cTn id="3091" dur="1" fill="hold">
                                          <p:stCondLst>
                                            <p:cond delay="0"/>
                                          </p:stCondLst>
                                        </p:cTn>
                                        <p:tgtEl>
                                          <p:spTgt spid="717"/>
                                        </p:tgtEl>
                                        <p:attrNameLst>
                                          <p:attrName>style.visibility</p:attrName>
                                        </p:attrNameLst>
                                      </p:cBhvr>
                                      <p:to>
                                        <p:strVal val="visible"/>
                                      </p:to>
                                    </p:set>
                                  </p:childTnLst>
                                </p:cTn>
                              </p:par>
                            </p:childTnLst>
                          </p:cTn>
                        </p:par>
                      </p:childTnLst>
                    </p:cTn>
                  </p:par>
                </p:childTnLst>
              </p:cTn>
              <p:nextCondLst>
                <p:cond evt="onClick" delay="0">
                  <p:tgtEl>
                    <p:spTgt spid="716"/>
                  </p:tgtEl>
                </p:cond>
              </p:nextCondLst>
            </p:seq>
            <p:seq concurrent="1" nextAc="seek">
              <p:cTn id="3092" restart="whenNotActive" fill="hold" evtFilter="cancelBubble" nodeType="interactiveSeq">
                <p:stCondLst>
                  <p:cond evt="onClick" delay="0">
                    <p:tgtEl>
                      <p:spTgt spid="717"/>
                    </p:tgtEl>
                  </p:cond>
                </p:stCondLst>
                <p:endSync evt="end" delay="0">
                  <p:rtn val="all"/>
                </p:endSync>
                <p:childTnLst>
                  <p:par>
                    <p:cTn id="3093" fill="hold">
                      <p:stCondLst>
                        <p:cond delay="0"/>
                      </p:stCondLst>
                      <p:childTnLst>
                        <p:par>
                          <p:cTn id="3094" fill="hold">
                            <p:stCondLst>
                              <p:cond delay="0"/>
                            </p:stCondLst>
                            <p:childTnLst>
                              <p:par>
                                <p:cTn id="3095" presetID="1" presetClass="exit" presetSubtype="0" fill="hold" nodeType="clickEffect">
                                  <p:stCondLst>
                                    <p:cond delay="0"/>
                                  </p:stCondLst>
                                  <p:childTnLst>
                                    <p:set>
                                      <p:cBhvr>
                                        <p:cTn id="3096" dur="1" fill="hold">
                                          <p:stCondLst>
                                            <p:cond delay="0"/>
                                          </p:stCondLst>
                                        </p:cTn>
                                        <p:tgtEl>
                                          <p:spTgt spid="717"/>
                                        </p:tgtEl>
                                        <p:attrNameLst>
                                          <p:attrName>style.visibility</p:attrName>
                                        </p:attrNameLst>
                                      </p:cBhvr>
                                      <p:to>
                                        <p:strVal val="hidden"/>
                                      </p:to>
                                    </p:set>
                                  </p:childTnLst>
                                </p:cTn>
                              </p:par>
                            </p:childTnLst>
                          </p:cTn>
                        </p:par>
                      </p:childTnLst>
                    </p:cTn>
                  </p:par>
                </p:childTnLst>
              </p:cTn>
              <p:nextCondLst>
                <p:cond evt="onClick" delay="0">
                  <p:tgtEl>
                    <p:spTgt spid="717"/>
                  </p:tgtEl>
                </p:cond>
              </p:nextCondLst>
            </p:seq>
            <p:seq concurrent="1" nextAc="seek">
              <p:cTn id="3097" restart="whenNotActive" fill="hold" evtFilter="cancelBubble" nodeType="interactiveSeq">
                <p:stCondLst>
                  <p:cond evt="onClick" delay="0">
                    <p:tgtEl>
                      <p:spTgt spid="720"/>
                    </p:tgtEl>
                  </p:cond>
                </p:stCondLst>
                <p:endSync evt="end" delay="0">
                  <p:rtn val="all"/>
                </p:endSync>
                <p:childTnLst>
                  <p:par>
                    <p:cTn id="3098" fill="hold">
                      <p:stCondLst>
                        <p:cond delay="0"/>
                      </p:stCondLst>
                      <p:childTnLst>
                        <p:par>
                          <p:cTn id="3099" fill="hold">
                            <p:stCondLst>
                              <p:cond delay="0"/>
                            </p:stCondLst>
                            <p:childTnLst>
                              <p:par>
                                <p:cTn id="3100" presetID="1" presetClass="entr" presetSubtype="0" fill="hold" nodeType="clickEffect">
                                  <p:stCondLst>
                                    <p:cond delay="0"/>
                                  </p:stCondLst>
                                  <p:childTnLst>
                                    <p:set>
                                      <p:cBhvr>
                                        <p:cTn id="3101" dur="1" fill="hold">
                                          <p:stCondLst>
                                            <p:cond delay="0"/>
                                          </p:stCondLst>
                                        </p:cTn>
                                        <p:tgtEl>
                                          <p:spTgt spid="723"/>
                                        </p:tgtEl>
                                        <p:attrNameLst>
                                          <p:attrName>style.visibility</p:attrName>
                                        </p:attrNameLst>
                                      </p:cBhvr>
                                      <p:to>
                                        <p:strVal val="visible"/>
                                      </p:to>
                                    </p:set>
                                  </p:childTnLst>
                                </p:cTn>
                              </p:par>
                            </p:childTnLst>
                          </p:cTn>
                        </p:par>
                      </p:childTnLst>
                    </p:cTn>
                  </p:par>
                </p:childTnLst>
              </p:cTn>
              <p:nextCondLst>
                <p:cond evt="onClick" delay="0">
                  <p:tgtEl>
                    <p:spTgt spid="720"/>
                  </p:tgtEl>
                </p:cond>
              </p:nextCondLst>
            </p:seq>
            <p:seq concurrent="1" nextAc="seek">
              <p:cTn id="3102" restart="whenNotActive" fill="hold" evtFilter="cancelBubble" nodeType="interactiveSeq">
                <p:stCondLst>
                  <p:cond evt="onClick" delay="0">
                    <p:tgtEl>
                      <p:spTgt spid="718"/>
                    </p:tgtEl>
                  </p:cond>
                </p:stCondLst>
                <p:endSync evt="end" delay="0">
                  <p:rtn val="all"/>
                </p:endSync>
                <p:childTnLst>
                  <p:par>
                    <p:cTn id="3103" fill="hold">
                      <p:stCondLst>
                        <p:cond delay="0"/>
                      </p:stCondLst>
                      <p:childTnLst>
                        <p:par>
                          <p:cTn id="3104" fill="hold">
                            <p:stCondLst>
                              <p:cond delay="0"/>
                            </p:stCondLst>
                            <p:childTnLst>
                              <p:par>
                                <p:cTn id="3105" presetID="1" presetClass="entr" presetSubtype="0" fill="hold" nodeType="clickEffect">
                                  <p:stCondLst>
                                    <p:cond delay="0"/>
                                  </p:stCondLst>
                                  <p:childTnLst>
                                    <p:set>
                                      <p:cBhvr>
                                        <p:cTn id="3106" dur="1" fill="hold">
                                          <p:stCondLst>
                                            <p:cond delay="0"/>
                                          </p:stCondLst>
                                        </p:cTn>
                                        <p:tgtEl>
                                          <p:spTgt spid="721"/>
                                        </p:tgtEl>
                                        <p:attrNameLst>
                                          <p:attrName>style.visibility</p:attrName>
                                        </p:attrNameLst>
                                      </p:cBhvr>
                                      <p:to>
                                        <p:strVal val="visible"/>
                                      </p:to>
                                    </p:set>
                                  </p:childTnLst>
                                </p:cTn>
                              </p:par>
                            </p:childTnLst>
                          </p:cTn>
                        </p:par>
                      </p:childTnLst>
                    </p:cTn>
                  </p:par>
                </p:childTnLst>
              </p:cTn>
              <p:nextCondLst>
                <p:cond evt="onClick" delay="0">
                  <p:tgtEl>
                    <p:spTgt spid="718"/>
                  </p:tgtEl>
                </p:cond>
              </p:nextCondLst>
            </p:seq>
            <p:seq concurrent="1" nextAc="seek">
              <p:cTn id="3107" restart="whenNotActive" fill="hold" evtFilter="cancelBubble" nodeType="interactiveSeq">
                <p:stCondLst>
                  <p:cond evt="onClick" delay="0">
                    <p:tgtEl>
                      <p:spTgt spid="719"/>
                    </p:tgtEl>
                  </p:cond>
                </p:stCondLst>
                <p:endSync evt="end" delay="0">
                  <p:rtn val="all"/>
                </p:endSync>
                <p:childTnLst>
                  <p:par>
                    <p:cTn id="3108" fill="hold">
                      <p:stCondLst>
                        <p:cond delay="0"/>
                      </p:stCondLst>
                      <p:childTnLst>
                        <p:par>
                          <p:cTn id="3109" fill="hold">
                            <p:stCondLst>
                              <p:cond delay="0"/>
                            </p:stCondLst>
                            <p:childTnLst>
                              <p:par>
                                <p:cTn id="3110" presetID="1" presetClass="entr" presetSubtype="0" fill="hold" nodeType="clickEffect">
                                  <p:stCondLst>
                                    <p:cond delay="0"/>
                                  </p:stCondLst>
                                  <p:childTnLst>
                                    <p:set>
                                      <p:cBhvr>
                                        <p:cTn id="3111" dur="1" fill="hold">
                                          <p:stCondLst>
                                            <p:cond delay="0"/>
                                          </p:stCondLst>
                                        </p:cTn>
                                        <p:tgtEl>
                                          <p:spTgt spid="722"/>
                                        </p:tgtEl>
                                        <p:attrNameLst>
                                          <p:attrName>style.visibility</p:attrName>
                                        </p:attrNameLst>
                                      </p:cBhvr>
                                      <p:to>
                                        <p:strVal val="visible"/>
                                      </p:to>
                                    </p:set>
                                  </p:childTnLst>
                                </p:cTn>
                              </p:par>
                            </p:childTnLst>
                          </p:cTn>
                        </p:par>
                      </p:childTnLst>
                    </p:cTn>
                  </p:par>
                </p:childTnLst>
              </p:cTn>
              <p:nextCondLst>
                <p:cond evt="onClick" delay="0">
                  <p:tgtEl>
                    <p:spTgt spid="719"/>
                  </p:tgtEl>
                </p:cond>
              </p:nextCondLst>
            </p:seq>
            <p:seq concurrent="1" nextAc="seek">
              <p:cTn id="3112" restart="whenNotActive" fill="hold" evtFilter="cancelBubble" nodeType="interactiveSeq">
                <p:stCondLst>
                  <p:cond evt="onClick" delay="0">
                    <p:tgtEl>
                      <p:spTgt spid="723"/>
                    </p:tgtEl>
                  </p:cond>
                </p:stCondLst>
                <p:endSync evt="end" delay="0">
                  <p:rtn val="all"/>
                </p:endSync>
                <p:childTnLst>
                  <p:par>
                    <p:cTn id="3113" fill="hold">
                      <p:stCondLst>
                        <p:cond delay="0"/>
                      </p:stCondLst>
                      <p:childTnLst>
                        <p:par>
                          <p:cTn id="3114" fill="hold">
                            <p:stCondLst>
                              <p:cond delay="0"/>
                            </p:stCondLst>
                            <p:childTnLst>
                              <p:par>
                                <p:cTn id="3115" presetID="1" presetClass="exit" presetSubtype="0" fill="hold" nodeType="clickEffect">
                                  <p:stCondLst>
                                    <p:cond delay="0"/>
                                  </p:stCondLst>
                                  <p:childTnLst>
                                    <p:set>
                                      <p:cBhvr>
                                        <p:cTn id="3116" dur="1" fill="hold">
                                          <p:stCondLst>
                                            <p:cond delay="0"/>
                                          </p:stCondLst>
                                        </p:cTn>
                                        <p:tgtEl>
                                          <p:spTgt spid="723"/>
                                        </p:tgtEl>
                                        <p:attrNameLst>
                                          <p:attrName>style.visibility</p:attrName>
                                        </p:attrNameLst>
                                      </p:cBhvr>
                                      <p:to>
                                        <p:strVal val="hidden"/>
                                      </p:to>
                                    </p:set>
                                  </p:childTnLst>
                                </p:cTn>
                              </p:par>
                            </p:childTnLst>
                          </p:cTn>
                        </p:par>
                      </p:childTnLst>
                    </p:cTn>
                  </p:par>
                </p:childTnLst>
              </p:cTn>
              <p:nextCondLst>
                <p:cond evt="onClick" delay="0">
                  <p:tgtEl>
                    <p:spTgt spid="723"/>
                  </p:tgtEl>
                </p:cond>
              </p:nextCondLst>
            </p:seq>
            <p:seq concurrent="1" nextAc="seek">
              <p:cTn id="3117" restart="whenNotActive" fill="hold" evtFilter="cancelBubble" nodeType="interactiveSeq">
                <p:stCondLst>
                  <p:cond evt="onClick" delay="0">
                    <p:tgtEl>
                      <p:spTgt spid="721"/>
                    </p:tgtEl>
                  </p:cond>
                </p:stCondLst>
                <p:endSync evt="end" delay="0">
                  <p:rtn val="all"/>
                </p:endSync>
                <p:childTnLst>
                  <p:par>
                    <p:cTn id="3118" fill="hold">
                      <p:stCondLst>
                        <p:cond delay="0"/>
                      </p:stCondLst>
                      <p:childTnLst>
                        <p:par>
                          <p:cTn id="3119" fill="hold">
                            <p:stCondLst>
                              <p:cond delay="0"/>
                            </p:stCondLst>
                            <p:childTnLst>
                              <p:par>
                                <p:cTn id="3120" presetID="1" presetClass="exit" presetSubtype="0" fill="hold" nodeType="clickEffect">
                                  <p:stCondLst>
                                    <p:cond delay="0"/>
                                  </p:stCondLst>
                                  <p:childTnLst>
                                    <p:set>
                                      <p:cBhvr>
                                        <p:cTn id="3121" dur="1" fill="hold">
                                          <p:stCondLst>
                                            <p:cond delay="0"/>
                                          </p:stCondLst>
                                        </p:cTn>
                                        <p:tgtEl>
                                          <p:spTgt spid="721"/>
                                        </p:tgtEl>
                                        <p:attrNameLst>
                                          <p:attrName>style.visibility</p:attrName>
                                        </p:attrNameLst>
                                      </p:cBhvr>
                                      <p:to>
                                        <p:strVal val="hidden"/>
                                      </p:to>
                                    </p:set>
                                  </p:childTnLst>
                                </p:cTn>
                              </p:par>
                            </p:childTnLst>
                          </p:cTn>
                        </p:par>
                      </p:childTnLst>
                    </p:cTn>
                  </p:par>
                </p:childTnLst>
              </p:cTn>
              <p:nextCondLst>
                <p:cond evt="onClick" delay="0">
                  <p:tgtEl>
                    <p:spTgt spid="721"/>
                  </p:tgtEl>
                </p:cond>
              </p:nextCondLst>
            </p:seq>
            <p:seq concurrent="1" nextAc="seek">
              <p:cTn id="3122" restart="whenNotActive" fill="hold" evtFilter="cancelBubble" nodeType="interactiveSeq">
                <p:stCondLst>
                  <p:cond evt="onClick" delay="0">
                    <p:tgtEl>
                      <p:spTgt spid="722"/>
                    </p:tgtEl>
                  </p:cond>
                </p:stCondLst>
                <p:endSync evt="end" delay="0">
                  <p:rtn val="all"/>
                </p:endSync>
                <p:childTnLst>
                  <p:par>
                    <p:cTn id="3123" fill="hold">
                      <p:stCondLst>
                        <p:cond delay="0"/>
                      </p:stCondLst>
                      <p:childTnLst>
                        <p:par>
                          <p:cTn id="3124" fill="hold">
                            <p:stCondLst>
                              <p:cond delay="0"/>
                            </p:stCondLst>
                            <p:childTnLst>
                              <p:par>
                                <p:cTn id="3125" presetID="1" presetClass="exit" presetSubtype="0" fill="hold" nodeType="clickEffect">
                                  <p:stCondLst>
                                    <p:cond delay="0"/>
                                  </p:stCondLst>
                                  <p:childTnLst>
                                    <p:set>
                                      <p:cBhvr>
                                        <p:cTn id="3126" dur="1" fill="hold">
                                          <p:stCondLst>
                                            <p:cond delay="0"/>
                                          </p:stCondLst>
                                        </p:cTn>
                                        <p:tgtEl>
                                          <p:spTgt spid="722"/>
                                        </p:tgtEl>
                                        <p:attrNameLst>
                                          <p:attrName>style.visibility</p:attrName>
                                        </p:attrNameLst>
                                      </p:cBhvr>
                                      <p:to>
                                        <p:strVal val="hidden"/>
                                      </p:to>
                                    </p:set>
                                  </p:childTnLst>
                                </p:cTn>
                              </p:par>
                            </p:childTnLst>
                          </p:cTn>
                        </p:par>
                      </p:childTnLst>
                    </p:cTn>
                  </p:par>
                </p:childTnLst>
              </p:cTn>
              <p:nextCondLst>
                <p:cond evt="onClick" delay="0">
                  <p:tgtEl>
                    <p:spTgt spid="722"/>
                  </p:tgtEl>
                </p:cond>
              </p:nextCondLst>
            </p:seq>
            <p:seq concurrent="1" nextAc="seek">
              <p:cTn id="3127" restart="whenNotActive" fill="hold" evtFilter="cancelBubble" nodeType="interactiveSeq">
                <p:stCondLst>
                  <p:cond evt="onClick" delay="0">
                    <p:tgtEl>
                      <p:spTgt spid="724"/>
                    </p:tgtEl>
                  </p:cond>
                </p:stCondLst>
                <p:endSync evt="end" delay="0">
                  <p:rtn val="all"/>
                </p:endSync>
                <p:childTnLst>
                  <p:par>
                    <p:cTn id="3128" fill="hold">
                      <p:stCondLst>
                        <p:cond delay="0"/>
                      </p:stCondLst>
                      <p:childTnLst>
                        <p:par>
                          <p:cTn id="3129" fill="hold">
                            <p:stCondLst>
                              <p:cond delay="0"/>
                            </p:stCondLst>
                            <p:childTnLst>
                              <p:par>
                                <p:cTn id="3130" presetID="1" presetClass="entr" presetSubtype="0" fill="hold" nodeType="clickEffect">
                                  <p:stCondLst>
                                    <p:cond delay="0"/>
                                  </p:stCondLst>
                                  <p:childTnLst>
                                    <p:set>
                                      <p:cBhvr>
                                        <p:cTn id="3131" dur="1" fill="hold">
                                          <p:stCondLst>
                                            <p:cond delay="0"/>
                                          </p:stCondLst>
                                        </p:cTn>
                                        <p:tgtEl>
                                          <p:spTgt spid="725"/>
                                        </p:tgtEl>
                                        <p:attrNameLst>
                                          <p:attrName>style.visibility</p:attrName>
                                        </p:attrNameLst>
                                      </p:cBhvr>
                                      <p:to>
                                        <p:strVal val="visible"/>
                                      </p:to>
                                    </p:set>
                                  </p:childTnLst>
                                </p:cTn>
                              </p:par>
                            </p:childTnLst>
                          </p:cTn>
                        </p:par>
                      </p:childTnLst>
                    </p:cTn>
                  </p:par>
                </p:childTnLst>
              </p:cTn>
              <p:nextCondLst>
                <p:cond evt="onClick" delay="0">
                  <p:tgtEl>
                    <p:spTgt spid="724"/>
                  </p:tgtEl>
                </p:cond>
              </p:nextCondLst>
            </p:seq>
            <p:seq concurrent="1" nextAc="seek">
              <p:cTn id="3132" restart="whenNotActive" fill="hold" evtFilter="cancelBubble" nodeType="interactiveSeq">
                <p:stCondLst>
                  <p:cond evt="onClick" delay="0">
                    <p:tgtEl>
                      <p:spTgt spid="725"/>
                    </p:tgtEl>
                  </p:cond>
                </p:stCondLst>
                <p:endSync evt="end" delay="0">
                  <p:rtn val="all"/>
                </p:endSync>
                <p:childTnLst>
                  <p:par>
                    <p:cTn id="3133" fill="hold">
                      <p:stCondLst>
                        <p:cond delay="0"/>
                      </p:stCondLst>
                      <p:childTnLst>
                        <p:par>
                          <p:cTn id="3134" fill="hold">
                            <p:stCondLst>
                              <p:cond delay="0"/>
                            </p:stCondLst>
                            <p:childTnLst>
                              <p:par>
                                <p:cTn id="3135" presetID="1" presetClass="exit" presetSubtype="0" fill="hold" nodeType="clickEffect">
                                  <p:stCondLst>
                                    <p:cond delay="0"/>
                                  </p:stCondLst>
                                  <p:childTnLst>
                                    <p:set>
                                      <p:cBhvr>
                                        <p:cTn id="3136" dur="1" fill="hold">
                                          <p:stCondLst>
                                            <p:cond delay="0"/>
                                          </p:stCondLst>
                                        </p:cTn>
                                        <p:tgtEl>
                                          <p:spTgt spid="725"/>
                                        </p:tgtEl>
                                        <p:attrNameLst>
                                          <p:attrName>style.visibility</p:attrName>
                                        </p:attrNameLst>
                                      </p:cBhvr>
                                      <p:to>
                                        <p:strVal val="hidden"/>
                                      </p:to>
                                    </p:set>
                                  </p:childTnLst>
                                </p:cTn>
                              </p:par>
                            </p:childTnLst>
                          </p:cTn>
                        </p:par>
                      </p:childTnLst>
                    </p:cTn>
                  </p:par>
                </p:childTnLst>
              </p:cTn>
              <p:nextCondLst>
                <p:cond evt="onClick" delay="0">
                  <p:tgtEl>
                    <p:spTgt spid="725"/>
                  </p:tgtEl>
                </p:cond>
              </p:nextCondLst>
            </p:seq>
            <p:seq concurrent="1" nextAc="seek">
              <p:cTn id="3137" restart="whenNotActive" fill="hold" evtFilter="cancelBubble" nodeType="interactiveSeq">
                <p:stCondLst>
                  <p:cond evt="onClick" delay="0">
                    <p:tgtEl>
                      <p:spTgt spid="728"/>
                    </p:tgtEl>
                  </p:cond>
                </p:stCondLst>
                <p:endSync evt="end" delay="0">
                  <p:rtn val="all"/>
                </p:endSync>
                <p:childTnLst>
                  <p:par>
                    <p:cTn id="3138" fill="hold">
                      <p:stCondLst>
                        <p:cond delay="0"/>
                      </p:stCondLst>
                      <p:childTnLst>
                        <p:par>
                          <p:cTn id="3139" fill="hold">
                            <p:stCondLst>
                              <p:cond delay="0"/>
                            </p:stCondLst>
                            <p:childTnLst>
                              <p:par>
                                <p:cTn id="3140" presetID="1" presetClass="entr" presetSubtype="0" fill="hold" nodeType="clickEffect">
                                  <p:stCondLst>
                                    <p:cond delay="0"/>
                                  </p:stCondLst>
                                  <p:childTnLst>
                                    <p:set>
                                      <p:cBhvr>
                                        <p:cTn id="3141" dur="1" fill="hold">
                                          <p:stCondLst>
                                            <p:cond delay="0"/>
                                          </p:stCondLst>
                                        </p:cTn>
                                        <p:tgtEl>
                                          <p:spTgt spid="731"/>
                                        </p:tgtEl>
                                        <p:attrNameLst>
                                          <p:attrName>style.visibility</p:attrName>
                                        </p:attrNameLst>
                                      </p:cBhvr>
                                      <p:to>
                                        <p:strVal val="visible"/>
                                      </p:to>
                                    </p:set>
                                  </p:childTnLst>
                                </p:cTn>
                              </p:par>
                            </p:childTnLst>
                          </p:cTn>
                        </p:par>
                      </p:childTnLst>
                    </p:cTn>
                  </p:par>
                </p:childTnLst>
              </p:cTn>
              <p:nextCondLst>
                <p:cond evt="onClick" delay="0">
                  <p:tgtEl>
                    <p:spTgt spid="728"/>
                  </p:tgtEl>
                </p:cond>
              </p:nextCondLst>
            </p:seq>
            <p:seq concurrent="1" nextAc="seek">
              <p:cTn id="3142" restart="whenNotActive" fill="hold" evtFilter="cancelBubble" nodeType="interactiveSeq">
                <p:stCondLst>
                  <p:cond evt="onClick" delay="0">
                    <p:tgtEl>
                      <p:spTgt spid="726"/>
                    </p:tgtEl>
                  </p:cond>
                </p:stCondLst>
                <p:endSync evt="end" delay="0">
                  <p:rtn val="all"/>
                </p:endSync>
                <p:childTnLst>
                  <p:par>
                    <p:cTn id="3143" fill="hold">
                      <p:stCondLst>
                        <p:cond delay="0"/>
                      </p:stCondLst>
                      <p:childTnLst>
                        <p:par>
                          <p:cTn id="3144" fill="hold">
                            <p:stCondLst>
                              <p:cond delay="0"/>
                            </p:stCondLst>
                            <p:childTnLst>
                              <p:par>
                                <p:cTn id="3145" presetID="1" presetClass="entr" presetSubtype="0" fill="hold" nodeType="clickEffect">
                                  <p:stCondLst>
                                    <p:cond delay="0"/>
                                  </p:stCondLst>
                                  <p:childTnLst>
                                    <p:set>
                                      <p:cBhvr>
                                        <p:cTn id="3146" dur="1" fill="hold">
                                          <p:stCondLst>
                                            <p:cond delay="0"/>
                                          </p:stCondLst>
                                        </p:cTn>
                                        <p:tgtEl>
                                          <p:spTgt spid="729"/>
                                        </p:tgtEl>
                                        <p:attrNameLst>
                                          <p:attrName>style.visibility</p:attrName>
                                        </p:attrNameLst>
                                      </p:cBhvr>
                                      <p:to>
                                        <p:strVal val="visible"/>
                                      </p:to>
                                    </p:set>
                                  </p:childTnLst>
                                </p:cTn>
                              </p:par>
                            </p:childTnLst>
                          </p:cTn>
                        </p:par>
                      </p:childTnLst>
                    </p:cTn>
                  </p:par>
                </p:childTnLst>
              </p:cTn>
              <p:nextCondLst>
                <p:cond evt="onClick" delay="0">
                  <p:tgtEl>
                    <p:spTgt spid="726"/>
                  </p:tgtEl>
                </p:cond>
              </p:nextCondLst>
            </p:seq>
            <p:seq concurrent="1" nextAc="seek">
              <p:cTn id="3147" restart="whenNotActive" fill="hold" evtFilter="cancelBubble" nodeType="interactiveSeq">
                <p:stCondLst>
                  <p:cond evt="onClick" delay="0">
                    <p:tgtEl>
                      <p:spTgt spid="727"/>
                    </p:tgtEl>
                  </p:cond>
                </p:stCondLst>
                <p:endSync evt="end" delay="0">
                  <p:rtn val="all"/>
                </p:endSync>
                <p:childTnLst>
                  <p:par>
                    <p:cTn id="3148" fill="hold">
                      <p:stCondLst>
                        <p:cond delay="0"/>
                      </p:stCondLst>
                      <p:childTnLst>
                        <p:par>
                          <p:cTn id="3149" fill="hold">
                            <p:stCondLst>
                              <p:cond delay="0"/>
                            </p:stCondLst>
                            <p:childTnLst>
                              <p:par>
                                <p:cTn id="3150" presetID="1" presetClass="entr" presetSubtype="0" fill="hold" nodeType="clickEffect">
                                  <p:stCondLst>
                                    <p:cond delay="0"/>
                                  </p:stCondLst>
                                  <p:childTnLst>
                                    <p:set>
                                      <p:cBhvr>
                                        <p:cTn id="3151" dur="1" fill="hold">
                                          <p:stCondLst>
                                            <p:cond delay="0"/>
                                          </p:stCondLst>
                                        </p:cTn>
                                        <p:tgtEl>
                                          <p:spTgt spid="730"/>
                                        </p:tgtEl>
                                        <p:attrNameLst>
                                          <p:attrName>style.visibility</p:attrName>
                                        </p:attrNameLst>
                                      </p:cBhvr>
                                      <p:to>
                                        <p:strVal val="visible"/>
                                      </p:to>
                                    </p:set>
                                  </p:childTnLst>
                                </p:cTn>
                              </p:par>
                            </p:childTnLst>
                          </p:cTn>
                        </p:par>
                      </p:childTnLst>
                    </p:cTn>
                  </p:par>
                </p:childTnLst>
              </p:cTn>
              <p:nextCondLst>
                <p:cond evt="onClick" delay="0">
                  <p:tgtEl>
                    <p:spTgt spid="727"/>
                  </p:tgtEl>
                </p:cond>
              </p:nextCondLst>
            </p:seq>
            <p:seq concurrent="1" nextAc="seek">
              <p:cTn id="3152" restart="whenNotActive" fill="hold" evtFilter="cancelBubble" nodeType="interactiveSeq">
                <p:stCondLst>
                  <p:cond evt="onClick" delay="0">
                    <p:tgtEl>
                      <p:spTgt spid="731"/>
                    </p:tgtEl>
                  </p:cond>
                </p:stCondLst>
                <p:endSync evt="end" delay="0">
                  <p:rtn val="all"/>
                </p:endSync>
                <p:childTnLst>
                  <p:par>
                    <p:cTn id="3153" fill="hold">
                      <p:stCondLst>
                        <p:cond delay="0"/>
                      </p:stCondLst>
                      <p:childTnLst>
                        <p:par>
                          <p:cTn id="3154" fill="hold">
                            <p:stCondLst>
                              <p:cond delay="0"/>
                            </p:stCondLst>
                            <p:childTnLst>
                              <p:par>
                                <p:cTn id="3155" presetID="1" presetClass="exit" presetSubtype="0" fill="hold" nodeType="clickEffect">
                                  <p:stCondLst>
                                    <p:cond delay="0"/>
                                  </p:stCondLst>
                                  <p:childTnLst>
                                    <p:set>
                                      <p:cBhvr>
                                        <p:cTn id="3156" dur="1" fill="hold">
                                          <p:stCondLst>
                                            <p:cond delay="0"/>
                                          </p:stCondLst>
                                        </p:cTn>
                                        <p:tgtEl>
                                          <p:spTgt spid="731"/>
                                        </p:tgtEl>
                                        <p:attrNameLst>
                                          <p:attrName>style.visibility</p:attrName>
                                        </p:attrNameLst>
                                      </p:cBhvr>
                                      <p:to>
                                        <p:strVal val="hidden"/>
                                      </p:to>
                                    </p:set>
                                  </p:childTnLst>
                                </p:cTn>
                              </p:par>
                            </p:childTnLst>
                          </p:cTn>
                        </p:par>
                      </p:childTnLst>
                    </p:cTn>
                  </p:par>
                </p:childTnLst>
              </p:cTn>
              <p:nextCondLst>
                <p:cond evt="onClick" delay="0">
                  <p:tgtEl>
                    <p:spTgt spid="731"/>
                  </p:tgtEl>
                </p:cond>
              </p:nextCondLst>
            </p:seq>
            <p:seq concurrent="1" nextAc="seek">
              <p:cTn id="3157" restart="whenNotActive" fill="hold" evtFilter="cancelBubble" nodeType="interactiveSeq">
                <p:stCondLst>
                  <p:cond evt="onClick" delay="0">
                    <p:tgtEl>
                      <p:spTgt spid="729"/>
                    </p:tgtEl>
                  </p:cond>
                </p:stCondLst>
                <p:endSync evt="end" delay="0">
                  <p:rtn val="all"/>
                </p:endSync>
                <p:childTnLst>
                  <p:par>
                    <p:cTn id="3158" fill="hold">
                      <p:stCondLst>
                        <p:cond delay="0"/>
                      </p:stCondLst>
                      <p:childTnLst>
                        <p:par>
                          <p:cTn id="3159" fill="hold">
                            <p:stCondLst>
                              <p:cond delay="0"/>
                            </p:stCondLst>
                            <p:childTnLst>
                              <p:par>
                                <p:cTn id="3160" presetID="1" presetClass="exit" presetSubtype="0" fill="hold" nodeType="clickEffect">
                                  <p:stCondLst>
                                    <p:cond delay="0"/>
                                  </p:stCondLst>
                                  <p:childTnLst>
                                    <p:set>
                                      <p:cBhvr>
                                        <p:cTn id="3161" dur="1" fill="hold">
                                          <p:stCondLst>
                                            <p:cond delay="0"/>
                                          </p:stCondLst>
                                        </p:cTn>
                                        <p:tgtEl>
                                          <p:spTgt spid="729"/>
                                        </p:tgtEl>
                                        <p:attrNameLst>
                                          <p:attrName>style.visibility</p:attrName>
                                        </p:attrNameLst>
                                      </p:cBhvr>
                                      <p:to>
                                        <p:strVal val="hidden"/>
                                      </p:to>
                                    </p:set>
                                  </p:childTnLst>
                                </p:cTn>
                              </p:par>
                            </p:childTnLst>
                          </p:cTn>
                        </p:par>
                      </p:childTnLst>
                    </p:cTn>
                  </p:par>
                </p:childTnLst>
              </p:cTn>
              <p:nextCondLst>
                <p:cond evt="onClick" delay="0">
                  <p:tgtEl>
                    <p:spTgt spid="729"/>
                  </p:tgtEl>
                </p:cond>
              </p:nextCondLst>
            </p:seq>
            <p:seq concurrent="1" nextAc="seek">
              <p:cTn id="3162" restart="whenNotActive" fill="hold" evtFilter="cancelBubble" nodeType="interactiveSeq">
                <p:stCondLst>
                  <p:cond evt="onClick" delay="0">
                    <p:tgtEl>
                      <p:spTgt spid="730"/>
                    </p:tgtEl>
                  </p:cond>
                </p:stCondLst>
                <p:endSync evt="end" delay="0">
                  <p:rtn val="all"/>
                </p:endSync>
                <p:childTnLst>
                  <p:par>
                    <p:cTn id="3163" fill="hold">
                      <p:stCondLst>
                        <p:cond delay="0"/>
                      </p:stCondLst>
                      <p:childTnLst>
                        <p:par>
                          <p:cTn id="3164" fill="hold">
                            <p:stCondLst>
                              <p:cond delay="0"/>
                            </p:stCondLst>
                            <p:childTnLst>
                              <p:par>
                                <p:cTn id="3165" presetID="1" presetClass="exit" presetSubtype="0" fill="hold" nodeType="clickEffect">
                                  <p:stCondLst>
                                    <p:cond delay="0"/>
                                  </p:stCondLst>
                                  <p:childTnLst>
                                    <p:set>
                                      <p:cBhvr>
                                        <p:cTn id="3166" dur="1" fill="hold">
                                          <p:stCondLst>
                                            <p:cond delay="0"/>
                                          </p:stCondLst>
                                        </p:cTn>
                                        <p:tgtEl>
                                          <p:spTgt spid="730"/>
                                        </p:tgtEl>
                                        <p:attrNameLst>
                                          <p:attrName>style.visibility</p:attrName>
                                        </p:attrNameLst>
                                      </p:cBhvr>
                                      <p:to>
                                        <p:strVal val="hidden"/>
                                      </p:to>
                                    </p:set>
                                  </p:childTnLst>
                                </p:cTn>
                              </p:par>
                            </p:childTnLst>
                          </p:cTn>
                        </p:par>
                      </p:childTnLst>
                    </p:cTn>
                  </p:par>
                </p:childTnLst>
              </p:cTn>
              <p:nextCondLst>
                <p:cond evt="onClick" delay="0">
                  <p:tgtEl>
                    <p:spTgt spid="730"/>
                  </p:tgtEl>
                </p:cond>
              </p:nextCondLst>
            </p:seq>
            <p:seq concurrent="1" nextAc="seek">
              <p:cTn id="3167" restart="whenNotActive" fill="hold" evtFilter="cancelBubble" nodeType="interactiveSeq">
                <p:stCondLst>
                  <p:cond evt="onClick" delay="0">
                    <p:tgtEl>
                      <p:spTgt spid="732"/>
                    </p:tgtEl>
                  </p:cond>
                </p:stCondLst>
                <p:endSync evt="end" delay="0">
                  <p:rtn val="all"/>
                </p:endSync>
                <p:childTnLst>
                  <p:par>
                    <p:cTn id="3168" fill="hold">
                      <p:stCondLst>
                        <p:cond delay="0"/>
                      </p:stCondLst>
                      <p:childTnLst>
                        <p:par>
                          <p:cTn id="3169" fill="hold">
                            <p:stCondLst>
                              <p:cond delay="0"/>
                            </p:stCondLst>
                            <p:childTnLst>
                              <p:par>
                                <p:cTn id="3170" presetID="1" presetClass="entr" presetSubtype="0" fill="hold" nodeType="clickEffect">
                                  <p:stCondLst>
                                    <p:cond delay="0"/>
                                  </p:stCondLst>
                                  <p:childTnLst>
                                    <p:set>
                                      <p:cBhvr>
                                        <p:cTn id="3171" dur="1" fill="hold">
                                          <p:stCondLst>
                                            <p:cond delay="0"/>
                                          </p:stCondLst>
                                        </p:cTn>
                                        <p:tgtEl>
                                          <p:spTgt spid="733"/>
                                        </p:tgtEl>
                                        <p:attrNameLst>
                                          <p:attrName>style.visibility</p:attrName>
                                        </p:attrNameLst>
                                      </p:cBhvr>
                                      <p:to>
                                        <p:strVal val="visible"/>
                                      </p:to>
                                    </p:set>
                                  </p:childTnLst>
                                </p:cTn>
                              </p:par>
                            </p:childTnLst>
                          </p:cTn>
                        </p:par>
                      </p:childTnLst>
                    </p:cTn>
                  </p:par>
                </p:childTnLst>
              </p:cTn>
              <p:nextCondLst>
                <p:cond evt="onClick" delay="0">
                  <p:tgtEl>
                    <p:spTgt spid="732"/>
                  </p:tgtEl>
                </p:cond>
              </p:nextCondLst>
            </p:seq>
            <p:seq concurrent="1" nextAc="seek">
              <p:cTn id="3172" restart="whenNotActive" fill="hold" evtFilter="cancelBubble" nodeType="interactiveSeq">
                <p:stCondLst>
                  <p:cond evt="onClick" delay="0">
                    <p:tgtEl>
                      <p:spTgt spid="733"/>
                    </p:tgtEl>
                  </p:cond>
                </p:stCondLst>
                <p:endSync evt="end" delay="0">
                  <p:rtn val="all"/>
                </p:endSync>
                <p:childTnLst>
                  <p:par>
                    <p:cTn id="3173" fill="hold">
                      <p:stCondLst>
                        <p:cond delay="0"/>
                      </p:stCondLst>
                      <p:childTnLst>
                        <p:par>
                          <p:cTn id="3174" fill="hold">
                            <p:stCondLst>
                              <p:cond delay="0"/>
                            </p:stCondLst>
                            <p:childTnLst>
                              <p:par>
                                <p:cTn id="3175" presetID="1" presetClass="exit" presetSubtype="0" fill="hold" nodeType="clickEffect">
                                  <p:stCondLst>
                                    <p:cond delay="0"/>
                                  </p:stCondLst>
                                  <p:childTnLst>
                                    <p:set>
                                      <p:cBhvr>
                                        <p:cTn id="3176" dur="1" fill="hold">
                                          <p:stCondLst>
                                            <p:cond delay="0"/>
                                          </p:stCondLst>
                                        </p:cTn>
                                        <p:tgtEl>
                                          <p:spTgt spid="733"/>
                                        </p:tgtEl>
                                        <p:attrNameLst>
                                          <p:attrName>style.visibility</p:attrName>
                                        </p:attrNameLst>
                                      </p:cBhvr>
                                      <p:to>
                                        <p:strVal val="hidden"/>
                                      </p:to>
                                    </p:set>
                                  </p:childTnLst>
                                </p:cTn>
                              </p:par>
                            </p:childTnLst>
                          </p:cTn>
                        </p:par>
                      </p:childTnLst>
                    </p:cTn>
                  </p:par>
                </p:childTnLst>
              </p:cTn>
              <p:nextCondLst>
                <p:cond evt="onClick" delay="0">
                  <p:tgtEl>
                    <p:spTgt spid="733"/>
                  </p:tgtEl>
                </p:cond>
              </p:nextCondLst>
            </p:seq>
            <p:seq concurrent="1" nextAc="seek">
              <p:cTn id="3177" restart="whenNotActive" fill="hold" evtFilter="cancelBubble" nodeType="interactiveSeq">
                <p:stCondLst>
                  <p:cond evt="onClick" delay="0">
                    <p:tgtEl>
                      <p:spTgt spid="736"/>
                    </p:tgtEl>
                  </p:cond>
                </p:stCondLst>
                <p:endSync evt="end" delay="0">
                  <p:rtn val="all"/>
                </p:endSync>
                <p:childTnLst>
                  <p:par>
                    <p:cTn id="3178" fill="hold">
                      <p:stCondLst>
                        <p:cond delay="0"/>
                      </p:stCondLst>
                      <p:childTnLst>
                        <p:par>
                          <p:cTn id="3179" fill="hold">
                            <p:stCondLst>
                              <p:cond delay="0"/>
                            </p:stCondLst>
                            <p:childTnLst>
                              <p:par>
                                <p:cTn id="3180" presetID="1" presetClass="entr" presetSubtype="0" fill="hold" nodeType="clickEffect">
                                  <p:stCondLst>
                                    <p:cond delay="0"/>
                                  </p:stCondLst>
                                  <p:childTnLst>
                                    <p:set>
                                      <p:cBhvr>
                                        <p:cTn id="3181" dur="1" fill="hold">
                                          <p:stCondLst>
                                            <p:cond delay="0"/>
                                          </p:stCondLst>
                                        </p:cTn>
                                        <p:tgtEl>
                                          <p:spTgt spid="739"/>
                                        </p:tgtEl>
                                        <p:attrNameLst>
                                          <p:attrName>style.visibility</p:attrName>
                                        </p:attrNameLst>
                                      </p:cBhvr>
                                      <p:to>
                                        <p:strVal val="visible"/>
                                      </p:to>
                                    </p:set>
                                  </p:childTnLst>
                                </p:cTn>
                              </p:par>
                            </p:childTnLst>
                          </p:cTn>
                        </p:par>
                      </p:childTnLst>
                    </p:cTn>
                  </p:par>
                </p:childTnLst>
              </p:cTn>
              <p:nextCondLst>
                <p:cond evt="onClick" delay="0">
                  <p:tgtEl>
                    <p:spTgt spid="736"/>
                  </p:tgtEl>
                </p:cond>
              </p:nextCondLst>
            </p:seq>
            <p:seq concurrent="1" nextAc="seek">
              <p:cTn id="3182" restart="whenNotActive" fill="hold" evtFilter="cancelBubble" nodeType="interactiveSeq">
                <p:stCondLst>
                  <p:cond evt="onClick" delay="0">
                    <p:tgtEl>
                      <p:spTgt spid="734"/>
                    </p:tgtEl>
                  </p:cond>
                </p:stCondLst>
                <p:endSync evt="end" delay="0">
                  <p:rtn val="all"/>
                </p:endSync>
                <p:childTnLst>
                  <p:par>
                    <p:cTn id="3183" fill="hold">
                      <p:stCondLst>
                        <p:cond delay="0"/>
                      </p:stCondLst>
                      <p:childTnLst>
                        <p:par>
                          <p:cTn id="3184" fill="hold">
                            <p:stCondLst>
                              <p:cond delay="0"/>
                            </p:stCondLst>
                            <p:childTnLst>
                              <p:par>
                                <p:cTn id="3185" presetID="1" presetClass="entr" presetSubtype="0" fill="hold" nodeType="clickEffect">
                                  <p:stCondLst>
                                    <p:cond delay="0"/>
                                  </p:stCondLst>
                                  <p:childTnLst>
                                    <p:set>
                                      <p:cBhvr>
                                        <p:cTn id="3186" dur="1" fill="hold">
                                          <p:stCondLst>
                                            <p:cond delay="0"/>
                                          </p:stCondLst>
                                        </p:cTn>
                                        <p:tgtEl>
                                          <p:spTgt spid="737"/>
                                        </p:tgtEl>
                                        <p:attrNameLst>
                                          <p:attrName>style.visibility</p:attrName>
                                        </p:attrNameLst>
                                      </p:cBhvr>
                                      <p:to>
                                        <p:strVal val="visible"/>
                                      </p:to>
                                    </p:set>
                                  </p:childTnLst>
                                </p:cTn>
                              </p:par>
                            </p:childTnLst>
                          </p:cTn>
                        </p:par>
                      </p:childTnLst>
                    </p:cTn>
                  </p:par>
                </p:childTnLst>
              </p:cTn>
              <p:nextCondLst>
                <p:cond evt="onClick" delay="0">
                  <p:tgtEl>
                    <p:spTgt spid="734"/>
                  </p:tgtEl>
                </p:cond>
              </p:nextCondLst>
            </p:seq>
            <p:seq concurrent="1" nextAc="seek">
              <p:cTn id="3187" restart="whenNotActive" fill="hold" evtFilter="cancelBubble" nodeType="interactiveSeq">
                <p:stCondLst>
                  <p:cond evt="onClick" delay="0">
                    <p:tgtEl>
                      <p:spTgt spid="735"/>
                    </p:tgtEl>
                  </p:cond>
                </p:stCondLst>
                <p:endSync evt="end" delay="0">
                  <p:rtn val="all"/>
                </p:endSync>
                <p:childTnLst>
                  <p:par>
                    <p:cTn id="3188" fill="hold">
                      <p:stCondLst>
                        <p:cond delay="0"/>
                      </p:stCondLst>
                      <p:childTnLst>
                        <p:par>
                          <p:cTn id="3189" fill="hold">
                            <p:stCondLst>
                              <p:cond delay="0"/>
                            </p:stCondLst>
                            <p:childTnLst>
                              <p:par>
                                <p:cTn id="3190" presetID="1" presetClass="entr" presetSubtype="0" fill="hold" nodeType="clickEffect">
                                  <p:stCondLst>
                                    <p:cond delay="0"/>
                                  </p:stCondLst>
                                  <p:childTnLst>
                                    <p:set>
                                      <p:cBhvr>
                                        <p:cTn id="3191" dur="1" fill="hold">
                                          <p:stCondLst>
                                            <p:cond delay="0"/>
                                          </p:stCondLst>
                                        </p:cTn>
                                        <p:tgtEl>
                                          <p:spTgt spid="738"/>
                                        </p:tgtEl>
                                        <p:attrNameLst>
                                          <p:attrName>style.visibility</p:attrName>
                                        </p:attrNameLst>
                                      </p:cBhvr>
                                      <p:to>
                                        <p:strVal val="visible"/>
                                      </p:to>
                                    </p:set>
                                  </p:childTnLst>
                                </p:cTn>
                              </p:par>
                            </p:childTnLst>
                          </p:cTn>
                        </p:par>
                      </p:childTnLst>
                    </p:cTn>
                  </p:par>
                </p:childTnLst>
              </p:cTn>
              <p:nextCondLst>
                <p:cond evt="onClick" delay="0">
                  <p:tgtEl>
                    <p:spTgt spid="735"/>
                  </p:tgtEl>
                </p:cond>
              </p:nextCondLst>
            </p:seq>
            <p:seq concurrent="1" nextAc="seek">
              <p:cTn id="3192" restart="whenNotActive" fill="hold" evtFilter="cancelBubble" nodeType="interactiveSeq">
                <p:stCondLst>
                  <p:cond evt="onClick" delay="0">
                    <p:tgtEl>
                      <p:spTgt spid="739"/>
                    </p:tgtEl>
                  </p:cond>
                </p:stCondLst>
                <p:endSync evt="end" delay="0">
                  <p:rtn val="all"/>
                </p:endSync>
                <p:childTnLst>
                  <p:par>
                    <p:cTn id="3193" fill="hold">
                      <p:stCondLst>
                        <p:cond delay="0"/>
                      </p:stCondLst>
                      <p:childTnLst>
                        <p:par>
                          <p:cTn id="3194" fill="hold">
                            <p:stCondLst>
                              <p:cond delay="0"/>
                            </p:stCondLst>
                            <p:childTnLst>
                              <p:par>
                                <p:cTn id="3195" presetID="1" presetClass="exit" presetSubtype="0" fill="hold" nodeType="clickEffect">
                                  <p:stCondLst>
                                    <p:cond delay="0"/>
                                  </p:stCondLst>
                                  <p:childTnLst>
                                    <p:set>
                                      <p:cBhvr>
                                        <p:cTn id="3196" dur="1" fill="hold">
                                          <p:stCondLst>
                                            <p:cond delay="0"/>
                                          </p:stCondLst>
                                        </p:cTn>
                                        <p:tgtEl>
                                          <p:spTgt spid="739"/>
                                        </p:tgtEl>
                                        <p:attrNameLst>
                                          <p:attrName>style.visibility</p:attrName>
                                        </p:attrNameLst>
                                      </p:cBhvr>
                                      <p:to>
                                        <p:strVal val="hidden"/>
                                      </p:to>
                                    </p:set>
                                  </p:childTnLst>
                                </p:cTn>
                              </p:par>
                            </p:childTnLst>
                          </p:cTn>
                        </p:par>
                      </p:childTnLst>
                    </p:cTn>
                  </p:par>
                </p:childTnLst>
              </p:cTn>
              <p:nextCondLst>
                <p:cond evt="onClick" delay="0">
                  <p:tgtEl>
                    <p:spTgt spid="739"/>
                  </p:tgtEl>
                </p:cond>
              </p:nextCondLst>
            </p:seq>
            <p:seq concurrent="1" nextAc="seek">
              <p:cTn id="3197" restart="whenNotActive" fill="hold" evtFilter="cancelBubble" nodeType="interactiveSeq">
                <p:stCondLst>
                  <p:cond evt="onClick" delay="0">
                    <p:tgtEl>
                      <p:spTgt spid="737"/>
                    </p:tgtEl>
                  </p:cond>
                </p:stCondLst>
                <p:endSync evt="end" delay="0">
                  <p:rtn val="all"/>
                </p:endSync>
                <p:childTnLst>
                  <p:par>
                    <p:cTn id="3198" fill="hold">
                      <p:stCondLst>
                        <p:cond delay="0"/>
                      </p:stCondLst>
                      <p:childTnLst>
                        <p:par>
                          <p:cTn id="3199" fill="hold">
                            <p:stCondLst>
                              <p:cond delay="0"/>
                            </p:stCondLst>
                            <p:childTnLst>
                              <p:par>
                                <p:cTn id="3200" presetID="1" presetClass="exit" presetSubtype="0" fill="hold" nodeType="clickEffect">
                                  <p:stCondLst>
                                    <p:cond delay="0"/>
                                  </p:stCondLst>
                                  <p:childTnLst>
                                    <p:set>
                                      <p:cBhvr>
                                        <p:cTn id="3201" dur="1" fill="hold">
                                          <p:stCondLst>
                                            <p:cond delay="0"/>
                                          </p:stCondLst>
                                        </p:cTn>
                                        <p:tgtEl>
                                          <p:spTgt spid="737"/>
                                        </p:tgtEl>
                                        <p:attrNameLst>
                                          <p:attrName>style.visibility</p:attrName>
                                        </p:attrNameLst>
                                      </p:cBhvr>
                                      <p:to>
                                        <p:strVal val="hidden"/>
                                      </p:to>
                                    </p:set>
                                  </p:childTnLst>
                                </p:cTn>
                              </p:par>
                            </p:childTnLst>
                          </p:cTn>
                        </p:par>
                      </p:childTnLst>
                    </p:cTn>
                  </p:par>
                </p:childTnLst>
              </p:cTn>
              <p:nextCondLst>
                <p:cond evt="onClick" delay="0">
                  <p:tgtEl>
                    <p:spTgt spid="737"/>
                  </p:tgtEl>
                </p:cond>
              </p:nextCondLst>
            </p:seq>
            <p:seq concurrent="1" nextAc="seek">
              <p:cTn id="3202" restart="whenNotActive" fill="hold" evtFilter="cancelBubble" nodeType="interactiveSeq">
                <p:stCondLst>
                  <p:cond evt="onClick" delay="0">
                    <p:tgtEl>
                      <p:spTgt spid="738"/>
                    </p:tgtEl>
                  </p:cond>
                </p:stCondLst>
                <p:endSync evt="end" delay="0">
                  <p:rtn val="all"/>
                </p:endSync>
                <p:childTnLst>
                  <p:par>
                    <p:cTn id="3203" fill="hold">
                      <p:stCondLst>
                        <p:cond delay="0"/>
                      </p:stCondLst>
                      <p:childTnLst>
                        <p:par>
                          <p:cTn id="3204" fill="hold">
                            <p:stCondLst>
                              <p:cond delay="0"/>
                            </p:stCondLst>
                            <p:childTnLst>
                              <p:par>
                                <p:cTn id="3205" presetID="1" presetClass="exit" presetSubtype="0" fill="hold" nodeType="clickEffect">
                                  <p:stCondLst>
                                    <p:cond delay="0"/>
                                  </p:stCondLst>
                                  <p:childTnLst>
                                    <p:set>
                                      <p:cBhvr>
                                        <p:cTn id="3206" dur="1" fill="hold">
                                          <p:stCondLst>
                                            <p:cond delay="0"/>
                                          </p:stCondLst>
                                        </p:cTn>
                                        <p:tgtEl>
                                          <p:spTgt spid="738"/>
                                        </p:tgtEl>
                                        <p:attrNameLst>
                                          <p:attrName>style.visibility</p:attrName>
                                        </p:attrNameLst>
                                      </p:cBhvr>
                                      <p:to>
                                        <p:strVal val="hidden"/>
                                      </p:to>
                                    </p:set>
                                  </p:childTnLst>
                                </p:cTn>
                              </p:par>
                            </p:childTnLst>
                          </p:cTn>
                        </p:par>
                      </p:childTnLst>
                    </p:cTn>
                  </p:par>
                </p:childTnLst>
              </p:cTn>
              <p:nextCondLst>
                <p:cond evt="onClick" delay="0">
                  <p:tgtEl>
                    <p:spTgt spid="738"/>
                  </p:tgtEl>
                </p:cond>
              </p:nextCondLst>
            </p:seq>
            <p:seq concurrent="1" nextAc="seek">
              <p:cTn id="3207" restart="whenNotActive" fill="hold" evtFilter="cancelBubble" nodeType="interactiveSeq">
                <p:stCondLst>
                  <p:cond evt="onClick" delay="0">
                    <p:tgtEl>
                      <p:spTgt spid="740"/>
                    </p:tgtEl>
                  </p:cond>
                </p:stCondLst>
                <p:endSync evt="end" delay="0">
                  <p:rtn val="all"/>
                </p:endSync>
                <p:childTnLst>
                  <p:par>
                    <p:cTn id="3208" fill="hold">
                      <p:stCondLst>
                        <p:cond delay="0"/>
                      </p:stCondLst>
                      <p:childTnLst>
                        <p:par>
                          <p:cTn id="3209" fill="hold">
                            <p:stCondLst>
                              <p:cond delay="0"/>
                            </p:stCondLst>
                            <p:childTnLst>
                              <p:par>
                                <p:cTn id="3210" presetID="1" presetClass="entr" presetSubtype="0" fill="hold" nodeType="clickEffect">
                                  <p:stCondLst>
                                    <p:cond delay="0"/>
                                  </p:stCondLst>
                                  <p:childTnLst>
                                    <p:set>
                                      <p:cBhvr>
                                        <p:cTn id="3211" dur="1" fill="hold">
                                          <p:stCondLst>
                                            <p:cond delay="0"/>
                                          </p:stCondLst>
                                        </p:cTn>
                                        <p:tgtEl>
                                          <p:spTgt spid="741"/>
                                        </p:tgtEl>
                                        <p:attrNameLst>
                                          <p:attrName>style.visibility</p:attrName>
                                        </p:attrNameLst>
                                      </p:cBhvr>
                                      <p:to>
                                        <p:strVal val="visible"/>
                                      </p:to>
                                    </p:set>
                                  </p:childTnLst>
                                </p:cTn>
                              </p:par>
                            </p:childTnLst>
                          </p:cTn>
                        </p:par>
                      </p:childTnLst>
                    </p:cTn>
                  </p:par>
                </p:childTnLst>
              </p:cTn>
              <p:nextCondLst>
                <p:cond evt="onClick" delay="0">
                  <p:tgtEl>
                    <p:spTgt spid="740"/>
                  </p:tgtEl>
                </p:cond>
              </p:nextCondLst>
            </p:seq>
            <p:seq concurrent="1" nextAc="seek">
              <p:cTn id="3212" restart="whenNotActive" fill="hold" evtFilter="cancelBubble" nodeType="interactiveSeq">
                <p:stCondLst>
                  <p:cond evt="onClick" delay="0">
                    <p:tgtEl>
                      <p:spTgt spid="741"/>
                    </p:tgtEl>
                  </p:cond>
                </p:stCondLst>
                <p:endSync evt="end" delay="0">
                  <p:rtn val="all"/>
                </p:endSync>
                <p:childTnLst>
                  <p:par>
                    <p:cTn id="3213" fill="hold">
                      <p:stCondLst>
                        <p:cond delay="0"/>
                      </p:stCondLst>
                      <p:childTnLst>
                        <p:par>
                          <p:cTn id="3214" fill="hold">
                            <p:stCondLst>
                              <p:cond delay="0"/>
                            </p:stCondLst>
                            <p:childTnLst>
                              <p:par>
                                <p:cTn id="3215" presetID="1" presetClass="exit" presetSubtype="0" fill="hold" nodeType="clickEffect">
                                  <p:stCondLst>
                                    <p:cond delay="0"/>
                                  </p:stCondLst>
                                  <p:childTnLst>
                                    <p:set>
                                      <p:cBhvr>
                                        <p:cTn id="3216" dur="1" fill="hold">
                                          <p:stCondLst>
                                            <p:cond delay="0"/>
                                          </p:stCondLst>
                                        </p:cTn>
                                        <p:tgtEl>
                                          <p:spTgt spid="741"/>
                                        </p:tgtEl>
                                        <p:attrNameLst>
                                          <p:attrName>style.visibility</p:attrName>
                                        </p:attrNameLst>
                                      </p:cBhvr>
                                      <p:to>
                                        <p:strVal val="hidden"/>
                                      </p:to>
                                    </p:set>
                                  </p:childTnLst>
                                </p:cTn>
                              </p:par>
                            </p:childTnLst>
                          </p:cTn>
                        </p:par>
                      </p:childTnLst>
                    </p:cTn>
                  </p:par>
                </p:childTnLst>
              </p:cTn>
              <p:nextCondLst>
                <p:cond evt="onClick" delay="0">
                  <p:tgtEl>
                    <p:spTgt spid="741"/>
                  </p:tgtEl>
                </p:cond>
              </p:nextCondLst>
            </p:seq>
            <p:seq concurrent="1" nextAc="seek">
              <p:cTn id="3217" restart="whenNotActive" fill="hold" evtFilter="cancelBubble" nodeType="interactiveSeq">
                <p:stCondLst>
                  <p:cond evt="onClick" delay="0">
                    <p:tgtEl>
                      <p:spTgt spid="744"/>
                    </p:tgtEl>
                  </p:cond>
                </p:stCondLst>
                <p:endSync evt="end" delay="0">
                  <p:rtn val="all"/>
                </p:endSync>
                <p:childTnLst>
                  <p:par>
                    <p:cTn id="3218" fill="hold">
                      <p:stCondLst>
                        <p:cond delay="0"/>
                      </p:stCondLst>
                      <p:childTnLst>
                        <p:par>
                          <p:cTn id="3219" fill="hold">
                            <p:stCondLst>
                              <p:cond delay="0"/>
                            </p:stCondLst>
                            <p:childTnLst>
                              <p:par>
                                <p:cTn id="3220" presetID="1" presetClass="entr" presetSubtype="0" fill="hold" nodeType="clickEffect">
                                  <p:stCondLst>
                                    <p:cond delay="0"/>
                                  </p:stCondLst>
                                  <p:childTnLst>
                                    <p:set>
                                      <p:cBhvr>
                                        <p:cTn id="3221" dur="1" fill="hold">
                                          <p:stCondLst>
                                            <p:cond delay="0"/>
                                          </p:stCondLst>
                                        </p:cTn>
                                        <p:tgtEl>
                                          <p:spTgt spid="747"/>
                                        </p:tgtEl>
                                        <p:attrNameLst>
                                          <p:attrName>style.visibility</p:attrName>
                                        </p:attrNameLst>
                                      </p:cBhvr>
                                      <p:to>
                                        <p:strVal val="visible"/>
                                      </p:to>
                                    </p:set>
                                  </p:childTnLst>
                                </p:cTn>
                              </p:par>
                            </p:childTnLst>
                          </p:cTn>
                        </p:par>
                      </p:childTnLst>
                    </p:cTn>
                  </p:par>
                </p:childTnLst>
              </p:cTn>
              <p:nextCondLst>
                <p:cond evt="onClick" delay="0">
                  <p:tgtEl>
                    <p:spTgt spid="744"/>
                  </p:tgtEl>
                </p:cond>
              </p:nextCondLst>
            </p:seq>
            <p:seq concurrent="1" nextAc="seek">
              <p:cTn id="3222" restart="whenNotActive" fill="hold" evtFilter="cancelBubble" nodeType="interactiveSeq">
                <p:stCondLst>
                  <p:cond evt="onClick" delay="0">
                    <p:tgtEl>
                      <p:spTgt spid="742"/>
                    </p:tgtEl>
                  </p:cond>
                </p:stCondLst>
                <p:endSync evt="end" delay="0">
                  <p:rtn val="all"/>
                </p:endSync>
                <p:childTnLst>
                  <p:par>
                    <p:cTn id="3223" fill="hold">
                      <p:stCondLst>
                        <p:cond delay="0"/>
                      </p:stCondLst>
                      <p:childTnLst>
                        <p:par>
                          <p:cTn id="3224" fill="hold">
                            <p:stCondLst>
                              <p:cond delay="0"/>
                            </p:stCondLst>
                            <p:childTnLst>
                              <p:par>
                                <p:cTn id="3225" presetID="1" presetClass="entr" presetSubtype="0" fill="hold" nodeType="clickEffect">
                                  <p:stCondLst>
                                    <p:cond delay="0"/>
                                  </p:stCondLst>
                                  <p:childTnLst>
                                    <p:set>
                                      <p:cBhvr>
                                        <p:cTn id="3226" dur="1" fill="hold">
                                          <p:stCondLst>
                                            <p:cond delay="0"/>
                                          </p:stCondLst>
                                        </p:cTn>
                                        <p:tgtEl>
                                          <p:spTgt spid="745"/>
                                        </p:tgtEl>
                                        <p:attrNameLst>
                                          <p:attrName>style.visibility</p:attrName>
                                        </p:attrNameLst>
                                      </p:cBhvr>
                                      <p:to>
                                        <p:strVal val="visible"/>
                                      </p:to>
                                    </p:set>
                                  </p:childTnLst>
                                </p:cTn>
                              </p:par>
                            </p:childTnLst>
                          </p:cTn>
                        </p:par>
                      </p:childTnLst>
                    </p:cTn>
                  </p:par>
                </p:childTnLst>
              </p:cTn>
              <p:nextCondLst>
                <p:cond evt="onClick" delay="0">
                  <p:tgtEl>
                    <p:spTgt spid="742"/>
                  </p:tgtEl>
                </p:cond>
              </p:nextCondLst>
            </p:seq>
            <p:seq concurrent="1" nextAc="seek">
              <p:cTn id="3227" restart="whenNotActive" fill="hold" evtFilter="cancelBubble" nodeType="interactiveSeq">
                <p:stCondLst>
                  <p:cond evt="onClick" delay="0">
                    <p:tgtEl>
                      <p:spTgt spid="743"/>
                    </p:tgtEl>
                  </p:cond>
                </p:stCondLst>
                <p:endSync evt="end" delay="0">
                  <p:rtn val="all"/>
                </p:endSync>
                <p:childTnLst>
                  <p:par>
                    <p:cTn id="3228" fill="hold">
                      <p:stCondLst>
                        <p:cond delay="0"/>
                      </p:stCondLst>
                      <p:childTnLst>
                        <p:par>
                          <p:cTn id="3229" fill="hold">
                            <p:stCondLst>
                              <p:cond delay="0"/>
                            </p:stCondLst>
                            <p:childTnLst>
                              <p:par>
                                <p:cTn id="3230" presetID="1" presetClass="entr" presetSubtype="0" fill="hold" nodeType="clickEffect">
                                  <p:stCondLst>
                                    <p:cond delay="0"/>
                                  </p:stCondLst>
                                  <p:childTnLst>
                                    <p:set>
                                      <p:cBhvr>
                                        <p:cTn id="3231" dur="1" fill="hold">
                                          <p:stCondLst>
                                            <p:cond delay="0"/>
                                          </p:stCondLst>
                                        </p:cTn>
                                        <p:tgtEl>
                                          <p:spTgt spid="746"/>
                                        </p:tgtEl>
                                        <p:attrNameLst>
                                          <p:attrName>style.visibility</p:attrName>
                                        </p:attrNameLst>
                                      </p:cBhvr>
                                      <p:to>
                                        <p:strVal val="visible"/>
                                      </p:to>
                                    </p:set>
                                  </p:childTnLst>
                                </p:cTn>
                              </p:par>
                            </p:childTnLst>
                          </p:cTn>
                        </p:par>
                      </p:childTnLst>
                    </p:cTn>
                  </p:par>
                </p:childTnLst>
              </p:cTn>
              <p:nextCondLst>
                <p:cond evt="onClick" delay="0">
                  <p:tgtEl>
                    <p:spTgt spid="743"/>
                  </p:tgtEl>
                </p:cond>
              </p:nextCondLst>
            </p:seq>
            <p:seq concurrent="1" nextAc="seek">
              <p:cTn id="3232" restart="whenNotActive" fill="hold" evtFilter="cancelBubble" nodeType="interactiveSeq">
                <p:stCondLst>
                  <p:cond evt="onClick" delay="0">
                    <p:tgtEl>
                      <p:spTgt spid="747"/>
                    </p:tgtEl>
                  </p:cond>
                </p:stCondLst>
                <p:endSync evt="end" delay="0">
                  <p:rtn val="all"/>
                </p:endSync>
                <p:childTnLst>
                  <p:par>
                    <p:cTn id="3233" fill="hold">
                      <p:stCondLst>
                        <p:cond delay="0"/>
                      </p:stCondLst>
                      <p:childTnLst>
                        <p:par>
                          <p:cTn id="3234" fill="hold">
                            <p:stCondLst>
                              <p:cond delay="0"/>
                            </p:stCondLst>
                            <p:childTnLst>
                              <p:par>
                                <p:cTn id="3235" presetID="1" presetClass="exit" presetSubtype="0" fill="hold" nodeType="clickEffect">
                                  <p:stCondLst>
                                    <p:cond delay="0"/>
                                  </p:stCondLst>
                                  <p:childTnLst>
                                    <p:set>
                                      <p:cBhvr>
                                        <p:cTn id="3236" dur="1" fill="hold">
                                          <p:stCondLst>
                                            <p:cond delay="0"/>
                                          </p:stCondLst>
                                        </p:cTn>
                                        <p:tgtEl>
                                          <p:spTgt spid="747"/>
                                        </p:tgtEl>
                                        <p:attrNameLst>
                                          <p:attrName>style.visibility</p:attrName>
                                        </p:attrNameLst>
                                      </p:cBhvr>
                                      <p:to>
                                        <p:strVal val="hidden"/>
                                      </p:to>
                                    </p:set>
                                  </p:childTnLst>
                                </p:cTn>
                              </p:par>
                            </p:childTnLst>
                          </p:cTn>
                        </p:par>
                      </p:childTnLst>
                    </p:cTn>
                  </p:par>
                </p:childTnLst>
              </p:cTn>
              <p:nextCondLst>
                <p:cond evt="onClick" delay="0">
                  <p:tgtEl>
                    <p:spTgt spid="747"/>
                  </p:tgtEl>
                </p:cond>
              </p:nextCondLst>
            </p:seq>
            <p:seq concurrent="1" nextAc="seek">
              <p:cTn id="3237" restart="whenNotActive" fill="hold" evtFilter="cancelBubble" nodeType="interactiveSeq">
                <p:stCondLst>
                  <p:cond evt="onClick" delay="0">
                    <p:tgtEl>
                      <p:spTgt spid="745"/>
                    </p:tgtEl>
                  </p:cond>
                </p:stCondLst>
                <p:endSync evt="end" delay="0">
                  <p:rtn val="all"/>
                </p:endSync>
                <p:childTnLst>
                  <p:par>
                    <p:cTn id="3238" fill="hold">
                      <p:stCondLst>
                        <p:cond delay="0"/>
                      </p:stCondLst>
                      <p:childTnLst>
                        <p:par>
                          <p:cTn id="3239" fill="hold">
                            <p:stCondLst>
                              <p:cond delay="0"/>
                            </p:stCondLst>
                            <p:childTnLst>
                              <p:par>
                                <p:cTn id="3240" presetID="1" presetClass="exit" presetSubtype="0" fill="hold" nodeType="clickEffect">
                                  <p:stCondLst>
                                    <p:cond delay="0"/>
                                  </p:stCondLst>
                                  <p:childTnLst>
                                    <p:set>
                                      <p:cBhvr>
                                        <p:cTn id="3241" dur="1" fill="hold">
                                          <p:stCondLst>
                                            <p:cond delay="0"/>
                                          </p:stCondLst>
                                        </p:cTn>
                                        <p:tgtEl>
                                          <p:spTgt spid="745"/>
                                        </p:tgtEl>
                                        <p:attrNameLst>
                                          <p:attrName>style.visibility</p:attrName>
                                        </p:attrNameLst>
                                      </p:cBhvr>
                                      <p:to>
                                        <p:strVal val="hidden"/>
                                      </p:to>
                                    </p:set>
                                  </p:childTnLst>
                                </p:cTn>
                              </p:par>
                            </p:childTnLst>
                          </p:cTn>
                        </p:par>
                      </p:childTnLst>
                    </p:cTn>
                  </p:par>
                </p:childTnLst>
              </p:cTn>
              <p:nextCondLst>
                <p:cond evt="onClick" delay="0">
                  <p:tgtEl>
                    <p:spTgt spid="745"/>
                  </p:tgtEl>
                </p:cond>
              </p:nextCondLst>
            </p:seq>
            <p:seq concurrent="1" nextAc="seek">
              <p:cTn id="3242" restart="whenNotActive" fill="hold" evtFilter="cancelBubble" nodeType="interactiveSeq">
                <p:stCondLst>
                  <p:cond evt="onClick" delay="0">
                    <p:tgtEl>
                      <p:spTgt spid="746"/>
                    </p:tgtEl>
                  </p:cond>
                </p:stCondLst>
                <p:endSync evt="end" delay="0">
                  <p:rtn val="all"/>
                </p:endSync>
                <p:childTnLst>
                  <p:par>
                    <p:cTn id="3243" fill="hold">
                      <p:stCondLst>
                        <p:cond delay="0"/>
                      </p:stCondLst>
                      <p:childTnLst>
                        <p:par>
                          <p:cTn id="3244" fill="hold">
                            <p:stCondLst>
                              <p:cond delay="0"/>
                            </p:stCondLst>
                            <p:childTnLst>
                              <p:par>
                                <p:cTn id="3245" presetID="1" presetClass="exit" presetSubtype="0" fill="hold" nodeType="clickEffect">
                                  <p:stCondLst>
                                    <p:cond delay="0"/>
                                  </p:stCondLst>
                                  <p:childTnLst>
                                    <p:set>
                                      <p:cBhvr>
                                        <p:cTn id="3246" dur="1" fill="hold">
                                          <p:stCondLst>
                                            <p:cond delay="0"/>
                                          </p:stCondLst>
                                        </p:cTn>
                                        <p:tgtEl>
                                          <p:spTgt spid="746"/>
                                        </p:tgtEl>
                                        <p:attrNameLst>
                                          <p:attrName>style.visibility</p:attrName>
                                        </p:attrNameLst>
                                      </p:cBhvr>
                                      <p:to>
                                        <p:strVal val="hidden"/>
                                      </p:to>
                                    </p:set>
                                  </p:childTnLst>
                                </p:cTn>
                              </p:par>
                            </p:childTnLst>
                          </p:cTn>
                        </p:par>
                      </p:childTnLst>
                    </p:cTn>
                  </p:par>
                </p:childTnLst>
              </p:cTn>
              <p:nextCondLst>
                <p:cond evt="onClick" delay="0">
                  <p:tgtEl>
                    <p:spTgt spid="746"/>
                  </p:tgtEl>
                </p:cond>
              </p:nextCondLst>
            </p:seq>
            <p:seq concurrent="1" nextAc="seek">
              <p:cTn id="3247" restart="whenNotActive" fill="hold" evtFilter="cancelBubble" nodeType="interactiveSeq">
                <p:stCondLst>
                  <p:cond evt="onClick" delay="0">
                    <p:tgtEl>
                      <p:spTgt spid="748"/>
                    </p:tgtEl>
                  </p:cond>
                </p:stCondLst>
                <p:endSync evt="end" delay="0">
                  <p:rtn val="all"/>
                </p:endSync>
                <p:childTnLst>
                  <p:par>
                    <p:cTn id="3248" fill="hold">
                      <p:stCondLst>
                        <p:cond delay="0"/>
                      </p:stCondLst>
                      <p:childTnLst>
                        <p:par>
                          <p:cTn id="3249" fill="hold">
                            <p:stCondLst>
                              <p:cond delay="0"/>
                            </p:stCondLst>
                            <p:childTnLst>
                              <p:par>
                                <p:cTn id="3250" presetID="1" presetClass="entr" presetSubtype="0" fill="hold" nodeType="clickEffect">
                                  <p:stCondLst>
                                    <p:cond delay="0"/>
                                  </p:stCondLst>
                                  <p:childTnLst>
                                    <p:set>
                                      <p:cBhvr>
                                        <p:cTn id="3251" dur="1" fill="hold">
                                          <p:stCondLst>
                                            <p:cond delay="0"/>
                                          </p:stCondLst>
                                        </p:cTn>
                                        <p:tgtEl>
                                          <p:spTgt spid="749"/>
                                        </p:tgtEl>
                                        <p:attrNameLst>
                                          <p:attrName>style.visibility</p:attrName>
                                        </p:attrNameLst>
                                      </p:cBhvr>
                                      <p:to>
                                        <p:strVal val="visible"/>
                                      </p:to>
                                    </p:set>
                                  </p:childTnLst>
                                </p:cTn>
                              </p:par>
                            </p:childTnLst>
                          </p:cTn>
                        </p:par>
                      </p:childTnLst>
                    </p:cTn>
                  </p:par>
                </p:childTnLst>
              </p:cTn>
              <p:nextCondLst>
                <p:cond evt="onClick" delay="0">
                  <p:tgtEl>
                    <p:spTgt spid="748"/>
                  </p:tgtEl>
                </p:cond>
              </p:nextCondLst>
            </p:seq>
            <p:seq concurrent="1" nextAc="seek">
              <p:cTn id="3252" restart="whenNotActive" fill="hold" evtFilter="cancelBubble" nodeType="interactiveSeq">
                <p:stCondLst>
                  <p:cond evt="onClick" delay="0">
                    <p:tgtEl>
                      <p:spTgt spid="749"/>
                    </p:tgtEl>
                  </p:cond>
                </p:stCondLst>
                <p:endSync evt="end" delay="0">
                  <p:rtn val="all"/>
                </p:endSync>
                <p:childTnLst>
                  <p:par>
                    <p:cTn id="3253" fill="hold">
                      <p:stCondLst>
                        <p:cond delay="0"/>
                      </p:stCondLst>
                      <p:childTnLst>
                        <p:par>
                          <p:cTn id="3254" fill="hold">
                            <p:stCondLst>
                              <p:cond delay="0"/>
                            </p:stCondLst>
                            <p:childTnLst>
                              <p:par>
                                <p:cTn id="3255" presetID="1" presetClass="exit" presetSubtype="0" fill="hold" nodeType="clickEffect">
                                  <p:stCondLst>
                                    <p:cond delay="0"/>
                                  </p:stCondLst>
                                  <p:childTnLst>
                                    <p:set>
                                      <p:cBhvr>
                                        <p:cTn id="3256" dur="1" fill="hold">
                                          <p:stCondLst>
                                            <p:cond delay="0"/>
                                          </p:stCondLst>
                                        </p:cTn>
                                        <p:tgtEl>
                                          <p:spTgt spid="749"/>
                                        </p:tgtEl>
                                        <p:attrNameLst>
                                          <p:attrName>style.visibility</p:attrName>
                                        </p:attrNameLst>
                                      </p:cBhvr>
                                      <p:to>
                                        <p:strVal val="hidden"/>
                                      </p:to>
                                    </p:set>
                                  </p:childTnLst>
                                </p:cTn>
                              </p:par>
                            </p:childTnLst>
                          </p:cTn>
                        </p:par>
                      </p:childTnLst>
                    </p:cTn>
                  </p:par>
                </p:childTnLst>
              </p:cTn>
              <p:nextCondLst>
                <p:cond evt="onClick" delay="0">
                  <p:tgtEl>
                    <p:spTgt spid="749"/>
                  </p:tgtEl>
                </p:cond>
              </p:nextCondLst>
            </p:seq>
            <p:seq concurrent="1" nextAc="seek">
              <p:cTn id="3257" restart="whenNotActive" fill="hold" evtFilter="cancelBubble" nodeType="interactiveSeq">
                <p:stCondLst>
                  <p:cond evt="onClick" delay="0">
                    <p:tgtEl>
                      <p:spTgt spid="752"/>
                    </p:tgtEl>
                  </p:cond>
                </p:stCondLst>
                <p:endSync evt="end" delay="0">
                  <p:rtn val="all"/>
                </p:endSync>
                <p:childTnLst>
                  <p:par>
                    <p:cTn id="3258" fill="hold">
                      <p:stCondLst>
                        <p:cond delay="0"/>
                      </p:stCondLst>
                      <p:childTnLst>
                        <p:par>
                          <p:cTn id="3259" fill="hold">
                            <p:stCondLst>
                              <p:cond delay="0"/>
                            </p:stCondLst>
                            <p:childTnLst>
                              <p:par>
                                <p:cTn id="3260" presetID="1" presetClass="entr" presetSubtype="0" fill="hold" nodeType="clickEffect">
                                  <p:stCondLst>
                                    <p:cond delay="0"/>
                                  </p:stCondLst>
                                  <p:childTnLst>
                                    <p:set>
                                      <p:cBhvr>
                                        <p:cTn id="3261" dur="1" fill="hold">
                                          <p:stCondLst>
                                            <p:cond delay="0"/>
                                          </p:stCondLst>
                                        </p:cTn>
                                        <p:tgtEl>
                                          <p:spTgt spid="755"/>
                                        </p:tgtEl>
                                        <p:attrNameLst>
                                          <p:attrName>style.visibility</p:attrName>
                                        </p:attrNameLst>
                                      </p:cBhvr>
                                      <p:to>
                                        <p:strVal val="visible"/>
                                      </p:to>
                                    </p:set>
                                  </p:childTnLst>
                                </p:cTn>
                              </p:par>
                            </p:childTnLst>
                          </p:cTn>
                        </p:par>
                      </p:childTnLst>
                    </p:cTn>
                  </p:par>
                </p:childTnLst>
              </p:cTn>
              <p:nextCondLst>
                <p:cond evt="onClick" delay="0">
                  <p:tgtEl>
                    <p:spTgt spid="752"/>
                  </p:tgtEl>
                </p:cond>
              </p:nextCondLst>
            </p:seq>
            <p:seq concurrent="1" nextAc="seek">
              <p:cTn id="3262" restart="whenNotActive" fill="hold" evtFilter="cancelBubble" nodeType="interactiveSeq">
                <p:stCondLst>
                  <p:cond evt="onClick" delay="0">
                    <p:tgtEl>
                      <p:spTgt spid="750"/>
                    </p:tgtEl>
                  </p:cond>
                </p:stCondLst>
                <p:endSync evt="end" delay="0">
                  <p:rtn val="all"/>
                </p:endSync>
                <p:childTnLst>
                  <p:par>
                    <p:cTn id="3263" fill="hold">
                      <p:stCondLst>
                        <p:cond delay="0"/>
                      </p:stCondLst>
                      <p:childTnLst>
                        <p:par>
                          <p:cTn id="3264" fill="hold">
                            <p:stCondLst>
                              <p:cond delay="0"/>
                            </p:stCondLst>
                            <p:childTnLst>
                              <p:par>
                                <p:cTn id="3265" presetID="1" presetClass="entr" presetSubtype="0" fill="hold" nodeType="clickEffect">
                                  <p:stCondLst>
                                    <p:cond delay="0"/>
                                  </p:stCondLst>
                                  <p:childTnLst>
                                    <p:set>
                                      <p:cBhvr>
                                        <p:cTn id="3266" dur="1" fill="hold">
                                          <p:stCondLst>
                                            <p:cond delay="0"/>
                                          </p:stCondLst>
                                        </p:cTn>
                                        <p:tgtEl>
                                          <p:spTgt spid="753"/>
                                        </p:tgtEl>
                                        <p:attrNameLst>
                                          <p:attrName>style.visibility</p:attrName>
                                        </p:attrNameLst>
                                      </p:cBhvr>
                                      <p:to>
                                        <p:strVal val="visible"/>
                                      </p:to>
                                    </p:set>
                                  </p:childTnLst>
                                </p:cTn>
                              </p:par>
                            </p:childTnLst>
                          </p:cTn>
                        </p:par>
                      </p:childTnLst>
                    </p:cTn>
                  </p:par>
                </p:childTnLst>
              </p:cTn>
              <p:nextCondLst>
                <p:cond evt="onClick" delay="0">
                  <p:tgtEl>
                    <p:spTgt spid="750"/>
                  </p:tgtEl>
                </p:cond>
              </p:nextCondLst>
            </p:seq>
            <p:seq concurrent="1" nextAc="seek">
              <p:cTn id="3267" restart="whenNotActive" fill="hold" evtFilter="cancelBubble" nodeType="interactiveSeq">
                <p:stCondLst>
                  <p:cond evt="onClick" delay="0">
                    <p:tgtEl>
                      <p:spTgt spid="751"/>
                    </p:tgtEl>
                  </p:cond>
                </p:stCondLst>
                <p:endSync evt="end" delay="0">
                  <p:rtn val="all"/>
                </p:endSync>
                <p:childTnLst>
                  <p:par>
                    <p:cTn id="3268" fill="hold">
                      <p:stCondLst>
                        <p:cond delay="0"/>
                      </p:stCondLst>
                      <p:childTnLst>
                        <p:par>
                          <p:cTn id="3269" fill="hold">
                            <p:stCondLst>
                              <p:cond delay="0"/>
                            </p:stCondLst>
                            <p:childTnLst>
                              <p:par>
                                <p:cTn id="3270" presetID="1" presetClass="entr" presetSubtype="0" fill="hold" nodeType="clickEffect">
                                  <p:stCondLst>
                                    <p:cond delay="0"/>
                                  </p:stCondLst>
                                  <p:childTnLst>
                                    <p:set>
                                      <p:cBhvr>
                                        <p:cTn id="3271" dur="1" fill="hold">
                                          <p:stCondLst>
                                            <p:cond delay="0"/>
                                          </p:stCondLst>
                                        </p:cTn>
                                        <p:tgtEl>
                                          <p:spTgt spid="754"/>
                                        </p:tgtEl>
                                        <p:attrNameLst>
                                          <p:attrName>style.visibility</p:attrName>
                                        </p:attrNameLst>
                                      </p:cBhvr>
                                      <p:to>
                                        <p:strVal val="visible"/>
                                      </p:to>
                                    </p:set>
                                  </p:childTnLst>
                                </p:cTn>
                              </p:par>
                            </p:childTnLst>
                          </p:cTn>
                        </p:par>
                      </p:childTnLst>
                    </p:cTn>
                  </p:par>
                </p:childTnLst>
              </p:cTn>
              <p:nextCondLst>
                <p:cond evt="onClick" delay="0">
                  <p:tgtEl>
                    <p:spTgt spid="751"/>
                  </p:tgtEl>
                </p:cond>
              </p:nextCondLst>
            </p:seq>
            <p:seq concurrent="1" nextAc="seek">
              <p:cTn id="3272" restart="whenNotActive" fill="hold" evtFilter="cancelBubble" nodeType="interactiveSeq">
                <p:stCondLst>
                  <p:cond evt="onClick" delay="0">
                    <p:tgtEl>
                      <p:spTgt spid="755"/>
                    </p:tgtEl>
                  </p:cond>
                </p:stCondLst>
                <p:endSync evt="end" delay="0">
                  <p:rtn val="all"/>
                </p:endSync>
                <p:childTnLst>
                  <p:par>
                    <p:cTn id="3273" fill="hold">
                      <p:stCondLst>
                        <p:cond delay="0"/>
                      </p:stCondLst>
                      <p:childTnLst>
                        <p:par>
                          <p:cTn id="3274" fill="hold">
                            <p:stCondLst>
                              <p:cond delay="0"/>
                            </p:stCondLst>
                            <p:childTnLst>
                              <p:par>
                                <p:cTn id="3275" presetID="1" presetClass="exit" presetSubtype="0" fill="hold" nodeType="clickEffect">
                                  <p:stCondLst>
                                    <p:cond delay="0"/>
                                  </p:stCondLst>
                                  <p:childTnLst>
                                    <p:set>
                                      <p:cBhvr>
                                        <p:cTn id="3276" dur="1" fill="hold">
                                          <p:stCondLst>
                                            <p:cond delay="0"/>
                                          </p:stCondLst>
                                        </p:cTn>
                                        <p:tgtEl>
                                          <p:spTgt spid="755"/>
                                        </p:tgtEl>
                                        <p:attrNameLst>
                                          <p:attrName>style.visibility</p:attrName>
                                        </p:attrNameLst>
                                      </p:cBhvr>
                                      <p:to>
                                        <p:strVal val="hidden"/>
                                      </p:to>
                                    </p:set>
                                  </p:childTnLst>
                                </p:cTn>
                              </p:par>
                            </p:childTnLst>
                          </p:cTn>
                        </p:par>
                      </p:childTnLst>
                    </p:cTn>
                  </p:par>
                </p:childTnLst>
              </p:cTn>
              <p:nextCondLst>
                <p:cond evt="onClick" delay="0">
                  <p:tgtEl>
                    <p:spTgt spid="755"/>
                  </p:tgtEl>
                </p:cond>
              </p:nextCondLst>
            </p:seq>
            <p:seq concurrent="1" nextAc="seek">
              <p:cTn id="3277" restart="whenNotActive" fill="hold" evtFilter="cancelBubble" nodeType="interactiveSeq">
                <p:stCondLst>
                  <p:cond evt="onClick" delay="0">
                    <p:tgtEl>
                      <p:spTgt spid="753"/>
                    </p:tgtEl>
                  </p:cond>
                </p:stCondLst>
                <p:endSync evt="end" delay="0">
                  <p:rtn val="all"/>
                </p:endSync>
                <p:childTnLst>
                  <p:par>
                    <p:cTn id="3278" fill="hold">
                      <p:stCondLst>
                        <p:cond delay="0"/>
                      </p:stCondLst>
                      <p:childTnLst>
                        <p:par>
                          <p:cTn id="3279" fill="hold">
                            <p:stCondLst>
                              <p:cond delay="0"/>
                            </p:stCondLst>
                            <p:childTnLst>
                              <p:par>
                                <p:cTn id="3280" presetID="1" presetClass="exit" presetSubtype="0" fill="hold" nodeType="clickEffect">
                                  <p:stCondLst>
                                    <p:cond delay="0"/>
                                  </p:stCondLst>
                                  <p:childTnLst>
                                    <p:set>
                                      <p:cBhvr>
                                        <p:cTn id="3281" dur="1" fill="hold">
                                          <p:stCondLst>
                                            <p:cond delay="0"/>
                                          </p:stCondLst>
                                        </p:cTn>
                                        <p:tgtEl>
                                          <p:spTgt spid="753"/>
                                        </p:tgtEl>
                                        <p:attrNameLst>
                                          <p:attrName>style.visibility</p:attrName>
                                        </p:attrNameLst>
                                      </p:cBhvr>
                                      <p:to>
                                        <p:strVal val="hidden"/>
                                      </p:to>
                                    </p:set>
                                  </p:childTnLst>
                                </p:cTn>
                              </p:par>
                            </p:childTnLst>
                          </p:cTn>
                        </p:par>
                      </p:childTnLst>
                    </p:cTn>
                  </p:par>
                </p:childTnLst>
              </p:cTn>
              <p:nextCondLst>
                <p:cond evt="onClick" delay="0">
                  <p:tgtEl>
                    <p:spTgt spid="753"/>
                  </p:tgtEl>
                </p:cond>
              </p:nextCondLst>
            </p:seq>
            <p:seq concurrent="1" nextAc="seek">
              <p:cTn id="3282" restart="whenNotActive" fill="hold" evtFilter="cancelBubble" nodeType="interactiveSeq">
                <p:stCondLst>
                  <p:cond evt="onClick" delay="0">
                    <p:tgtEl>
                      <p:spTgt spid="754"/>
                    </p:tgtEl>
                  </p:cond>
                </p:stCondLst>
                <p:endSync evt="end" delay="0">
                  <p:rtn val="all"/>
                </p:endSync>
                <p:childTnLst>
                  <p:par>
                    <p:cTn id="3283" fill="hold">
                      <p:stCondLst>
                        <p:cond delay="0"/>
                      </p:stCondLst>
                      <p:childTnLst>
                        <p:par>
                          <p:cTn id="3284" fill="hold">
                            <p:stCondLst>
                              <p:cond delay="0"/>
                            </p:stCondLst>
                            <p:childTnLst>
                              <p:par>
                                <p:cTn id="3285" presetID="1" presetClass="exit" presetSubtype="0" fill="hold" nodeType="clickEffect">
                                  <p:stCondLst>
                                    <p:cond delay="0"/>
                                  </p:stCondLst>
                                  <p:childTnLst>
                                    <p:set>
                                      <p:cBhvr>
                                        <p:cTn id="3286" dur="1" fill="hold">
                                          <p:stCondLst>
                                            <p:cond delay="0"/>
                                          </p:stCondLst>
                                        </p:cTn>
                                        <p:tgtEl>
                                          <p:spTgt spid="754"/>
                                        </p:tgtEl>
                                        <p:attrNameLst>
                                          <p:attrName>style.visibility</p:attrName>
                                        </p:attrNameLst>
                                      </p:cBhvr>
                                      <p:to>
                                        <p:strVal val="hidden"/>
                                      </p:to>
                                    </p:set>
                                  </p:childTnLst>
                                </p:cTn>
                              </p:par>
                            </p:childTnLst>
                          </p:cTn>
                        </p:par>
                      </p:childTnLst>
                    </p:cTn>
                  </p:par>
                </p:childTnLst>
              </p:cTn>
              <p:nextCondLst>
                <p:cond evt="onClick" delay="0">
                  <p:tgtEl>
                    <p:spTgt spid="754"/>
                  </p:tgtEl>
                </p:cond>
              </p:nextCondLst>
            </p:seq>
            <p:seq concurrent="1" nextAc="seek">
              <p:cTn id="3287" restart="whenNotActive" fill="hold" evtFilter="cancelBubble" nodeType="interactiveSeq">
                <p:stCondLst>
                  <p:cond evt="onClick" delay="0">
                    <p:tgtEl>
                      <p:spTgt spid="756"/>
                    </p:tgtEl>
                  </p:cond>
                </p:stCondLst>
                <p:endSync evt="end" delay="0">
                  <p:rtn val="all"/>
                </p:endSync>
                <p:childTnLst>
                  <p:par>
                    <p:cTn id="3288" fill="hold">
                      <p:stCondLst>
                        <p:cond delay="0"/>
                      </p:stCondLst>
                      <p:childTnLst>
                        <p:par>
                          <p:cTn id="3289" fill="hold">
                            <p:stCondLst>
                              <p:cond delay="0"/>
                            </p:stCondLst>
                            <p:childTnLst>
                              <p:par>
                                <p:cTn id="3290" presetID="1" presetClass="entr" presetSubtype="0" fill="hold" nodeType="clickEffect">
                                  <p:stCondLst>
                                    <p:cond delay="0"/>
                                  </p:stCondLst>
                                  <p:childTnLst>
                                    <p:set>
                                      <p:cBhvr>
                                        <p:cTn id="3291" dur="1" fill="hold">
                                          <p:stCondLst>
                                            <p:cond delay="0"/>
                                          </p:stCondLst>
                                        </p:cTn>
                                        <p:tgtEl>
                                          <p:spTgt spid="757"/>
                                        </p:tgtEl>
                                        <p:attrNameLst>
                                          <p:attrName>style.visibility</p:attrName>
                                        </p:attrNameLst>
                                      </p:cBhvr>
                                      <p:to>
                                        <p:strVal val="visible"/>
                                      </p:to>
                                    </p:set>
                                  </p:childTnLst>
                                </p:cTn>
                              </p:par>
                            </p:childTnLst>
                          </p:cTn>
                        </p:par>
                      </p:childTnLst>
                    </p:cTn>
                  </p:par>
                </p:childTnLst>
              </p:cTn>
              <p:nextCondLst>
                <p:cond evt="onClick" delay="0">
                  <p:tgtEl>
                    <p:spTgt spid="756"/>
                  </p:tgtEl>
                </p:cond>
              </p:nextCondLst>
            </p:seq>
            <p:seq concurrent="1" nextAc="seek">
              <p:cTn id="3292" restart="whenNotActive" fill="hold" evtFilter="cancelBubble" nodeType="interactiveSeq">
                <p:stCondLst>
                  <p:cond evt="onClick" delay="0">
                    <p:tgtEl>
                      <p:spTgt spid="757"/>
                    </p:tgtEl>
                  </p:cond>
                </p:stCondLst>
                <p:endSync evt="end" delay="0">
                  <p:rtn val="all"/>
                </p:endSync>
                <p:childTnLst>
                  <p:par>
                    <p:cTn id="3293" fill="hold">
                      <p:stCondLst>
                        <p:cond delay="0"/>
                      </p:stCondLst>
                      <p:childTnLst>
                        <p:par>
                          <p:cTn id="3294" fill="hold">
                            <p:stCondLst>
                              <p:cond delay="0"/>
                            </p:stCondLst>
                            <p:childTnLst>
                              <p:par>
                                <p:cTn id="3295" presetID="1" presetClass="exit" presetSubtype="0" fill="hold" nodeType="clickEffect">
                                  <p:stCondLst>
                                    <p:cond delay="0"/>
                                  </p:stCondLst>
                                  <p:childTnLst>
                                    <p:set>
                                      <p:cBhvr>
                                        <p:cTn id="3296" dur="1" fill="hold">
                                          <p:stCondLst>
                                            <p:cond delay="0"/>
                                          </p:stCondLst>
                                        </p:cTn>
                                        <p:tgtEl>
                                          <p:spTgt spid="757"/>
                                        </p:tgtEl>
                                        <p:attrNameLst>
                                          <p:attrName>style.visibility</p:attrName>
                                        </p:attrNameLst>
                                      </p:cBhvr>
                                      <p:to>
                                        <p:strVal val="hidden"/>
                                      </p:to>
                                    </p:set>
                                  </p:childTnLst>
                                </p:cTn>
                              </p:par>
                            </p:childTnLst>
                          </p:cTn>
                        </p:par>
                      </p:childTnLst>
                    </p:cTn>
                  </p:par>
                </p:childTnLst>
              </p:cTn>
              <p:nextCondLst>
                <p:cond evt="onClick" delay="0">
                  <p:tgtEl>
                    <p:spTgt spid="757"/>
                  </p:tgtEl>
                </p:cond>
              </p:nextCondLst>
            </p:seq>
            <p:seq concurrent="1" nextAc="seek">
              <p:cTn id="3297" restart="whenNotActive" fill="hold" evtFilter="cancelBubble" nodeType="interactiveSeq">
                <p:stCondLst>
                  <p:cond evt="onClick" delay="0">
                    <p:tgtEl>
                      <p:spTgt spid="760"/>
                    </p:tgtEl>
                  </p:cond>
                </p:stCondLst>
                <p:endSync evt="end" delay="0">
                  <p:rtn val="all"/>
                </p:endSync>
                <p:childTnLst>
                  <p:par>
                    <p:cTn id="3298" fill="hold">
                      <p:stCondLst>
                        <p:cond delay="0"/>
                      </p:stCondLst>
                      <p:childTnLst>
                        <p:par>
                          <p:cTn id="3299" fill="hold">
                            <p:stCondLst>
                              <p:cond delay="0"/>
                            </p:stCondLst>
                            <p:childTnLst>
                              <p:par>
                                <p:cTn id="3300" presetID="1" presetClass="entr" presetSubtype="0" fill="hold" nodeType="clickEffect">
                                  <p:stCondLst>
                                    <p:cond delay="0"/>
                                  </p:stCondLst>
                                  <p:childTnLst>
                                    <p:set>
                                      <p:cBhvr>
                                        <p:cTn id="3301" dur="1" fill="hold">
                                          <p:stCondLst>
                                            <p:cond delay="0"/>
                                          </p:stCondLst>
                                        </p:cTn>
                                        <p:tgtEl>
                                          <p:spTgt spid="763"/>
                                        </p:tgtEl>
                                        <p:attrNameLst>
                                          <p:attrName>style.visibility</p:attrName>
                                        </p:attrNameLst>
                                      </p:cBhvr>
                                      <p:to>
                                        <p:strVal val="visible"/>
                                      </p:to>
                                    </p:set>
                                  </p:childTnLst>
                                </p:cTn>
                              </p:par>
                            </p:childTnLst>
                          </p:cTn>
                        </p:par>
                      </p:childTnLst>
                    </p:cTn>
                  </p:par>
                </p:childTnLst>
              </p:cTn>
              <p:nextCondLst>
                <p:cond evt="onClick" delay="0">
                  <p:tgtEl>
                    <p:spTgt spid="760"/>
                  </p:tgtEl>
                </p:cond>
              </p:nextCondLst>
            </p:seq>
            <p:seq concurrent="1" nextAc="seek">
              <p:cTn id="3302" restart="whenNotActive" fill="hold" evtFilter="cancelBubble" nodeType="interactiveSeq">
                <p:stCondLst>
                  <p:cond evt="onClick" delay="0">
                    <p:tgtEl>
                      <p:spTgt spid="758"/>
                    </p:tgtEl>
                  </p:cond>
                </p:stCondLst>
                <p:endSync evt="end" delay="0">
                  <p:rtn val="all"/>
                </p:endSync>
                <p:childTnLst>
                  <p:par>
                    <p:cTn id="3303" fill="hold">
                      <p:stCondLst>
                        <p:cond delay="0"/>
                      </p:stCondLst>
                      <p:childTnLst>
                        <p:par>
                          <p:cTn id="3304" fill="hold">
                            <p:stCondLst>
                              <p:cond delay="0"/>
                            </p:stCondLst>
                            <p:childTnLst>
                              <p:par>
                                <p:cTn id="3305" presetID="1" presetClass="entr" presetSubtype="0" fill="hold" nodeType="clickEffect">
                                  <p:stCondLst>
                                    <p:cond delay="0"/>
                                  </p:stCondLst>
                                  <p:childTnLst>
                                    <p:set>
                                      <p:cBhvr>
                                        <p:cTn id="3306" dur="1" fill="hold">
                                          <p:stCondLst>
                                            <p:cond delay="0"/>
                                          </p:stCondLst>
                                        </p:cTn>
                                        <p:tgtEl>
                                          <p:spTgt spid="761"/>
                                        </p:tgtEl>
                                        <p:attrNameLst>
                                          <p:attrName>style.visibility</p:attrName>
                                        </p:attrNameLst>
                                      </p:cBhvr>
                                      <p:to>
                                        <p:strVal val="visible"/>
                                      </p:to>
                                    </p:set>
                                  </p:childTnLst>
                                </p:cTn>
                              </p:par>
                            </p:childTnLst>
                          </p:cTn>
                        </p:par>
                      </p:childTnLst>
                    </p:cTn>
                  </p:par>
                </p:childTnLst>
              </p:cTn>
              <p:nextCondLst>
                <p:cond evt="onClick" delay="0">
                  <p:tgtEl>
                    <p:spTgt spid="758"/>
                  </p:tgtEl>
                </p:cond>
              </p:nextCondLst>
            </p:seq>
            <p:seq concurrent="1" nextAc="seek">
              <p:cTn id="3307" restart="whenNotActive" fill="hold" evtFilter="cancelBubble" nodeType="interactiveSeq">
                <p:stCondLst>
                  <p:cond evt="onClick" delay="0">
                    <p:tgtEl>
                      <p:spTgt spid="759"/>
                    </p:tgtEl>
                  </p:cond>
                </p:stCondLst>
                <p:endSync evt="end" delay="0">
                  <p:rtn val="all"/>
                </p:endSync>
                <p:childTnLst>
                  <p:par>
                    <p:cTn id="3308" fill="hold">
                      <p:stCondLst>
                        <p:cond delay="0"/>
                      </p:stCondLst>
                      <p:childTnLst>
                        <p:par>
                          <p:cTn id="3309" fill="hold">
                            <p:stCondLst>
                              <p:cond delay="0"/>
                            </p:stCondLst>
                            <p:childTnLst>
                              <p:par>
                                <p:cTn id="3310" presetID="1" presetClass="entr" presetSubtype="0" fill="hold" nodeType="clickEffect">
                                  <p:stCondLst>
                                    <p:cond delay="0"/>
                                  </p:stCondLst>
                                  <p:childTnLst>
                                    <p:set>
                                      <p:cBhvr>
                                        <p:cTn id="3311" dur="1" fill="hold">
                                          <p:stCondLst>
                                            <p:cond delay="0"/>
                                          </p:stCondLst>
                                        </p:cTn>
                                        <p:tgtEl>
                                          <p:spTgt spid="762"/>
                                        </p:tgtEl>
                                        <p:attrNameLst>
                                          <p:attrName>style.visibility</p:attrName>
                                        </p:attrNameLst>
                                      </p:cBhvr>
                                      <p:to>
                                        <p:strVal val="visible"/>
                                      </p:to>
                                    </p:set>
                                  </p:childTnLst>
                                </p:cTn>
                              </p:par>
                            </p:childTnLst>
                          </p:cTn>
                        </p:par>
                      </p:childTnLst>
                    </p:cTn>
                  </p:par>
                </p:childTnLst>
              </p:cTn>
              <p:nextCondLst>
                <p:cond evt="onClick" delay="0">
                  <p:tgtEl>
                    <p:spTgt spid="759"/>
                  </p:tgtEl>
                </p:cond>
              </p:nextCondLst>
            </p:seq>
            <p:seq concurrent="1" nextAc="seek">
              <p:cTn id="3312" restart="whenNotActive" fill="hold" evtFilter="cancelBubble" nodeType="interactiveSeq">
                <p:stCondLst>
                  <p:cond evt="onClick" delay="0">
                    <p:tgtEl>
                      <p:spTgt spid="763"/>
                    </p:tgtEl>
                  </p:cond>
                </p:stCondLst>
                <p:endSync evt="end" delay="0">
                  <p:rtn val="all"/>
                </p:endSync>
                <p:childTnLst>
                  <p:par>
                    <p:cTn id="3313" fill="hold">
                      <p:stCondLst>
                        <p:cond delay="0"/>
                      </p:stCondLst>
                      <p:childTnLst>
                        <p:par>
                          <p:cTn id="3314" fill="hold">
                            <p:stCondLst>
                              <p:cond delay="0"/>
                            </p:stCondLst>
                            <p:childTnLst>
                              <p:par>
                                <p:cTn id="3315" presetID="1" presetClass="exit" presetSubtype="0" fill="hold" nodeType="clickEffect">
                                  <p:stCondLst>
                                    <p:cond delay="0"/>
                                  </p:stCondLst>
                                  <p:childTnLst>
                                    <p:set>
                                      <p:cBhvr>
                                        <p:cTn id="3316" dur="1" fill="hold">
                                          <p:stCondLst>
                                            <p:cond delay="0"/>
                                          </p:stCondLst>
                                        </p:cTn>
                                        <p:tgtEl>
                                          <p:spTgt spid="763"/>
                                        </p:tgtEl>
                                        <p:attrNameLst>
                                          <p:attrName>style.visibility</p:attrName>
                                        </p:attrNameLst>
                                      </p:cBhvr>
                                      <p:to>
                                        <p:strVal val="hidden"/>
                                      </p:to>
                                    </p:set>
                                  </p:childTnLst>
                                </p:cTn>
                              </p:par>
                            </p:childTnLst>
                          </p:cTn>
                        </p:par>
                      </p:childTnLst>
                    </p:cTn>
                  </p:par>
                </p:childTnLst>
              </p:cTn>
              <p:nextCondLst>
                <p:cond evt="onClick" delay="0">
                  <p:tgtEl>
                    <p:spTgt spid="763"/>
                  </p:tgtEl>
                </p:cond>
              </p:nextCondLst>
            </p:seq>
            <p:seq concurrent="1" nextAc="seek">
              <p:cTn id="3317" restart="whenNotActive" fill="hold" evtFilter="cancelBubble" nodeType="interactiveSeq">
                <p:stCondLst>
                  <p:cond evt="onClick" delay="0">
                    <p:tgtEl>
                      <p:spTgt spid="761"/>
                    </p:tgtEl>
                  </p:cond>
                </p:stCondLst>
                <p:endSync evt="end" delay="0">
                  <p:rtn val="all"/>
                </p:endSync>
                <p:childTnLst>
                  <p:par>
                    <p:cTn id="3318" fill="hold">
                      <p:stCondLst>
                        <p:cond delay="0"/>
                      </p:stCondLst>
                      <p:childTnLst>
                        <p:par>
                          <p:cTn id="3319" fill="hold">
                            <p:stCondLst>
                              <p:cond delay="0"/>
                            </p:stCondLst>
                            <p:childTnLst>
                              <p:par>
                                <p:cTn id="3320" presetID="1" presetClass="exit" presetSubtype="0" fill="hold" nodeType="clickEffect">
                                  <p:stCondLst>
                                    <p:cond delay="0"/>
                                  </p:stCondLst>
                                  <p:childTnLst>
                                    <p:set>
                                      <p:cBhvr>
                                        <p:cTn id="3321" dur="1" fill="hold">
                                          <p:stCondLst>
                                            <p:cond delay="0"/>
                                          </p:stCondLst>
                                        </p:cTn>
                                        <p:tgtEl>
                                          <p:spTgt spid="761"/>
                                        </p:tgtEl>
                                        <p:attrNameLst>
                                          <p:attrName>style.visibility</p:attrName>
                                        </p:attrNameLst>
                                      </p:cBhvr>
                                      <p:to>
                                        <p:strVal val="hidden"/>
                                      </p:to>
                                    </p:set>
                                  </p:childTnLst>
                                </p:cTn>
                              </p:par>
                            </p:childTnLst>
                          </p:cTn>
                        </p:par>
                      </p:childTnLst>
                    </p:cTn>
                  </p:par>
                </p:childTnLst>
              </p:cTn>
              <p:nextCondLst>
                <p:cond evt="onClick" delay="0">
                  <p:tgtEl>
                    <p:spTgt spid="761"/>
                  </p:tgtEl>
                </p:cond>
              </p:nextCondLst>
            </p:seq>
            <p:seq concurrent="1" nextAc="seek">
              <p:cTn id="3322" restart="whenNotActive" fill="hold" evtFilter="cancelBubble" nodeType="interactiveSeq">
                <p:stCondLst>
                  <p:cond evt="onClick" delay="0">
                    <p:tgtEl>
                      <p:spTgt spid="762"/>
                    </p:tgtEl>
                  </p:cond>
                </p:stCondLst>
                <p:endSync evt="end" delay="0">
                  <p:rtn val="all"/>
                </p:endSync>
                <p:childTnLst>
                  <p:par>
                    <p:cTn id="3323" fill="hold">
                      <p:stCondLst>
                        <p:cond delay="0"/>
                      </p:stCondLst>
                      <p:childTnLst>
                        <p:par>
                          <p:cTn id="3324" fill="hold">
                            <p:stCondLst>
                              <p:cond delay="0"/>
                            </p:stCondLst>
                            <p:childTnLst>
                              <p:par>
                                <p:cTn id="3325" presetID="1" presetClass="exit" presetSubtype="0" fill="hold" nodeType="clickEffect">
                                  <p:stCondLst>
                                    <p:cond delay="0"/>
                                  </p:stCondLst>
                                  <p:childTnLst>
                                    <p:set>
                                      <p:cBhvr>
                                        <p:cTn id="3326" dur="1" fill="hold">
                                          <p:stCondLst>
                                            <p:cond delay="0"/>
                                          </p:stCondLst>
                                        </p:cTn>
                                        <p:tgtEl>
                                          <p:spTgt spid="762"/>
                                        </p:tgtEl>
                                        <p:attrNameLst>
                                          <p:attrName>style.visibility</p:attrName>
                                        </p:attrNameLst>
                                      </p:cBhvr>
                                      <p:to>
                                        <p:strVal val="hidden"/>
                                      </p:to>
                                    </p:set>
                                  </p:childTnLst>
                                </p:cTn>
                              </p:par>
                            </p:childTnLst>
                          </p:cTn>
                        </p:par>
                      </p:childTnLst>
                    </p:cTn>
                  </p:par>
                </p:childTnLst>
              </p:cTn>
              <p:nextCondLst>
                <p:cond evt="onClick" delay="0">
                  <p:tgtEl>
                    <p:spTgt spid="762"/>
                  </p:tgtEl>
                </p:cond>
              </p:nextCondLst>
            </p:seq>
            <p:seq concurrent="1" nextAc="seek">
              <p:cTn id="3327" restart="whenNotActive" fill="hold" evtFilter="cancelBubble" nodeType="interactiveSeq">
                <p:stCondLst>
                  <p:cond evt="onClick" delay="0">
                    <p:tgtEl>
                      <p:spTgt spid="764"/>
                    </p:tgtEl>
                  </p:cond>
                </p:stCondLst>
                <p:endSync evt="end" delay="0">
                  <p:rtn val="all"/>
                </p:endSync>
                <p:childTnLst>
                  <p:par>
                    <p:cTn id="3328" fill="hold">
                      <p:stCondLst>
                        <p:cond delay="0"/>
                      </p:stCondLst>
                      <p:childTnLst>
                        <p:par>
                          <p:cTn id="3329" fill="hold">
                            <p:stCondLst>
                              <p:cond delay="0"/>
                            </p:stCondLst>
                            <p:childTnLst>
                              <p:par>
                                <p:cTn id="3330" presetID="1" presetClass="entr" presetSubtype="0" fill="hold" nodeType="clickEffect">
                                  <p:stCondLst>
                                    <p:cond delay="0"/>
                                  </p:stCondLst>
                                  <p:childTnLst>
                                    <p:set>
                                      <p:cBhvr>
                                        <p:cTn id="3331" dur="1" fill="hold">
                                          <p:stCondLst>
                                            <p:cond delay="0"/>
                                          </p:stCondLst>
                                        </p:cTn>
                                        <p:tgtEl>
                                          <p:spTgt spid="765"/>
                                        </p:tgtEl>
                                        <p:attrNameLst>
                                          <p:attrName>style.visibility</p:attrName>
                                        </p:attrNameLst>
                                      </p:cBhvr>
                                      <p:to>
                                        <p:strVal val="visible"/>
                                      </p:to>
                                    </p:set>
                                  </p:childTnLst>
                                </p:cTn>
                              </p:par>
                            </p:childTnLst>
                          </p:cTn>
                        </p:par>
                      </p:childTnLst>
                    </p:cTn>
                  </p:par>
                </p:childTnLst>
              </p:cTn>
              <p:nextCondLst>
                <p:cond evt="onClick" delay="0">
                  <p:tgtEl>
                    <p:spTgt spid="764"/>
                  </p:tgtEl>
                </p:cond>
              </p:nextCondLst>
            </p:seq>
            <p:seq concurrent="1" nextAc="seek">
              <p:cTn id="3332" restart="whenNotActive" fill="hold" evtFilter="cancelBubble" nodeType="interactiveSeq">
                <p:stCondLst>
                  <p:cond evt="onClick" delay="0">
                    <p:tgtEl>
                      <p:spTgt spid="765"/>
                    </p:tgtEl>
                  </p:cond>
                </p:stCondLst>
                <p:endSync evt="end" delay="0">
                  <p:rtn val="all"/>
                </p:endSync>
                <p:childTnLst>
                  <p:par>
                    <p:cTn id="3333" fill="hold">
                      <p:stCondLst>
                        <p:cond delay="0"/>
                      </p:stCondLst>
                      <p:childTnLst>
                        <p:par>
                          <p:cTn id="3334" fill="hold">
                            <p:stCondLst>
                              <p:cond delay="0"/>
                            </p:stCondLst>
                            <p:childTnLst>
                              <p:par>
                                <p:cTn id="3335" presetID="1" presetClass="exit" presetSubtype="0" fill="hold" nodeType="clickEffect">
                                  <p:stCondLst>
                                    <p:cond delay="0"/>
                                  </p:stCondLst>
                                  <p:childTnLst>
                                    <p:set>
                                      <p:cBhvr>
                                        <p:cTn id="3336" dur="1" fill="hold">
                                          <p:stCondLst>
                                            <p:cond delay="0"/>
                                          </p:stCondLst>
                                        </p:cTn>
                                        <p:tgtEl>
                                          <p:spTgt spid="765"/>
                                        </p:tgtEl>
                                        <p:attrNameLst>
                                          <p:attrName>style.visibility</p:attrName>
                                        </p:attrNameLst>
                                      </p:cBhvr>
                                      <p:to>
                                        <p:strVal val="hidden"/>
                                      </p:to>
                                    </p:set>
                                  </p:childTnLst>
                                </p:cTn>
                              </p:par>
                            </p:childTnLst>
                          </p:cTn>
                        </p:par>
                      </p:childTnLst>
                    </p:cTn>
                  </p:par>
                </p:childTnLst>
              </p:cTn>
              <p:nextCondLst>
                <p:cond evt="onClick" delay="0">
                  <p:tgtEl>
                    <p:spTgt spid="765"/>
                  </p:tgtEl>
                </p:cond>
              </p:nextCondLst>
            </p:seq>
            <p:seq concurrent="1" nextAc="seek">
              <p:cTn id="3337" restart="whenNotActive" fill="hold" evtFilter="cancelBubble" nodeType="interactiveSeq">
                <p:stCondLst>
                  <p:cond evt="onClick" delay="0">
                    <p:tgtEl>
                      <p:spTgt spid="768"/>
                    </p:tgtEl>
                  </p:cond>
                </p:stCondLst>
                <p:endSync evt="end" delay="0">
                  <p:rtn val="all"/>
                </p:endSync>
                <p:childTnLst>
                  <p:par>
                    <p:cTn id="3338" fill="hold">
                      <p:stCondLst>
                        <p:cond delay="0"/>
                      </p:stCondLst>
                      <p:childTnLst>
                        <p:par>
                          <p:cTn id="3339" fill="hold">
                            <p:stCondLst>
                              <p:cond delay="0"/>
                            </p:stCondLst>
                            <p:childTnLst>
                              <p:par>
                                <p:cTn id="3340" presetID="1" presetClass="entr" presetSubtype="0" fill="hold" nodeType="clickEffect">
                                  <p:stCondLst>
                                    <p:cond delay="0"/>
                                  </p:stCondLst>
                                  <p:childTnLst>
                                    <p:set>
                                      <p:cBhvr>
                                        <p:cTn id="3341" dur="1" fill="hold">
                                          <p:stCondLst>
                                            <p:cond delay="0"/>
                                          </p:stCondLst>
                                        </p:cTn>
                                        <p:tgtEl>
                                          <p:spTgt spid="771"/>
                                        </p:tgtEl>
                                        <p:attrNameLst>
                                          <p:attrName>style.visibility</p:attrName>
                                        </p:attrNameLst>
                                      </p:cBhvr>
                                      <p:to>
                                        <p:strVal val="visible"/>
                                      </p:to>
                                    </p:set>
                                  </p:childTnLst>
                                </p:cTn>
                              </p:par>
                            </p:childTnLst>
                          </p:cTn>
                        </p:par>
                      </p:childTnLst>
                    </p:cTn>
                  </p:par>
                </p:childTnLst>
              </p:cTn>
              <p:nextCondLst>
                <p:cond evt="onClick" delay="0">
                  <p:tgtEl>
                    <p:spTgt spid="768"/>
                  </p:tgtEl>
                </p:cond>
              </p:nextCondLst>
            </p:seq>
            <p:seq concurrent="1" nextAc="seek">
              <p:cTn id="3342" restart="whenNotActive" fill="hold" evtFilter="cancelBubble" nodeType="interactiveSeq">
                <p:stCondLst>
                  <p:cond evt="onClick" delay="0">
                    <p:tgtEl>
                      <p:spTgt spid="766"/>
                    </p:tgtEl>
                  </p:cond>
                </p:stCondLst>
                <p:endSync evt="end" delay="0">
                  <p:rtn val="all"/>
                </p:endSync>
                <p:childTnLst>
                  <p:par>
                    <p:cTn id="3343" fill="hold">
                      <p:stCondLst>
                        <p:cond delay="0"/>
                      </p:stCondLst>
                      <p:childTnLst>
                        <p:par>
                          <p:cTn id="3344" fill="hold">
                            <p:stCondLst>
                              <p:cond delay="0"/>
                            </p:stCondLst>
                            <p:childTnLst>
                              <p:par>
                                <p:cTn id="3345" presetID="1" presetClass="entr" presetSubtype="0" fill="hold" nodeType="clickEffect">
                                  <p:stCondLst>
                                    <p:cond delay="0"/>
                                  </p:stCondLst>
                                  <p:childTnLst>
                                    <p:set>
                                      <p:cBhvr>
                                        <p:cTn id="3346" dur="1" fill="hold">
                                          <p:stCondLst>
                                            <p:cond delay="0"/>
                                          </p:stCondLst>
                                        </p:cTn>
                                        <p:tgtEl>
                                          <p:spTgt spid="769"/>
                                        </p:tgtEl>
                                        <p:attrNameLst>
                                          <p:attrName>style.visibility</p:attrName>
                                        </p:attrNameLst>
                                      </p:cBhvr>
                                      <p:to>
                                        <p:strVal val="visible"/>
                                      </p:to>
                                    </p:set>
                                  </p:childTnLst>
                                </p:cTn>
                              </p:par>
                            </p:childTnLst>
                          </p:cTn>
                        </p:par>
                      </p:childTnLst>
                    </p:cTn>
                  </p:par>
                </p:childTnLst>
              </p:cTn>
              <p:nextCondLst>
                <p:cond evt="onClick" delay="0">
                  <p:tgtEl>
                    <p:spTgt spid="766"/>
                  </p:tgtEl>
                </p:cond>
              </p:nextCondLst>
            </p:seq>
            <p:seq concurrent="1" nextAc="seek">
              <p:cTn id="3347" restart="whenNotActive" fill="hold" evtFilter="cancelBubble" nodeType="interactiveSeq">
                <p:stCondLst>
                  <p:cond evt="onClick" delay="0">
                    <p:tgtEl>
                      <p:spTgt spid="767"/>
                    </p:tgtEl>
                  </p:cond>
                </p:stCondLst>
                <p:endSync evt="end" delay="0">
                  <p:rtn val="all"/>
                </p:endSync>
                <p:childTnLst>
                  <p:par>
                    <p:cTn id="3348" fill="hold">
                      <p:stCondLst>
                        <p:cond delay="0"/>
                      </p:stCondLst>
                      <p:childTnLst>
                        <p:par>
                          <p:cTn id="3349" fill="hold">
                            <p:stCondLst>
                              <p:cond delay="0"/>
                            </p:stCondLst>
                            <p:childTnLst>
                              <p:par>
                                <p:cTn id="3350" presetID="1" presetClass="entr" presetSubtype="0" fill="hold" nodeType="clickEffect">
                                  <p:stCondLst>
                                    <p:cond delay="0"/>
                                  </p:stCondLst>
                                  <p:childTnLst>
                                    <p:set>
                                      <p:cBhvr>
                                        <p:cTn id="3351" dur="1" fill="hold">
                                          <p:stCondLst>
                                            <p:cond delay="0"/>
                                          </p:stCondLst>
                                        </p:cTn>
                                        <p:tgtEl>
                                          <p:spTgt spid="770"/>
                                        </p:tgtEl>
                                        <p:attrNameLst>
                                          <p:attrName>style.visibility</p:attrName>
                                        </p:attrNameLst>
                                      </p:cBhvr>
                                      <p:to>
                                        <p:strVal val="visible"/>
                                      </p:to>
                                    </p:set>
                                  </p:childTnLst>
                                </p:cTn>
                              </p:par>
                            </p:childTnLst>
                          </p:cTn>
                        </p:par>
                      </p:childTnLst>
                    </p:cTn>
                  </p:par>
                </p:childTnLst>
              </p:cTn>
              <p:nextCondLst>
                <p:cond evt="onClick" delay="0">
                  <p:tgtEl>
                    <p:spTgt spid="767"/>
                  </p:tgtEl>
                </p:cond>
              </p:nextCondLst>
            </p:seq>
            <p:seq concurrent="1" nextAc="seek">
              <p:cTn id="3352" restart="whenNotActive" fill="hold" evtFilter="cancelBubble" nodeType="interactiveSeq">
                <p:stCondLst>
                  <p:cond evt="onClick" delay="0">
                    <p:tgtEl>
                      <p:spTgt spid="771"/>
                    </p:tgtEl>
                  </p:cond>
                </p:stCondLst>
                <p:endSync evt="end" delay="0">
                  <p:rtn val="all"/>
                </p:endSync>
                <p:childTnLst>
                  <p:par>
                    <p:cTn id="3353" fill="hold">
                      <p:stCondLst>
                        <p:cond delay="0"/>
                      </p:stCondLst>
                      <p:childTnLst>
                        <p:par>
                          <p:cTn id="3354" fill="hold">
                            <p:stCondLst>
                              <p:cond delay="0"/>
                            </p:stCondLst>
                            <p:childTnLst>
                              <p:par>
                                <p:cTn id="3355" presetID="1" presetClass="exit" presetSubtype="0" fill="hold" nodeType="clickEffect">
                                  <p:stCondLst>
                                    <p:cond delay="0"/>
                                  </p:stCondLst>
                                  <p:childTnLst>
                                    <p:set>
                                      <p:cBhvr>
                                        <p:cTn id="3356" dur="1" fill="hold">
                                          <p:stCondLst>
                                            <p:cond delay="0"/>
                                          </p:stCondLst>
                                        </p:cTn>
                                        <p:tgtEl>
                                          <p:spTgt spid="771"/>
                                        </p:tgtEl>
                                        <p:attrNameLst>
                                          <p:attrName>style.visibility</p:attrName>
                                        </p:attrNameLst>
                                      </p:cBhvr>
                                      <p:to>
                                        <p:strVal val="hidden"/>
                                      </p:to>
                                    </p:set>
                                  </p:childTnLst>
                                </p:cTn>
                              </p:par>
                            </p:childTnLst>
                          </p:cTn>
                        </p:par>
                      </p:childTnLst>
                    </p:cTn>
                  </p:par>
                </p:childTnLst>
              </p:cTn>
              <p:nextCondLst>
                <p:cond evt="onClick" delay="0">
                  <p:tgtEl>
                    <p:spTgt spid="771"/>
                  </p:tgtEl>
                </p:cond>
              </p:nextCondLst>
            </p:seq>
            <p:seq concurrent="1" nextAc="seek">
              <p:cTn id="3357" restart="whenNotActive" fill="hold" evtFilter="cancelBubble" nodeType="interactiveSeq">
                <p:stCondLst>
                  <p:cond evt="onClick" delay="0">
                    <p:tgtEl>
                      <p:spTgt spid="769"/>
                    </p:tgtEl>
                  </p:cond>
                </p:stCondLst>
                <p:endSync evt="end" delay="0">
                  <p:rtn val="all"/>
                </p:endSync>
                <p:childTnLst>
                  <p:par>
                    <p:cTn id="3358" fill="hold">
                      <p:stCondLst>
                        <p:cond delay="0"/>
                      </p:stCondLst>
                      <p:childTnLst>
                        <p:par>
                          <p:cTn id="3359" fill="hold">
                            <p:stCondLst>
                              <p:cond delay="0"/>
                            </p:stCondLst>
                            <p:childTnLst>
                              <p:par>
                                <p:cTn id="3360" presetID="1" presetClass="exit" presetSubtype="0" fill="hold" nodeType="clickEffect">
                                  <p:stCondLst>
                                    <p:cond delay="0"/>
                                  </p:stCondLst>
                                  <p:childTnLst>
                                    <p:set>
                                      <p:cBhvr>
                                        <p:cTn id="3361" dur="1" fill="hold">
                                          <p:stCondLst>
                                            <p:cond delay="0"/>
                                          </p:stCondLst>
                                        </p:cTn>
                                        <p:tgtEl>
                                          <p:spTgt spid="769"/>
                                        </p:tgtEl>
                                        <p:attrNameLst>
                                          <p:attrName>style.visibility</p:attrName>
                                        </p:attrNameLst>
                                      </p:cBhvr>
                                      <p:to>
                                        <p:strVal val="hidden"/>
                                      </p:to>
                                    </p:set>
                                  </p:childTnLst>
                                </p:cTn>
                              </p:par>
                            </p:childTnLst>
                          </p:cTn>
                        </p:par>
                      </p:childTnLst>
                    </p:cTn>
                  </p:par>
                </p:childTnLst>
              </p:cTn>
              <p:nextCondLst>
                <p:cond evt="onClick" delay="0">
                  <p:tgtEl>
                    <p:spTgt spid="769"/>
                  </p:tgtEl>
                </p:cond>
              </p:nextCondLst>
            </p:seq>
            <p:seq concurrent="1" nextAc="seek">
              <p:cTn id="3362" restart="whenNotActive" fill="hold" evtFilter="cancelBubble" nodeType="interactiveSeq">
                <p:stCondLst>
                  <p:cond evt="onClick" delay="0">
                    <p:tgtEl>
                      <p:spTgt spid="770"/>
                    </p:tgtEl>
                  </p:cond>
                </p:stCondLst>
                <p:endSync evt="end" delay="0">
                  <p:rtn val="all"/>
                </p:endSync>
                <p:childTnLst>
                  <p:par>
                    <p:cTn id="3363" fill="hold">
                      <p:stCondLst>
                        <p:cond delay="0"/>
                      </p:stCondLst>
                      <p:childTnLst>
                        <p:par>
                          <p:cTn id="3364" fill="hold">
                            <p:stCondLst>
                              <p:cond delay="0"/>
                            </p:stCondLst>
                            <p:childTnLst>
                              <p:par>
                                <p:cTn id="3365" presetID="1" presetClass="exit" presetSubtype="0" fill="hold" nodeType="clickEffect">
                                  <p:stCondLst>
                                    <p:cond delay="0"/>
                                  </p:stCondLst>
                                  <p:childTnLst>
                                    <p:set>
                                      <p:cBhvr>
                                        <p:cTn id="3366" dur="1" fill="hold">
                                          <p:stCondLst>
                                            <p:cond delay="0"/>
                                          </p:stCondLst>
                                        </p:cTn>
                                        <p:tgtEl>
                                          <p:spTgt spid="770"/>
                                        </p:tgtEl>
                                        <p:attrNameLst>
                                          <p:attrName>style.visibility</p:attrName>
                                        </p:attrNameLst>
                                      </p:cBhvr>
                                      <p:to>
                                        <p:strVal val="hidden"/>
                                      </p:to>
                                    </p:set>
                                  </p:childTnLst>
                                </p:cTn>
                              </p:par>
                            </p:childTnLst>
                          </p:cTn>
                        </p:par>
                      </p:childTnLst>
                    </p:cTn>
                  </p:par>
                </p:childTnLst>
              </p:cTn>
              <p:nextCondLst>
                <p:cond evt="onClick" delay="0">
                  <p:tgtEl>
                    <p:spTgt spid="770"/>
                  </p:tgtEl>
                </p:cond>
              </p:nextCondLst>
            </p:seq>
            <p:seq concurrent="1" nextAc="seek">
              <p:cTn id="3367" restart="whenNotActive" fill="hold" evtFilter="cancelBubble" nodeType="interactiveSeq">
                <p:stCondLst>
                  <p:cond evt="onClick" delay="0">
                    <p:tgtEl>
                      <p:spTgt spid="772"/>
                    </p:tgtEl>
                  </p:cond>
                </p:stCondLst>
                <p:endSync evt="end" delay="0">
                  <p:rtn val="all"/>
                </p:endSync>
                <p:childTnLst>
                  <p:par>
                    <p:cTn id="3368" fill="hold">
                      <p:stCondLst>
                        <p:cond delay="0"/>
                      </p:stCondLst>
                      <p:childTnLst>
                        <p:par>
                          <p:cTn id="3369" fill="hold">
                            <p:stCondLst>
                              <p:cond delay="0"/>
                            </p:stCondLst>
                            <p:childTnLst>
                              <p:par>
                                <p:cTn id="3370" presetID="1" presetClass="entr" presetSubtype="0" fill="hold" nodeType="clickEffect">
                                  <p:stCondLst>
                                    <p:cond delay="0"/>
                                  </p:stCondLst>
                                  <p:childTnLst>
                                    <p:set>
                                      <p:cBhvr>
                                        <p:cTn id="3371" dur="1" fill="hold">
                                          <p:stCondLst>
                                            <p:cond delay="0"/>
                                          </p:stCondLst>
                                        </p:cTn>
                                        <p:tgtEl>
                                          <p:spTgt spid="773"/>
                                        </p:tgtEl>
                                        <p:attrNameLst>
                                          <p:attrName>style.visibility</p:attrName>
                                        </p:attrNameLst>
                                      </p:cBhvr>
                                      <p:to>
                                        <p:strVal val="visible"/>
                                      </p:to>
                                    </p:set>
                                  </p:childTnLst>
                                </p:cTn>
                              </p:par>
                            </p:childTnLst>
                          </p:cTn>
                        </p:par>
                      </p:childTnLst>
                    </p:cTn>
                  </p:par>
                </p:childTnLst>
              </p:cTn>
              <p:nextCondLst>
                <p:cond evt="onClick" delay="0">
                  <p:tgtEl>
                    <p:spTgt spid="772"/>
                  </p:tgtEl>
                </p:cond>
              </p:nextCondLst>
            </p:seq>
            <p:seq concurrent="1" nextAc="seek">
              <p:cTn id="3372" restart="whenNotActive" fill="hold" evtFilter="cancelBubble" nodeType="interactiveSeq">
                <p:stCondLst>
                  <p:cond evt="onClick" delay="0">
                    <p:tgtEl>
                      <p:spTgt spid="773"/>
                    </p:tgtEl>
                  </p:cond>
                </p:stCondLst>
                <p:endSync evt="end" delay="0">
                  <p:rtn val="all"/>
                </p:endSync>
                <p:childTnLst>
                  <p:par>
                    <p:cTn id="3373" fill="hold">
                      <p:stCondLst>
                        <p:cond delay="0"/>
                      </p:stCondLst>
                      <p:childTnLst>
                        <p:par>
                          <p:cTn id="3374" fill="hold">
                            <p:stCondLst>
                              <p:cond delay="0"/>
                            </p:stCondLst>
                            <p:childTnLst>
                              <p:par>
                                <p:cTn id="3375" presetID="1" presetClass="exit" presetSubtype="0" fill="hold" nodeType="clickEffect">
                                  <p:stCondLst>
                                    <p:cond delay="0"/>
                                  </p:stCondLst>
                                  <p:childTnLst>
                                    <p:set>
                                      <p:cBhvr>
                                        <p:cTn id="3376" dur="1" fill="hold">
                                          <p:stCondLst>
                                            <p:cond delay="0"/>
                                          </p:stCondLst>
                                        </p:cTn>
                                        <p:tgtEl>
                                          <p:spTgt spid="773"/>
                                        </p:tgtEl>
                                        <p:attrNameLst>
                                          <p:attrName>style.visibility</p:attrName>
                                        </p:attrNameLst>
                                      </p:cBhvr>
                                      <p:to>
                                        <p:strVal val="hidden"/>
                                      </p:to>
                                    </p:set>
                                  </p:childTnLst>
                                </p:cTn>
                              </p:par>
                            </p:childTnLst>
                          </p:cTn>
                        </p:par>
                      </p:childTnLst>
                    </p:cTn>
                  </p:par>
                </p:childTnLst>
              </p:cTn>
              <p:nextCondLst>
                <p:cond evt="onClick" delay="0">
                  <p:tgtEl>
                    <p:spTgt spid="773"/>
                  </p:tgtEl>
                </p:cond>
              </p:nextCondLst>
            </p:seq>
            <p:seq concurrent="1" nextAc="seek">
              <p:cTn id="3377" restart="whenNotActive" fill="hold" evtFilter="cancelBubble" nodeType="interactiveSeq">
                <p:stCondLst>
                  <p:cond evt="onClick" delay="0">
                    <p:tgtEl>
                      <p:spTgt spid="776"/>
                    </p:tgtEl>
                  </p:cond>
                </p:stCondLst>
                <p:endSync evt="end" delay="0">
                  <p:rtn val="all"/>
                </p:endSync>
                <p:childTnLst>
                  <p:par>
                    <p:cTn id="3378" fill="hold">
                      <p:stCondLst>
                        <p:cond delay="0"/>
                      </p:stCondLst>
                      <p:childTnLst>
                        <p:par>
                          <p:cTn id="3379" fill="hold">
                            <p:stCondLst>
                              <p:cond delay="0"/>
                            </p:stCondLst>
                            <p:childTnLst>
                              <p:par>
                                <p:cTn id="3380" presetID="1" presetClass="entr" presetSubtype="0" fill="hold" nodeType="clickEffect">
                                  <p:stCondLst>
                                    <p:cond delay="0"/>
                                  </p:stCondLst>
                                  <p:childTnLst>
                                    <p:set>
                                      <p:cBhvr>
                                        <p:cTn id="3381" dur="1" fill="hold">
                                          <p:stCondLst>
                                            <p:cond delay="0"/>
                                          </p:stCondLst>
                                        </p:cTn>
                                        <p:tgtEl>
                                          <p:spTgt spid="779"/>
                                        </p:tgtEl>
                                        <p:attrNameLst>
                                          <p:attrName>style.visibility</p:attrName>
                                        </p:attrNameLst>
                                      </p:cBhvr>
                                      <p:to>
                                        <p:strVal val="visible"/>
                                      </p:to>
                                    </p:set>
                                  </p:childTnLst>
                                </p:cTn>
                              </p:par>
                            </p:childTnLst>
                          </p:cTn>
                        </p:par>
                      </p:childTnLst>
                    </p:cTn>
                  </p:par>
                </p:childTnLst>
              </p:cTn>
              <p:nextCondLst>
                <p:cond evt="onClick" delay="0">
                  <p:tgtEl>
                    <p:spTgt spid="776"/>
                  </p:tgtEl>
                </p:cond>
              </p:nextCondLst>
            </p:seq>
            <p:seq concurrent="1" nextAc="seek">
              <p:cTn id="3382" restart="whenNotActive" fill="hold" evtFilter="cancelBubble" nodeType="interactiveSeq">
                <p:stCondLst>
                  <p:cond evt="onClick" delay="0">
                    <p:tgtEl>
                      <p:spTgt spid="774"/>
                    </p:tgtEl>
                  </p:cond>
                </p:stCondLst>
                <p:endSync evt="end" delay="0">
                  <p:rtn val="all"/>
                </p:endSync>
                <p:childTnLst>
                  <p:par>
                    <p:cTn id="3383" fill="hold">
                      <p:stCondLst>
                        <p:cond delay="0"/>
                      </p:stCondLst>
                      <p:childTnLst>
                        <p:par>
                          <p:cTn id="3384" fill="hold">
                            <p:stCondLst>
                              <p:cond delay="0"/>
                            </p:stCondLst>
                            <p:childTnLst>
                              <p:par>
                                <p:cTn id="3385" presetID="1" presetClass="entr" presetSubtype="0" fill="hold" nodeType="clickEffect">
                                  <p:stCondLst>
                                    <p:cond delay="0"/>
                                  </p:stCondLst>
                                  <p:childTnLst>
                                    <p:set>
                                      <p:cBhvr>
                                        <p:cTn id="3386" dur="1" fill="hold">
                                          <p:stCondLst>
                                            <p:cond delay="0"/>
                                          </p:stCondLst>
                                        </p:cTn>
                                        <p:tgtEl>
                                          <p:spTgt spid="777"/>
                                        </p:tgtEl>
                                        <p:attrNameLst>
                                          <p:attrName>style.visibility</p:attrName>
                                        </p:attrNameLst>
                                      </p:cBhvr>
                                      <p:to>
                                        <p:strVal val="visible"/>
                                      </p:to>
                                    </p:set>
                                  </p:childTnLst>
                                </p:cTn>
                              </p:par>
                            </p:childTnLst>
                          </p:cTn>
                        </p:par>
                      </p:childTnLst>
                    </p:cTn>
                  </p:par>
                </p:childTnLst>
              </p:cTn>
              <p:nextCondLst>
                <p:cond evt="onClick" delay="0">
                  <p:tgtEl>
                    <p:spTgt spid="774"/>
                  </p:tgtEl>
                </p:cond>
              </p:nextCondLst>
            </p:seq>
            <p:seq concurrent="1" nextAc="seek">
              <p:cTn id="3387" restart="whenNotActive" fill="hold" evtFilter="cancelBubble" nodeType="interactiveSeq">
                <p:stCondLst>
                  <p:cond evt="onClick" delay="0">
                    <p:tgtEl>
                      <p:spTgt spid="775"/>
                    </p:tgtEl>
                  </p:cond>
                </p:stCondLst>
                <p:endSync evt="end" delay="0">
                  <p:rtn val="all"/>
                </p:endSync>
                <p:childTnLst>
                  <p:par>
                    <p:cTn id="3388" fill="hold">
                      <p:stCondLst>
                        <p:cond delay="0"/>
                      </p:stCondLst>
                      <p:childTnLst>
                        <p:par>
                          <p:cTn id="3389" fill="hold">
                            <p:stCondLst>
                              <p:cond delay="0"/>
                            </p:stCondLst>
                            <p:childTnLst>
                              <p:par>
                                <p:cTn id="3390" presetID="1" presetClass="entr" presetSubtype="0" fill="hold" nodeType="clickEffect">
                                  <p:stCondLst>
                                    <p:cond delay="0"/>
                                  </p:stCondLst>
                                  <p:childTnLst>
                                    <p:set>
                                      <p:cBhvr>
                                        <p:cTn id="3391" dur="1" fill="hold">
                                          <p:stCondLst>
                                            <p:cond delay="0"/>
                                          </p:stCondLst>
                                        </p:cTn>
                                        <p:tgtEl>
                                          <p:spTgt spid="778"/>
                                        </p:tgtEl>
                                        <p:attrNameLst>
                                          <p:attrName>style.visibility</p:attrName>
                                        </p:attrNameLst>
                                      </p:cBhvr>
                                      <p:to>
                                        <p:strVal val="visible"/>
                                      </p:to>
                                    </p:set>
                                  </p:childTnLst>
                                </p:cTn>
                              </p:par>
                            </p:childTnLst>
                          </p:cTn>
                        </p:par>
                      </p:childTnLst>
                    </p:cTn>
                  </p:par>
                </p:childTnLst>
              </p:cTn>
              <p:nextCondLst>
                <p:cond evt="onClick" delay="0">
                  <p:tgtEl>
                    <p:spTgt spid="775"/>
                  </p:tgtEl>
                </p:cond>
              </p:nextCondLst>
            </p:seq>
            <p:seq concurrent="1" nextAc="seek">
              <p:cTn id="3392" restart="whenNotActive" fill="hold" evtFilter="cancelBubble" nodeType="interactiveSeq">
                <p:stCondLst>
                  <p:cond evt="onClick" delay="0">
                    <p:tgtEl>
                      <p:spTgt spid="779"/>
                    </p:tgtEl>
                  </p:cond>
                </p:stCondLst>
                <p:endSync evt="end" delay="0">
                  <p:rtn val="all"/>
                </p:endSync>
                <p:childTnLst>
                  <p:par>
                    <p:cTn id="3393" fill="hold">
                      <p:stCondLst>
                        <p:cond delay="0"/>
                      </p:stCondLst>
                      <p:childTnLst>
                        <p:par>
                          <p:cTn id="3394" fill="hold">
                            <p:stCondLst>
                              <p:cond delay="0"/>
                            </p:stCondLst>
                            <p:childTnLst>
                              <p:par>
                                <p:cTn id="3395" presetID="1" presetClass="exit" presetSubtype="0" fill="hold" nodeType="clickEffect">
                                  <p:stCondLst>
                                    <p:cond delay="0"/>
                                  </p:stCondLst>
                                  <p:childTnLst>
                                    <p:set>
                                      <p:cBhvr>
                                        <p:cTn id="3396" dur="1" fill="hold">
                                          <p:stCondLst>
                                            <p:cond delay="0"/>
                                          </p:stCondLst>
                                        </p:cTn>
                                        <p:tgtEl>
                                          <p:spTgt spid="779"/>
                                        </p:tgtEl>
                                        <p:attrNameLst>
                                          <p:attrName>style.visibility</p:attrName>
                                        </p:attrNameLst>
                                      </p:cBhvr>
                                      <p:to>
                                        <p:strVal val="hidden"/>
                                      </p:to>
                                    </p:set>
                                  </p:childTnLst>
                                </p:cTn>
                              </p:par>
                            </p:childTnLst>
                          </p:cTn>
                        </p:par>
                      </p:childTnLst>
                    </p:cTn>
                  </p:par>
                </p:childTnLst>
              </p:cTn>
              <p:nextCondLst>
                <p:cond evt="onClick" delay="0">
                  <p:tgtEl>
                    <p:spTgt spid="779"/>
                  </p:tgtEl>
                </p:cond>
              </p:nextCondLst>
            </p:seq>
            <p:seq concurrent="1" nextAc="seek">
              <p:cTn id="3397" restart="whenNotActive" fill="hold" evtFilter="cancelBubble" nodeType="interactiveSeq">
                <p:stCondLst>
                  <p:cond evt="onClick" delay="0">
                    <p:tgtEl>
                      <p:spTgt spid="777"/>
                    </p:tgtEl>
                  </p:cond>
                </p:stCondLst>
                <p:endSync evt="end" delay="0">
                  <p:rtn val="all"/>
                </p:endSync>
                <p:childTnLst>
                  <p:par>
                    <p:cTn id="3398" fill="hold">
                      <p:stCondLst>
                        <p:cond delay="0"/>
                      </p:stCondLst>
                      <p:childTnLst>
                        <p:par>
                          <p:cTn id="3399" fill="hold">
                            <p:stCondLst>
                              <p:cond delay="0"/>
                            </p:stCondLst>
                            <p:childTnLst>
                              <p:par>
                                <p:cTn id="3400" presetID="1" presetClass="exit" presetSubtype="0" fill="hold" nodeType="clickEffect">
                                  <p:stCondLst>
                                    <p:cond delay="0"/>
                                  </p:stCondLst>
                                  <p:childTnLst>
                                    <p:set>
                                      <p:cBhvr>
                                        <p:cTn id="3401" dur="1" fill="hold">
                                          <p:stCondLst>
                                            <p:cond delay="0"/>
                                          </p:stCondLst>
                                        </p:cTn>
                                        <p:tgtEl>
                                          <p:spTgt spid="777"/>
                                        </p:tgtEl>
                                        <p:attrNameLst>
                                          <p:attrName>style.visibility</p:attrName>
                                        </p:attrNameLst>
                                      </p:cBhvr>
                                      <p:to>
                                        <p:strVal val="hidden"/>
                                      </p:to>
                                    </p:set>
                                  </p:childTnLst>
                                </p:cTn>
                              </p:par>
                            </p:childTnLst>
                          </p:cTn>
                        </p:par>
                      </p:childTnLst>
                    </p:cTn>
                  </p:par>
                </p:childTnLst>
              </p:cTn>
              <p:nextCondLst>
                <p:cond evt="onClick" delay="0">
                  <p:tgtEl>
                    <p:spTgt spid="777"/>
                  </p:tgtEl>
                </p:cond>
              </p:nextCondLst>
            </p:seq>
            <p:seq concurrent="1" nextAc="seek">
              <p:cTn id="3402" restart="whenNotActive" fill="hold" evtFilter="cancelBubble" nodeType="interactiveSeq">
                <p:stCondLst>
                  <p:cond evt="onClick" delay="0">
                    <p:tgtEl>
                      <p:spTgt spid="778"/>
                    </p:tgtEl>
                  </p:cond>
                </p:stCondLst>
                <p:endSync evt="end" delay="0">
                  <p:rtn val="all"/>
                </p:endSync>
                <p:childTnLst>
                  <p:par>
                    <p:cTn id="3403" fill="hold">
                      <p:stCondLst>
                        <p:cond delay="0"/>
                      </p:stCondLst>
                      <p:childTnLst>
                        <p:par>
                          <p:cTn id="3404" fill="hold">
                            <p:stCondLst>
                              <p:cond delay="0"/>
                            </p:stCondLst>
                            <p:childTnLst>
                              <p:par>
                                <p:cTn id="3405" presetID="1" presetClass="exit" presetSubtype="0" fill="hold" nodeType="clickEffect">
                                  <p:stCondLst>
                                    <p:cond delay="0"/>
                                  </p:stCondLst>
                                  <p:childTnLst>
                                    <p:set>
                                      <p:cBhvr>
                                        <p:cTn id="3406" dur="1" fill="hold">
                                          <p:stCondLst>
                                            <p:cond delay="0"/>
                                          </p:stCondLst>
                                        </p:cTn>
                                        <p:tgtEl>
                                          <p:spTgt spid="778"/>
                                        </p:tgtEl>
                                        <p:attrNameLst>
                                          <p:attrName>style.visibility</p:attrName>
                                        </p:attrNameLst>
                                      </p:cBhvr>
                                      <p:to>
                                        <p:strVal val="hidden"/>
                                      </p:to>
                                    </p:set>
                                  </p:childTnLst>
                                </p:cTn>
                              </p:par>
                            </p:childTnLst>
                          </p:cTn>
                        </p:par>
                      </p:childTnLst>
                    </p:cTn>
                  </p:par>
                </p:childTnLst>
              </p:cTn>
              <p:nextCondLst>
                <p:cond evt="onClick" delay="0">
                  <p:tgtEl>
                    <p:spTgt spid="778"/>
                  </p:tgtEl>
                </p:cond>
              </p:nextCondLst>
            </p:seq>
            <p:seq concurrent="1" nextAc="seek">
              <p:cTn id="3407" restart="whenNotActive" fill="hold" evtFilter="cancelBubble" nodeType="interactiveSeq">
                <p:stCondLst>
                  <p:cond evt="onClick" delay="0">
                    <p:tgtEl>
                      <p:spTgt spid="780"/>
                    </p:tgtEl>
                  </p:cond>
                </p:stCondLst>
                <p:endSync evt="end" delay="0">
                  <p:rtn val="all"/>
                </p:endSync>
                <p:childTnLst>
                  <p:par>
                    <p:cTn id="3408" fill="hold">
                      <p:stCondLst>
                        <p:cond delay="0"/>
                      </p:stCondLst>
                      <p:childTnLst>
                        <p:par>
                          <p:cTn id="3409" fill="hold">
                            <p:stCondLst>
                              <p:cond delay="0"/>
                            </p:stCondLst>
                            <p:childTnLst>
                              <p:par>
                                <p:cTn id="3410" presetID="1" presetClass="entr" presetSubtype="0" fill="hold" nodeType="clickEffect">
                                  <p:stCondLst>
                                    <p:cond delay="0"/>
                                  </p:stCondLst>
                                  <p:childTnLst>
                                    <p:set>
                                      <p:cBhvr>
                                        <p:cTn id="3411" dur="1" fill="hold">
                                          <p:stCondLst>
                                            <p:cond delay="0"/>
                                          </p:stCondLst>
                                        </p:cTn>
                                        <p:tgtEl>
                                          <p:spTgt spid="781"/>
                                        </p:tgtEl>
                                        <p:attrNameLst>
                                          <p:attrName>style.visibility</p:attrName>
                                        </p:attrNameLst>
                                      </p:cBhvr>
                                      <p:to>
                                        <p:strVal val="visible"/>
                                      </p:to>
                                    </p:set>
                                  </p:childTnLst>
                                </p:cTn>
                              </p:par>
                            </p:childTnLst>
                          </p:cTn>
                        </p:par>
                      </p:childTnLst>
                    </p:cTn>
                  </p:par>
                </p:childTnLst>
              </p:cTn>
              <p:nextCondLst>
                <p:cond evt="onClick" delay="0">
                  <p:tgtEl>
                    <p:spTgt spid="780"/>
                  </p:tgtEl>
                </p:cond>
              </p:nextCondLst>
            </p:seq>
            <p:seq concurrent="1" nextAc="seek">
              <p:cTn id="3412" restart="whenNotActive" fill="hold" evtFilter="cancelBubble" nodeType="interactiveSeq">
                <p:stCondLst>
                  <p:cond evt="onClick" delay="0">
                    <p:tgtEl>
                      <p:spTgt spid="781"/>
                    </p:tgtEl>
                  </p:cond>
                </p:stCondLst>
                <p:endSync evt="end" delay="0">
                  <p:rtn val="all"/>
                </p:endSync>
                <p:childTnLst>
                  <p:par>
                    <p:cTn id="3413" fill="hold">
                      <p:stCondLst>
                        <p:cond delay="0"/>
                      </p:stCondLst>
                      <p:childTnLst>
                        <p:par>
                          <p:cTn id="3414" fill="hold">
                            <p:stCondLst>
                              <p:cond delay="0"/>
                            </p:stCondLst>
                            <p:childTnLst>
                              <p:par>
                                <p:cTn id="3415" presetID="1" presetClass="exit" presetSubtype="0" fill="hold" nodeType="clickEffect">
                                  <p:stCondLst>
                                    <p:cond delay="0"/>
                                  </p:stCondLst>
                                  <p:childTnLst>
                                    <p:set>
                                      <p:cBhvr>
                                        <p:cTn id="3416" dur="1" fill="hold">
                                          <p:stCondLst>
                                            <p:cond delay="0"/>
                                          </p:stCondLst>
                                        </p:cTn>
                                        <p:tgtEl>
                                          <p:spTgt spid="781"/>
                                        </p:tgtEl>
                                        <p:attrNameLst>
                                          <p:attrName>style.visibility</p:attrName>
                                        </p:attrNameLst>
                                      </p:cBhvr>
                                      <p:to>
                                        <p:strVal val="hidden"/>
                                      </p:to>
                                    </p:set>
                                  </p:childTnLst>
                                </p:cTn>
                              </p:par>
                            </p:childTnLst>
                          </p:cTn>
                        </p:par>
                      </p:childTnLst>
                    </p:cTn>
                  </p:par>
                </p:childTnLst>
              </p:cTn>
              <p:nextCondLst>
                <p:cond evt="onClick" delay="0">
                  <p:tgtEl>
                    <p:spTgt spid="781"/>
                  </p:tgtEl>
                </p:cond>
              </p:nextCondLst>
            </p:seq>
            <p:seq concurrent="1" nextAc="seek">
              <p:cTn id="3417" restart="whenNotActive" fill="hold" evtFilter="cancelBubble" nodeType="interactiveSeq">
                <p:stCondLst>
                  <p:cond evt="onClick" delay="0">
                    <p:tgtEl>
                      <p:spTgt spid="784"/>
                    </p:tgtEl>
                  </p:cond>
                </p:stCondLst>
                <p:endSync evt="end" delay="0">
                  <p:rtn val="all"/>
                </p:endSync>
                <p:childTnLst>
                  <p:par>
                    <p:cTn id="3418" fill="hold">
                      <p:stCondLst>
                        <p:cond delay="0"/>
                      </p:stCondLst>
                      <p:childTnLst>
                        <p:par>
                          <p:cTn id="3419" fill="hold">
                            <p:stCondLst>
                              <p:cond delay="0"/>
                            </p:stCondLst>
                            <p:childTnLst>
                              <p:par>
                                <p:cTn id="3420" presetID="1" presetClass="entr" presetSubtype="0" fill="hold" nodeType="clickEffect">
                                  <p:stCondLst>
                                    <p:cond delay="0"/>
                                  </p:stCondLst>
                                  <p:childTnLst>
                                    <p:set>
                                      <p:cBhvr>
                                        <p:cTn id="3421" dur="1" fill="hold">
                                          <p:stCondLst>
                                            <p:cond delay="0"/>
                                          </p:stCondLst>
                                        </p:cTn>
                                        <p:tgtEl>
                                          <p:spTgt spid="787"/>
                                        </p:tgtEl>
                                        <p:attrNameLst>
                                          <p:attrName>style.visibility</p:attrName>
                                        </p:attrNameLst>
                                      </p:cBhvr>
                                      <p:to>
                                        <p:strVal val="visible"/>
                                      </p:to>
                                    </p:set>
                                  </p:childTnLst>
                                </p:cTn>
                              </p:par>
                            </p:childTnLst>
                          </p:cTn>
                        </p:par>
                      </p:childTnLst>
                    </p:cTn>
                  </p:par>
                </p:childTnLst>
              </p:cTn>
              <p:nextCondLst>
                <p:cond evt="onClick" delay="0">
                  <p:tgtEl>
                    <p:spTgt spid="784"/>
                  </p:tgtEl>
                </p:cond>
              </p:nextCondLst>
            </p:seq>
            <p:seq concurrent="1" nextAc="seek">
              <p:cTn id="3422" restart="whenNotActive" fill="hold" evtFilter="cancelBubble" nodeType="interactiveSeq">
                <p:stCondLst>
                  <p:cond evt="onClick" delay="0">
                    <p:tgtEl>
                      <p:spTgt spid="782"/>
                    </p:tgtEl>
                  </p:cond>
                </p:stCondLst>
                <p:endSync evt="end" delay="0">
                  <p:rtn val="all"/>
                </p:endSync>
                <p:childTnLst>
                  <p:par>
                    <p:cTn id="3423" fill="hold">
                      <p:stCondLst>
                        <p:cond delay="0"/>
                      </p:stCondLst>
                      <p:childTnLst>
                        <p:par>
                          <p:cTn id="3424" fill="hold">
                            <p:stCondLst>
                              <p:cond delay="0"/>
                            </p:stCondLst>
                            <p:childTnLst>
                              <p:par>
                                <p:cTn id="3425" presetID="1" presetClass="entr" presetSubtype="0" fill="hold" nodeType="clickEffect">
                                  <p:stCondLst>
                                    <p:cond delay="0"/>
                                  </p:stCondLst>
                                  <p:childTnLst>
                                    <p:set>
                                      <p:cBhvr>
                                        <p:cTn id="3426" dur="1" fill="hold">
                                          <p:stCondLst>
                                            <p:cond delay="0"/>
                                          </p:stCondLst>
                                        </p:cTn>
                                        <p:tgtEl>
                                          <p:spTgt spid="785"/>
                                        </p:tgtEl>
                                        <p:attrNameLst>
                                          <p:attrName>style.visibility</p:attrName>
                                        </p:attrNameLst>
                                      </p:cBhvr>
                                      <p:to>
                                        <p:strVal val="visible"/>
                                      </p:to>
                                    </p:set>
                                  </p:childTnLst>
                                </p:cTn>
                              </p:par>
                            </p:childTnLst>
                          </p:cTn>
                        </p:par>
                      </p:childTnLst>
                    </p:cTn>
                  </p:par>
                </p:childTnLst>
              </p:cTn>
              <p:nextCondLst>
                <p:cond evt="onClick" delay="0">
                  <p:tgtEl>
                    <p:spTgt spid="782"/>
                  </p:tgtEl>
                </p:cond>
              </p:nextCondLst>
            </p:seq>
            <p:seq concurrent="1" nextAc="seek">
              <p:cTn id="3427" restart="whenNotActive" fill="hold" evtFilter="cancelBubble" nodeType="interactiveSeq">
                <p:stCondLst>
                  <p:cond evt="onClick" delay="0">
                    <p:tgtEl>
                      <p:spTgt spid="783"/>
                    </p:tgtEl>
                  </p:cond>
                </p:stCondLst>
                <p:endSync evt="end" delay="0">
                  <p:rtn val="all"/>
                </p:endSync>
                <p:childTnLst>
                  <p:par>
                    <p:cTn id="3428" fill="hold">
                      <p:stCondLst>
                        <p:cond delay="0"/>
                      </p:stCondLst>
                      <p:childTnLst>
                        <p:par>
                          <p:cTn id="3429" fill="hold">
                            <p:stCondLst>
                              <p:cond delay="0"/>
                            </p:stCondLst>
                            <p:childTnLst>
                              <p:par>
                                <p:cTn id="3430" presetID="1" presetClass="entr" presetSubtype="0" fill="hold" nodeType="clickEffect">
                                  <p:stCondLst>
                                    <p:cond delay="0"/>
                                  </p:stCondLst>
                                  <p:childTnLst>
                                    <p:set>
                                      <p:cBhvr>
                                        <p:cTn id="3431" dur="1" fill="hold">
                                          <p:stCondLst>
                                            <p:cond delay="0"/>
                                          </p:stCondLst>
                                        </p:cTn>
                                        <p:tgtEl>
                                          <p:spTgt spid="786"/>
                                        </p:tgtEl>
                                        <p:attrNameLst>
                                          <p:attrName>style.visibility</p:attrName>
                                        </p:attrNameLst>
                                      </p:cBhvr>
                                      <p:to>
                                        <p:strVal val="visible"/>
                                      </p:to>
                                    </p:set>
                                  </p:childTnLst>
                                </p:cTn>
                              </p:par>
                            </p:childTnLst>
                          </p:cTn>
                        </p:par>
                      </p:childTnLst>
                    </p:cTn>
                  </p:par>
                </p:childTnLst>
              </p:cTn>
              <p:nextCondLst>
                <p:cond evt="onClick" delay="0">
                  <p:tgtEl>
                    <p:spTgt spid="783"/>
                  </p:tgtEl>
                </p:cond>
              </p:nextCondLst>
            </p:seq>
            <p:seq concurrent="1" nextAc="seek">
              <p:cTn id="3432" restart="whenNotActive" fill="hold" evtFilter="cancelBubble" nodeType="interactiveSeq">
                <p:stCondLst>
                  <p:cond evt="onClick" delay="0">
                    <p:tgtEl>
                      <p:spTgt spid="787"/>
                    </p:tgtEl>
                  </p:cond>
                </p:stCondLst>
                <p:endSync evt="end" delay="0">
                  <p:rtn val="all"/>
                </p:endSync>
                <p:childTnLst>
                  <p:par>
                    <p:cTn id="3433" fill="hold">
                      <p:stCondLst>
                        <p:cond delay="0"/>
                      </p:stCondLst>
                      <p:childTnLst>
                        <p:par>
                          <p:cTn id="3434" fill="hold">
                            <p:stCondLst>
                              <p:cond delay="0"/>
                            </p:stCondLst>
                            <p:childTnLst>
                              <p:par>
                                <p:cTn id="3435" presetID="1" presetClass="exit" presetSubtype="0" fill="hold" nodeType="clickEffect">
                                  <p:stCondLst>
                                    <p:cond delay="0"/>
                                  </p:stCondLst>
                                  <p:childTnLst>
                                    <p:set>
                                      <p:cBhvr>
                                        <p:cTn id="3436" dur="1" fill="hold">
                                          <p:stCondLst>
                                            <p:cond delay="0"/>
                                          </p:stCondLst>
                                        </p:cTn>
                                        <p:tgtEl>
                                          <p:spTgt spid="787"/>
                                        </p:tgtEl>
                                        <p:attrNameLst>
                                          <p:attrName>style.visibility</p:attrName>
                                        </p:attrNameLst>
                                      </p:cBhvr>
                                      <p:to>
                                        <p:strVal val="hidden"/>
                                      </p:to>
                                    </p:set>
                                  </p:childTnLst>
                                </p:cTn>
                              </p:par>
                            </p:childTnLst>
                          </p:cTn>
                        </p:par>
                      </p:childTnLst>
                    </p:cTn>
                  </p:par>
                </p:childTnLst>
              </p:cTn>
              <p:nextCondLst>
                <p:cond evt="onClick" delay="0">
                  <p:tgtEl>
                    <p:spTgt spid="787"/>
                  </p:tgtEl>
                </p:cond>
              </p:nextCondLst>
            </p:seq>
            <p:seq concurrent="1" nextAc="seek">
              <p:cTn id="3437" restart="whenNotActive" fill="hold" evtFilter="cancelBubble" nodeType="interactiveSeq">
                <p:stCondLst>
                  <p:cond evt="onClick" delay="0">
                    <p:tgtEl>
                      <p:spTgt spid="785"/>
                    </p:tgtEl>
                  </p:cond>
                </p:stCondLst>
                <p:endSync evt="end" delay="0">
                  <p:rtn val="all"/>
                </p:endSync>
                <p:childTnLst>
                  <p:par>
                    <p:cTn id="3438" fill="hold">
                      <p:stCondLst>
                        <p:cond delay="0"/>
                      </p:stCondLst>
                      <p:childTnLst>
                        <p:par>
                          <p:cTn id="3439" fill="hold">
                            <p:stCondLst>
                              <p:cond delay="0"/>
                            </p:stCondLst>
                            <p:childTnLst>
                              <p:par>
                                <p:cTn id="3440" presetID="1" presetClass="exit" presetSubtype="0" fill="hold" nodeType="clickEffect">
                                  <p:stCondLst>
                                    <p:cond delay="0"/>
                                  </p:stCondLst>
                                  <p:childTnLst>
                                    <p:set>
                                      <p:cBhvr>
                                        <p:cTn id="3441" dur="1" fill="hold">
                                          <p:stCondLst>
                                            <p:cond delay="0"/>
                                          </p:stCondLst>
                                        </p:cTn>
                                        <p:tgtEl>
                                          <p:spTgt spid="785"/>
                                        </p:tgtEl>
                                        <p:attrNameLst>
                                          <p:attrName>style.visibility</p:attrName>
                                        </p:attrNameLst>
                                      </p:cBhvr>
                                      <p:to>
                                        <p:strVal val="hidden"/>
                                      </p:to>
                                    </p:set>
                                  </p:childTnLst>
                                </p:cTn>
                              </p:par>
                            </p:childTnLst>
                          </p:cTn>
                        </p:par>
                      </p:childTnLst>
                    </p:cTn>
                  </p:par>
                </p:childTnLst>
              </p:cTn>
              <p:nextCondLst>
                <p:cond evt="onClick" delay="0">
                  <p:tgtEl>
                    <p:spTgt spid="785"/>
                  </p:tgtEl>
                </p:cond>
              </p:nextCondLst>
            </p:seq>
            <p:seq concurrent="1" nextAc="seek">
              <p:cTn id="3442" restart="whenNotActive" fill="hold" evtFilter="cancelBubble" nodeType="interactiveSeq">
                <p:stCondLst>
                  <p:cond evt="onClick" delay="0">
                    <p:tgtEl>
                      <p:spTgt spid="786"/>
                    </p:tgtEl>
                  </p:cond>
                </p:stCondLst>
                <p:endSync evt="end" delay="0">
                  <p:rtn val="all"/>
                </p:endSync>
                <p:childTnLst>
                  <p:par>
                    <p:cTn id="3443" fill="hold">
                      <p:stCondLst>
                        <p:cond delay="0"/>
                      </p:stCondLst>
                      <p:childTnLst>
                        <p:par>
                          <p:cTn id="3444" fill="hold">
                            <p:stCondLst>
                              <p:cond delay="0"/>
                            </p:stCondLst>
                            <p:childTnLst>
                              <p:par>
                                <p:cTn id="3445" presetID="1" presetClass="exit" presetSubtype="0" fill="hold" nodeType="clickEffect">
                                  <p:stCondLst>
                                    <p:cond delay="0"/>
                                  </p:stCondLst>
                                  <p:childTnLst>
                                    <p:set>
                                      <p:cBhvr>
                                        <p:cTn id="3446" dur="1" fill="hold">
                                          <p:stCondLst>
                                            <p:cond delay="0"/>
                                          </p:stCondLst>
                                        </p:cTn>
                                        <p:tgtEl>
                                          <p:spTgt spid="786"/>
                                        </p:tgtEl>
                                        <p:attrNameLst>
                                          <p:attrName>style.visibility</p:attrName>
                                        </p:attrNameLst>
                                      </p:cBhvr>
                                      <p:to>
                                        <p:strVal val="hidden"/>
                                      </p:to>
                                    </p:set>
                                  </p:childTnLst>
                                </p:cTn>
                              </p:par>
                            </p:childTnLst>
                          </p:cTn>
                        </p:par>
                      </p:childTnLst>
                    </p:cTn>
                  </p:par>
                </p:childTnLst>
              </p:cTn>
              <p:nextCondLst>
                <p:cond evt="onClick" delay="0">
                  <p:tgtEl>
                    <p:spTgt spid="786"/>
                  </p:tgtEl>
                </p:cond>
              </p:nextCondLst>
            </p:seq>
            <p:seq concurrent="1" nextAc="seek">
              <p:cTn id="3447" restart="whenNotActive" fill="hold" evtFilter="cancelBubble" nodeType="interactiveSeq">
                <p:stCondLst>
                  <p:cond evt="onClick" delay="0">
                    <p:tgtEl>
                      <p:spTgt spid="788"/>
                    </p:tgtEl>
                  </p:cond>
                </p:stCondLst>
                <p:endSync evt="end" delay="0">
                  <p:rtn val="all"/>
                </p:endSync>
                <p:childTnLst>
                  <p:par>
                    <p:cTn id="3448" fill="hold">
                      <p:stCondLst>
                        <p:cond delay="0"/>
                      </p:stCondLst>
                      <p:childTnLst>
                        <p:par>
                          <p:cTn id="3449" fill="hold">
                            <p:stCondLst>
                              <p:cond delay="0"/>
                            </p:stCondLst>
                            <p:childTnLst>
                              <p:par>
                                <p:cTn id="3450" presetID="1" presetClass="entr" presetSubtype="0" fill="hold" nodeType="clickEffect">
                                  <p:stCondLst>
                                    <p:cond delay="0"/>
                                  </p:stCondLst>
                                  <p:childTnLst>
                                    <p:set>
                                      <p:cBhvr>
                                        <p:cTn id="3451" dur="1" fill="hold">
                                          <p:stCondLst>
                                            <p:cond delay="0"/>
                                          </p:stCondLst>
                                        </p:cTn>
                                        <p:tgtEl>
                                          <p:spTgt spid="789"/>
                                        </p:tgtEl>
                                        <p:attrNameLst>
                                          <p:attrName>style.visibility</p:attrName>
                                        </p:attrNameLst>
                                      </p:cBhvr>
                                      <p:to>
                                        <p:strVal val="visible"/>
                                      </p:to>
                                    </p:set>
                                  </p:childTnLst>
                                </p:cTn>
                              </p:par>
                            </p:childTnLst>
                          </p:cTn>
                        </p:par>
                      </p:childTnLst>
                    </p:cTn>
                  </p:par>
                </p:childTnLst>
              </p:cTn>
              <p:nextCondLst>
                <p:cond evt="onClick" delay="0">
                  <p:tgtEl>
                    <p:spTgt spid="788"/>
                  </p:tgtEl>
                </p:cond>
              </p:nextCondLst>
            </p:seq>
            <p:seq concurrent="1" nextAc="seek">
              <p:cTn id="3452" restart="whenNotActive" fill="hold" evtFilter="cancelBubble" nodeType="interactiveSeq">
                <p:stCondLst>
                  <p:cond evt="onClick" delay="0">
                    <p:tgtEl>
                      <p:spTgt spid="789"/>
                    </p:tgtEl>
                  </p:cond>
                </p:stCondLst>
                <p:endSync evt="end" delay="0">
                  <p:rtn val="all"/>
                </p:endSync>
                <p:childTnLst>
                  <p:par>
                    <p:cTn id="3453" fill="hold">
                      <p:stCondLst>
                        <p:cond delay="0"/>
                      </p:stCondLst>
                      <p:childTnLst>
                        <p:par>
                          <p:cTn id="3454" fill="hold">
                            <p:stCondLst>
                              <p:cond delay="0"/>
                            </p:stCondLst>
                            <p:childTnLst>
                              <p:par>
                                <p:cTn id="3455" presetID="1" presetClass="exit" presetSubtype="0" fill="hold" nodeType="clickEffect">
                                  <p:stCondLst>
                                    <p:cond delay="0"/>
                                  </p:stCondLst>
                                  <p:childTnLst>
                                    <p:set>
                                      <p:cBhvr>
                                        <p:cTn id="3456" dur="1" fill="hold">
                                          <p:stCondLst>
                                            <p:cond delay="0"/>
                                          </p:stCondLst>
                                        </p:cTn>
                                        <p:tgtEl>
                                          <p:spTgt spid="789"/>
                                        </p:tgtEl>
                                        <p:attrNameLst>
                                          <p:attrName>style.visibility</p:attrName>
                                        </p:attrNameLst>
                                      </p:cBhvr>
                                      <p:to>
                                        <p:strVal val="hidden"/>
                                      </p:to>
                                    </p:set>
                                  </p:childTnLst>
                                </p:cTn>
                              </p:par>
                            </p:childTnLst>
                          </p:cTn>
                        </p:par>
                      </p:childTnLst>
                    </p:cTn>
                  </p:par>
                </p:childTnLst>
              </p:cTn>
              <p:nextCondLst>
                <p:cond evt="onClick" delay="0">
                  <p:tgtEl>
                    <p:spTgt spid="789"/>
                  </p:tgtEl>
                </p:cond>
              </p:nextCondLst>
            </p:seq>
            <p:seq concurrent="1" nextAc="seek">
              <p:cTn id="3457" restart="whenNotActive" fill="hold" evtFilter="cancelBubble" nodeType="interactiveSeq">
                <p:stCondLst>
                  <p:cond evt="onClick" delay="0">
                    <p:tgtEl>
                      <p:spTgt spid="792"/>
                    </p:tgtEl>
                  </p:cond>
                </p:stCondLst>
                <p:endSync evt="end" delay="0">
                  <p:rtn val="all"/>
                </p:endSync>
                <p:childTnLst>
                  <p:par>
                    <p:cTn id="3458" fill="hold">
                      <p:stCondLst>
                        <p:cond delay="0"/>
                      </p:stCondLst>
                      <p:childTnLst>
                        <p:par>
                          <p:cTn id="3459" fill="hold">
                            <p:stCondLst>
                              <p:cond delay="0"/>
                            </p:stCondLst>
                            <p:childTnLst>
                              <p:par>
                                <p:cTn id="3460" presetID="1" presetClass="entr" presetSubtype="0" fill="hold" nodeType="clickEffect">
                                  <p:stCondLst>
                                    <p:cond delay="0"/>
                                  </p:stCondLst>
                                  <p:childTnLst>
                                    <p:set>
                                      <p:cBhvr>
                                        <p:cTn id="3461" dur="1" fill="hold">
                                          <p:stCondLst>
                                            <p:cond delay="0"/>
                                          </p:stCondLst>
                                        </p:cTn>
                                        <p:tgtEl>
                                          <p:spTgt spid="795"/>
                                        </p:tgtEl>
                                        <p:attrNameLst>
                                          <p:attrName>style.visibility</p:attrName>
                                        </p:attrNameLst>
                                      </p:cBhvr>
                                      <p:to>
                                        <p:strVal val="visible"/>
                                      </p:to>
                                    </p:set>
                                  </p:childTnLst>
                                </p:cTn>
                              </p:par>
                            </p:childTnLst>
                          </p:cTn>
                        </p:par>
                      </p:childTnLst>
                    </p:cTn>
                  </p:par>
                </p:childTnLst>
              </p:cTn>
              <p:nextCondLst>
                <p:cond evt="onClick" delay="0">
                  <p:tgtEl>
                    <p:spTgt spid="792"/>
                  </p:tgtEl>
                </p:cond>
              </p:nextCondLst>
            </p:seq>
            <p:seq concurrent="1" nextAc="seek">
              <p:cTn id="3462" restart="whenNotActive" fill="hold" evtFilter="cancelBubble" nodeType="interactiveSeq">
                <p:stCondLst>
                  <p:cond evt="onClick" delay="0">
                    <p:tgtEl>
                      <p:spTgt spid="790"/>
                    </p:tgtEl>
                  </p:cond>
                </p:stCondLst>
                <p:endSync evt="end" delay="0">
                  <p:rtn val="all"/>
                </p:endSync>
                <p:childTnLst>
                  <p:par>
                    <p:cTn id="3463" fill="hold">
                      <p:stCondLst>
                        <p:cond delay="0"/>
                      </p:stCondLst>
                      <p:childTnLst>
                        <p:par>
                          <p:cTn id="3464" fill="hold">
                            <p:stCondLst>
                              <p:cond delay="0"/>
                            </p:stCondLst>
                            <p:childTnLst>
                              <p:par>
                                <p:cTn id="3465" presetID="1" presetClass="entr" presetSubtype="0" fill="hold" nodeType="clickEffect">
                                  <p:stCondLst>
                                    <p:cond delay="0"/>
                                  </p:stCondLst>
                                  <p:childTnLst>
                                    <p:set>
                                      <p:cBhvr>
                                        <p:cTn id="3466" dur="1" fill="hold">
                                          <p:stCondLst>
                                            <p:cond delay="0"/>
                                          </p:stCondLst>
                                        </p:cTn>
                                        <p:tgtEl>
                                          <p:spTgt spid="793"/>
                                        </p:tgtEl>
                                        <p:attrNameLst>
                                          <p:attrName>style.visibility</p:attrName>
                                        </p:attrNameLst>
                                      </p:cBhvr>
                                      <p:to>
                                        <p:strVal val="visible"/>
                                      </p:to>
                                    </p:set>
                                  </p:childTnLst>
                                </p:cTn>
                              </p:par>
                            </p:childTnLst>
                          </p:cTn>
                        </p:par>
                      </p:childTnLst>
                    </p:cTn>
                  </p:par>
                </p:childTnLst>
              </p:cTn>
              <p:nextCondLst>
                <p:cond evt="onClick" delay="0">
                  <p:tgtEl>
                    <p:spTgt spid="790"/>
                  </p:tgtEl>
                </p:cond>
              </p:nextCondLst>
            </p:seq>
            <p:seq concurrent="1" nextAc="seek">
              <p:cTn id="3467" restart="whenNotActive" fill="hold" evtFilter="cancelBubble" nodeType="interactiveSeq">
                <p:stCondLst>
                  <p:cond evt="onClick" delay="0">
                    <p:tgtEl>
                      <p:spTgt spid="791"/>
                    </p:tgtEl>
                  </p:cond>
                </p:stCondLst>
                <p:endSync evt="end" delay="0">
                  <p:rtn val="all"/>
                </p:endSync>
                <p:childTnLst>
                  <p:par>
                    <p:cTn id="3468" fill="hold">
                      <p:stCondLst>
                        <p:cond delay="0"/>
                      </p:stCondLst>
                      <p:childTnLst>
                        <p:par>
                          <p:cTn id="3469" fill="hold">
                            <p:stCondLst>
                              <p:cond delay="0"/>
                            </p:stCondLst>
                            <p:childTnLst>
                              <p:par>
                                <p:cTn id="3470" presetID="1" presetClass="entr" presetSubtype="0" fill="hold" nodeType="clickEffect">
                                  <p:stCondLst>
                                    <p:cond delay="0"/>
                                  </p:stCondLst>
                                  <p:childTnLst>
                                    <p:set>
                                      <p:cBhvr>
                                        <p:cTn id="3471" dur="1" fill="hold">
                                          <p:stCondLst>
                                            <p:cond delay="0"/>
                                          </p:stCondLst>
                                        </p:cTn>
                                        <p:tgtEl>
                                          <p:spTgt spid="794"/>
                                        </p:tgtEl>
                                        <p:attrNameLst>
                                          <p:attrName>style.visibility</p:attrName>
                                        </p:attrNameLst>
                                      </p:cBhvr>
                                      <p:to>
                                        <p:strVal val="visible"/>
                                      </p:to>
                                    </p:set>
                                  </p:childTnLst>
                                </p:cTn>
                              </p:par>
                            </p:childTnLst>
                          </p:cTn>
                        </p:par>
                      </p:childTnLst>
                    </p:cTn>
                  </p:par>
                </p:childTnLst>
              </p:cTn>
              <p:nextCondLst>
                <p:cond evt="onClick" delay="0">
                  <p:tgtEl>
                    <p:spTgt spid="791"/>
                  </p:tgtEl>
                </p:cond>
              </p:nextCondLst>
            </p:seq>
            <p:seq concurrent="1" nextAc="seek">
              <p:cTn id="3472" restart="whenNotActive" fill="hold" evtFilter="cancelBubble" nodeType="interactiveSeq">
                <p:stCondLst>
                  <p:cond evt="onClick" delay="0">
                    <p:tgtEl>
                      <p:spTgt spid="795"/>
                    </p:tgtEl>
                  </p:cond>
                </p:stCondLst>
                <p:endSync evt="end" delay="0">
                  <p:rtn val="all"/>
                </p:endSync>
                <p:childTnLst>
                  <p:par>
                    <p:cTn id="3473" fill="hold">
                      <p:stCondLst>
                        <p:cond delay="0"/>
                      </p:stCondLst>
                      <p:childTnLst>
                        <p:par>
                          <p:cTn id="3474" fill="hold">
                            <p:stCondLst>
                              <p:cond delay="0"/>
                            </p:stCondLst>
                            <p:childTnLst>
                              <p:par>
                                <p:cTn id="3475" presetID="1" presetClass="exit" presetSubtype="0" fill="hold" nodeType="clickEffect">
                                  <p:stCondLst>
                                    <p:cond delay="0"/>
                                  </p:stCondLst>
                                  <p:childTnLst>
                                    <p:set>
                                      <p:cBhvr>
                                        <p:cTn id="3476" dur="1" fill="hold">
                                          <p:stCondLst>
                                            <p:cond delay="0"/>
                                          </p:stCondLst>
                                        </p:cTn>
                                        <p:tgtEl>
                                          <p:spTgt spid="795"/>
                                        </p:tgtEl>
                                        <p:attrNameLst>
                                          <p:attrName>style.visibility</p:attrName>
                                        </p:attrNameLst>
                                      </p:cBhvr>
                                      <p:to>
                                        <p:strVal val="hidden"/>
                                      </p:to>
                                    </p:set>
                                  </p:childTnLst>
                                </p:cTn>
                              </p:par>
                            </p:childTnLst>
                          </p:cTn>
                        </p:par>
                      </p:childTnLst>
                    </p:cTn>
                  </p:par>
                </p:childTnLst>
              </p:cTn>
              <p:nextCondLst>
                <p:cond evt="onClick" delay="0">
                  <p:tgtEl>
                    <p:spTgt spid="795"/>
                  </p:tgtEl>
                </p:cond>
              </p:nextCondLst>
            </p:seq>
            <p:seq concurrent="1" nextAc="seek">
              <p:cTn id="3477" restart="whenNotActive" fill="hold" evtFilter="cancelBubble" nodeType="interactiveSeq">
                <p:stCondLst>
                  <p:cond evt="onClick" delay="0">
                    <p:tgtEl>
                      <p:spTgt spid="793"/>
                    </p:tgtEl>
                  </p:cond>
                </p:stCondLst>
                <p:endSync evt="end" delay="0">
                  <p:rtn val="all"/>
                </p:endSync>
                <p:childTnLst>
                  <p:par>
                    <p:cTn id="3478" fill="hold">
                      <p:stCondLst>
                        <p:cond delay="0"/>
                      </p:stCondLst>
                      <p:childTnLst>
                        <p:par>
                          <p:cTn id="3479" fill="hold">
                            <p:stCondLst>
                              <p:cond delay="0"/>
                            </p:stCondLst>
                            <p:childTnLst>
                              <p:par>
                                <p:cTn id="3480" presetID="1" presetClass="exit" presetSubtype="0" fill="hold" nodeType="clickEffect">
                                  <p:stCondLst>
                                    <p:cond delay="0"/>
                                  </p:stCondLst>
                                  <p:childTnLst>
                                    <p:set>
                                      <p:cBhvr>
                                        <p:cTn id="3481" dur="1" fill="hold">
                                          <p:stCondLst>
                                            <p:cond delay="0"/>
                                          </p:stCondLst>
                                        </p:cTn>
                                        <p:tgtEl>
                                          <p:spTgt spid="793"/>
                                        </p:tgtEl>
                                        <p:attrNameLst>
                                          <p:attrName>style.visibility</p:attrName>
                                        </p:attrNameLst>
                                      </p:cBhvr>
                                      <p:to>
                                        <p:strVal val="hidden"/>
                                      </p:to>
                                    </p:set>
                                  </p:childTnLst>
                                </p:cTn>
                              </p:par>
                            </p:childTnLst>
                          </p:cTn>
                        </p:par>
                      </p:childTnLst>
                    </p:cTn>
                  </p:par>
                </p:childTnLst>
              </p:cTn>
              <p:nextCondLst>
                <p:cond evt="onClick" delay="0">
                  <p:tgtEl>
                    <p:spTgt spid="793"/>
                  </p:tgtEl>
                </p:cond>
              </p:nextCondLst>
            </p:seq>
            <p:seq concurrent="1" nextAc="seek">
              <p:cTn id="3482" restart="whenNotActive" fill="hold" evtFilter="cancelBubble" nodeType="interactiveSeq">
                <p:stCondLst>
                  <p:cond evt="onClick" delay="0">
                    <p:tgtEl>
                      <p:spTgt spid="794"/>
                    </p:tgtEl>
                  </p:cond>
                </p:stCondLst>
                <p:endSync evt="end" delay="0">
                  <p:rtn val="all"/>
                </p:endSync>
                <p:childTnLst>
                  <p:par>
                    <p:cTn id="3483" fill="hold">
                      <p:stCondLst>
                        <p:cond delay="0"/>
                      </p:stCondLst>
                      <p:childTnLst>
                        <p:par>
                          <p:cTn id="3484" fill="hold">
                            <p:stCondLst>
                              <p:cond delay="0"/>
                            </p:stCondLst>
                            <p:childTnLst>
                              <p:par>
                                <p:cTn id="3485" presetID="1" presetClass="exit" presetSubtype="0" fill="hold" nodeType="clickEffect">
                                  <p:stCondLst>
                                    <p:cond delay="0"/>
                                  </p:stCondLst>
                                  <p:childTnLst>
                                    <p:set>
                                      <p:cBhvr>
                                        <p:cTn id="3486" dur="1" fill="hold">
                                          <p:stCondLst>
                                            <p:cond delay="0"/>
                                          </p:stCondLst>
                                        </p:cTn>
                                        <p:tgtEl>
                                          <p:spTgt spid="794"/>
                                        </p:tgtEl>
                                        <p:attrNameLst>
                                          <p:attrName>style.visibility</p:attrName>
                                        </p:attrNameLst>
                                      </p:cBhvr>
                                      <p:to>
                                        <p:strVal val="hidden"/>
                                      </p:to>
                                    </p:set>
                                  </p:childTnLst>
                                </p:cTn>
                              </p:par>
                            </p:childTnLst>
                          </p:cTn>
                        </p:par>
                      </p:childTnLst>
                    </p:cTn>
                  </p:par>
                </p:childTnLst>
              </p:cTn>
              <p:nextCondLst>
                <p:cond evt="onClick" delay="0">
                  <p:tgtEl>
                    <p:spTgt spid="794"/>
                  </p:tgtEl>
                </p:cond>
              </p:nextCondLst>
            </p:seq>
            <p:seq concurrent="1" nextAc="seek">
              <p:cTn id="3487" restart="whenNotActive" fill="hold" evtFilter="cancelBubble" nodeType="interactiveSeq">
                <p:stCondLst>
                  <p:cond evt="onClick" delay="0">
                    <p:tgtEl>
                      <p:spTgt spid="796"/>
                    </p:tgtEl>
                  </p:cond>
                </p:stCondLst>
                <p:endSync evt="end" delay="0">
                  <p:rtn val="all"/>
                </p:endSync>
                <p:childTnLst>
                  <p:par>
                    <p:cTn id="3488" fill="hold">
                      <p:stCondLst>
                        <p:cond delay="0"/>
                      </p:stCondLst>
                      <p:childTnLst>
                        <p:par>
                          <p:cTn id="3489" fill="hold">
                            <p:stCondLst>
                              <p:cond delay="0"/>
                            </p:stCondLst>
                            <p:childTnLst>
                              <p:par>
                                <p:cTn id="3490" presetID="1" presetClass="entr" presetSubtype="0" fill="hold" nodeType="clickEffect">
                                  <p:stCondLst>
                                    <p:cond delay="0"/>
                                  </p:stCondLst>
                                  <p:childTnLst>
                                    <p:set>
                                      <p:cBhvr>
                                        <p:cTn id="3491" dur="1" fill="hold">
                                          <p:stCondLst>
                                            <p:cond delay="0"/>
                                          </p:stCondLst>
                                        </p:cTn>
                                        <p:tgtEl>
                                          <p:spTgt spid="797"/>
                                        </p:tgtEl>
                                        <p:attrNameLst>
                                          <p:attrName>style.visibility</p:attrName>
                                        </p:attrNameLst>
                                      </p:cBhvr>
                                      <p:to>
                                        <p:strVal val="visible"/>
                                      </p:to>
                                    </p:set>
                                  </p:childTnLst>
                                </p:cTn>
                              </p:par>
                            </p:childTnLst>
                          </p:cTn>
                        </p:par>
                      </p:childTnLst>
                    </p:cTn>
                  </p:par>
                </p:childTnLst>
              </p:cTn>
              <p:nextCondLst>
                <p:cond evt="onClick" delay="0">
                  <p:tgtEl>
                    <p:spTgt spid="796"/>
                  </p:tgtEl>
                </p:cond>
              </p:nextCondLst>
            </p:seq>
            <p:seq concurrent="1" nextAc="seek">
              <p:cTn id="3492" restart="whenNotActive" fill="hold" evtFilter="cancelBubble" nodeType="interactiveSeq">
                <p:stCondLst>
                  <p:cond evt="onClick" delay="0">
                    <p:tgtEl>
                      <p:spTgt spid="797"/>
                    </p:tgtEl>
                  </p:cond>
                </p:stCondLst>
                <p:endSync evt="end" delay="0">
                  <p:rtn val="all"/>
                </p:endSync>
                <p:childTnLst>
                  <p:par>
                    <p:cTn id="3493" fill="hold">
                      <p:stCondLst>
                        <p:cond delay="0"/>
                      </p:stCondLst>
                      <p:childTnLst>
                        <p:par>
                          <p:cTn id="3494" fill="hold">
                            <p:stCondLst>
                              <p:cond delay="0"/>
                            </p:stCondLst>
                            <p:childTnLst>
                              <p:par>
                                <p:cTn id="3495" presetID="1" presetClass="exit" presetSubtype="0" fill="hold" nodeType="clickEffect">
                                  <p:stCondLst>
                                    <p:cond delay="0"/>
                                  </p:stCondLst>
                                  <p:childTnLst>
                                    <p:set>
                                      <p:cBhvr>
                                        <p:cTn id="3496" dur="1" fill="hold">
                                          <p:stCondLst>
                                            <p:cond delay="0"/>
                                          </p:stCondLst>
                                        </p:cTn>
                                        <p:tgtEl>
                                          <p:spTgt spid="797"/>
                                        </p:tgtEl>
                                        <p:attrNameLst>
                                          <p:attrName>style.visibility</p:attrName>
                                        </p:attrNameLst>
                                      </p:cBhvr>
                                      <p:to>
                                        <p:strVal val="hidden"/>
                                      </p:to>
                                    </p:set>
                                  </p:childTnLst>
                                </p:cTn>
                              </p:par>
                            </p:childTnLst>
                          </p:cTn>
                        </p:par>
                      </p:childTnLst>
                    </p:cTn>
                  </p:par>
                </p:childTnLst>
              </p:cTn>
              <p:nextCondLst>
                <p:cond evt="onClick" delay="0">
                  <p:tgtEl>
                    <p:spTgt spid="797"/>
                  </p:tgtEl>
                </p:cond>
              </p:nextCondLst>
            </p:seq>
            <p:seq concurrent="1" nextAc="seek">
              <p:cTn id="3497" restart="whenNotActive" fill="hold" evtFilter="cancelBubble" nodeType="interactiveSeq">
                <p:stCondLst>
                  <p:cond evt="onClick" delay="0">
                    <p:tgtEl>
                      <p:spTgt spid="800"/>
                    </p:tgtEl>
                  </p:cond>
                </p:stCondLst>
                <p:endSync evt="end" delay="0">
                  <p:rtn val="all"/>
                </p:endSync>
                <p:childTnLst>
                  <p:par>
                    <p:cTn id="3498" fill="hold">
                      <p:stCondLst>
                        <p:cond delay="0"/>
                      </p:stCondLst>
                      <p:childTnLst>
                        <p:par>
                          <p:cTn id="3499" fill="hold">
                            <p:stCondLst>
                              <p:cond delay="0"/>
                            </p:stCondLst>
                            <p:childTnLst>
                              <p:par>
                                <p:cTn id="3500" presetID="1" presetClass="entr" presetSubtype="0" fill="hold" nodeType="clickEffect">
                                  <p:stCondLst>
                                    <p:cond delay="0"/>
                                  </p:stCondLst>
                                  <p:childTnLst>
                                    <p:set>
                                      <p:cBhvr>
                                        <p:cTn id="3501" dur="1" fill="hold">
                                          <p:stCondLst>
                                            <p:cond delay="0"/>
                                          </p:stCondLst>
                                        </p:cTn>
                                        <p:tgtEl>
                                          <p:spTgt spid="803"/>
                                        </p:tgtEl>
                                        <p:attrNameLst>
                                          <p:attrName>style.visibility</p:attrName>
                                        </p:attrNameLst>
                                      </p:cBhvr>
                                      <p:to>
                                        <p:strVal val="visible"/>
                                      </p:to>
                                    </p:set>
                                  </p:childTnLst>
                                </p:cTn>
                              </p:par>
                            </p:childTnLst>
                          </p:cTn>
                        </p:par>
                      </p:childTnLst>
                    </p:cTn>
                  </p:par>
                </p:childTnLst>
              </p:cTn>
              <p:nextCondLst>
                <p:cond evt="onClick" delay="0">
                  <p:tgtEl>
                    <p:spTgt spid="800"/>
                  </p:tgtEl>
                </p:cond>
              </p:nextCondLst>
            </p:seq>
            <p:seq concurrent="1" nextAc="seek">
              <p:cTn id="3502" restart="whenNotActive" fill="hold" evtFilter="cancelBubble" nodeType="interactiveSeq">
                <p:stCondLst>
                  <p:cond evt="onClick" delay="0">
                    <p:tgtEl>
                      <p:spTgt spid="798"/>
                    </p:tgtEl>
                  </p:cond>
                </p:stCondLst>
                <p:endSync evt="end" delay="0">
                  <p:rtn val="all"/>
                </p:endSync>
                <p:childTnLst>
                  <p:par>
                    <p:cTn id="3503" fill="hold">
                      <p:stCondLst>
                        <p:cond delay="0"/>
                      </p:stCondLst>
                      <p:childTnLst>
                        <p:par>
                          <p:cTn id="3504" fill="hold">
                            <p:stCondLst>
                              <p:cond delay="0"/>
                            </p:stCondLst>
                            <p:childTnLst>
                              <p:par>
                                <p:cTn id="3505" presetID="1" presetClass="entr" presetSubtype="0" fill="hold" nodeType="clickEffect">
                                  <p:stCondLst>
                                    <p:cond delay="0"/>
                                  </p:stCondLst>
                                  <p:childTnLst>
                                    <p:set>
                                      <p:cBhvr>
                                        <p:cTn id="3506" dur="1" fill="hold">
                                          <p:stCondLst>
                                            <p:cond delay="0"/>
                                          </p:stCondLst>
                                        </p:cTn>
                                        <p:tgtEl>
                                          <p:spTgt spid="801"/>
                                        </p:tgtEl>
                                        <p:attrNameLst>
                                          <p:attrName>style.visibility</p:attrName>
                                        </p:attrNameLst>
                                      </p:cBhvr>
                                      <p:to>
                                        <p:strVal val="visible"/>
                                      </p:to>
                                    </p:set>
                                  </p:childTnLst>
                                </p:cTn>
                              </p:par>
                            </p:childTnLst>
                          </p:cTn>
                        </p:par>
                      </p:childTnLst>
                    </p:cTn>
                  </p:par>
                </p:childTnLst>
              </p:cTn>
              <p:nextCondLst>
                <p:cond evt="onClick" delay="0">
                  <p:tgtEl>
                    <p:spTgt spid="798"/>
                  </p:tgtEl>
                </p:cond>
              </p:nextCondLst>
            </p:seq>
            <p:seq concurrent="1" nextAc="seek">
              <p:cTn id="3507" restart="whenNotActive" fill="hold" evtFilter="cancelBubble" nodeType="interactiveSeq">
                <p:stCondLst>
                  <p:cond evt="onClick" delay="0">
                    <p:tgtEl>
                      <p:spTgt spid="799"/>
                    </p:tgtEl>
                  </p:cond>
                </p:stCondLst>
                <p:endSync evt="end" delay="0">
                  <p:rtn val="all"/>
                </p:endSync>
                <p:childTnLst>
                  <p:par>
                    <p:cTn id="3508" fill="hold">
                      <p:stCondLst>
                        <p:cond delay="0"/>
                      </p:stCondLst>
                      <p:childTnLst>
                        <p:par>
                          <p:cTn id="3509" fill="hold">
                            <p:stCondLst>
                              <p:cond delay="0"/>
                            </p:stCondLst>
                            <p:childTnLst>
                              <p:par>
                                <p:cTn id="3510" presetID="1" presetClass="entr" presetSubtype="0" fill="hold" nodeType="clickEffect">
                                  <p:stCondLst>
                                    <p:cond delay="0"/>
                                  </p:stCondLst>
                                  <p:childTnLst>
                                    <p:set>
                                      <p:cBhvr>
                                        <p:cTn id="3511" dur="1" fill="hold">
                                          <p:stCondLst>
                                            <p:cond delay="0"/>
                                          </p:stCondLst>
                                        </p:cTn>
                                        <p:tgtEl>
                                          <p:spTgt spid="802"/>
                                        </p:tgtEl>
                                        <p:attrNameLst>
                                          <p:attrName>style.visibility</p:attrName>
                                        </p:attrNameLst>
                                      </p:cBhvr>
                                      <p:to>
                                        <p:strVal val="visible"/>
                                      </p:to>
                                    </p:set>
                                  </p:childTnLst>
                                </p:cTn>
                              </p:par>
                            </p:childTnLst>
                          </p:cTn>
                        </p:par>
                      </p:childTnLst>
                    </p:cTn>
                  </p:par>
                </p:childTnLst>
              </p:cTn>
              <p:nextCondLst>
                <p:cond evt="onClick" delay="0">
                  <p:tgtEl>
                    <p:spTgt spid="799"/>
                  </p:tgtEl>
                </p:cond>
              </p:nextCondLst>
            </p:seq>
            <p:seq concurrent="1" nextAc="seek">
              <p:cTn id="3512" restart="whenNotActive" fill="hold" evtFilter="cancelBubble" nodeType="interactiveSeq">
                <p:stCondLst>
                  <p:cond evt="onClick" delay="0">
                    <p:tgtEl>
                      <p:spTgt spid="803"/>
                    </p:tgtEl>
                  </p:cond>
                </p:stCondLst>
                <p:endSync evt="end" delay="0">
                  <p:rtn val="all"/>
                </p:endSync>
                <p:childTnLst>
                  <p:par>
                    <p:cTn id="3513" fill="hold">
                      <p:stCondLst>
                        <p:cond delay="0"/>
                      </p:stCondLst>
                      <p:childTnLst>
                        <p:par>
                          <p:cTn id="3514" fill="hold">
                            <p:stCondLst>
                              <p:cond delay="0"/>
                            </p:stCondLst>
                            <p:childTnLst>
                              <p:par>
                                <p:cTn id="3515" presetID="1" presetClass="exit" presetSubtype="0" fill="hold" nodeType="clickEffect">
                                  <p:stCondLst>
                                    <p:cond delay="0"/>
                                  </p:stCondLst>
                                  <p:childTnLst>
                                    <p:set>
                                      <p:cBhvr>
                                        <p:cTn id="3516" dur="1" fill="hold">
                                          <p:stCondLst>
                                            <p:cond delay="0"/>
                                          </p:stCondLst>
                                        </p:cTn>
                                        <p:tgtEl>
                                          <p:spTgt spid="803"/>
                                        </p:tgtEl>
                                        <p:attrNameLst>
                                          <p:attrName>style.visibility</p:attrName>
                                        </p:attrNameLst>
                                      </p:cBhvr>
                                      <p:to>
                                        <p:strVal val="hidden"/>
                                      </p:to>
                                    </p:set>
                                  </p:childTnLst>
                                </p:cTn>
                              </p:par>
                            </p:childTnLst>
                          </p:cTn>
                        </p:par>
                      </p:childTnLst>
                    </p:cTn>
                  </p:par>
                </p:childTnLst>
              </p:cTn>
              <p:nextCondLst>
                <p:cond evt="onClick" delay="0">
                  <p:tgtEl>
                    <p:spTgt spid="803"/>
                  </p:tgtEl>
                </p:cond>
              </p:nextCondLst>
            </p:seq>
            <p:seq concurrent="1" nextAc="seek">
              <p:cTn id="3517" restart="whenNotActive" fill="hold" evtFilter="cancelBubble" nodeType="interactiveSeq">
                <p:stCondLst>
                  <p:cond evt="onClick" delay="0">
                    <p:tgtEl>
                      <p:spTgt spid="801"/>
                    </p:tgtEl>
                  </p:cond>
                </p:stCondLst>
                <p:endSync evt="end" delay="0">
                  <p:rtn val="all"/>
                </p:endSync>
                <p:childTnLst>
                  <p:par>
                    <p:cTn id="3518" fill="hold">
                      <p:stCondLst>
                        <p:cond delay="0"/>
                      </p:stCondLst>
                      <p:childTnLst>
                        <p:par>
                          <p:cTn id="3519" fill="hold">
                            <p:stCondLst>
                              <p:cond delay="0"/>
                            </p:stCondLst>
                            <p:childTnLst>
                              <p:par>
                                <p:cTn id="3520" presetID="1" presetClass="exit" presetSubtype="0" fill="hold" nodeType="clickEffect">
                                  <p:stCondLst>
                                    <p:cond delay="0"/>
                                  </p:stCondLst>
                                  <p:childTnLst>
                                    <p:set>
                                      <p:cBhvr>
                                        <p:cTn id="3521" dur="1" fill="hold">
                                          <p:stCondLst>
                                            <p:cond delay="0"/>
                                          </p:stCondLst>
                                        </p:cTn>
                                        <p:tgtEl>
                                          <p:spTgt spid="801"/>
                                        </p:tgtEl>
                                        <p:attrNameLst>
                                          <p:attrName>style.visibility</p:attrName>
                                        </p:attrNameLst>
                                      </p:cBhvr>
                                      <p:to>
                                        <p:strVal val="hidden"/>
                                      </p:to>
                                    </p:set>
                                  </p:childTnLst>
                                </p:cTn>
                              </p:par>
                            </p:childTnLst>
                          </p:cTn>
                        </p:par>
                      </p:childTnLst>
                    </p:cTn>
                  </p:par>
                </p:childTnLst>
              </p:cTn>
              <p:nextCondLst>
                <p:cond evt="onClick" delay="0">
                  <p:tgtEl>
                    <p:spTgt spid="801"/>
                  </p:tgtEl>
                </p:cond>
              </p:nextCondLst>
            </p:seq>
            <p:seq concurrent="1" nextAc="seek">
              <p:cTn id="3522" restart="whenNotActive" fill="hold" evtFilter="cancelBubble" nodeType="interactiveSeq">
                <p:stCondLst>
                  <p:cond evt="onClick" delay="0">
                    <p:tgtEl>
                      <p:spTgt spid="802"/>
                    </p:tgtEl>
                  </p:cond>
                </p:stCondLst>
                <p:endSync evt="end" delay="0">
                  <p:rtn val="all"/>
                </p:endSync>
                <p:childTnLst>
                  <p:par>
                    <p:cTn id="3523" fill="hold">
                      <p:stCondLst>
                        <p:cond delay="0"/>
                      </p:stCondLst>
                      <p:childTnLst>
                        <p:par>
                          <p:cTn id="3524" fill="hold">
                            <p:stCondLst>
                              <p:cond delay="0"/>
                            </p:stCondLst>
                            <p:childTnLst>
                              <p:par>
                                <p:cTn id="3525" presetID="1" presetClass="exit" presetSubtype="0" fill="hold" nodeType="clickEffect">
                                  <p:stCondLst>
                                    <p:cond delay="0"/>
                                  </p:stCondLst>
                                  <p:childTnLst>
                                    <p:set>
                                      <p:cBhvr>
                                        <p:cTn id="3526" dur="1" fill="hold">
                                          <p:stCondLst>
                                            <p:cond delay="0"/>
                                          </p:stCondLst>
                                        </p:cTn>
                                        <p:tgtEl>
                                          <p:spTgt spid="802"/>
                                        </p:tgtEl>
                                        <p:attrNameLst>
                                          <p:attrName>style.visibility</p:attrName>
                                        </p:attrNameLst>
                                      </p:cBhvr>
                                      <p:to>
                                        <p:strVal val="hidden"/>
                                      </p:to>
                                    </p:set>
                                  </p:childTnLst>
                                </p:cTn>
                              </p:par>
                            </p:childTnLst>
                          </p:cTn>
                        </p:par>
                      </p:childTnLst>
                    </p:cTn>
                  </p:par>
                </p:childTnLst>
              </p:cTn>
              <p:nextCondLst>
                <p:cond evt="onClick" delay="0">
                  <p:tgtEl>
                    <p:spTgt spid="802"/>
                  </p:tgtEl>
                </p:cond>
              </p:nextCondLst>
            </p:seq>
            <p:seq concurrent="1" nextAc="seek">
              <p:cTn id="3527" restart="whenNotActive" fill="hold" evtFilter="cancelBubble" nodeType="interactiveSeq">
                <p:stCondLst>
                  <p:cond evt="onClick" delay="0">
                    <p:tgtEl>
                      <p:spTgt spid="804"/>
                    </p:tgtEl>
                  </p:cond>
                </p:stCondLst>
                <p:endSync evt="end" delay="0">
                  <p:rtn val="all"/>
                </p:endSync>
                <p:childTnLst>
                  <p:par>
                    <p:cTn id="3528" fill="hold">
                      <p:stCondLst>
                        <p:cond delay="0"/>
                      </p:stCondLst>
                      <p:childTnLst>
                        <p:par>
                          <p:cTn id="3529" fill="hold">
                            <p:stCondLst>
                              <p:cond delay="0"/>
                            </p:stCondLst>
                            <p:childTnLst>
                              <p:par>
                                <p:cTn id="3530" presetID="1" presetClass="entr" presetSubtype="0" fill="hold" nodeType="clickEffect">
                                  <p:stCondLst>
                                    <p:cond delay="0"/>
                                  </p:stCondLst>
                                  <p:childTnLst>
                                    <p:set>
                                      <p:cBhvr>
                                        <p:cTn id="3531" dur="1" fill="hold">
                                          <p:stCondLst>
                                            <p:cond delay="0"/>
                                          </p:stCondLst>
                                        </p:cTn>
                                        <p:tgtEl>
                                          <p:spTgt spid="805"/>
                                        </p:tgtEl>
                                        <p:attrNameLst>
                                          <p:attrName>style.visibility</p:attrName>
                                        </p:attrNameLst>
                                      </p:cBhvr>
                                      <p:to>
                                        <p:strVal val="visible"/>
                                      </p:to>
                                    </p:set>
                                  </p:childTnLst>
                                </p:cTn>
                              </p:par>
                            </p:childTnLst>
                          </p:cTn>
                        </p:par>
                      </p:childTnLst>
                    </p:cTn>
                  </p:par>
                </p:childTnLst>
              </p:cTn>
              <p:nextCondLst>
                <p:cond evt="onClick" delay="0">
                  <p:tgtEl>
                    <p:spTgt spid="804"/>
                  </p:tgtEl>
                </p:cond>
              </p:nextCondLst>
            </p:seq>
            <p:seq concurrent="1" nextAc="seek">
              <p:cTn id="3532" restart="whenNotActive" fill="hold" evtFilter="cancelBubble" nodeType="interactiveSeq">
                <p:stCondLst>
                  <p:cond evt="onClick" delay="0">
                    <p:tgtEl>
                      <p:spTgt spid="805"/>
                    </p:tgtEl>
                  </p:cond>
                </p:stCondLst>
                <p:endSync evt="end" delay="0">
                  <p:rtn val="all"/>
                </p:endSync>
                <p:childTnLst>
                  <p:par>
                    <p:cTn id="3533" fill="hold">
                      <p:stCondLst>
                        <p:cond delay="0"/>
                      </p:stCondLst>
                      <p:childTnLst>
                        <p:par>
                          <p:cTn id="3534" fill="hold">
                            <p:stCondLst>
                              <p:cond delay="0"/>
                            </p:stCondLst>
                            <p:childTnLst>
                              <p:par>
                                <p:cTn id="3535" presetID="1" presetClass="exit" presetSubtype="0" fill="hold" nodeType="clickEffect">
                                  <p:stCondLst>
                                    <p:cond delay="0"/>
                                  </p:stCondLst>
                                  <p:childTnLst>
                                    <p:set>
                                      <p:cBhvr>
                                        <p:cTn id="3536" dur="1" fill="hold">
                                          <p:stCondLst>
                                            <p:cond delay="0"/>
                                          </p:stCondLst>
                                        </p:cTn>
                                        <p:tgtEl>
                                          <p:spTgt spid="805"/>
                                        </p:tgtEl>
                                        <p:attrNameLst>
                                          <p:attrName>style.visibility</p:attrName>
                                        </p:attrNameLst>
                                      </p:cBhvr>
                                      <p:to>
                                        <p:strVal val="hidden"/>
                                      </p:to>
                                    </p:set>
                                  </p:childTnLst>
                                </p:cTn>
                              </p:par>
                            </p:childTnLst>
                          </p:cTn>
                        </p:par>
                      </p:childTnLst>
                    </p:cTn>
                  </p:par>
                </p:childTnLst>
              </p:cTn>
              <p:nextCondLst>
                <p:cond evt="onClick" delay="0">
                  <p:tgtEl>
                    <p:spTgt spid="805"/>
                  </p:tgtEl>
                </p:cond>
              </p:nextCondLst>
            </p:seq>
            <p:seq concurrent="1" nextAc="seek">
              <p:cTn id="3537" restart="whenNotActive" fill="hold" evtFilter="cancelBubble" nodeType="interactiveSeq">
                <p:stCondLst>
                  <p:cond evt="onClick" delay="0">
                    <p:tgtEl>
                      <p:spTgt spid="808"/>
                    </p:tgtEl>
                  </p:cond>
                </p:stCondLst>
                <p:endSync evt="end" delay="0">
                  <p:rtn val="all"/>
                </p:endSync>
                <p:childTnLst>
                  <p:par>
                    <p:cTn id="3538" fill="hold">
                      <p:stCondLst>
                        <p:cond delay="0"/>
                      </p:stCondLst>
                      <p:childTnLst>
                        <p:par>
                          <p:cTn id="3539" fill="hold">
                            <p:stCondLst>
                              <p:cond delay="0"/>
                            </p:stCondLst>
                            <p:childTnLst>
                              <p:par>
                                <p:cTn id="3540" presetID="1" presetClass="entr" presetSubtype="0" fill="hold" nodeType="clickEffect">
                                  <p:stCondLst>
                                    <p:cond delay="0"/>
                                  </p:stCondLst>
                                  <p:childTnLst>
                                    <p:set>
                                      <p:cBhvr>
                                        <p:cTn id="3541" dur="1" fill="hold">
                                          <p:stCondLst>
                                            <p:cond delay="0"/>
                                          </p:stCondLst>
                                        </p:cTn>
                                        <p:tgtEl>
                                          <p:spTgt spid="811"/>
                                        </p:tgtEl>
                                        <p:attrNameLst>
                                          <p:attrName>style.visibility</p:attrName>
                                        </p:attrNameLst>
                                      </p:cBhvr>
                                      <p:to>
                                        <p:strVal val="visible"/>
                                      </p:to>
                                    </p:set>
                                  </p:childTnLst>
                                </p:cTn>
                              </p:par>
                            </p:childTnLst>
                          </p:cTn>
                        </p:par>
                      </p:childTnLst>
                    </p:cTn>
                  </p:par>
                </p:childTnLst>
              </p:cTn>
              <p:nextCondLst>
                <p:cond evt="onClick" delay="0">
                  <p:tgtEl>
                    <p:spTgt spid="808"/>
                  </p:tgtEl>
                </p:cond>
              </p:nextCondLst>
            </p:seq>
            <p:seq concurrent="1" nextAc="seek">
              <p:cTn id="3542" restart="whenNotActive" fill="hold" evtFilter="cancelBubble" nodeType="interactiveSeq">
                <p:stCondLst>
                  <p:cond evt="onClick" delay="0">
                    <p:tgtEl>
                      <p:spTgt spid="806"/>
                    </p:tgtEl>
                  </p:cond>
                </p:stCondLst>
                <p:endSync evt="end" delay="0">
                  <p:rtn val="all"/>
                </p:endSync>
                <p:childTnLst>
                  <p:par>
                    <p:cTn id="3543" fill="hold">
                      <p:stCondLst>
                        <p:cond delay="0"/>
                      </p:stCondLst>
                      <p:childTnLst>
                        <p:par>
                          <p:cTn id="3544" fill="hold">
                            <p:stCondLst>
                              <p:cond delay="0"/>
                            </p:stCondLst>
                            <p:childTnLst>
                              <p:par>
                                <p:cTn id="3545" presetID="1" presetClass="entr" presetSubtype="0" fill="hold" nodeType="clickEffect">
                                  <p:stCondLst>
                                    <p:cond delay="0"/>
                                  </p:stCondLst>
                                  <p:childTnLst>
                                    <p:set>
                                      <p:cBhvr>
                                        <p:cTn id="3546" dur="1" fill="hold">
                                          <p:stCondLst>
                                            <p:cond delay="0"/>
                                          </p:stCondLst>
                                        </p:cTn>
                                        <p:tgtEl>
                                          <p:spTgt spid="809"/>
                                        </p:tgtEl>
                                        <p:attrNameLst>
                                          <p:attrName>style.visibility</p:attrName>
                                        </p:attrNameLst>
                                      </p:cBhvr>
                                      <p:to>
                                        <p:strVal val="visible"/>
                                      </p:to>
                                    </p:set>
                                  </p:childTnLst>
                                </p:cTn>
                              </p:par>
                            </p:childTnLst>
                          </p:cTn>
                        </p:par>
                      </p:childTnLst>
                    </p:cTn>
                  </p:par>
                </p:childTnLst>
              </p:cTn>
              <p:nextCondLst>
                <p:cond evt="onClick" delay="0">
                  <p:tgtEl>
                    <p:spTgt spid="806"/>
                  </p:tgtEl>
                </p:cond>
              </p:nextCondLst>
            </p:seq>
            <p:seq concurrent="1" nextAc="seek">
              <p:cTn id="3547" restart="whenNotActive" fill="hold" evtFilter="cancelBubble" nodeType="interactiveSeq">
                <p:stCondLst>
                  <p:cond evt="onClick" delay="0">
                    <p:tgtEl>
                      <p:spTgt spid="807"/>
                    </p:tgtEl>
                  </p:cond>
                </p:stCondLst>
                <p:endSync evt="end" delay="0">
                  <p:rtn val="all"/>
                </p:endSync>
                <p:childTnLst>
                  <p:par>
                    <p:cTn id="3548" fill="hold">
                      <p:stCondLst>
                        <p:cond delay="0"/>
                      </p:stCondLst>
                      <p:childTnLst>
                        <p:par>
                          <p:cTn id="3549" fill="hold">
                            <p:stCondLst>
                              <p:cond delay="0"/>
                            </p:stCondLst>
                            <p:childTnLst>
                              <p:par>
                                <p:cTn id="3550" presetID="1" presetClass="entr" presetSubtype="0" fill="hold" nodeType="clickEffect">
                                  <p:stCondLst>
                                    <p:cond delay="0"/>
                                  </p:stCondLst>
                                  <p:childTnLst>
                                    <p:set>
                                      <p:cBhvr>
                                        <p:cTn id="3551" dur="1" fill="hold">
                                          <p:stCondLst>
                                            <p:cond delay="0"/>
                                          </p:stCondLst>
                                        </p:cTn>
                                        <p:tgtEl>
                                          <p:spTgt spid="810"/>
                                        </p:tgtEl>
                                        <p:attrNameLst>
                                          <p:attrName>style.visibility</p:attrName>
                                        </p:attrNameLst>
                                      </p:cBhvr>
                                      <p:to>
                                        <p:strVal val="visible"/>
                                      </p:to>
                                    </p:set>
                                  </p:childTnLst>
                                </p:cTn>
                              </p:par>
                            </p:childTnLst>
                          </p:cTn>
                        </p:par>
                      </p:childTnLst>
                    </p:cTn>
                  </p:par>
                </p:childTnLst>
              </p:cTn>
              <p:nextCondLst>
                <p:cond evt="onClick" delay="0">
                  <p:tgtEl>
                    <p:spTgt spid="807"/>
                  </p:tgtEl>
                </p:cond>
              </p:nextCondLst>
            </p:seq>
            <p:seq concurrent="1" nextAc="seek">
              <p:cTn id="3552" restart="whenNotActive" fill="hold" evtFilter="cancelBubble" nodeType="interactiveSeq">
                <p:stCondLst>
                  <p:cond evt="onClick" delay="0">
                    <p:tgtEl>
                      <p:spTgt spid="811"/>
                    </p:tgtEl>
                  </p:cond>
                </p:stCondLst>
                <p:endSync evt="end" delay="0">
                  <p:rtn val="all"/>
                </p:endSync>
                <p:childTnLst>
                  <p:par>
                    <p:cTn id="3553" fill="hold">
                      <p:stCondLst>
                        <p:cond delay="0"/>
                      </p:stCondLst>
                      <p:childTnLst>
                        <p:par>
                          <p:cTn id="3554" fill="hold">
                            <p:stCondLst>
                              <p:cond delay="0"/>
                            </p:stCondLst>
                            <p:childTnLst>
                              <p:par>
                                <p:cTn id="3555" presetID="1" presetClass="exit" presetSubtype="0" fill="hold" nodeType="clickEffect">
                                  <p:stCondLst>
                                    <p:cond delay="0"/>
                                  </p:stCondLst>
                                  <p:childTnLst>
                                    <p:set>
                                      <p:cBhvr>
                                        <p:cTn id="3556" dur="1" fill="hold">
                                          <p:stCondLst>
                                            <p:cond delay="0"/>
                                          </p:stCondLst>
                                        </p:cTn>
                                        <p:tgtEl>
                                          <p:spTgt spid="811"/>
                                        </p:tgtEl>
                                        <p:attrNameLst>
                                          <p:attrName>style.visibility</p:attrName>
                                        </p:attrNameLst>
                                      </p:cBhvr>
                                      <p:to>
                                        <p:strVal val="hidden"/>
                                      </p:to>
                                    </p:set>
                                  </p:childTnLst>
                                </p:cTn>
                              </p:par>
                            </p:childTnLst>
                          </p:cTn>
                        </p:par>
                      </p:childTnLst>
                    </p:cTn>
                  </p:par>
                </p:childTnLst>
              </p:cTn>
              <p:nextCondLst>
                <p:cond evt="onClick" delay="0">
                  <p:tgtEl>
                    <p:spTgt spid="811"/>
                  </p:tgtEl>
                </p:cond>
              </p:nextCondLst>
            </p:seq>
            <p:seq concurrent="1" nextAc="seek">
              <p:cTn id="3557" restart="whenNotActive" fill="hold" evtFilter="cancelBubble" nodeType="interactiveSeq">
                <p:stCondLst>
                  <p:cond evt="onClick" delay="0">
                    <p:tgtEl>
                      <p:spTgt spid="809"/>
                    </p:tgtEl>
                  </p:cond>
                </p:stCondLst>
                <p:endSync evt="end" delay="0">
                  <p:rtn val="all"/>
                </p:endSync>
                <p:childTnLst>
                  <p:par>
                    <p:cTn id="3558" fill="hold">
                      <p:stCondLst>
                        <p:cond delay="0"/>
                      </p:stCondLst>
                      <p:childTnLst>
                        <p:par>
                          <p:cTn id="3559" fill="hold">
                            <p:stCondLst>
                              <p:cond delay="0"/>
                            </p:stCondLst>
                            <p:childTnLst>
                              <p:par>
                                <p:cTn id="3560" presetID="1" presetClass="exit" presetSubtype="0" fill="hold" nodeType="clickEffect">
                                  <p:stCondLst>
                                    <p:cond delay="0"/>
                                  </p:stCondLst>
                                  <p:childTnLst>
                                    <p:set>
                                      <p:cBhvr>
                                        <p:cTn id="3561" dur="1" fill="hold">
                                          <p:stCondLst>
                                            <p:cond delay="0"/>
                                          </p:stCondLst>
                                        </p:cTn>
                                        <p:tgtEl>
                                          <p:spTgt spid="809"/>
                                        </p:tgtEl>
                                        <p:attrNameLst>
                                          <p:attrName>style.visibility</p:attrName>
                                        </p:attrNameLst>
                                      </p:cBhvr>
                                      <p:to>
                                        <p:strVal val="hidden"/>
                                      </p:to>
                                    </p:set>
                                  </p:childTnLst>
                                </p:cTn>
                              </p:par>
                            </p:childTnLst>
                          </p:cTn>
                        </p:par>
                      </p:childTnLst>
                    </p:cTn>
                  </p:par>
                </p:childTnLst>
              </p:cTn>
              <p:nextCondLst>
                <p:cond evt="onClick" delay="0">
                  <p:tgtEl>
                    <p:spTgt spid="809"/>
                  </p:tgtEl>
                </p:cond>
              </p:nextCondLst>
            </p:seq>
            <p:seq concurrent="1" nextAc="seek">
              <p:cTn id="3562" restart="whenNotActive" fill="hold" evtFilter="cancelBubble" nodeType="interactiveSeq">
                <p:stCondLst>
                  <p:cond evt="onClick" delay="0">
                    <p:tgtEl>
                      <p:spTgt spid="810"/>
                    </p:tgtEl>
                  </p:cond>
                </p:stCondLst>
                <p:endSync evt="end" delay="0">
                  <p:rtn val="all"/>
                </p:endSync>
                <p:childTnLst>
                  <p:par>
                    <p:cTn id="3563" fill="hold">
                      <p:stCondLst>
                        <p:cond delay="0"/>
                      </p:stCondLst>
                      <p:childTnLst>
                        <p:par>
                          <p:cTn id="3564" fill="hold">
                            <p:stCondLst>
                              <p:cond delay="0"/>
                            </p:stCondLst>
                            <p:childTnLst>
                              <p:par>
                                <p:cTn id="3565" presetID="1" presetClass="exit" presetSubtype="0" fill="hold" nodeType="clickEffect">
                                  <p:stCondLst>
                                    <p:cond delay="0"/>
                                  </p:stCondLst>
                                  <p:childTnLst>
                                    <p:set>
                                      <p:cBhvr>
                                        <p:cTn id="3566" dur="1" fill="hold">
                                          <p:stCondLst>
                                            <p:cond delay="0"/>
                                          </p:stCondLst>
                                        </p:cTn>
                                        <p:tgtEl>
                                          <p:spTgt spid="810"/>
                                        </p:tgtEl>
                                        <p:attrNameLst>
                                          <p:attrName>style.visibility</p:attrName>
                                        </p:attrNameLst>
                                      </p:cBhvr>
                                      <p:to>
                                        <p:strVal val="hidden"/>
                                      </p:to>
                                    </p:set>
                                  </p:childTnLst>
                                </p:cTn>
                              </p:par>
                            </p:childTnLst>
                          </p:cTn>
                        </p:par>
                      </p:childTnLst>
                    </p:cTn>
                  </p:par>
                </p:childTnLst>
              </p:cTn>
              <p:nextCondLst>
                <p:cond evt="onClick" delay="0">
                  <p:tgtEl>
                    <p:spTgt spid="810"/>
                  </p:tgtEl>
                </p:cond>
              </p:nextCondLst>
            </p:seq>
            <p:seq concurrent="1" nextAc="seek">
              <p:cTn id="3567" restart="whenNotActive" fill="hold" evtFilter="cancelBubble" nodeType="interactiveSeq">
                <p:stCondLst>
                  <p:cond evt="onClick" delay="0">
                    <p:tgtEl>
                      <p:spTgt spid="812"/>
                    </p:tgtEl>
                  </p:cond>
                </p:stCondLst>
                <p:endSync evt="end" delay="0">
                  <p:rtn val="all"/>
                </p:endSync>
                <p:childTnLst>
                  <p:par>
                    <p:cTn id="3568" fill="hold">
                      <p:stCondLst>
                        <p:cond delay="0"/>
                      </p:stCondLst>
                      <p:childTnLst>
                        <p:par>
                          <p:cTn id="3569" fill="hold">
                            <p:stCondLst>
                              <p:cond delay="0"/>
                            </p:stCondLst>
                            <p:childTnLst>
                              <p:par>
                                <p:cTn id="3570" presetID="1" presetClass="entr" presetSubtype="0" fill="hold" nodeType="clickEffect">
                                  <p:stCondLst>
                                    <p:cond delay="0"/>
                                  </p:stCondLst>
                                  <p:childTnLst>
                                    <p:set>
                                      <p:cBhvr>
                                        <p:cTn id="3571" dur="1" fill="hold">
                                          <p:stCondLst>
                                            <p:cond delay="0"/>
                                          </p:stCondLst>
                                        </p:cTn>
                                        <p:tgtEl>
                                          <p:spTgt spid="813"/>
                                        </p:tgtEl>
                                        <p:attrNameLst>
                                          <p:attrName>style.visibility</p:attrName>
                                        </p:attrNameLst>
                                      </p:cBhvr>
                                      <p:to>
                                        <p:strVal val="visible"/>
                                      </p:to>
                                    </p:set>
                                  </p:childTnLst>
                                </p:cTn>
                              </p:par>
                            </p:childTnLst>
                          </p:cTn>
                        </p:par>
                      </p:childTnLst>
                    </p:cTn>
                  </p:par>
                </p:childTnLst>
              </p:cTn>
              <p:nextCondLst>
                <p:cond evt="onClick" delay="0">
                  <p:tgtEl>
                    <p:spTgt spid="812"/>
                  </p:tgtEl>
                </p:cond>
              </p:nextCondLst>
            </p:seq>
            <p:seq concurrent="1" nextAc="seek">
              <p:cTn id="3572" restart="whenNotActive" fill="hold" evtFilter="cancelBubble" nodeType="interactiveSeq">
                <p:stCondLst>
                  <p:cond evt="onClick" delay="0">
                    <p:tgtEl>
                      <p:spTgt spid="813"/>
                    </p:tgtEl>
                  </p:cond>
                </p:stCondLst>
                <p:endSync evt="end" delay="0">
                  <p:rtn val="all"/>
                </p:endSync>
                <p:childTnLst>
                  <p:par>
                    <p:cTn id="3573" fill="hold">
                      <p:stCondLst>
                        <p:cond delay="0"/>
                      </p:stCondLst>
                      <p:childTnLst>
                        <p:par>
                          <p:cTn id="3574" fill="hold">
                            <p:stCondLst>
                              <p:cond delay="0"/>
                            </p:stCondLst>
                            <p:childTnLst>
                              <p:par>
                                <p:cTn id="3575" presetID="1" presetClass="exit" presetSubtype="0" fill="hold" nodeType="clickEffect">
                                  <p:stCondLst>
                                    <p:cond delay="0"/>
                                  </p:stCondLst>
                                  <p:childTnLst>
                                    <p:set>
                                      <p:cBhvr>
                                        <p:cTn id="3576" dur="1" fill="hold">
                                          <p:stCondLst>
                                            <p:cond delay="0"/>
                                          </p:stCondLst>
                                        </p:cTn>
                                        <p:tgtEl>
                                          <p:spTgt spid="813"/>
                                        </p:tgtEl>
                                        <p:attrNameLst>
                                          <p:attrName>style.visibility</p:attrName>
                                        </p:attrNameLst>
                                      </p:cBhvr>
                                      <p:to>
                                        <p:strVal val="hidden"/>
                                      </p:to>
                                    </p:set>
                                  </p:childTnLst>
                                </p:cTn>
                              </p:par>
                            </p:childTnLst>
                          </p:cTn>
                        </p:par>
                      </p:childTnLst>
                    </p:cTn>
                  </p:par>
                </p:childTnLst>
              </p:cTn>
              <p:nextCondLst>
                <p:cond evt="onClick" delay="0">
                  <p:tgtEl>
                    <p:spTgt spid="813"/>
                  </p:tgtEl>
                </p:cond>
              </p:nextCondLst>
            </p:seq>
            <p:seq concurrent="1" nextAc="seek">
              <p:cTn id="3577" restart="whenNotActive" fill="hold" evtFilter="cancelBubble" nodeType="interactiveSeq">
                <p:stCondLst>
                  <p:cond evt="onClick" delay="0">
                    <p:tgtEl>
                      <p:spTgt spid="823"/>
                    </p:tgtEl>
                  </p:cond>
                </p:stCondLst>
                <p:endSync evt="end" delay="0">
                  <p:rtn val="all"/>
                </p:endSync>
                <p:childTnLst>
                  <p:par>
                    <p:cTn id="3578" fill="hold">
                      <p:stCondLst>
                        <p:cond delay="0"/>
                      </p:stCondLst>
                      <p:childTnLst>
                        <p:par>
                          <p:cTn id="3579" fill="hold">
                            <p:stCondLst>
                              <p:cond delay="0"/>
                            </p:stCondLst>
                            <p:childTnLst>
                              <p:par>
                                <p:cTn id="3580" presetID="1" presetClass="exit" presetSubtype="0" fill="hold" grpId="0" nodeType="clickEffect">
                                  <p:stCondLst>
                                    <p:cond delay="0"/>
                                  </p:stCondLst>
                                  <p:childTnLst>
                                    <p:set>
                                      <p:cBhvr>
                                        <p:cTn id="3581" dur="1" fill="hold">
                                          <p:stCondLst>
                                            <p:cond delay="0"/>
                                          </p:stCondLst>
                                        </p:cTn>
                                        <p:tgtEl>
                                          <p:spTgt spid="823"/>
                                        </p:tgtEl>
                                        <p:attrNameLst>
                                          <p:attrName>style.visibility</p:attrName>
                                        </p:attrNameLst>
                                      </p:cBhvr>
                                      <p:to>
                                        <p:strVal val="hidden"/>
                                      </p:to>
                                    </p:set>
                                  </p:childTnLst>
                                </p:cTn>
                              </p:par>
                              <p:par>
                                <p:cTn id="3582" presetID="1" presetClass="entr" presetSubtype="0" fill="hold" grpId="1" nodeType="withEffect">
                                  <p:stCondLst>
                                    <p:cond delay="0"/>
                                  </p:stCondLst>
                                  <p:childTnLst>
                                    <p:set>
                                      <p:cBhvr>
                                        <p:cTn id="3583" dur="1" fill="hold">
                                          <p:stCondLst>
                                            <p:cond delay="0"/>
                                          </p:stCondLst>
                                        </p:cTn>
                                        <p:tgtEl>
                                          <p:spTgt spid="822"/>
                                        </p:tgtEl>
                                        <p:attrNameLst>
                                          <p:attrName>style.visibility</p:attrName>
                                        </p:attrNameLst>
                                      </p:cBhvr>
                                      <p:to>
                                        <p:strVal val="visible"/>
                                      </p:to>
                                    </p:set>
                                  </p:childTnLst>
                                </p:cTn>
                              </p:par>
                            </p:childTnLst>
                          </p:cTn>
                        </p:par>
                      </p:childTnLst>
                    </p:cTn>
                  </p:par>
                </p:childTnLst>
              </p:cTn>
              <p:nextCondLst>
                <p:cond evt="onClick" delay="0">
                  <p:tgtEl>
                    <p:spTgt spid="823"/>
                  </p:tgtEl>
                </p:cond>
              </p:nextCondLst>
            </p:seq>
            <p:seq concurrent="1" nextAc="seek">
              <p:cTn id="3584" restart="whenNotActive" fill="hold" evtFilter="cancelBubble" nodeType="interactiveSeq">
                <p:stCondLst>
                  <p:cond evt="onClick" delay="0">
                    <p:tgtEl>
                      <p:spTgt spid="822"/>
                    </p:tgtEl>
                  </p:cond>
                </p:stCondLst>
                <p:endSync evt="end" delay="0">
                  <p:rtn val="all"/>
                </p:endSync>
                <p:childTnLst>
                  <p:par>
                    <p:cTn id="3585" fill="hold">
                      <p:stCondLst>
                        <p:cond delay="0"/>
                      </p:stCondLst>
                      <p:childTnLst>
                        <p:par>
                          <p:cTn id="3586" fill="hold">
                            <p:stCondLst>
                              <p:cond delay="0"/>
                            </p:stCondLst>
                            <p:childTnLst>
                              <p:par>
                                <p:cTn id="3587" presetID="1" presetClass="exit" presetSubtype="0" fill="hold" grpId="0" nodeType="clickEffect">
                                  <p:stCondLst>
                                    <p:cond delay="0"/>
                                  </p:stCondLst>
                                  <p:childTnLst>
                                    <p:set>
                                      <p:cBhvr>
                                        <p:cTn id="3588" dur="1" fill="hold">
                                          <p:stCondLst>
                                            <p:cond delay="0"/>
                                          </p:stCondLst>
                                        </p:cTn>
                                        <p:tgtEl>
                                          <p:spTgt spid="822"/>
                                        </p:tgtEl>
                                        <p:attrNameLst>
                                          <p:attrName>style.visibility</p:attrName>
                                        </p:attrNameLst>
                                      </p:cBhvr>
                                      <p:to>
                                        <p:strVal val="hidden"/>
                                      </p:to>
                                    </p:set>
                                  </p:childTnLst>
                                </p:cTn>
                              </p:par>
                              <p:par>
                                <p:cTn id="3589" presetID="1" presetClass="entr" presetSubtype="0" fill="hold" grpId="1" nodeType="withEffect">
                                  <p:stCondLst>
                                    <p:cond delay="0"/>
                                  </p:stCondLst>
                                  <p:childTnLst>
                                    <p:set>
                                      <p:cBhvr>
                                        <p:cTn id="3590" dur="1" fill="hold">
                                          <p:stCondLst>
                                            <p:cond delay="0"/>
                                          </p:stCondLst>
                                        </p:cTn>
                                        <p:tgtEl>
                                          <p:spTgt spid="821"/>
                                        </p:tgtEl>
                                        <p:attrNameLst>
                                          <p:attrName>style.visibility</p:attrName>
                                        </p:attrNameLst>
                                      </p:cBhvr>
                                      <p:to>
                                        <p:strVal val="visible"/>
                                      </p:to>
                                    </p:set>
                                  </p:childTnLst>
                                </p:cTn>
                              </p:par>
                            </p:childTnLst>
                          </p:cTn>
                        </p:par>
                      </p:childTnLst>
                    </p:cTn>
                  </p:par>
                </p:childTnLst>
              </p:cTn>
              <p:nextCondLst>
                <p:cond evt="onClick" delay="0">
                  <p:tgtEl>
                    <p:spTgt spid="822"/>
                  </p:tgtEl>
                </p:cond>
              </p:nextCondLst>
            </p:seq>
            <p:seq concurrent="1" nextAc="seek">
              <p:cTn id="3591" restart="whenNotActive" fill="hold" evtFilter="cancelBubble" nodeType="interactiveSeq">
                <p:stCondLst>
                  <p:cond evt="onClick" delay="0">
                    <p:tgtEl>
                      <p:spTgt spid="821"/>
                    </p:tgtEl>
                  </p:cond>
                </p:stCondLst>
                <p:endSync evt="end" delay="0">
                  <p:rtn val="all"/>
                </p:endSync>
                <p:childTnLst>
                  <p:par>
                    <p:cTn id="3592" fill="hold">
                      <p:stCondLst>
                        <p:cond delay="0"/>
                      </p:stCondLst>
                      <p:childTnLst>
                        <p:par>
                          <p:cTn id="3593" fill="hold">
                            <p:stCondLst>
                              <p:cond delay="0"/>
                            </p:stCondLst>
                            <p:childTnLst>
                              <p:par>
                                <p:cTn id="3594" presetID="1" presetClass="exit" presetSubtype="0" fill="hold" grpId="0" nodeType="clickEffect">
                                  <p:stCondLst>
                                    <p:cond delay="0"/>
                                  </p:stCondLst>
                                  <p:childTnLst>
                                    <p:set>
                                      <p:cBhvr>
                                        <p:cTn id="3595" dur="1" fill="hold">
                                          <p:stCondLst>
                                            <p:cond delay="0"/>
                                          </p:stCondLst>
                                        </p:cTn>
                                        <p:tgtEl>
                                          <p:spTgt spid="821"/>
                                        </p:tgtEl>
                                        <p:attrNameLst>
                                          <p:attrName>style.visibility</p:attrName>
                                        </p:attrNameLst>
                                      </p:cBhvr>
                                      <p:to>
                                        <p:strVal val="hidden"/>
                                      </p:to>
                                    </p:set>
                                  </p:childTnLst>
                                </p:cTn>
                              </p:par>
                              <p:par>
                                <p:cTn id="3596" presetID="1" presetClass="entr" presetSubtype="0" fill="hold" grpId="0" nodeType="withEffect">
                                  <p:stCondLst>
                                    <p:cond delay="0"/>
                                  </p:stCondLst>
                                  <p:childTnLst>
                                    <p:set>
                                      <p:cBhvr>
                                        <p:cTn id="3597" dur="1" fill="hold">
                                          <p:stCondLst>
                                            <p:cond delay="0"/>
                                          </p:stCondLst>
                                        </p:cTn>
                                        <p:tgtEl>
                                          <p:spTgt spid="820"/>
                                        </p:tgtEl>
                                        <p:attrNameLst>
                                          <p:attrName>style.visibility</p:attrName>
                                        </p:attrNameLst>
                                      </p:cBhvr>
                                      <p:to>
                                        <p:strVal val="visible"/>
                                      </p:to>
                                    </p:set>
                                  </p:childTnLst>
                                </p:cTn>
                              </p:par>
                            </p:childTnLst>
                          </p:cTn>
                        </p:par>
                      </p:childTnLst>
                    </p:cTn>
                  </p:par>
                </p:childTnLst>
              </p:cTn>
              <p:nextCondLst>
                <p:cond evt="onClick" delay="0">
                  <p:tgtEl>
                    <p:spTgt spid="821"/>
                  </p:tgtEl>
                </p:cond>
              </p:nextCondLst>
            </p:seq>
            <p:seq concurrent="1" nextAc="seek">
              <p:cTn id="3598" restart="whenNotActive" fill="hold" evtFilter="cancelBubble" nodeType="interactiveSeq">
                <p:stCondLst>
                  <p:cond evt="onClick" delay="0">
                    <p:tgtEl>
                      <p:spTgt spid="820"/>
                    </p:tgtEl>
                  </p:cond>
                </p:stCondLst>
                <p:endSync evt="end" delay="0">
                  <p:rtn val="all"/>
                </p:endSync>
                <p:childTnLst>
                  <p:par>
                    <p:cTn id="3599" fill="hold">
                      <p:stCondLst>
                        <p:cond delay="0"/>
                      </p:stCondLst>
                      <p:childTnLst>
                        <p:par>
                          <p:cTn id="3600" fill="hold">
                            <p:stCondLst>
                              <p:cond delay="0"/>
                            </p:stCondLst>
                            <p:childTnLst>
                              <p:par>
                                <p:cTn id="3601" presetID="1" presetClass="exit" presetSubtype="0" fill="hold" grpId="1" nodeType="clickEffect">
                                  <p:stCondLst>
                                    <p:cond delay="0"/>
                                  </p:stCondLst>
                                  <p:childTnLst>
                                    <p:set>
                                      <p:cBhvr>
                                        <p:cTn id="3602" dur="1" fill="hold">
                                          <p:stCondLst>
                                            <p:cond delay="0"/>
                                          </p:stCondLst>
                                        </p:cTn>
                                        <p:tgtEl>
                                          <p:spTgt spid="820"/>
                                        </p:tgtEl>
                                        <p:attrNameLst>
                                          <p:attrName>style.visibility</p:attrName>
                                        </p:attrNameLst>
                                      </p:cBhvr>
                                      <p:to>
                                        <p:strVal val="hidden"/>
                                      </p:to>
                                    </p:set>
                                  </p:childTnLst>
                                </p:cTn>
                              </p:par>
                              <p:par>
                                <p:cTn id="3603" presetID="1" presetClass="entr" presetSubtype="0" fill="hold" grpId="0" nodeType="withEffect">
                                  <p:stCondLst>
                                    <p:cond delay="0"/>
                                  </p:stCondLst>
                                  <p:childTnLst>
                                    <p:set>
                                      <p:cBhvr>
                                        <p:cTn id="3604" dur="1" fill="hold">
                                          <p:stCondLst>
                                            <p:cond delay="0"/>
                                          </p:stCondLst>
                                        </p:cTn>
                                        <p:tgtEl>
                                          <p:spTgt spid="819"/>
                                        </p:tgtEl>
                                        <p:attrNameLst>
                                          <p:attrName>style.visibility</p:attrName>
                                        </p:attrNameLst>
                                      </p:cBhvr>
                                      <p:to>
                                        <p:strVal val="visible"/>
                                      </p:to>
                                    </p:set>
                                  </p:childTnLst>
                                </p:cTn>
                              </p:par>
                            </p:childTnLst>
                          </p:cTn>
                        </p:par>
                      </p:childTnLst>
                    </p:cTn>
                  </p:par>
                </p:childTnLst>
              </p:cTn>
              <p:nextCondLst>
                <p:cond evt="onClick" delay="0">
                  <p:tgtEl>
                    <p:spTgt spid="820"/>
                  </p:tgtEl>
                </p:cond>
              </p:nextCondLst>
            </p:seq>
            <p:seq concurrent="1" nextAc="seek">
              <p:cTn id="3605" restart="whenNotActive" fill="hold" evtFilter="cancelBubble" nodeType="interactiveSeq">
                <p:stCondLst>
                  <p:cond evt="onClick" delay="0">
                    <p:tgtEl>
                      <p:spTgt spid="819"/>
                    </p:tgtEl>
                  </p:cond>
                </p:stCondLst>
                <p:endSync evt="end" delay="0">
                  <p:rtn val="all"/>
                </p:endSync>
                <p:childTnLst>
                  <p:par>
                    <p:cTn id="3606" fill="hold">
                      <p:stCondLst>
                        <p:cond delay="0"/>
                      </p:stCondLst>
                      <p:childTnLst>
                        <p:par>
                          <p:cTn id="3607" fill="hold">
                            <p:stCondLst>
                              <p:cond delay="0"/>
                            </p:stCondLst>
                            <p:childTnLst>
                              <p:par>
                                <p:cTn id="3608" presetID="1" presetClass="exit" presetSubtype="0" fill="hold" grpId="1" nodeType="clickEffect">
                                  <p:stCondLst>
                                    <p:cond delay="0"/>
                                  </p:stCondLst>
                                  <p:childTnLst>
                                    <p:set>
                                      <p:cBhvr>
                                        <p:cTn id="3609" dur="1" fill="hold">
                                          <p:stCondLst>
                                            <p:cond delay="0"/>
                                          </p:stCondLst>
                                        </p:cTn>
                                        <p:tgtEl>
                                          <p:spTgt spid="819"/>
                                        </p:tgtEl>
                                        <p:attrNameLst>
                                          <p:attrName>style.visibility</p:attrName>
                                        </p:attrNameLst>
                                      </p:cBhvr>
                                      <p:to>
                                        <p:strVal val="hidden"/>
                                      </p:to>
                                    </p:set>
                                  </p:childTnLst>
                                </p:cTn>
                              </p:par>
                              <p:par>
                                <p:cTn id="3610" presetID="1" presetClass="entr" presetSubtype="0" fill="hold" grpId="0" nodeType="withEffect">
                                  <p:stCondLst>
                                    <p:cond delay="0"/>
                                  </p:stCondLst>
                                  <p:childTnLst>
                                    <p:set>
                                      <p:cBhvr>
                                        <p:cTn id="3611" dur="1" fill="hold">
                                          <p:stCondLst>
                                            <p:cond delay="0"/>
                                          </p:stCondLst>
                                        </p:cTn>
                                        <p:tgtEl>
                                          <p:spTgt spid="818"/>
                                        </p:tgtEl>
                                        <p:attrNameLst>
                                          <p:attrName>style.visibility</p:attrName>
                                        </p:attrNameLst>
                                      </p:cBhvr>
                                      <p:to>
                                        <p:strVal val="visible"/>
                                      </p:to>
                                    </p:set>
                                  </p:childTnLst>
                                </p:cTn>
                              </p:par>
                            </p:childTnLst>
                          </p:cTn>
                        </p:par>
                      </p:childTnLst>
                    </p:cTn>
                  </p:par>
                </p:childTnLst>
              </p:cTn>
              <p:nextCondLst>
                <p:cond evt="onClick" delay="0">
                  <p:tgtEl>
                    <p:spTgt spid="819"/>
                  </p:tgtEl>
                </p:cond>
              </p:nextCondLst>
            </p:seq>
            <p:seq concurrent="1" nextAc="seek">
              <p:cTn id="3612" restart="whenNotActive" fill="hold" evtFilter="cancelBubble" nodeType="interactiveSeq">
                <p:stCondLst>
                  <p:cond evt="onClick" delay="0">
                    <p:tgtEl>
                      <p:spTgt spid="818"/>
                    </p:tgtEl>
                  </p:cond>
                </p:stCondLst>
                <p:endSync evt="end" delay="0">
                  <p:rtn val="all"/>
                </p:endSync>
                <p:childTnLst>
                  <p:par>
                    <p:cTn id="3613" fill="hold">
                      <p:stCondLst>
                        <p:cond delay="0"/>
                      </p:stCondLst>
                      <p:childTnLst>
                        <p:par>
                          <p:cTn id="3614" fill="hold">
                            <p:stCondLst>
                              <p:cond delay="0"/>
                            </p:stCondLst>
                            <p:childTnLst>
                              <p:par>
                                <p:cTn id="3615" presetID="1" presetClass="exit" presetSubtype="0" fill="hold" grpId="1" nodeType="clickEffect">
                                  <p:stCondLst>
                                    <p:cond delay="0"/>
                                  </p:stCondLst>
                                  <p:childTnLst>
                                    <p:set>
                                      <p:cBhvr>
                                        <p:cTn id="3616" dur="1" fill="hold">
                                          <p:stCondLst>
                                            <p:cond delay="0"/>
                                          </p:stCondLst>
                                        </p:cTn>
                                        <p:tgtEl>
                                          <p:spTgt spid="818"/>
                                        </p:tgtEl>
                                        <p:attrNameLst>
                                          <p:attrName>style.visibility</p:attrName>
                                        </p:attrNameLst>
                                      </p:cBhvr>
                                      <p:to>
                                        <p:strVal val="hidden"/>
                                      </p:to>
                                    </p:set>
                                  </p:childTnLst>
                                </p:cTn>
                              </p:par>
                              <p:par>
                                <p:cTn id="3617" presetID="1" presetClass="entr" presetSubtype="0" fill="hold" grpId="0" nodeType="withEffect">
                                  <p:stCondLst>
                                    <p:cond delay="0"/>
                                  </p:stCondLst>
                                  <p:childTnLst>
                                    <p:set>
                                      <p:cBhvr>
                                        <p:cTn id="3618" dur="1" fill="hold">
                                          <p:stCondLst>
                                            <p:cond delay="0"/>
                                          </p:stCondLst>
                                        </p:cTn>
                                        <p:tgtEl>
                                          <p:spTgt spid="817"/>
                                        </p:tgtEl>
                                        <p:attrNameLst>
                                          <p:attrName>style.visibility</p:attrName>
                                        </p:attrNameLst>
                                      </p:cBhvr>
                                      <p:to>
                                        <p:strVal val="visible"/>
                                      </p:to>
                                    </p:set>
                                  </p:childTnLst>
                                </p:cTn>
                              </p:par>
                            </p:childTnLst>
                          </p:cTn>
                        </p:par>
                      </p:childTnLst>
                    </p:cTn>
                  </p:par>
                </p:childTnLst>
              </p:cTn>
              <p:nextCondLst>
                <p:cond evt="onClick" delay="0">
                  <p:tgtEl>
                    <p:spTgt spid="818"/>
                  </p:tgtEl>
                </p:cond>
              </p:nextCondLst>
            </p:seq>
            <p:seq concurrent="1" nextAc="seek">
              <p:cTn id="3619" restart="whenNotActive" fill="hold" evtFilter="cancelBubble" nodeType="interactiveSeq">
                <p:stCondLst>
                  <p:cond evt="onClick" delay="0">
                    <p:tgtEl>
                      <p:spTgt spid="817"/>
                    </p:tgtEl>
                  </p:cond>
                </p:stCondLst>
                <p:endSync evt="end" delay="0">
                  <p:rtn val="all"/>
                </p:endSync>
                <p:childTnLst>
                  <p:par>
                    <p:cTn id="3620" fill="hold">
                      <p:stCondLst>
                        <p:cond delay="0"/>
                      </p:stCondLst>
                      <p:childTnLst>
                        <p:par>
                          <p:cTn id="3621" fill="hold">
                            <p:stCondLst>
                              <p:cond delay="0"/>
                            </p:stCondLst>
                            <p:childTnLst>
                              <p:par>
                                <p:cTn id="3622" presetID="1" presetClass="exit" presetSubtype="0" fill="hold" grpId="1" nodeType="clickEffect">
                                  <p:stCondLst>
                                    <p:cond delay="0"/>
                                  </p:stCondLst>
                                  <p:childTnLst>
                                    <p:set>
                                      <p:cBhvr>
                                        <p:cTn id="3623" dur="1" fill="hold">
                                          <p:stCondLst>
                                            <p:cond delay="0"/>
                                          </p:stCondLst>
                                        </p:cTn>
                                        <p:tgtEl>
                                          <p:spTgt spid="817"/>
                                        </p:tgtEl>
                                        <p:attrNameLst>
                                          <p:attrName>style.visibility</p:attrName>
                                        </p:attrNameLst>
                                      </p:cBhvr>
                                      <p:to>
                                        <p:strVal val="hidden"/>
                                      </p:to>
                                    </p:set>
                                  </p:childTnLst>
                                </p:cTn>
                              </p:par>
                              <p:par>
                                <p:cTn id="3624" presetID="1" presetClass="entr" presetSubtype="0" fill="hold" grpId="0" nodeType="withEffect">
                                  <p:stCondLst>
                                    <p:cond delay="0"/>
                                  </p:stCondLst>
                                  <p:childTnLst>
                                    <p:set>
                                      <p:cBhvr>
                                        <p:cTn id="3625" dur="1" fill="hold">
                                          <p:stCondLst>
                                            <p:cond delay="0"/>
                                          </p:stCondLst>
                                        </p:cTn>
                                        <p:tgtEl>
                                          <p:spTgt spid="816"/>
                                        </p:tgtEl>
                                        <p:attrNameLst>
                                          <p:attrName>style.visibility</p:attrName>
                                        </p:attrNameLst>
                                      </p:cBhvr>
                                      <p:to>
                                        <p:strVal val="visible"/>
                                      </p:to>
                                    </p:set>
                                  </p:childTnLst>
                                </p:cTn>
                              </p:par>
                            </p:childTnLst>
                          </p:cTn>
                        </p:par>
                      </p:childTnLst>
                    </p:cTn>
                  </p:par>
                </p:childTnLst>
              </p:cTn>
              <p:nextCondLst>
                <p:cond evt="onClick" delay="0">
                  <p:tgtEl>
                    <p:spTgt spid="817"/>
                  </p:tgtEl>
                </p:cond>
              </p:nextCondLst>
            </p:seq>
            <p:seq concurrent="1" nextAc="seek">
              <p:cTn id="3626" restart="whenNotActive" fill="hold" evtFilter="cancelBubble" nodeType="interactiveSeq">
                <p:stCondLst>
                  <p:cond evt="onClick" delay="0">
                    <p:tgtEl>
                      <p:spTgt spid="816"/>
                    </p:tgtEl>
                  </p:cond>
                </p:stCondLst>
                <p:endSync evt="end" delay="0">
                  <p:rtn val="all"/>
                </p:endSync>
                <p:childTnLst>
                  <p:par>
                    <p:cTn id="3627" fill="hold">
                      <p:stCondLst>
                        <p:cond delay="0"/>
                      </p:stCondLst>
                      <p:childTnLst>
                        <p:par>
                          <p:cTn id="3628" fill="hold">
                            <p:stCondLst>
                              <p:cond delay="0"/>
                            </p:stCondLst>
                            <p:childTnLst>
                              <p:par>
                                <p:cTn id="3629" presetID="1" presetClass="exit" presetSubtype="0" fill="hold" grpId="1" nodeType="clickEffect">
                                  <p:stCondLst>
                                    <p:cond delay="0"/>
                                  </p:stCondLst>
                                  <p:childTnLst>
                                    <p:set>
                                      <p:cBhvr>
                                        <p:cTn id="3630" dur="1" fill="hold">
                                          <p:stCondLst>
                                            <p:cond delay="0"/>
                                          </p:stCondLst>
                                        </p:cTn>
                                        <p:tgtEl>
                                          <p:spTgt spid="816"/>
                                        </p:tgtEl>
                                        <p:attrNameLst>
                                          <p:attrName>style.visibility</p:attrName>
                                        </p:attrNameLst>
                                      </p:cBhvr>
                                      <p:to>
                                        <p:strVal val="hidden"/>
                                      </p:to>
                                    </p:set>
                                  </p:childTnLst>
                                </p:cTn>
                              </p:par>
                              <p:par>
                                <p:cTn id="3631" presetID="1" presetClass="entr" presetSubtype="0" fill="hold" grpId="0" nodeType="withEffect">
                                  <p:stCondLst>
                                    <p:cond delay="0"/>
                                  </p:stCondLst>
                                  <p:childTnLst>
                                    <p:set>
                                      <p:cBhvr>
                                        <p:cTn id="3632" dur="1" fill="hold">
                                          <p:stCondLst>
                                            <p:cond delay="0"/>
                                          </p:stCondLst>
                                        </p:cTn>
                                        <p:tgtEl>
                                          <p:spTgt spid="815"/>
                                        </p:tgtEl>
                                        <p:attrNameLst>
                                          <p:attrName>style.visibility</p:attrName>
                                        </p:attrNameLst>
                                      </p:cBhvr>
                                      <p:to>
                                        <p:strVal val="visible"/>
                                      </p:to>
                                    </p:set>
                                  </p:childTnLst>
                                </p:cTn>
                              </p:par>
                            </p:childTnLst>
                          </p:cTn>
                        </p:par>
                      </p:childTnLst>
                    </p:cTn>
                  </p:par>
                </p:childTnLst>
              </p:cTn>
              <p:nextCondLst>
                <p:cond evt="onClick" delay="0">
                  <p:tgtEl>
                    <p:spTgt spid="816"/>
                  </p:tgtEl>
                </p:cond>
              </p:nextCondLst>
            </p:seq>
            <p:seq concurrent="1" nextAc="seek">
              <p:cTn id="3633" restart="whenNotActive" fill="hold" evtFilter="cancelBubble" nodeType="interactiveSeq">
                <p:stCondLst>
                  <p:cond evt="onClick" delay="0">
                    <p:tgtEl>
                      <p:spTgt spid="815"/>
                    </p:tgtEl>
                  </p:cond>
                </p:stCondLst>
                <p:endSync evt="end" delay="0">
                  <p:rtn val="all"/>
                </p:endSync>
                <p:childTnLst>
                  <p:par>
                    <p:cTn id="3634" fill="hold">
                      <p:stCondLst>
                        <p:cond delay="0"/>
                      </p:stCondLst>
                      <p:childTnLst>
                        <p:par>
                          <p:cTn id="3635" fill="hold">
                            <p:stCondLst>
                              <p:cond delay="0"/>
                            </p:stCondLst>
                            <p:childTnLst>
                              <p:par>
                                <p:cTn id="3636" presetID="1" presetClass="exit" presetSubtype="0" fill="hold" grpId="1" nodeType="clickEffect">
                                  <p:stCondLst>
                                    <p:cond delay="0"/>
                                  </p:stCondLst>
                                  <p:childTnLst>
                                    <p:set>
                                      <p:cBhvr>
                                        <p:cTn id="3637" dur="1" fill="hold">
                                          <p:stCondLst>
                                            <p:cond delay="0"/>
                                          </p:stCondLst>
                                        </p:cTn>
                                        <p:tgtEl>
                                          <p:spTgt spid="815"/>
                                        </p:tgtEl>
                                        <p:attrNameLst>
                                          <p:attrName>style.visibility</p:attrName>
                                        </p:attrNameLst>
                                      </p:cBhvr>
                                      <p:to>
                                        <p:strVal val="hidden"/>
                                      </p:to>
                                    </p:set>
                                  </p:childTnLst>
                                </p:cTn>
                              </p:par>
                              <p:par>
                                <p:cTn id="3638" presetID="1" presetClass="entr" presetSubtype="0" fill="hold" grpId="0" nodeType="withEffect">
                                  <p:stCondLst>
                                    <p:cond delay="0"/>
                                  </p:stCondLst>
                                  <p:childTnLst>
                                    <p:set>
                                      <p:cBhvr>
                                        <p:cTn id="3639" dur="1" fill="hold">
                                          <p:stCondLst>
                                            <p:cond delay="0"/>
                                          </p:stCondLst>
                                        </p:cTn>
                                        <p:tgtEl>
                                          <p:spTgt spid="814"/>
                                        </p:tgtEl>
                                        <p:attrNameLst>
                                          <p:attrName>style.visibility</p:attrName>
                                        </p:attrNameLst>
                                      </p:cBhvr>
                                      <p:to>
                                        <p:strVal val="visible"/>
                                      </p:to>
                                    </p:set>
                                  </p:childTnLst>
                                </p:cTn>
                              </p:par>
                            </p:childTnLst>
                          </p:cTn>
                        </p:par>
                      </p:childTnLst>
                    </p:cTn>
                  </p:par>
                </p:childTnLst>
              </p:cTn>
              <p:nextCondLst>
                <p:cond evt="onClick" delay="0">
                  <p:tgtEl>
                    <p:spTgt spid="815"/>
                  </p:tgtEl>
                </p:cond>
              </p:nextCondLst>
            </p:seq>
            <p:seq concurrent="1" nextAc="seek">
              <p:cTn id="3640" restart="whenNotActive" fill="hold" evtFilter="cancelBubble" nodeType="interactiveSeq">
                <p:stCondLst>
                  <p:cond evt="onClick" delay="0">
                    <p:tgtEl>
                      <p:spTgt spid="814"/>
                    </p:tgtEl>
                  </p:cond>
                </p:stCondLst>
                <p:endSync evt="end" delay="0">
                  <p:rtn val="all"/>
                </p:endSync>
                <p:childTnLst>
                  <p:par>
                    <p:cTn id="3641" fill="hold">
                      <p:stCondLst>
                        <p:cond delay="0"/>
                      </p:stCondLst>
                      <p:childTnLst>
                        <p:par>
                          <p:cTn id="3642" fill="hold">
                            <p:stCondLst>
                              <p:cond delay="0"/>
                            </p:stCondLst>
                            <p:childTnLst>
                              <p:par>
                                <p:cTn id="3643" presetID="1" presetClass="exit" presetSubtype="0" fill="hold" grpId="1" nodeType="clickEffect">
                                  <p:stCondLst>
                                    <p:cond delay="0"/>
                                  </p:stCondLst>
                                  <p:childTnLst>
                                    <p:set>
                                      <p:cBhvr>
                                        <p:cTn id="3644" dur="1" fill="hold">
                                          <p:stCondLst>
                                            <p:cond delay="0"/>
                                          </p:stCondLst>
                                        </p:cTn>
                                        <p:tgtEl>
                                          <p:spTgt spid="814"/>
                                        </p:tgtEl>
                                        <p:attrNameLst>
                                          <p:attrName>style.visibility</p:attrName>
                                        </p:attrNameLst>
                                      </p:cBhvr>
                                      <p:to>
                                        <p:strVal val="hidden"/>
                                      </p:to>
                                    </p:set>
                                  </p:childTnLst>
                                </p:cTn>
                              </p:par>
                              <p:par>
                                <p:cTn id="3645" presetID="1" presetClass="entr" presetSubtype="0" fill="hold" grpId="1" nodeType="withEffect">
                                  <p:stCondLst>
                                    <p:cond delay="0"/>
                                  </p:stCondLst>
                                  <p:childTnLst>
                                    <p:set>
                                      <p:cBhvr>
                                        <p:cTn id="3646" dur="1" fill="hold">
                                          <p:stCondLst>
                                            <p:cond delay="0"/>
                                          </p:stCondLst>
                                        </p:cTn>
                                        <p:tgtEl>
                                          <p:spTgt spid="823"/>
                                        </p:tgtEl>
                                        <p:attrNameLst>
                                          <p:attrName>style.visibility</p:attrName>
                                        </p:attrNameLst>
                                      </p:cBhvr>
                                      <p:to>
                                        <p:strVal val="visible"/>
                                      </p:to>
                                    </p:set>
                                  </p:childTnLst>
                                </p:cTn>
                              </p:par>
                            </p:childTnLst>
                          </p:cTn>
                        </p:par>
                      </p:childTnLst>
                    </p:cTn>
                  </p:par>
                </p:childTnLst>
              </p:cTn>
              <p:nextCondLst>
                <p:cond evt="onClick" delay="0">
                  <p:tgtEl>
                    <p:spTgt spid="814"/>
                  </p:tgtEl>
                </p:cond>
              </p:nextCondLst>
            </p:seq>
            <p:seq concurrent="1" nextAc="seek">
              <p:cTn id="3647" restart="whenNotActive" fill="hold" evtFilter="cancelBubble" nodeType="interactiveSeq">
                <p:stCondLst>
                  <p:cond evt="onClick" delay="0">
                    <p:tgtEl>
                      <p:spTgt spid="834"/>
                    </p:tgtEl>
                  </p:cond>
                </p:stCondLst>
                <p:endSync evt="end" delay="0">
                  <p:rtn val="all"/>
                </p:endSync>
                <p:childTnLst>
                  <p:par>
                    <p:cTn id="3648" fill="hold">
                      <p:stCondLst>
                        <p:cond delay="0"/>
                      </p:stCondLst>
                      <p:childTnLst>
                        <p:par>
                          <p:cTn id="3649" fill="hold">
                            <p:stCondLst>
                              <p:cond delay="0"/>
                            </p:stCondLst>
                            <p:childTnLst>
                              <p:par>
                                <p:cTn id="3650" presetID="1" presetClass="exit" presetSubtype="0" fill="hold" grpId="0" nodeType="clickEffect">
                                  <p:stCondLst>
                                    <p:cond delay="0"/>
                                  </p:stCondLst>
                                  <p:childTnLst>
                                    <p:set>
                                      <p:cBhvr>
                                        <p:cTn id="3651" dur="1" fill="hold">
                                          <p:stCondLst>
                                            <p:cond delay="0"/>
                                          </p:stCondLst>
                                        </p:cTn>
                                        <p:tgtEl>
                                          <p:spTgt spid="834"/>
                                        </p:tgtEl>
                                        <p:attrNameLst>
                                          <p:attrName>style.visibility</p:attrName>
                                        </p:attrNameLst>
                                      </p:cBhvr>
                                      <p:to>
                                        <p:strVal val="hidden"/>
                                      </p:to>
                                    </p:set>
                                  </p:childTnLst>
                                </p:cTn>
                              </p:par>
                              <p:par>
                                <p:cTn id="3652" presetID="1" presetClass="entr" presetSubtype="0" fill="hold" grpId="1" nodeType="withEffect">
                                  <p:stCondLst>
                                    <p:cond delay="0"/>
                                  </p:stCondLst>
                                  <p:childTnLst>
                                    <p:set>
                                      <p:cBhvr>
                                        <p:cTn id="3653" dur="1" fill="hold">
                                          <p:stCondLst>
                                            <p:cond delay="0"/>
                                          </p:stCondLst>
                                        </p:cTn>
                                        <p:tgtEl>
                                          <p:spTgt spid="833"/>
                                        </p:tgtEl>
                                        <p:attrNameLst>
                                          <p:attrName>style.visibility</p:attrName>
                                        </p:attrNameLst>
                                      </p:cBhvr>
                                      <p:to>
                                        <p:strVal val="visible"/>
                                      </p:to>
                                    </p:set>
                                  </p:childTnLst>
                                </p:cTn>
                              </p:par>
                            </p:childTnLst>
                          </p:cTn>
                        </p:par>
                      </p:childTnLst>
                    </p:cTn>
                  </p:par>
                </p:childTnLst>
              </p:cTn>
              <p:nextCondLst>
                <p:cond evt="onClick" delay="0">
                  <p:tgtEl>
                    <p:spTgt spid="834"/>
                  </p:tgtEl>
                </p:cond>
              </p:nextCondLst>
            </p:seq>
            <p:seq concurrent="1" nextAc="seek">
              <p:cTn id="3654" restart="whenNotActive" fill="hold" evtFilter="cancelBubble" nodeType="interactiveSeq">
                <p:stCondLst>
                  <p:cond evt="onClick" delay="0">
                    <p:tgtEl>
                      <p:spTgt spid="833"/>
                    </p:tgtEl>
                  </p:cond>
                </p:stCondLst>
                <p:endSync evt="end" delay="0">
                  <p:rtn val="all"/>
                </p:endSync>
                <p:childTnLst>
                  <p:par>
                    <p:cTn id="3655" fill="hold">
                      <p:stCondLst>
                        <p:cond delay="0"/>
                      </p:stCondLst>
                      <p:childTnLst>
                        <p:par>
                          <p:cTn id="3656" fill="hold">
                            <p:stCondLst>
                              <p:cond delay="0"/>
                            </p:stCondLst>
                            <p:childTnLst>
                              <p:par>
                                <p:cTn id="3657" presetID="1" presetClass="exit" presetSubtype="0" fill="hold" grpId="0" nodeType="clickEffect">
                                  <p:stCondLst>
                                    <p:cond delay="0"/>
                                  </p:stCondLst>
                                  <p:childTnLst>
                                    <p:set>
                                      <p:cBhvr>
                                        <p:cTn id="3658" dur="1" fill="hold">
                                          <p:stCondLst>
                                            <p:cond delay="0"/>
                                          </p:stCondLst>
                                        </p:cTn>
                                        <p:tgtEl>
                                          <p:spTgt spid="833"/>
                                        </p:tgtEl>
                                        <p:attrNameLst>
                                          <p:attrName>style.visibility</p:attrName>
                                        </p:attrNameLst>
                                      </p:cBhvr>
                                      <p:to>
                                        <p:strVal val="hidden"/>
                                      </p:to>
                                    </p:set>
                                  </p:childTnLst>
                                </p:cTn>
                              </p:par>
                              <p:par>
                                <p:cTn id="3659" presetID="1" presetClass="entr" presetSubtype="0" fill="hold" grpId="1" nodeType="withEffect">
                                  <p:stCondLst>
                                    <p:cond delay="0"/>
                                  </p:stCondLst>
                                  <p:childTnLst>
                                    <p:set>
                                      <p:cBhvr>
                                        <p:cTn id="3660" dur="1" fill="hold">
                                          <p:stCondLst>
                                            <p:cond delay="0"/>
                                          </p:stCondLst>
                                        </p:cTn>
                                        <p:tgtEl>
                                          <p:spTgt spid="832"/>
                                        </p:tgtEl>
                                        <p:attrNameLst>
                                          <p:attrName>style.visibility</p:attrName>
                                        </p:attrNameLst>
                                      </p:cBhvr>
                                      <p:to>
                                        <p:strVal val="visible"/>
                                      </p:to>
                                    </p:set>
                                  </p:childTnLst>
                                </p:cTn>
                              </p:par>
                            </p:childTnLst>
                          </p:cTn>
                        </p:par>
                      </p:childTnLst>
                    </p:cTn>
                  </p:par>
                </p:childTnLst>
              </p:cTn>
              <p:nextCondLst>
                <p:cond evt="onClick" delay="0">
                  <p:tgtEl>
                    <p:spTgt spid="833"/>
                  </p:tgtEl>
                </p:cond>
              </p:nextCondLst>
            </p:seq>
            <p:seq concurrent="1" nextAc="seek">
              <p:cTn id="3661" restart="whenNotActive" fill="hold" evtFilter="cancelBubble" nodeType="interactiveSeq">
                <p:stCondLst>
                  <p:cond evt="onClick" delay="0">
                    <p:tgtEl>
                      <p:spTgt spid="832"/>
                    </p:tgtEl>
                  </p:cond>
                </p:stCondLst>
                <p:endSync evt="end" delay="0">
                  <p:rtn val="all"/>
                </p:endSync>
                <p:childTnLst>
                  <p:par>
                    <p:cTn id="3662" fill="hold">
                      <p:stCondLst>
                        <p:cond delay="0"/>
                      </p:stCondLst>
                      <p:childTnLst>
                        <p:par>
                          <p:cTn id="3663" fill="hold">
                            <p:stCondLst>
                              <p:cond delay="0"/>
                            </p:stCondLst>
                            <p:childTnLst>
                              <p:par>
                                <p:cTn id="3664" presetID="1" presetClass="exit" presetSubtype="0" fill="hold" grpId="0" nodeType="clickEffect">
                                  <p:stCondLst>
                                    <p:cond delay="0"/>
                                  </p:stCondLst>
                                  <p:childTnLst>
                                    <p:set>
                                      <p:cBhvr>
                                        <p:cTn id="3665" dur="1" fill="hold">
                                          <p:stCondLst>
                                            <p:cond delay="0"/>
                                          </p:stCondLst>
                                        </p:cTn>
                                        <p:tgtEl>
                                          <p:spTgt spid="832"/>
                                        </p:tgtEl>
                                        <p:attrNameLst>
                                          <p:attrName>style.visibility</p:attrName>
                                        </p:attrNameLst>
                                      </p:cBhvr>
                                      <p:to>
                                        <p:strVal val="hidden"/>
                                      </p:to>
                                    </p:set>
                                  </p:childTnLst>
                                </p:cTn>
                              </p:par>
                              <p:par>
                                <p:cTn id="3666" presetID="1" presetClass="entr" presetSubtype="0" fill="hold" grpId="0" nodeType="withEffect">
                                  <p:stCondLst>
                                    <p:cond delay="0"/>
                                  </p:stCondLst>
                                  <p:childTnLst>
                                    <p:set>
                                      <p:cBhvr>
                                        <p:cTn id="3667" dur="1" fill="hold">
                                          <p:stCondLst>
                                            <p:cond delay="0"/>
                                          </p:stCondLst>
                                        </p:cTn>
                                        <p:tgtEl>
                                          <p:spTgt spid="831"/>
                                        </p:tgtEl>
                                        <p:attrNameLst>
                                          <p:attrName>style.visibility</p:attrName>
                                        </p:attrNameLst>
                                      </p:cBhvr>
                                      <p:to>
                                        <p:strVal val="visible"/>
                                      </p:to>
                                    </p:set>
                                  </p:childTnLst>
                                </p:cTn>
                              </p:par>
                            </p:childTnLst>
                          </p:cTn>
                        </p:par>
                      </p:childTnLst>
                    </p:cTn>
                  </p:par>
                </p:childTnLst>
              </p:cTn>
              <p:nextCondLst>
                <p:cond evt="onClick" delay="0">
                  <p:tgtEl>
                    <p:spTgt spid="832"/>
                  </p:tgtEl>
                </p:cond>
              </p:nextCondLst>
            </p:seq>
            <p:seq concurrent="1" nextAc="seek">
              <p:cTn id="3668" restart="whenNotActive" fill="hold" evtFilter="cancelBubble" nodeType="interactiveSeq">
                <p:stCondLst>
                  <p:cond evt="onClick" delay="0">
                    <p:tgtEl>
                      <p:spTgt spid="831"/>
                    </p:tgtEl>
                  </p:cond>
                </p:stCondLst>
                <p:endSync evt="end" delay="0">
                  <p:rtn val="all"/>
                </p:endSync>
                <p:childTnLst>
                  <p:par>
                    <p:cTn id="3669" fill="hold">
                      <p:stCondLst>
                        <p:cond delay="0"/>
                      </p:stCondLst>
                      <p:childTnLst>
                        <p:par>
                          <p:cTn id="3670" fill="hold">
                            <p:stCondLst>
                              <p:cond delay="0"/>
                            </p:stCondLst>
                            <p:childTnLst>
                              <p:par>
                                <p:cTn id="3671" presetID="1" presetClass="exit" presetSubtype="0" fill="hold" grpId="1" nodeType="clickEffect">
                                  <p:stCondLst>
                                    <p:cond delay="0"/>
                                  </p:stCondLst>
                                  <p:childTnLst>
                                    <p:set>
                                      <p:cBhvr>
                                        <p:cTn id="3672" dur="1" fill="hold">
                                          <p:stCondLst>
                                            <p:cond delay="0"/>
                                          </p:stCondLst>
                                        </p:cTn>
                                        <p:tgtEl>
                                          <p:spTgt spid="831"/>
                                        </p:tgtEl>
                                        <p:attrNameLst>
                                          <p:attrName>style.visibility</p:attrName>
                                        </p:attrNameLst>
                                      </p:cBhvr>
                                      <p:to>
                                        <p:strVal val="hidden"/>
                                      </p:to>
                                    </p:set>
                                  </p:childTnLst>
                                </p:cTn>
                              </p:par>
                              <p:par>
                                <p:cTn id="3673" presetID="1" presetClass="entr" presetSubtype="0" fill="hold" grpId="0" nodeType="withEffect">
                                  <p:stCondLst>
                                    <p:cond delay="0"/>
                                  </p:stCondLst>
                                  <p:childTnLst>
                                    <p:set>
                                      <p:cBhvr>
                                        <p:cTn id="3674" dur="1" fill="hold">
                                          <p:stCondLst>
                                            <p:cond delay="0"/>
                                          </p:stCondLst>
                                        </p:cTn>
                                        <p:tgtEl>
                                          <p:spTgt spid="830"/>
                                        </p:tgtEl>
                                        <p:attrNameLst>
                                          <p:attrName>style.visibility</p:attrName>
                                        </p:attrNameLst>
                                      </p:cBhvr>
                                      <p:to>
                                        <p:strVal val="visible"/>
                                      </p:to>
                                    </p:set>
                                  </p:childTnLst>
                                </p:cTn>
                              </p:par>
                            </p:childTnLst>
                          </p:cTn>
                        </p:par>
                      </p:childTnLst>
                    </p:cTn>
                  </p:par>
                </p:childTnLst>
              </p:cTn>
              <p:nextCondLst>
                <p:cond evt="onClick" delay="0">
                  <p:tgtEl>
                    <p:spTgt spid="831"/>
                  </p:tgtEl>
                </p:cond>
              </p:nextCondLst>
            </p:seq>
            <p:seq concurrent="1" nextAc="seek">
              <p:cTn id="3675" restart="whenNotActive" fill="hold" evtFilter="cancelBubble" nodeType="interactiveSeq">
                <p:stCondLst>
                  <p:cond evt="onClick" delay="0">
                    <p:tgtEl>
                      <p:spTgt spid="830"/>
                    </p:tgtEl>
                  </p:cond>
                </p:stCondLst>
                <p:endSync evt="end" delay="0">
                  <p:rtn val="all"/>
                </p:endSync>
                <p:childTnLst>
                  <p:par>
                    <p:cTn id="3676" fill="hold">
                      <p:stCondLst>
                        <p:cond delay="0"/>
                      </p:stCondLst>
                      <p:childTnLst>
                        <p:par>
                          <p:cTn id="3677" fill="hold">
                            <p:stCondLst>
                              <p:cond delay="0"/>
                            </p:stCondLst>
                            <p:childTnLst>
                              <p:par>
                                <p:cTn id="3678" presetID="1" presetClass="exit" presetSubtype="0" fill="hold" grpId="1" nodeType="clickEffect">
                                  <p:stCondLst>
                                    <p:cond delay="0"/>
                                  </p:stCondLst>
                                  <p:childTnLst>
                                    <p:set>
                                      <p:cBhvr>
                                        <p:cTn id="3679" dur="1" fill="hold">
                                          <p:stCondLst>
                                            <p:cond delay="0"/>
                                          </p:stCondLst>
                                        </p:cTn>
                                        <p:tgtEl>
                                          <p:spTgt spid="830"/>
                                        </p:tgtEl>
                                        <p:attrNameLst>
                                          <p:attrName>style.visibility</p:attrName>
                                        </p:attrNameLst>
                                      </p:cBhvr>
                                      <p:to>
                                        <p:strVal val="hidden"/>
                                      </p:to>
                                    </p:set>
                                  </p:childTnLst>
                                </p:cTn>
                              </p:par>
                              <p:par>
                                <p:cTn id="3680" presetID="1" presetClass="entr" presetSubtype="0" fill="hold" grpId="0" nodeType="withEffect">
                                  <p:stCondLst>
                                    <p:cond delay="0"/>
                                  </p:stCondLst>
                                  <p:childTnLst>
                                    <p:set>
                                      <p:cBhvr>
                                        <p:cTn id="3681" dur="1" fill="hold">
                                          <p:stCondLst>
                                            <p:cond delay="0"/>
                                          </p:stCondLst>
                                        </p:cTn>
                                        <p:tgtEl>
                                          <p:spTgt spid="829"/>
                                        </p:tgtEl>
                                        <p:attrNameLst>
                                          <p:attrName>style.visibility</p:attrName>
                                        </p:attrNameLst>
                                      </p:cBhvr>
                                      <p:to>
                                        <p:strVal val="visible"/>
                                      </p:to>
                                    </p:set>
                                  </p:childTnLst>
                                </p:cTn>
                              </p:par>
                            </p:childTnLst>
                          </p:cTn>
                        </p:par>
                      </p:childTnLst>
                    </p:cTn>
                  </p:par>
                </p:childTnLst>
              </p:cTn>
              <p:nextCondLst>
                <p:cond evt="onClick" delay="0">
                  <p:tgtEl>
                    <p:spTgt spid="830"/>
                  </p:tgtEl>
                </p:cond>
              </p:nextCondLst>
            </p:seq>
            <p:seq concurrent="1" nextAc="seek">
              <p:cTn id="3682" restart="whenNotActive" fill="hold" evtFilter="cancelBubble" nodeType="interactiveSeq">
                <p:stCondLst>
                  <p:cond evt="onClick" delay="0">
                    <p:tgtEl>
                      <p:spTgt spid="829"/>
                    </p:tgtEl>
                  </p:cond>
                </p:stCondLst>
                <p:endSync evt="end" delay="0">
                  <p:rtn val="all"/>
                </p:endSync>
                <p:childTnLst>
                  <p:par>
                    <p:cTn id="3683" fill="hold">
                      <p:stCondLst>
                        <p:cond delay="0"/>
                      </p:stCondLst>
                      <p:childTnLst>
                        <p:par>
                          <p:cTn id="3684" fill="hold">
                            <p:stCondLst>
                              <p:cond delay="0"/>
                            </p:stCondLst>
                            <p:childTnLst>
                              <p:par>
                                <p:cTn id="3685" presetID="1" presetClass="exit" presetSubtype="0" fill="hold" grpId="1" nodeType="clickEffect">
                                  <p:stCondLst>
                                    <p:cond delay="0"/>
                                  </p:stCondLst>
                                  <p:childTnLst>
                                    <p:set>
                                      <p:cBhvr>
                                        <p:cTn id="3686" dur="1" fill="hold">
                                          <p:stCondLst>
                                            <p:cond delay="0"/>
                                          </p:stCondLst>
                                        </p:cTn>
                                        <p:tgtEl>
                                          <p:spTgt spid="829"/>
                                        </p:tgtEl>
                                        <p:attrNameLst>
                                          <p:attrName>style.visibility</p:attrName>
                                        </p:attrNameLst>
                                      </p:cBhvr>
                                      <p:to>
                                        <p:strVal val="hidden"/>
                                      </p:to>
                                    </p:set>
                                  </p:childTnLst>
                                </p:cTn>
                              </p:par>
                              <p:par>
                                <p:cTn id="3687" presetID="1" presetClass="entr" presetSubtype="0" fill="hold" grpId="0" nodeType="withEffect">
                                  <p:stCondLst>
                                    <p:cond delay="0"/>
                                  </p:stCondLst>
                                  <p:childTnLst>
                                    <p:set>
                                      <p:cBhvr>
                                        <p:cTn id="3688" dur="1" fill="hold">
                                          <p:stCondLst>
                                            <p:cond delay="0"/>
                                          </p:stCondLst>
                                        </p:cTn>
                                        <p:tgtEl>
                                          <p:spTgt spid="828"/>
                                        </p:tgtEl>
                                        <p:attrNameLst>
                                          <p:attrName>style.visibility</p:attrName>
                                        </p:attrNameLst>
                                      </p:cBhvr>
                                      <p:to>
                                        <p:strVal val="visible"/>
                                      </p:to>
                                    </p:set>
                                  </p:childTnLst>
                                </p:cTn>
                              </p:par>
                            </p:childTnLst>
                          </p:cTn>
                        </p:par>
                      </p:childTnLst>
                    </p:cTn>
                  </p:par>
                </p:childTnLst>
              </p:cTn>
              <p:nextCondLst>
                <p:cond evt="onClick" delay="0">
                  <p:tgtEl>
                    <p:spTgt spid="829"/>
                  </p:tgtEl>
                </p:cond>
              </p:nextCondLst>
            </p:seq>
            <p:seq concurrent="1" nextAc="seek">
              <p:cTn id="3689" restart="whenNotActive" fill="hold" evtFilter="cancelBubble" nodeType="interactiveSeq">
                <p:stCondLst>
                  <p:cond evt="onClick" delay="0">
                    <p:tgtEl>
                      <p:spTgt spid="828"/>
                    </p:tgtEl>
                  </p:cond>
                </p:stCondLst>
                <p:endSync evt="end" delay="0">
                  <p:rtn val="all"/>
                </p:endSync>
                <p:childTnLst>
                  <p:par>
                    <p:cTn id="3690" fill="hold">
                      <p:stCondLst>
                        <p:cond delay="0"/>
                      </p:stCondLst>
                      <p:childTnLst>
                        <p:par>
                          <p:cTn id="3691" fill="hold">
                            <p:stCondLst>
                              <p:cond delay="0"/>
                            </p:stCondLst>
                            <p:childTnLst>
                              <p:par>
                                <p:cTn id="3692" presetID="1" presetClass="exit" presetSubtype="0" fill="hold" grpId="1" nodeType="clickEffect">
                                  <p:stCondLst>
                                    <p:cond delay="0"/>
                                  </p:stCondLst>
                                  <p:childTnLst>
                                    <p:set>
                                      <p:cBhvr>
                                        <p:cTn id="3693" dur="1" fill="hold">
                                          <p:stCondLst>
                                            <p:cond delay="0"/>
                                          </p:stCondLst>
                                        </p:cTn>
                                        <p:tgtEl>
                                          <p:spTgt spid="828"/>
                                        </p:tgtEl>
                                        <p:attrNameLst>
                                          <p:attrName>style.visibility</p:attrName>
                                        </p:attrNameLst>
                                      </p:cBhvr>
                                      <p:to>
                                        <p:strVal val="hidden"/>
                                      </p:to>
                                    </p:set>
                                  </p:childTnLst>
                                </p:cTn>
                              </p:par>
                              <p:par>
                                <p:cTn id="3694" presetID="1" presetClass="entr" presetSubtype="0" fill="hold" grpId="0" nodeType="withEffect">
                                  <p:stCondLst>
                                    <p:cond delay="0"/>
                                  </p:stCondLst>
                                  <p:childTnLst>
                                    <p:set>
                                      <p:cBhvr>
                                        <p:cTn id="3695" dur="1" fill="hold">
                                          <p:stCondLst>
                                            <p:cond delay="0"/>
                                          </p:stCondLst>
                                        </p:cTn>
                                        <p:tgtEl>
                                          <p:spTgt spid="827"/>
                                        </p:tgtEl>
                                        <p:attrNameLst>
                                          <p:attrName>style.visibility</p:attrName>
                                        </p:attrNameLst>
                                      </p:cBhvr>
                                      <p:to>
                                        <p:strVal val="visible"/>
                                      </p:to>
                                    </p:set>
                                  </p:childTnLst>
                                </p:cTn>
                              </p:par>
                            </p:childTnLst>
                          </p:cTn>
                        </p:par>
                      </p:childTnLst>
                    </p:cTn>
                  </p:par>
                </p:childTnLst>
              </p:cTn>
              <p:nextCondLst>
                <p:cond evt="onClick" delay="0">
                  <p:tgtEl>
                    <p:spTgt spid="828"/>
                  </p:tgtEl>
                </p:cond>
              </p:nextCondLst>
            </p:seq>
            <p:seq concurrent="1" nextAc="seek">
              <p:cTn id="3696" restart="whenNotActive" fill="hold" evtFilter="cancelBubble" nodeType="interactiveSeq">
                <p:stCondLst>
                  <p:cond evt="onClick" delay="0">
                    <p:tgtEl>
                      <p:spTgt spid="827"/>
                    </p:tgtEl>
                  </p:cond>
                </p:stCondLst>
                <p:endSync evt="end" delay="0">
                  <p:rtn val="all"/>
                </p:endSync>
                <p:childTnLst>
                  <p:par>
                    <p:cTn id="3697" fill="hold">
                      <p:stCondLst>
                        <p:cond delay="0"/>
                      </p:stCondLst>
                      <p:childTnLst>
                        <p:par>
                          <p:cTn id="3698" fill="hold">
                            <p:stCondLst>
                              <p:cond delay="0"/>
                            </p:stCondLst>
                            <p:childTnLst>
                              <p:par>
                                <p:cTn id="3699" presetID="1" presetClass="exit" presetSubtype="0" fill="hold" grpId="1" nodeType="clickEffect">
                                  <p:stCondLst>
                                    <p:cond delay="0"/>
                                  </p:stCondLst>
                                  <p:childTnLst>
                                    <p:set>
                                      <p:cBhvr>
                                        <p:cTn id="3700" dur="1" fill="hold">
                                          <p:stCondLst>
                                            <p:cond delay="0"/>
                                          </p:stCondLst>
                                        </p:cTn>
                                        <p:tgtEl>
                                          <p:spTgt spid="827"/>
                                        </p:tgtEl>
                                        <p:attrNameLst>
                                          <p:attrName>style.visibility</p:attrName>
                                        </p:attrNameLst>
                                      </p:cBhvr>
                                      <p:to>
                                        <p:strVal val="hidden"/>
                                      </p:to>
                                    </p:set>
                                  </p:childTnLst>
                                </p:cTn>
                              </p:par>
                              <p:par>
                                <p:cTn id="3701" presetID="1" presetClass="entr" presetSubtype="0" fill="hold" grpId="0" nodeType="withEffect">
                                  <p:stCondLst>
                                    <p:cond delay="0"/>
                                  </p:stCondLst>
                                  <p:childTnLst>
                                    <p:set>
                                      <p:cBhvr>
                                        <p:cTn id="3702" dur="1" fill="hold">
                                          <p:stCondLst>
                                            <p:cond delay="0"/>
                                          </p:stCondLst>
                                        </p:cTn>
                                        <p:tgtEl>
                                          <p:spTgt spid="826"/>
                                        </p:tgtEl>
                                        <p:attrNameLst>
                                          <p:attrName>style.visibility</p:attrName>
                                        </p:attrNameLst>
                                      </p:cBhvr>
                                      <p:to>
                                        <p:strVal val="visible"/>
                                      </p:to>
                                    </p:set>
                                  </p:childTnLst>
                                </p:cTn>
                              </p:par>
                            </p:childTnLst>
                          </p:cTn>
                        </p:par>
                      </p:childTnLst>
                    </p:cTn>
                  </p:par>
                </p:childTnLst>
              </p:cTn>
              <p:nextCondLst>
                <p:cond evt="onClick" delay="0">
                  <p:tgtEl>
                    <p:spTgt spid="827"/>
                  </p:tgtEl>
                </p:cond>
              </p:nextCondLst>
            </p:seq>
            <p:seq concurrent="1" nextAc="seek">
              <p:cTn id="3703" restart="whenNotActive" fill="hold" evtFilter="cancelBubble" nodeType="interactiveSeq">
                <p:stCondLst>
                  <p:cond evt="onClick" delay="0">
                    <p:tgtEl>
                      <p:spTgt spid="826"/>
                    </p:tgtEl>
                  </p:cond>
                </p:stCondLst>
                <p:endSync evt="end" delay="0">
                  <p:rtn val="all"/>
                </p:endSync>
                <p:childTnLst>
                  <p:par>
                    <p:cTn id="3704" fill="hold">
                      <p:stCondLst>
                        <p:cond delay="0"/>
                      </p:stCondLst>
                      <p:childTnLst>
                        <p:par>
                          <p:cTn id="3705" fill="hold">
                            <p:stCondLst>
                              <p:cond delay="0"/>
                            </p:stCondLst>
                            <p:childTnLst>
                              <p:par>
                                <p:cTn id="3706" presetID="1" presetClass="exit" presetSubtype="0" fill="hold" grpId="1" nodeType="clickEffect">
                                  <p:stCondLst>
                                    <p:cond delay="0"/>
                                  </p:stCondLst>
                                  <p:childTnLst>
                                    <p:set>
                                      <p:cBhvr>
                                        <p:cTn id="3707" dur="1" fill="hold">
                                          <p:stCondLst>
                                            <p:cond delay="0"/>
                                          </p:stCondLst>
                                        </p:cTn>
                                        <p:tgtEl>
                                          <p:spTgt spid="826"/>
                                        </p:tgtEl>
                                        <p:attrNameLst>
                                          <p:attrName>style.visibility</p:attrName>
                                        </p:attrNameLst>
                                      </p:cBhvr>
                                      <p:to>
                                        <p:strVal val="hidden"/>
                                      </p:to>
                                    </p:set>
                                  </p:childTnLst>
                                </p:cTn>
                              </p:par>
                              <p:par>
                                <p:cTn id="3708" presetID="1" presetClass="entr" presetSubtype="0" fill="hold" grpId="0" nodeType="withEffect">
                                  <p:stCondLst>
                                    <p:cond delay="0"/>
                                  </p:stCondLst>
                                  <p:childTnLst>
                                    <p:set>
                                      <p:cBhvr>
                                        <p:cTn id="3709" dur="1" fill="hold">
                                          <p:stCondLst>
                                            <p:cond delay="0"/>
                                          </p:stCondLst>
                                        </p:cTn>
                                        <p:tgtEl>
                                          <p:spTgt spid="825"/>
                                        </p:tgtEl>
                                        <p:attrNameLst>
                                          <p:attrName>style.visibility</p:attrName>
                                        </p:attrNameLst>
                                      </p:cBhvr>
                                      <p:to>
                                        <p:strVal val="visible"/>
                                      </p:to>
                                    </p:set>
                                  </p:childTnLst>
                                </p:cTn>
                              </p:par>
                            </p:childTnLst>
                          </p:cTn>
                        </p:par>
                      </p:childTnLst>
                    </p:cTn>
                  </p:par>
                </p:childTnLst>
              </p:cTn>
              <p:nextCondLst>
                <p:cond evt="onClick" delay="0">
                  <p:tgtEl>
                    <p:spTgt spid="826"/>
                  </p:tgtEl>
                </p:cond>
              </p:nextCondLst>
            </p:seq>
            <p:seq concurrent="1" nextAc="seek">
              <p:cTn id="3710" restart="whenNotActive" fill="hold" evtFilter="cancelBubble" nodeType="interactiveSeq">
                <p:stCondLst>
                  <p:cond evt="onClick" delay="0">
                    <p:tgtEl>
                      <p:spTgt spid="825"/>
                    </p:tgtEl>
                  </p:cond>
                </p:stCondLst>
                <p:endSync evt="end" delay="0">
                  <p:rtn val="all"/>
                </p:endSync>
                <p:childTnLst>
                  <p:par>
                    <p:cTn id="3711" fill="hold">
                      <p:stCondLst>
                        <p:cond delay="0"/>
                      </p:stCondLst>
                      <p:childTnLst>
                        <p:par>
                          <p:cTn id="3712" fill="hold">
                            <p:stCondLst>
                              <p:cond delay="0"/>
                            </p:stCondLst>
                            <p:childTnLst>
                              <p:par>
                                <p:cTn id="3713" presetID="1" presetClass="exit" presetSubtype="0" fill="hold" grpId="1" nodeType="clickEffect">
                                  <p:stCondLst>
                                    <p:cond delay="0"/>
                                  </p:stCondLst>
                                  <p:childTnLst>
                                    <p:set>
                                      <p:cBhvr>
                                        <p:cTn id="3714" dur="1" fill="hold">
                                          <p:stCondLst>
                                            <p:cond delay="0"/>
                                          </p:stCondLst>
                                        </p:cTn>
                                        <p:tgtEl>
                                          <p:spTgt spid="825"/>
                                        </p:tgtEl>
                                        <p:attrNameLst>
                                          <p:attrName>style.visibility</p:attrName>
                                        </p:attrNameLst>
                                      </p:cBhvr>
                                      <p:to>
                                        <p:strVal val="hidden"/>
                                      </p:to>
                                    </p:set>
                                  </p:childTnLst>
                                </p:cTn>
                              </p:par>
                              <p:par>
                                <p:cTn id="3715" presetID="1" presetClass="entr" presetSubtype="0" fill="hold" grpId="1" nodeType="withEffect">
                                  <p:stCondLst>
                                    <p:cond delay="0"/>
                                  </p:stCondLst>
                                  <p:childTnLst>
                                    <p:set>
                                      <p:cBhvr>
                                        <p:cTn id="3716" dur="1" fill="hold">
                                          <p:stCondLst>
                                            <p:cond delay="0"/>
                                          </p:stCondLst>
                                        </p:cTn>
                                        <p:tgtEl>
                                          <p:spTgt spid="834"/>
                                        </p:tgtEl>
                                        <p:attrNameLst>
                                          <p:attrName>style.visibility</p:attrName>
                                        </p:attrNameLst>
                                      </p:cBhvr>
                                      <p:to>
                                        <p:strVal val="visible"/>
                                      </p:to>
                                    </p:set>
                                  </p:childTnLst>
                                </p:cTn>
                              </p:par>
                            </p:childTnLst>
                          </p:cTn>
                        </p:par>
                      </p:childTnLst>
                    </p:cTn>
                  </p:par>
                </p:childTnLst>
              </p:cTn>
              <p:nextCondLst>
                <p:cond evt="onClick" delay="0">
                  <p:tgtEl>
                    <p:spTgt spid="825"/>
                  </p:tgtEl>
                </p:cond>
              </p:nextCondLst>
            </p:seq>
            <p:seq concurrent="1" nextAc="seek">
              <p:cTn id="3717" restart="whenNotActive" fill="hold" evtFilter="cancelBubble" nodeType="interactiveSeq">
                <p:stCondLst>
                  <p:cond evt="onClick" delay="0">
                    <p:tgtEl>
                      <p:spTgt spid="844"/>
                    </p:tgtEl>
                  </p:cond>
                </p:stCondLst>
                <p:endSync evt="end" delay="0">
                  <p:rtn val="all"/>
                </p:endSync>
                <p:childTnLst>
                  <p:par>
                    <p:cTn id="3718" fill="hold">
                      <p:stCondLst>
                        <p:cond delay="0"/>
                      </p:stCondLst>
                      <p:childTnLst>
                        <p:par>
                          <p:cTn id="3719" fill="hold">
                            <p:stCondLst>
                              <p:cond delay="0"/>
                            </p:stCondLst>
                            <p:childTnLst>
                              <p:par>
                                <p:cTn id="3720" presetID="1" presetClass="exit" presetSubtype="0" fill="hold" grpId="0" nodeType="clickEffect">
                                  <p:stCondLst>
                                    <p:cond delay="0"/>
                                  </p:stCondLst>
                                  <p:childTnLst>
                                    <p:set>
                                      <p:cBhvr>
                                        <p:cTn id="3721" dur="1" fill="hold">
                                          <p:stCondLst>
                                            <p:cond delay="0"/>
                                          </p:stCondLst>
                                        </p:cTn>
                                        <p:tgtEl>
                                          <p:spTgt spid="844"/>
                                        </p:tgtEl>
                                        <p:attrNameLst>
                                          <p:attrName>style.visibility</p:attrName>
                                        </p:attrNameLst>
                                      </p:cBhvr>
                                      <p:to>
                                        <p:strVal val="hidden"/>
                                      </p:to>
                                    </p:set>
                                  </p:childTnLst>
                                </p:cTn>
                              </p:par>
                              <p:par>
                                <p:cTn id="3722" presetID="1" presetClass="entr" presetSubtype="0" fill="hold" grpId="1" nodeType="withEffect">
                                  <p:stCondLst>
                                    <p:cond delay="0"/>
                                  </p:stCondLst>
                                  <p:childTnLst>
                                    <p:set>
                                      <p:cBhvr>
                                        <p:cTn id="3723" dur="1" fill="hold">
                                          <p:stCondLst>
                                            <p:cond delay="0"/>
                                          </p:stCondLst>
                                        </p:cTn>
                                        <p:tgtEl>
                                          <p:spTgt spid="843"/>
                                        </p:tgtEl>
                                        <p:attrNameLst>
                                          <p:attrName>style.visibility</p:attrName>
                                        </p:attrNameLst>
                                      </p:cBhvr>
                                      <p:to>
                                        <p:strVal val="visible"/>
                                      </p:to>
                                    </p:set>
                                  </p:childTnLst>
                                </p:cTn>
                              </p:par>
                            </p:childTnLst>
                          </p:cTn>
                        </p:par>
                      </p:childTnLst>
                    </p:cTn>
                  </p:par>
                </p:childTnLst>
              </p:cTn>
              <p:nextCondLst>
                <p:cond evt="onClick" delay="0">
                  <p:tgtEl>
                    <p:spTgt spid="844"/>
                  </p:tgtEl>
                </p:cond>
              </p:nextCondLst>
            </p:seq>
            <p:seq concurrent="1" nextAc="seek">
              <p:cTn id="3724" restart="whenNotActive" fill="hold" evtFilter="cancelBubble" nodeType="interactiveSeq">
                <p:stCondLst>
                  <p:cond evt="onClick" delay="0">
                    <p:tgtEl>
                      <p:spTgt spid="843"/>
                    </p:tgtEl>
                  </p:cond>
                </p:stCondLst>
                <p:endSync evt="end" delay="0">
                  <p:rtn val="all"/>
                </p:endSync>
                <p:childTnLst>
                  <p:par>
                    <p:cTn id="3725" fill="hold">
                      <p:stCondLst>
                        <p:cond delay="0"/>
                      </p:stCondLst>
                      <p:childTnLst>
                        <p:par>
                          <p:cTn id="3726" fill="hold">
                            <p:stCondLst>
                              <p:cond delay="0"/>
                            </p:stCondLst>
                            <p:childTnLst>
                              <p:par>
                                <p:cTn id="3727" presetID="1" presetClass="exit" presetSubtype="0" fill="hold" grpId="0" nodeType="clickEffect">
                                  <p:stCondLst>
                                    <p:cond delay="0"/>
                                  </p:stCondLst>
                                  <p:childTnLst>
                                    <p:set>
                                      <p:cBhvr>
                                        <p:cTn id="3728" dur="1" fill="hold">
                                          <p:stCondLst>
                                            <p:cond delay="0"/>
                                          </p:stCondLst>
                                        </p:cTn>
                                        <p:tgtEl>
                                          <p:spTgt spid="843"/>
                                        </p:tgtEl>
                                        <p:attrNameLst>
                                          <p:attrName>style.visibility</p:attrName>
                                        </p:attrNameLst>
                                      </p:cBhvr>
                                      <p:to>
                                        <p:strVal val="hidden"/>
                                      </p:to>
                                    </p:set>
                                  </p:childTnLst>
                                </p:cTn>
                              </p:par>
                              <p:par>
                                <p:cTn id="3729" presetID="1" presetClass="entr" presetSubtype="0" fill="hold" grpId="1" nodeType="withEffect">
                                  <p:stCondLst>
                                    <p:cond delay="0"/>
                                  </p:stCondLst>
                                  <p:childTnLst>
                                    <p:set>
                                      <p:cBhvr>
                                        <p:cTn id="3730" dur="1" fill="hold">
                                          <p:stCondLst>
                                            <p:cond delay="0"/>
                                          </p:stCondLst>
                                        </p:cTn>
                                        <p:tgtEl>
                                          <p:spTgt spid="842"/>
                                        </p:tgtEl>
                                        <p:attrNameLst>
                                          <p:attrName>style.visibility</p:attrName>
                                        </p:attrNameLst>
                                      </p:cBhvr>
                                      <p:to>
                                        <p:strVal val="visible"/>
                                      </p:to>
                                    </p:set>
                                  </p:childTnLst>
                                </p:cTn>
                              </p:par>
                            </p:childTnLst>
                          </p:cTn>
                        </p:par>
                      </p:childTnLst>
                    </p:cTn>
                  </p:par>
                </p:childTnLst>
              </p:cTn>
              <p:nextCondLst>
                <p:cond evt="onClick" delay="0">
                  <p:tgtEl>
                    <p:spTgt spid="843"/>
                  </p:tgtEl>
                </p:cond>
              </p:nextCondLst>
            </p:seq>
            <p:seq concurrent="1" nextAc="seek">
              <p:cTn id="3731" restart="whenNotActive" fill="hold" evtFilter="cancelBubble" nodeType="interactiveSeq">
                <p:stCondLst>
                  <p:cond evt="onClick" delay="0">
                    <p:tgtEl>
                      <p:spTgt spid="842"/>
                    </p:tgtEl>
                  </p:cond>
                </p:stCondLst>
                <p:endSync evt="end" delay="0">
                  <p:rtn val="all"/>
                </p:endSync>
                <p:childTnLst>
                  <p:par>
                    <p:cTn id="3732" fill="hold">
                      <p:stCondLst>
                        <p:cond delay="0"/>
                      </p:stCondLst>
                      <p:childTnLst>
                        <p:par>
                          <p:cTn id="3733" fill="hold">
                            <p:stCondLst>
                              <p:cond delay="0"/>
                            </p:stCondLst>
                            <p:childTnLst>
                              <p:par>
                                <p:cTn id="3734" presetID="1" presetClass="exit" presetSubtype="0" fill="hold" grpId="0" nodeType="clickEffect">
                                  <p:stCondLst>
                                    <p:cond delay="0"/>
                                  </p:stCondLst>
                                  <p:childTnLst>
                                    <p:set>
                                      <p:cBhvr>
                                        <p:cTn id="3735" dur="1" fill="hold">
                                          <p:stCondLst>
                                            <p:cond delay="0"/>
                                          </p:stCondLst>
                                        </p:cTn>
                                        <p:tgtEl>
                                          <p:spTgt spid="842"/>
                                        </p:tgtEl>
                                        <p:attrNameLst>
                                          <p:attrName>style.visibility</p:attrName>
                                        </p:attrNameLst>
                                      </p:cBhvr>
                                      <p:to>
                                        <p:strVal val="hidden"/>
                                      </p:to>
                                    </p:set>
                                  </p:childTnLst>
                                </p:cTn>
                              </p:par>
                              <p:par>
                                <p:cTn id="3736" presetID="1" presetClass="entr" presetSubtype="0" fill="hold" grpId="0" nodeType="withEffect">
                                  <p:stCondLst>
                                    <p:cond delay="0"/>
                                  </p:stCondLst>
                                  <p:childTnLst>
                                    <p:set>
                                      <p:cBhvr>
                                        <p:cTn id="3737" dur="1" fill="hold">
                                          <p:stCondLst>
                                            <p:cond delay="0"/>
                                          </p:stCondLst>
                                        </p:cTn>
                                        <p:tgtEl>
                                          <p:spTgt spid="841"/>
                                        </p:tgtEl>
                                        <p:attrNameLst>
                                          <p:attrName>style.visibility</p:attrName>
                                        </p:attrNameLst>
                                      </p:cBhvr>
                                      <p:to>
                                        <p:strVal val="visible"/>
                                      </p:to>
                                    </p:set>
                                  </p:childTnLst>
                                </p:cTn>
                              </p:par>
                            </p:childTnLst>
                          </p:cTn>
                        </p:par>
                      </p:childTnLst>
                    </p:cTn>
                  </p:par>
                </p:childTnLst>
              </p:cTn>
              <p:nextCondLst>
                <p:cond evt="onClick" delay="0">
                  <p:tgtEl>
                    <p:spTgt spid="842"/>
                  </p:tgtEl>
                </p:cond>
              </p:nextCondLst>
            </p:seq>
            <p:seq concurrent="1" nextAc="seek">
              <p:cTn id="3738" restart="whenNotActive" fill="hold" evtFilter="cancelBubble" nodeType="interactiveSeq">
                <p:stCondLst>
                  <p:cond evt="onClick" delay="0">
                    <p:tgtEl>
                      <p:spTgt spid="841"/>
                    </p:tgtEl>
                  </p:cond>
                </p:stCondLst>
                <p:endSync evt="end" delay="0">
                  <p:rtn val="all"/>
                </p:endSync>
                <p:childTnLst>
                  <p:par>
                    <p:cTn id="3739" fill="hold">
                      <p:stCondLst>
                        <p:cond delay="0"/>
                      </p:stCondLst>
                      <p:childTnLst>
                        <p:par>
                          <p:cTn id="3740" fill="hold">
                            <p:stCondLst>
                              <p:cond delay="0"/>
                            </p:stCondLst>
                            <p:childTnLst>
                              <p:par>
                                <p:cTn id="3741" presetID="1" presetClass="exit" presetSubtype="0" fill="hold" grpId="1" nodeType="clickEffect">
                                  <p:stCondLst>
                                    <p:cond delay="0"/>
                                  </p:stCondLst>
                                  <p:childTnLst>
                                    <p:set>
                                      <p:cBhvr>
                                        <p:cTn id="3742" dur="1" fill="hold">
                                          <p:stCondLst>
                                            <p:cond delay="0"/>
                                          </p:stCondLst>
                                        </p:cTn>
                                        <p:tgtEl>
                                          <p:spTgt spid="841"/>
                                        </p:tgtEl>
                                        <p:attrNameLst>
                                          <p:attrName>style.visibility</p:attrName>
                                        </p:attrNameLst>
                                      </p:cBhvr>
                                      <p:to>
                                        <p:strVal val="hidden"/>
                                      </p:to>
                                    </p:set>
                                  </p:childTnLst>
                                </p:cTn>
                              </p:par>
                              <p:par>
                                <p:cTn id="3743" presetID="1" presetClass="entr" presetSubtype="0" fill="hold" grpId="0" nodeType="withEffect">
                                  <p:stCondLst>
                                    <p:cond delay="0"/>
                                  </p:stCondLst>
                                  <p:childTnLst>
                                    <p:set>
                                      <p:cBhvr>
                                        <p:cTn id="3744" dur="1" fill="hold">
                                          <p:stCondLst>
                                            <p:cond delay="0"/>
                                          </p:stCondLst>
                                        </p:cTn>
                                        <p:tgtEl>
                                          <p:spTgt spid="840"/>
                                        </p:tgtEl>
                                        <p:attrNameLst>
                                          <p:attrName>style.visibility</p:attrName>
                                        </p:attrNameLst>
                                      </p:cBhvr>
                                      <p:to>
                                        <p:strVal val="visible"/>
                                      </p:to>
                                    </p:set>
                                  </p:childTnLst>
                                </p:cTn>
                              </p:par>
                            </p:childTnLst>
                          </p:cTn>
                        </p:par>
                      </p:childTnLst>
                    </p:cTn>
                  </p:par>
                </p:childTnLst>
              </p:cTn>
              <p:nextCondLst>
                <p:cond evt="onClick" delay="0">
                  <p:tgtEl>
                    <p:spTgt spid="841"/>
                  </p:tgtEl>
                </p:cond>
              </p:nextCondLst>
            </p:seq>
            <p:seq concurrent="1" nextAc="seek">
              <p:cTn id="3745" restart="whenNotActive" fill="hold" evtFilter="cancelBubble" nodeType="interactiveSeq">
                <p:stCondLst>
                  <p:cond evt="onClick" delay="0">
                    <p:tgtEl>
                      <p:spTgt spid="840"/>
                    </p:tgtEl>
                  </p:cond>
                </p:stCondLst>
                <p:endSync evt="end" delay="0">
                  <p:rtn val="all"/>
                </p:endSync>
                <p:childTnLst>
                  <p:par>
                    <p:cTn id="3746" fill="hold">
                      <p:stCondLst>
                        <p:cond delay="0"/>
                      </p:stCondLst>
                      <p:childTnLst>
                        <p:par>
                          <p:cTn id="3747" fill="hold">
                            <p:stCondLst>
                              <p:cond delay="0"/>
                            </p:stCondLst>
                            <p:childTnLst>
                              <p:par>
                                <p:cTn id="3748" presetID="1" presetClass="exit" presetSubtype="0" fill="hold" grpId="1" nodeType="clickEffect">
                                  <p:stCondLst>
                                    <p:cond delay="0"/>
                                  </p:stCondLst>
                                  <p:childTnLst>
                                    <p:set>
                                      <p:cBhvr>
                                        <p:cTn id="3749" dur="1" fill="hold">
                                          <p:stCondLst>
                                            <p:cond delay="0"/>
                                          </p:stCondLst>
                                        </p:cTn>
                                        <p:tgtEl>
                                          <p:spTgt spid="840"/>
                                        </p:tgtEl>
                                        <p:attrNameLst>
                                          <p:attrName>style.visibility</p:attrName>
                                        </p:attrNameLst>
                                      </p:cBhvr>
                                      <p:to>
                                        <p:strVal val="hidden"/>
                                      </p:to>
                                    </p:set>
                                  </p:childTnLst>
                                </p:cTn>
                              </p:par>
                              <p:par>
                                <p:cTn id="3750" presetID="1" presetClass="entr" presetSubtype="0" fill="hold" grpId="0" nodeType="withEffect">
                                  <p:stCondLst>
                                    <p:cond delay="0"/>
                                  </p:stCondLst>
                                  <p:childTnLst>
                                    <p:set>
                                      <p:cBhvr>
                                        <p:cTn id="3751" dur="1" fill="hold">
                                          <p:stCondLst>
                                            <p:cond delay="0"/>
                                          </p:stCondLst>
                                        </p:cTn>
                                        <p:tgtEl>
                                          <p:spTgt spid="839"/>
                                        </p:tgtEl>
                                        <p:attrNameLst>
                                          <p:attrName>style.visibility</p:attrName>
                                        </p:attrNameLst>
                                      </p:cBhvr>
                                      <p:to>
                                        <p:strVal val="visible"/>
                                      </p:to>
                                    </p:set>
                                  </p:childTnLst>
                                </p:cTn>
                              </p:par>
                            </p:childTnLst>
                          </p:cTn>
                        </p:par>
                      </p:childTnLst>
                    </p:cTn>
                  </p:par>
                </p:childTnLst>
              </p:cTn>
              <p:nextCondLst>
                <p:cond evt="onClick" delay="0">
                  <p:tgtEl>
                    <p:spTgt spid="840"/>
                  </p:tgtEl>
                </p:cond>
              </p:nextCondLst>
            </p:seq>
            <p:seq concurrent="1" nextAc="seek">
              <p:cTn id="3752" restart="whenNotActive" fill="hold" evtFilter="cancelBubble" nodeType="interactiveSeq">
                <p:stCondLst>
                  <p:cond evt="onClick" delay="0">
                    <p:tgtEl>
                      <p:spTgt spid="839"/>
                    </p:tgtEl>
                  </p:cond>
                </p:stCondLst>
                <p:endSync evt="end" delay="0">
                  <p:rtn val="all"/>
                </p:endSync>
                <p:childTnLst>
                  <p:par>
                    <p:cTn id="3753" fill="hold">
                      <p:stCondLst>
                        <p:cond delay="0"/>
                      </p:stCondLst>
                      <p:childTnLst>
                        <p:par>
                          <p:cTn id="3754" fill="hold">
                            <p:stCondLst>
                              <p:cond delay="0"/>
                            </p:stCondLst>
                            <p:childTnLst>
                              <p:par>
                                <p:cTn id="3755" presetID="1" presetClass="exit" presetSubtype="0" fill="hold" grpId="1" nodeType="clickEffect">
                                  <p:stCondLst>
                                    <p:cond delay="0"/>
                                  </p:stCondLst>
                                  <p:childTnLst>
                                    <p:set>
                                      <p:cBhvr>
                                        <p:cTn id="3756" dur="1" fill="hold">
                                          <p:stCondLst>
                                            <p:cond delay="0"/>
                                          </p:stCondLst>
                                        </p:cTn>
                                        <p:tgtEl>
                                          <p:spTgt spid="839"/>
                                        </p:tgtEl>
                                        <p:attrNameLst>
                                          <p:attrName>style.visibility</p:attrName>
                                        </p:attrNameLst>
                                      </p:cBhvr>
                                      <p:to>
                                        <p:strVal val="hidden"/>
                                      </p:to>
                                    </p:set>
                                  </p:childTnLst>
                                </p:cTn>
                              </p:par>
                              <p:par>
                                <p:cTn id="3757" presetID="1" presetClass="entr" presetSubtype="0" fill="hold" grpId="0" nodeType="withEffect">
                                  <p:stCondLst>
                                    <p:cond delay="0"/>
                                  </p:stCondLst>
                                  <p:childTnLst>
                                    <p:set>
                                      <p:cBhvr>
                                        <p:cTn id="3758" dur="1" fill="hold">
                                          <p:stCondLst>
                                            <p:cond delay="0"/>
                                          </p:stCondLst>
                                        </p:cTn>
                                        <p:tgtEl>
                                          <p:spTgt spid="838"/>
                                        </p:tgtEl>
                                        <p:attrNameLst>
                                          <p:attrName>style.visibility</p:attrName>
                                        </p:attrNameLst>
                                      </p:cBhvr>
                                      <p:to>
                                        <p:strVal val="visible"/>
                                      </p:to>
                                    </p:set>
                                  </p:childTnLst>
                                </p:cTn>
                              </p:par>
                            </p:childTnLst>
                          </p:cTn>
                        </p:par>
                      </p:childTnLst>
                    </p:cTn>
                  </p:par>
                </p:childTnLst>
              </p:cTn>
              <p:nextCondLst>
                <p:cond evt="onClick" delay="0">
                  <p:tgtEl>
                    <p:spTgt spid="839"/>
                  </p:tgtEl>
                </p:cond>
              </p:nextCondLst>
            </p:seq>
            <p:seq concurrent="1" nextAc="seek">
              <p:cTn id="3759" restart="whenNotActive" fill="hold" evtFilter="cancelBubble" nodeType="interactiveSeq">
                <p:stCondLst>
                  <p:cond evt="onClick" delay="0">
                    <p:tgtEl>
                      <p:spTgt spid="838"/>
                    </p:tgtEl>
                  </p:cond>
                </p:stCondLst>
                <p:endSync evt="end" delay="0">
                  <p:rtn val="all"/>
                </p:endSync>
                <p:childTnLst>
                  <p:par>
                    <p:cTn id="3760" fill="hold">
                      <p:stCondLst>
                        <p:cond delay="0"/>
                      </p:stCondLst>
                      <p:childTnLst>
                        <p:par>
                          <p:cTn id="3761" fill="hold">
                            <p:stCondLst>
                              <p:cond delay="0"/>
                            </p:stCondLst>
                            <p:childTnLst>
                              <p:par>
                                <p:cTn id="3762" presetID="1" presetClass="exit" presetSubtype="0" fill="hold" grpId="1" nodeType="clickEffect">
                                  <p:stCondLst>
                                    <p:cond delay="0"/>
                                  </p:stCondLst>
                                  <p:childTnLst>
                                    <p:set>
                                      <p:cBhvr>
                                        <p:cTn id="3763" dur="1" fill="hold">
                                          <p:stCondLst>
                                            <p:cond delay="0"/>
                                          </p:stCondLst>
                                        </p:cTn>
                                        <p:tgtEl>
                                          <p:spTgt spid="838"/>
                                        </p:tgtEl>
                                        <p:attrNameLst>
                                          <p:attrName>style.visibility</p:attrName>
                                        </p:attrNameLst>
                                      </p:cBhvr>
                                      <p:to>
                                        <p:strVal val="hidden"/>
                                      </p:to>
                                    </p:set>
                                  </p:childTnLst>
                                </p:cTn>
                              </p:par>
                              <p:par>
                                <p:cTn id="3764" presetID="1" presetClass="entr" presetSubtype="0" fill="hold" grpId="0" nodeType="withEffect">
                                  <p:stCondLst>
                                    <p:cond delay="0"/>
                                  </p:stCondLst>
                                  <p:childTnLst>
                                    <p:set>
                                      <p:cBhvr>
                                        <p:cTn id="3765" dur="1" fill="hold">
                                          <p:stCondLst>
                                            <p:cond delay="0"/>
                                          </p:stCondLst>
                                        </p:cTn>
                                        <p:tgtEl>
                                          <p:spTgt spid="837"/>
                                        </p:tgtEl>
                                        <p:attrNameLst>
                                          <p:attrName>style.visibility</p:attrName>
                                        </p:attrNameLst>
                                      </p:cBhvr>
                                      <p:to>
                                        <p:strVal val="visible"/>
                                      </p:to>
                                    </p:set>
                                  </p:childTnLst>
                                </p:cTn>
                              </p:par>
                            </p:childTnLst>
                          </p:cTn>
                        </p:par>
                      </p:childTnLst>
                    </p:cTn>
                  </p:par>
                </p:childTnLst>
              </p:cTn>
              <p:nextCondLst>
                <p:cond evt="onClick" delay="0">
                  <p:tgtEl>
                    <p:spTgt spid="838"/>
                  </p:tgtEl>
                </p:cond>
              </p:nextCondLst>
            </p:seq>
            <p:seq concurrent="1" nextAc="seek">
              <p:cTn id="3766" restart="whenNotActive" fill="hold" evtFilter="cancelBubble" nodeType="interactiveSeq">
                <p:stCondLst>
                  <p:cond evt="onClick" delay="0">
                    <p:tgtEl>
                      <p:spTgt spid="837"/>
                    </p:tgtEl>
                  </p:cond>
                </p:stCondLst>
                <p:endSync evt="end" delay="0">
                  <p:rtn val="all"/>
                </p:endSync>
                <p:childTnLst>
                  <p:par>
                    <p:cTn id="3767" fill="hold">
                      <p:stCondLst>
                        <p:cond delay="0"/>
                      </p:stCondLst>
                      <p:childTnLst>
                        <p:par>
                          <p:cTn id="3768" fill="hold">
                            <p:stCondLst>
                              <p:cond delay="0"/>
                            </p:stCondLst>
                            <p:childTnLst>
                              <p:par>
                                <p:cTn id="3769" presetID="1" presetClass="exit" presetSubtype="0" fill="hold" grpId="1" nodeType="clickEffect">
                                  <p:stCondLst>
                                    <p:cond delay="0"/>
                                  </p:stCondLst>
                                  <p:childTnLst>
                                    <p:set>
                                      <p:cBhvr>
                                        <p:cTn id="3770" dur="1" fill="hold">
                                          <p:stCondLst>
                                            <p:cond delay="0"/>
                                          </p:stCondLst>
                                        </p:cTn>
                                        <p:tgtEl>
                                          <p:spTgt spid="837"/>
                                        </p:tgtEl>
                                        <p:attrNameLst>
                                          <p:attrName>style.visibility</p:attrName>
                                        </p:attrNameLst>
                                      </p:cBhvr>
                                      <p:to>
                                        <p:strVal val="hidden"/>
                                      </p:to>
                                    </p:set>
                                  </p:childTnLst>
                                </p:cTn>
                              </p:par>
                              <p:par>
                                <p:cTn id="3771" presetID="1" presetClass="entr" presetSubtype="0" fill="hold" grpId="0" nodeType="withEffect">
                                  <p:stCondLst>
                                    <p:cond delay="0"/>
                                  </p:stCondLst>
                                  <p:childTnLst>
                                    <p:set>
                                      <p:cBhvr>
                                        <p:cTn id="3772" dur="1" fill="hold">
                                          <p:stCondLst>
                                            <p:cond delay="0"/>
                                          </p:stCondLst>
                                        </p:cTn>
                                        <p:tgtEl>
                                          <p:spTgt spid="836"/>
                                        </p:tgtEl>
                                        <p:attrNameLst>
                                          <p:attrName>style.visibility</p:attrName>
                                        </p:attrNameLst>
                                      </p:cBhvr>
                                      <p:to>
                                        <p:strVal val="visible"/>
                                      </p:to>
                                    </p:set>
                                  </p:childTnLst>
                                </p:cTn>
                              </p:par>
                            </p:childTnLst>
                          </p:cTn>
                        </p:par>
                      </p:childTnLst>
                    </p:cTn>
                  </p:par>
                </p:childTnLst>
              </p:cTn>
              <p:nextCondLst>
                <p:cond evt="onClick" delay="0">
                  <p:tgtEl>
                    <p:spTgt spid="837"/>
                  </p:tgtEl>
                </p:cond>
              </p:nextCondLst>
            </p:seq>
            <p:seq concurrent="1" nextAc="seek">
              <p:cTn id="3773" restart="whenNotActive" fill="hold" evtFilter="cancelBubble" nodeType="interactiveSeq">
                <p:stCondLst>
                  <p:cond evt="onClick" delay="0">
                    <p:tgtEl>
                      <p:spTgt spid="836"/>
                    </p:tgtEl>
                  </p:cond>
                </p:stCondLst>
                <p:endSync evt="end" delay="0">
                  <p:rtn val="all"/>
                </p:endSync>
                <p:childTnLst>
                  <p:par>
                    <p:cTn id="3774" fill="hold">
                      <p:stCondLst>
                        <p:cond delay="0"/>
                      </p:stCondLst>
                      <p:childTnLst>
                        <p:par>
                          <p:cTn id="3775" fill="hold">
                            <p:stCondLst>
                              <p:cond delay="0"/>
                            </p:stCondLst>
                            <p:childTnLst>
                              <p:par>
                                <p:cTn id="3776" presetID="1" presetClass="exit" presetSubtype="0" fill="hold" grpId="1" nodeType="clickEffect">
                                  <p:stCondLst>
                                    <p:cond delay="0"/>
                                  </p:stCondLst>
                                  <p:childTnLst>
                                    <p:set>
                                      <p:cBhvr>
                                        <p:cTn id="3777" dur="1" fill="hold">
                                          <p:stCondLst>
                                            <p:cond delay="0"/>
                                          </p:stCondLst>
                                        </p:cTn>
                                        <p:tgtEl>
                                          <p:spTgt spid="836"/>
                                        </p:tgtEl>
                                        <p:attrNameLst>
                                          <p:attrName>style.visibility</p:attrName>
                                        </p:attrNameLst>
                                      </p:cBhvr>
                                      <p:to>
                                        <p:strVal val="hidden"/>
                                      </p:to>
                                    </p:set>
                                  </p:childTnLst>
                                </p:cTn>
                              </p:par>
                              <p:par>
                                <p:cTn id="3778" presetID="1" presetClass="entr" presetSubtype="0" fill="hold" grpId="0" nodeType="withEffect">
                                  <p:stCondLst>
                                    <p:cond delay="0"/>
                                  </p:stCondLst>
                                  <p:childTnLst>
                                    <p:set>
                                      <p:cBhvr>
                                        <p:cTn id="3779" dur="1" fill="hold">
                                          <p:stCondLst>
                                            <p:cond delay="0"/>
                                          </p:stCondLst>
                                        </p:cTn>
                                        <p:tgtEl>
                                          <p:spTgt spid="835"/>
                                        </p:tgtEl>
                                        <p:attrNameLst>
                                          <p:attrName>style.visibility</p:attrName>
                                        </p:attrNameLst>
                                      </p:cBhvr>
                                      <p:to>
                                        <p:strVal val="visible"/>
                                      </p:to>
                                    </p:set>
                                  </p:childTnLst>
                                </p:cTn>
                              </p:par>
                            </p:childTnLst>
                          </p:cTn>
                        </p:par>
                      </p:childTnLst>
                    </p:cTn>
                  </p:par>
                </p:childTnLst>
              </p:cTn>
              <p:nextCondLst>
                <p:cond evt="onClick" delay="0">
                  <p:tgtEl>
                    <p:spTgt spid="836"/>
                  </p:tgtEl>
                </p:cond>
              </p:nextCondLst>
            </p:seq>
            <p:seq concurrent="1" nextAc="seek">
              <p:cTn id="3780" restart="whenNotActive" fill="hold" evtFilter="cancelBubble" nodeType="interactiveSeq">
                <p:stCondLst>
                  <p:cond evt="onClick" delay="0">
                    <p:tgtEl>
                      <p:spTgt spid="835"/>
                    </p:tgtEl>
                  </p:cond>
                </p:stCondLst>
                <p:endSync evt="end" delay="0">
                  <p:rtn val="all"/>
                </p:endSync>
                <p:childTnLst>
                  <p:par>
                    <p:cTn id="3781" fill="hold">
                      <p:stCondLst>
                        <p:cond delay="0"/>
                      </p:stCondLst>
                      <p:childTnLst>
                        <p:par>
                          <p:cTn id="3782" fill="hold">
                            <p:stCondLst>
                              <p:cond delay="0"/>
                            </p:stCondLst>
                            <p:childTnLst>
                              <p:par>
                                <p:cTn id="3783" presetID="1" presetClass="exit" presetSubtype="0" fill="hold" grpId="1" nodeType="clickEffect">
                                  <p:stCondLst>
                                    <p:cond delay="0"/>
                                  </p:stCondLst>
                                  <p:childTnLst>
                                    <p:set>
                                      <p:cBhvr>
                                        <p:cTn id="3784" dur="1" fill="hold">
                                          <p:stCondLst>
                                            <p:cond delay="0"/>
                                          </p:stCondLst>
                                        </p:cTn>
                                        <p:tgtEl>
                                          <p:spTgt spid="835"/>
                                        </p:tgtEl>
                                        <p:attrNameLst>
                                          <p:attrName>style.visibility</p:attrName>
                                        </p:attrNameLst>
                                      </p:cBhvr>
                                      <p:to>
                                        <p:strVal val="hidden"/>
                                      </p:to>
                                    </p:set>
                                  </p:childTnLst>
                                </p:cTn>
                              </p:par>
                              <p:par>
                                <p:cTn id="3785" presetID="1" presetClass="entr" presetSubtype="0" fill="hold" grpId="1" nodeType="withEffect">
                                  <p:stCondLst>
                                    <p:cond delay="0"/>
                                  </p:stCondLst>
                                  <p:childTnLst>
                                    <p:set>
                                      <p:cBhvr>
                                        <p:cTn id="3786" dur="1" fill="hold">
                                          <p:stCondLst>
                                            <p:cond delay="0"/>
                                          </p:stCondLst>
                                        </p:cTn>
                                        <p:tgtEl>
                                          <p:spTgt spid="844"/>
                                        </p:tgtEl>
                                        <p:attrNameLst>
                                          <p:attrName>style.visibility</p:attrName>
                                        </p:attrNameLst>
                                      </p:cBhvr>
                                      <p:to>
                                        <p:strVal val="visible"/>
                                      </p:to>
                                    </p:set>
                                  </p:childTnLst>
                                </p:cTn>
                              </p:par>
                            </p:childTnLst>
                          </p:cTn>
                        </p:par>
                      </p:childTnLst>
                    </p:cTn>
                  </p:par>
                </p:childTnLst>
              </p:cTn>
              <p:nextCondLst>
                <p:cond evt="onClick" delay="0">
                  <p:tgtEl>
                    <p:spTgt spid="835"/>
                  </p:tgtEl>
                </p:cond>
              </p:nextCondLst>
            </p:seq>
            <p:seq concurrent="1" nextAc="seek">
              <p:cTn id="3787" restart="whenNotActive" fill="hold" evtFilter="cancelBubble" nodeType="interactiveSeq">
                <p:stCondLst>
                  <p:cond evt="onClick" delay="0">
                    <p:tgtEl>
                      <p:spTgt spid="854"/>
                    </p:tgtEl>
                  </p:cond>
                </p:stCondLst>
                <p:endSync evt="end" delay="0">
                  <p:rtn val="all"/>
                </p:endSync>
                <p:childTnLst>
                  <p:par>
                    <p:cTn id="3788" fill="hold">
                      <p:stCondLst>
                        <p:cond delay="0"/>
                      </p:stCondLst>
                      <p:childTnLst>
                        <p:par>
                          <p:cTn id="3789" fill="hold">
                            <p:stCondLst>
                              <p:cond delay="0"/>
                            </p:stCondLst>
                            <p:childTnLst>
                              <p:par>
                                <p:cTn id="3790" presetID="1" presetClass="exit" presetSubtype="0" fill="hold" grpId="0" nodeType="clickEffect">
                                  <p:stCondLst>
                                    <p:cond delay="0"/>
                                  </p:stCondLst>
                                  <p:childTnLst>
                                    <p:set>
                                      <p:cBhvr>
                                        <p:cTn id="3791" dur="1" fill="hold">
                                          <p:stCondLst>
                                            <p:cond delay="0"/>
                                          </p:stCondLst>
                                        </p:cTn>
                                        <p:tgtEl>
                                          <p:spTgt spid="854"/>
                                        </p:tgtEl>
                                        <p:attrNameLst>
                                          <p:attrName>style.visibility</p:attrName>
                                        </p:attrNameLst>
                                      </p:cBhvr>
                                      <p:to>
                                        <p:strVal val="hidden"/>
                                      </p:to>
                                    </p:set>
                                  </p:childTnLst>
                                </p:cTn>
                              </p:par>
                              <p:par>
                                <p:cTn id="3792" presetID="1" presetClass="entr" presetSubtype="0" fill="hold" grpId="1" nodeType="withEffect">
                                  <p:stCondLst>
                                    <p:cond delay="0"/>
                                  </p:stCondLst>
                                  <p:childTnLst>
                                    <p:set>
                                      <p:cBhvr>
                                        <p:cTn id="3793" dur="1" fill="hold">
                                          <p:stCondLst>
                                            <p:cond delay="0"/>
                                          </p:stCondLst>
                                        </p:cTn>
                                        <p:tgtEl>
                                          <p:spTgt spid="853"/>
                                        </p:tgtEl>
                                        <p:attrNameLst>
                                          <p:attrName>style.visibility</p:attrName>
                                        </p:attrNameLst>
                                      </p:cBhvr>
                                      <p:to>
                                        <p:strVal val="visible"/>
                                      </p:to>
                                    </p:set>
                                  </p:childTnLst>
                                </p:cTn>
                              </p:par>
                            </p:childTnLst>
                          </p:cTn>
                        </p:par>
                      </p:childTnLst>
                    </p:cTn>
                  </p:par>
                </p:childTnLst>
              </p:cTn>
              <p:nextCondLst>
                <p:cond evt="onClick" delay="0">
                  <p:tgtEl>
                    <p:spTgt spid="854"/>
                  </p:tgtEl>
                </p:cond>
              </p:nextCondLst>
            </p:seq>
            <p:seq concurrent="1" nextAc="seek">
              <p:cTn id="3794" restart="whenNotActive" fill="hold" evtFilter="cancelBubble" nodeType="interactiveSeq">
                <p:stCondLst>
                  <p:cond evt="onClick" delay="0">
                    <p:tgtEl>
                      <p:spTgt spid="853"/>
                    </p:tgtEl>
                  </p:cond>
                </p:stCondLst>
                <p:endSync evt="end" delay="0">
                  <p:rtn val="all"/>
                </p:endSync>
                <p:childTnLst>
                  <p:par>
                    <p:cTn id="3795" fill="hold">
                      <p:stCondLst>
                        <p:cond delay="0"/>
                      </p:stCondLst>
                      <p:childTnLst>
                        <p:par>
                          <p:cTn id="3796" fill="hold">
                            <p:stCondLst>
                              <p:cond delay="0"/>
                            </p:stCondLst>
                            <p:childTnLst>
                              <p:par>
                                <p:cTn id="3797" presetID="1" presetClass="exit" presetSubtype="0" fill="hold" grpId="0" nodeType="clickEffect">
                                  <p:stCondLst>
                                    <p:cond delay="0"/>
                                  </p:stCondLst>
                                  <p:childTnLst>
                                    <p:set>
                                      <p:cBhvr>
                                        <p:cTn id="3798" dur="1" fill="hold">
                                          <p:stCondLst>
                                            <p:cond delay="0"/>
                                          </p:stCondLst>
                                        </p:cTn>
                                        <p:tgtEl>
                                          <p:spTgt spid="853"/>
                                        </p:tgtEl>
                                        <p:attrNameLst>
                                          <p:attrName>style.visibility</p:attrName>
                                        </p:attrNameLst>
                                      </p:cBhvr>
                                      <p:to>
                                        <p:strVal val="hidden"/>
                                      </p:to>
                                    </p:set>
                                  </p:childTnLst>
                                </p:cTn>
                              </p:par>
                              <p:par>
                                <p:cTn id="3799" presetID="1" presetClass="entr" presetSubtype="0" fill="hold" grpId="1" nodeType="withEffect">
                                  <p:stCondLst>
                                    <p:cond delay="0"/>
                                  </p:stCondLst>
                                  <p:childTnLst>
                                    <p:set>
                                      <p:cBhvr>
                                        <p:cTn id="3800" dur="1" fill="hold">
                                          <p:stCondLst>
                                            <p:cond delay="0"/>
                                          </p:stCondLst>
                                        </p:cTn>
                                        <p:tgtEl>
                                          <p:spTgt spid="852"/>
                                        </p:tgtEl>
                                        <p:attrNameLst>
                                          <p:attrName>style.visibility</p:attrName>
                                        </p:attrNameLst>
                                      </p:cBhvr>
                                      <p:to>
                                        <p:strVal val="visible"/>
                                      </p:to>
                                    </p:set>
                                  </p:childTnLst>
                                </p:cTn>
                              </p:par>
                            </p:childTnLst>
                          </p:cTn>
                        </p:par>
                      </p:childTnLst>
                    </p:cTn>
                  </p:par>
                </p:childTnLst>
              </p:cTn>
              <p:nextCondLst>
                <p:cond evt="onClick" delay="0">
                  <p:tgtEl>
                    <p:spTgt spid="853"/>
                  </p:tgtEl>
                </p:cond>
              </p:nextCondLst>
            </p:seq>
            <p:seq concurrent="1" nextAc="seek">
              <p:cTn id="3801" restart="whenNotActive" fill="hold" evtFilter="cancelBubble" nodeType="interactiveSeq">
                <p:stCondLst>
                  <p:cond evt="onClick" delay="0">
                    <p:tgtEl>
                      <p:spTgt spid="852"/>
                    </p:tgtEl>
                  </p:cond>
                </p:stCondLst>
                <p:endSync evt="end" delay="0">
                  <p:rtn val="all"/>
                </p:endSync>
                <p:childTnLst>
                  <p:par>
                    <p:cTn id="3802" fill="hold">
                      <p:stCondLst>
                        <p:cond delay="0"/>
                      </p:stCondLst>
                      <p:childTnLst>
                        <p:par>
                          <p:cTn id="3803" fill="hold">
                            <p:stCondLst>
                              <p:cond delay="0"/>
                            </p:stCondLst>
                            <p:childTnLst>
                              <p:par>
                                <p:cTn id="3804" presetID="1" presetClass="exit" presetSubtype="0" fill="hold" grpId="0" nodeType="clickEffect">
                                  <p:stCondLst>
                                    <p:cond delay="0"/>
                                  </p:stCondLst>
                                  <p:childTnLst>
                                    <p:set>
                                      <p:cBhvr>
                                        <p:cTn id="3805" dur="1" fill="hold">
                                          <p:stCondLst>
                                            <p:cond delay="0"/>
                                          </p:stCondLst>
                                        </p:cTn>
                                        <p:tgtEl>
                                          <p:spTgt spid="852"/>
                                        </p:tgtEl>
                                        <p:attrNameLst>
                                          <p:attrName>style.visibility</p:attrName>
                                        </p:attrNameLst>
                                      </p:cBhvr>
                                      <p:to>
                                        <p:strVal val="hidden"/>
                                      </p:to>
                                    </p:set>
                                  </p:childTnLst>
                                </p:cTn>
                              </p:par>
                              <p:par>
                                <p:cTn id="3806" presetID="1" presetClass="entr" presetSubtype="0" fill="hold" grpId="0" nodeType="withEffect">
                                  <p:stCondLst>
                                    <p:cond delay="0"/>
                                  </p:stCondLst>
                                  <p:childTnLst>
                                    <p:set>
                                      <p:cBhvr>
                                        <p:cTn id="3807" dur="1" fill="hold">
                                          <p:stCondLst>
                                            <p:cond delay="0"/>
                                          </p:stCondLst>
                                        </p:cTn>
                                        <p:tgtEl>
                                          <p:spTgt spid="851"/>
                                        </p:tgtEl>
                                        <p:attrNameLst>
                                          <p:attrName>style.visibility</p:attrName>
                                        </p:attrNameLst>
                                      </p:cBhvr>
                                      <p:to>
                                        <p:strVal val="visible"/>
                                      </p:to>
                                    </p:set>
                                  </p:childTnLst>
                                </p:cTn>
                              </p:par>
                            </p:childTnLst>
                          </p:cTn>
                        </p:par>
                      </p:childTnLst>
                    </p:cTn>
                  </p:par>
                </p:childTnLst>
              </p:cTn>
              <p:nextCondLst>
                <p:cond evt="onClick" delay="0">
                  <p:tgtEl>
                    <p:spTgt spid="852"/>
                  </p:tgtEl>
                </p:cond>
              </p:nextCondLst>
            </p:seq>
            <p:seq concurrent="1" nextAc="seek">
              <p:cTn id="3808" restart="whenNotActive" fill="hold" evtFilter="cancelBubble" nodeType="interactiveSeq">
                <p:stCondLst>
                  <p:cond evt="onClick" delay="0">
                    <p:tgtEl>
                      <p:spTgt spid="851"/>
                    </p:tgtEl>
                  </p:cond>
                </p:stCondLst>
                <p:endSync evt="end" delay="0">
                  <p:rtn val="all"/>
                </p:endSync>
                <p:childTnLst>
                  <p:par>
                    <p:cTn id="3809" fill="hold">
                      <p:stCondLst>
                        <p:cond delay="0"/>
                      </p:stCondLst>
                      <p:childTnLst>
                        <p:par>
                          <p:cTn id="3810" fill="hold">
                            <p:stCondLst>
                              <p:cond delay="0"/>
                            </p:stCondLst>
                            <p:childTnLst>
                              <p:par>
                                <p:cTn id="3811" presetID="1" presetClass="exit" presetSubtype="0" fill="hold" grpId="1" nodeType="clickEffect">
                                  <p:stCondLst>
                                    <p:cond delay="0"/>
                                  </p:stCondLst>
                                  <p:childTnLst>
                                    <p:set>
                                      <p:cBhvr>
                                        <p:cTn id="3812" dur="1" fill="hold">
                                          <p:stCondLst>
                                            <p:cond delay="0"/>
                                          </p:stCondLst>
                                        </p:cTn>
                                        <p:tgtEl>
                                          <p:spTgt spid="851"/>
                                        </p:tgtEl>
                                        <p:attrNameLst>
                                          <p:attrName>style.visibility</p:attrName>
                                        </p:attrNameLst>
                                      </p:cBhvr>
                                      <p:to>
                                        <p:strVal val="hidden"/>
                                      </p:to>
                                    </p:set>
                                  </p:childTnLst>
                                </p:cTn>
                              </p:par>
                              <p:par>
                                <p:cTn id="3813" presetID="1" presetClass="entr" presetSubtype="0" fill="hold" grpId="0" nodeType="withEffect">
                                  <p:stCondLst>
                                    <p:cond delay="0"/>
                                  </p:stCondLst>
                                  <p:childTnLst>
                                    <p:set>
                                      <p:cBhvr>
                                        <p:cTn id="3814" dur="1" fill="hold">
                                          <p:stCondLst>
                                            <p:cond delay="0"/>
                                          </p:stCondLst>
                                        </p:cTn>
                                        <p:tgtEl>
                                          <p:spTgt spid="850"/>
                                        </p:tgtEl>
                                        <p:attrNameLst>
                                          <p:attrName>style.visibility</p:attrName>
                                        </p:attrNameLst>
                                      </p:cBhvr>
                                      <p:to>
                                        <p:strVal val="visible"/>
                                      </p:to>
                                    </p:set>
                                  </p:childTnLst>
                                </p:cTn>
                              </p:par>
                            </p:childTnLst>
                          </p:cTn>
                        </p:par>
                      </p:childTnLst>
                    </p:cTn>
                  </p:par>
                </p:childTnLst>
              </p:cTn>
              <p:nextCondLst>
                <p:cond evt="onClick" delay="0">
                  <p:tgtEl>
                    <p:spTgt spid="851"/>
                  </p:tgtEl>
                </p:cond>
              </p:nextCondLst>
            </p:seq>
            <p:seq concurrent="1" nextAc="seek">
              <p:cTn id="3815" restart="whenNotActive" fill="hold" evtFilter="cancelBubble" nodeType="interactiveSeq">
                <p:stCondLst>
                  <p:cond evt="onClick" delay="0">
                    <p:tgtEl>
                      <p:spTgt spid="850"/>
                    </p:tgtEl>
                  </p:cond>
                </p:stCondLst>
                <p:endSync evt="end" delay="0">
                  <p:rtn val="all"/>
                </p:endSync>
                <p:childTnLst>
                  <p:par>
                    <p:cTn id="3816" fill="hold">
                      <p:stCondLst>
                        <p:cond delay="0"/>
                      </p:stCondLst>
                      <p:childTnLst>
                        <p:par>
                          <p:cTn id="3817" fill="hold">
                            <p:stCondLst>
                              <p:cond delay="0"/>
                            </p:stCondLst>
                            <p:childTnLst>
                              <p:par>
                                <p:cTn id="3818" presetID="1" presetClass="exit" presetSubtype="0" fill="hold" grpId="1" nodeType="clickEffect">
                                  <p:stCondLst>
                                    <p:cond delay="0"/>
                                  </p:stCondLst>
                                  <p:childTnLst>
                                    <p:set>
                                      <p:cBhvr>
                                        <p:cTn id="3819" dur="1" fill="hold">
                                          <p:stCondLst>
                                            <p:cond delay="0"/>
                                          </p:stCondLst>
                                        </p:cTn>
                                        <p:tgtEl>
                                          <p:spTgt spid="850"/>
                                        </p:tgtEl>
                                        <p:attrNameLst>
                                          <p:attrName>style.visibility</p:attrName>
                                        </p:attrNameLst>
                                      </p:cBhvr>
                                      <p:to>
                                        <p:strVal val="hidden"/>
                                      </p:to>
                                    </p:set>
                                  </p:childTnLst>
                                </p:cTn>
                              </p:par>
                              <p:par>
                                <p:cTn id="3820" presetID="1" presetClass="entr" presetSubtype="0" fill="hold" grpId="0" nodeType="withEffect">
                                  <p:stCondLst>
                                    <p:cond delay="0"/>
                                  </p:stCondLst>
                                  <p:childTnLst>
                                    <p:set>
                                      <p:cBhvr>
                                        <p:cTn id="3821" dur="1" fill="hold">
                                          <p:stCondLst>
                                            <p:cond delay="0"/>
                                          </p:stCondLst>
                                        </p:cTn>
                                        <p:tgtEl>
                                          <p:spTgt spid="849"/>
                                        </p:tgtEl>
                                        <p:attrNameLst>
                                          <p:attrName>style.visibility</p:attrName>
                                        </p:attrNameLst>
                                      </p:cBhvr>
                                      <p:to>
                                        <p:strVal val="visible"/>
                                      </p:to>
                                    </p:set>
                                  </p:childTnLst>
                                </p:cTn>
                              </p:par>
                            </p:childTnLst>
                          </p:cTn>
                        </p:par>
                      </p:childTnLst>
                    </p:cTn>
                  </p:par>
                </p:childTnLst>
              </p:cTn>
              <p:nextCondLst>
                <p:cond evt="onClick" delay="0">
                  <p:tgtEl>
                    <p:spTgt spid="850"/>
                  </p:tgtEl>
                </p:cond>
              </p:nextCondLst>
            </p:seq>
            <p:seq concurrent="1" nextAc="seek">
              <p:cTn id="3822" restart="whenNotActive" fill="hold" evtFilter="cancelBubble" nodeType="interactiveSeq">
                <p:stCondLst>
                  <p:cond evt="onClick" delay="0">
                    <p:tgtEl>
                      <p:spTgt spid="849"/>
                    </p:tgtEl>
                  </p:cond>
                </p:stCondLst>
                <p:endSync evt="end" delay="0">
                  <p:rtn val="all"/>
                </p:endSync>
                <p:childTnLst>
                  <p:par>
                    <p:cTn id="3823" fill="hold">
                      <p:stCondLst>
                        <p:cond delay="0"/>
                      </p:stCondLst>
                      <p:childTnLst>
                        <p:par>
                          <p:cTn id="3824" fill="hold">
                            <p:stCondLst>
                              <p:cond delay="0"/>
                            </p:stCondLst>
                            <p:childTnLst>
                              <p:par>
                                <p:cTn id="3825" presetID="1" presetClass="exit" presetSubtype="0" fill="hold" grpId="1" nodeType="clickEffect">
                                  <p:stCondLst>
                                    <p:cond delay="0"/>
                                  </p:stCondLst>
                                  <p:childTnLst>
                                    <p:set>
                                      <p:cBhvr>
                                        <p:cTn id="3826" dur="1" fill="hold">
                                          <p:stCondLst>
                                            <p:cond delay="0"/>
                                          </p:stCondLst>
                                        </p:cTn>
                                        <p:tgtEl>
                                          <p:spTgt spid="849"/>
                                        </p:tgtEl>
                                        <p:attrNameLst>
                                          <p:attrName>style.visibility</p:attrName>
                                        </p:attrNameLst>
                                      </p:cBhvr>
                                      <p:to>
                                        <p:strVal val="hidden"/>
                                      </p:to>
                                    </p:set>
                                  </p:childTnLst>
                                </p:cTn>
                              </p:par>
                              <p:par>
                                <p:cTn id="3827" presetID="1" presetClass="entr" presetSubtype="0" fill="hold" grpId="0" nodeType="withEffect">
                                  <p:stCondLst>
                                    <p:cond delay="0"/>
                                  </p:stCondLst>
                                  <p:childTnLst>
                                    <p:set>
                                      <p:cBhvr>
                                        <p:cTn id="3828" dur="1" fill="hold">
                                          <p:stCondLst>
                                            <p:cond delay="0"/>
                                          </p:stCondLst>
                                        </p:cTn>
                                        <p:tgtEl>
                                          <p:spTgt spid="848"/>
                                        </p:tgtEl>
                                        <p:attrNameLst>
                                          <p:attrName>style.visibility</p:attrName>
                                        </p:attrNameLst>
                                      </p:cBhvr>
                                      <p:to>
                                        <p:strVal val="visible"/>
                                      </p:to>
                                    </p:set>
                                  </p:childTnLst>
                                </p:cTn>
                              </p:par>
                            </p:childTnLst>
                          </p:cTn>
                        </p:par>
                      </p:childTnLst>
                    </p:cTn>
                  </p:par>
                </p:childTnLst>
              </p:cTn>
              <p:nextCondLst>
                <p:cond evt="onClick" delay="0">
                  <p:tgtEl>
                    <p:spTgt spid="849"/>
                  </p:tgtEl>
                </p:cond>
              </p:nextCondLst>
            </p:seq>
            <p:seq concurrent="1" nextAc="seek">
              <p:cTn id="3829" restart="whenNotActive" fill="hold" evtFilter="cancelBubble" nodeType="interactiveSeq">
                <p:stCondLst>
                  <p:cond evt="onClick" delay="0">
                    <p:tgtEl>
                      <p:spTgt spid="848"/>
                    </p:tgtEl>
                  </p:cond>
                </p:stCondLst>
                <p:endSync evt="end" delay="0">
                  <p:rtn val="all"/>
                </p:endSync>
                <p:childTnLst>
                  <p:par>
                    <p:cTn id="3830" fill="hold">
                      <p:stCondLst>
                        <p:cond delay="0"/>
                      </p:stCondLst>
                      <p:childTnLst>
                        <p:par>
                          <p:cTn id="3831" fill="hold">
                            <p:stCondLst>
                              <p:cond delay="0"/>
                            </p:stCondLst>
                            <p:childTnLst>
                              <p:par>
                                <p:cTn id="3832" presetID="1" presetClass="exit" presetSubtype="0" fill="hold" grpId="1" nodeType="clickEffect">
                                  <p:stCondLst>
                                    <p:cond delay="0"/>
                                  </p:stCondLst>
                                  <p:childTnLst>
                                    <p:set>
                                      <p:cBhvr>
                                        <p:cTn id="3833" dur="1" fill="hold">
                                          <p:stCondLst>
                                            <p:cond delay="0"/>
                                          </p:stCondLst>
                                        </p:cTn>
                                        <p:tgtEl>
                                          <p:spTgt spid="848"/>
                                        </p:tgtEl>
                                        <p:attrNameLst>
                                          <p:attrName>style.visibility</p:attrName>
                                        </p:attrNameLst>
                                      </p:cBhvr>
                                      <p:to>
                                        <p:strVal val="hidden"/>
                                      </p:to>
                                    </p:set>
                                  </p:childTnLst>
                                </p:cTn>
                              </p:par>
                              <p:par>
                                <p:cTn id="3834" presetID="1" presetClass="entr" presetSubtype="0" fill="hold" grpId="0" nodeType="withEffect">
                                  <p:stCondLst>
                                    <p:cond delay="0"/>
                                  </p:stCondLst>
                                  <p:childTnLst>
                                    <p:set>
                                      <p:cBhvr>
                                        <p:cTn id="3835" dur="1" fill="hold">
                                          <p:stCondLst>
                                            <p:cond delay="0"/>
                                          </p:stCondLst>
                                        </p:cTn>
                                        <p:tgtEl>
                                          <p:spTgt spid="847"/>
                                        </p:tgtEl>
                                        <p:attrNameLst>
                                          <p:attrName>style.visibility</p:attrName>
                                        </p:attrNameLst>
                                      </p:cBhvr>
                                      <p:to>
                                        <p:strVal val="visible"/>
                                      </p:to>
                                    </p:set>
                                  </p:childTnLst>
                                </p:cTn>
                              </p:par>
                            </p:childTnLst>
                          </p:cTn>
                        </p:par>
                      </p:childTnLst>
                    </p:cTn>
                  </p:par>
                </p:childTnLst>
              </p:cTn>
              <p:nextCondLst>
                <p:cond evt="onClick" delay="0">
                  <p:tgtEl>
                    <p:spTgt spid="848"/>
                  </p:tgtEl>
                </p:cond>
              </p:nextCondLst>
            </p:seq>
            <p:seq concurrent="1" nextAc="seek">
              <p:cTn id="3836" restart="whenNotActive" fill="hold" evtFilter="cancelBubble" nodeType="interactiveSeq">
                <p:stCondLst>
                  <p:cond evt="onClick" delay="0">
                    <p:tgtEl>
                      <p:spTgt spid="847"/>
                    </p:tgtEl>
                  </p:cond>
                </p:stCondLst>
                <p:endSync evt="end" delay="0">
                  <p:rtn val="all"/>
                </p:endSync>
                <p:childTnLst>
                  <p:par>
                    <p:cTn id="3837" fill="hold">
                      <p:stCondLst>
                        <p:cond delay="0"/>
                      </p:stCondLst>
                      <p:childTnLst>
                        <p:par>
                          <p:cTn id="3838" fill="hold">
                            <p:stCondLst>
                              <p:cond delay="0"/>
                            </p:stCondLst>
                            <p:childTnLst>
                              <p:par>
                                <p:cTn id="3839" presetID="1" presetClass="exit" presetSubtype="0" fill="hold" grpId="1" nodeType="clickEffect">
                                  <p:stCondLst>
                                    <p:cond delay="0"/>
                                  </p:stCondLst>
                                  <p:childTnLst>
                                    <p:set>
                                      <p:cBhvr>
                                        <p:cTn id="3840" dur="1" fill="hold">
                                          <p:stCondLst>
                                            <p:cond delay="0"/>
                                          </p:stCondLst>
                                        </p:cTn>
                                        <p:tgtEl>
                                          <p:spTgt spid="847"/>
                                        </p:tgtEl>
                                        <p:attrNameLst>
                                          <p:attrName>style.visibility</p:attrName>
                                        </p:attrNameLst>
                                      </p:cBhvr>
                                      <p:to>
                                        <p:strVal val="hidden"/>
                                      </p:to>
                                    </p:set>
                                  </p:childTnLst>
                                </p:cTn>
                              </p:par>
                              <p:par>
                                <p:cTn id="3841" presetID="1" presetClass="entr" presetSubtype="0" fill="hold" grpId="0" nodeType="withEffect">
                                  <p:stCondLst>
                                    <p:cond delay="0"/>
                                  </p:stCondLst>
                                  <p:childTnLst>
                                    <p:set>
                                      <p:cBhvr>
                                        <p:cTn id="3842" dur="1" fill="hold">
                                          <p:stCondLst>
                                            <p:cond delay="0"/>
                                          </p:stCondLst>
                                        </p:cTn>
                                        <p:tgtEl>
                                          <p:spTgt spid="846"/>
                                        </p:tgtEl>
                                        <p:attrNameLst>
                                          <p:attrName>style.visibility</p:attrName>
                                        </p:attrNameLst>
                                      </p:cBhvr>
                                      <p:to>
                                        <p:strVal val="visible"/>
                                      </p:to>
                                    </p:set>
                                  </p:childTnLst>
                                </p:cTn>
                              </p:par>
                            </p:childTnLst>
                          </p:cTn>
                        </p:par>
                      </p:childTnLst>
                    </p:cTn>
                  </p:par>
                </p:childTnLst>
              </p:cTn>
              <p:nextCondLst>
                <p:cond evt="onClick" delay="0">
                  <p:tgtEl>
                    <p:spTgt spid="847"/>
                  </p:tgtEl>
                </p:cond>
              </p:nextCondLst>
            </p:seq>
            <p:seq concurrent="1" nextAc="seek">
              <p:cTn id="3843" restart="whenNotActive" fill="hold" evtFilter="cancelBubble" nodeType="interactiveSeq">
                <p:stCondLst>
                  <p:cond evt="onClick" delay="0">
                    <p:tgtEl>
                      <p:spTgt spid="846"/>
                    </p:tgtEl>
                  </p:cond>
                </p:stCondLst>
                <p:endSync evt="end" delay="0">
                  <p:rtn val="all"/>
                </p:endSync>
                <p:childTnLst>
                  <p:par>
                    <p:cTn id="3844" fill="hold">
                      <p:stCondLst>
                        <p:cond delay="0"/>
                      </p:stCondLst>
                      <p:childTnLst>
                        <p:par>
                          <p:cTn id="3845" fill="hold">
                            <p:stCondLst>
                              <p:cond delay="0"/>
                            </p:stCondLst>
                            <p:childTnLst>
                              <p:par>
                                <p:cTn id="3846" presetID="1" presetClass="exit" presetSubtype="0" fill="hold" grpId="1" nodeType="clickEffect">
                                  <p:stCondLst>
                                    <p:cond delay="0"/>
                                  </p:stCondLst>
                                  <p:childTnLst>
                                    <p:set>
                                      <p:cBhvr>
                                        <p:cTn id="3847" dur="1" fill="hold">
                                          <p:stCondLst>
                                            <p:cond delay="0"/>
                                          </p:stCondLst>
                                        </p:cTn>
                                        <p:tgtEl>
                                          <p:spTgt spid="846"/>
                                        </p:tgtEl>
                                        <p:attrNameLst>
                                          <p:attrName>style.visibility</p:attrName>
                                        </p:attrNameLst>
                                      </p:cBhvr>
                                      <p:to>
                                        <p:strVal val="hidden"/>
                                      </p:to>
                                    </p:set>
                                  </p:childTnLst>
                                </p:cTn>
                              </p:par>
                              <p:par>
                                <p:cTn id="3848" presetID="1" presetClass="entr" presetSubtype="0" fill="hold" grpId="0" nodeType="withEffect">
                                  <p:stCondLst>
                                    <p:cond delay="0"/>
                                  </p:stCondLst>
                                  <p:childTnLst>
                                    <p:set>
                                      <p:cBhvr>
                                        <p:cTn id="3849" dur="1" fill="hold">
                                          <p:stCondLst>
                                            <p:cond delay="0"/>
                                          </p:stCondLst>
                                        </p:cTn>
                                        <p:tgtEl>
                                          <p:spTgt spid="845"/>
                                        </p:tgtEl>
                                        <p:attrNameLst>
                                          <p:attrName>style.visibility</p:attrName>
                                        </p:attrNameLst>
                                      </p:cBhvr>
                                      <p:to>
                                        <p:strVal val="visible"/>
                                      </p:to>
                                    </p:set>
                                  </p:childTnLst>
                                </p:cTn>
                              </p:par>
                            </p:childTnLst>
                          </p:cTn>
                        </p:par>
                      </p:childTnLst>
                    </p:cTn>
                  </p:par>
                </p:childTnLst>
              </p:cTn>
              <p:nextCondLst>
                <p:cond evt="onClick" delay="0">
                  <p:tgtEl>
                    <p:spTgt spid="846"/>
                  </p:tgtEl>
                </p:cond>
              </p:nextCondLst>
            </p:seq>
            <p:seq concurrent="1" nextAc="seek">
              <p:cTn id="3850" restart="whenNotActive" fill="hold" evtFilter="cancelBubble" nodeType="interactiveSeq">
                <p:stCondLst>
                  <p:cond evt="onClick" delay="0">
                    <p:tgtEl>
                      <p:spTgt spid="845"/>
                    </p:tgtEl>
                  </p:cond>
                </p:stCondLst>
                <p:endSync evt="end" delay="0">
                  <p:rtn val="all"/>
                </p:endSync>
                <p:childTnLst>
                  <p:par>
                    <p:cTn id="3851" fill="hold">
                      <p:stCondLst>
                        <p:cond delay="0"/>
                      </p:stCondLst>
                      <p:childTnLst>
                        <p:par>
                          <p:cTn id="3852" fill="hold">
                            <p:stCondLst>
                              <p:cond delay="0"/>
                            </p:stCondLst>
                            <p:childTnLst>
                              <p:par>
                                <p:cTn id="3853" presetID="1" presetClass="exit" presetSubtype="0" fill="hold" grpId="1" nodeType="clickEffect">
                                  <p:stCondLst>
                                    <p:cond delay="0"/>
                                  </p:stCondLst>
                                  <p:childTnLst>
                                    <p:set>
                                      <p:cBhvr>
                                        <p:cTn id="3854" dur="1" fill="hold">
                                          <p:stCondLst>
                                            <p:cond delay="0"/>
                                          </p:stCondLst>
                                        </p:cTn>
                                        <p:tgtEl>
                                          <p:spTgt spid="845"/>
                                        </p:tgtEl>
                                        <p:attrNameLst>
                                          <p:attrName>style.visibility</p:attrName>
                                        </p:attrNameLst>
                                      </p:cBhvr>
                                      <p:to>
                                        <p:strVal val="hidden"/>
                                      </p:to>
                                    </p:set>
                                  </p:childTnLst>
                                </p:cTn>
                              </p:par>
                              <p:par>
                                <p:cTn id="3855" presetID="1" presetClass="entr" presetSubtype="0" fill="hold" grpId="1" nodeType="withEffect">
                                  <p:stCondLst>
                                    <p:cond delay="0"/>
                                  </p:stCondLst>
                                  <p:childTnLst>
                                    <p:set>
                                      <p:cBhvr>
                                        <p:cTn id="3856" dur="1" fill="hold">
                                          <p:stCondLst>
                                            <p:cond delay="0"/>
                                          </p:stCondLst>
                                        </p:cTn>
                                        <p:tgtEl>
                                          <p:spTgt spid="854"/>
                                        </p:tgtEl>
                                        <p:attrNameLst>
                                          <p:attrName>style.visibility</p:attrName>
                                        </p:attrNameLst>
                                      </p:cBhvr>
                                      <p:to>
                                        <p:strVal val="visible"/>
                                      </p:to>
                                    </p:set>
                                  </p:childTnLst>
                                </p:cTn>
                              </p:par>
                            </p:childTnLst>
                          </p:cTn>
                        </p:par>
                      </p:childTnLst>
                    </p:cTn>
                  </p:par>
                </p:childTnLst>
              </p:cTn>
              <p:nextCondLst>
                <p:cond evt="onClick" delay="0">
                  <p:tgtEl>
                    <p:spTgt spid="845"/>
                  </p:tgtEl>
                </p:cond>
              </p:nextCondLst>
            </p:seq>
            <p:seq concurrent="1" nextAc="seek">
              <p:cTn id="3857" restart="whenNotActive" fill="hold" evtFilter="cancelBubble" nodeType="interactiveSeq">
                <p:stCondLst>
                  <p:cond evt="onClick" delay="0">
                    <p:tgtEl>
                      <p:spTgt spid="865"/>
                    </p:tgtEl>
                  </p:cond>
                </p:stCondLst>
                <p:endSync evt="end" delay="0">
                  <p:rtn val="all"/>
                </p:endSync>
                <p:childTnLst>
                  <p:par>
                    <p:cTn id="3858" fill="hold">
                      <p:stCondLst>
                        <p:cond delay="0"/>
                      </p:stCondLst>
                      <p:childTnLst>
                        <p:par>
                          <p:cTn id="3859" fill="hold">
                            <p:stCondLst>
                              <p:cond delay="0"/>
                            </p:stCondLst>
                            <p:childTnLst>
                              <p:par>
                                <p:cTn id="3860" presetID="1" presetClass="exit" presetSubtype="0" fill="hold" grpId="0" nodeType="clickEffect">
                                  <p:stCondLst>
                                    <p:cond delay="0"/>
                                  </p:stCondLst>
                                  <p:childTnLst>
                                    <p:set>
                                      <p:cBhvr>
                                        <p:cTn id="3861" dur="1" fill="hold">
                                          <p:stCondLst>
                                            <p:cond delay="0"/>
                                          </p:stCondLst>
                                        </p:cTn>
                                        <p:tgtEl>
                                          <p:spTgt spid="865"/>
                                        </p:tgtEl>
                                        <p:attrNameLst>
                                          <p:attrName>style.visibility</p:attrName>
                                        </p:attrNameLst>
                                      </p:cBhvr>
                                      <p:to>
                                        <p:strVal val="hidden"/>
                                      </p:to>
                                    </p:set>
                                  </p:childTnLst>
                                </p:cTn>
                              </p:par>
                              <p:par>
                                <p:cTn id="3862" presetID="1" presetClass="entr" presetSubtype="0" fill="hold" grpId="1" nodeType="withEffect">
                                  <p:stCondLst>
                                    <p:cond delay="0"/>
                                  </p:stCondLst>
                                  <p:childTnLst>
                                    <p:set>
                                      <p:cBhvr>
                                        <p:cTn id="3863" dur="1" fill="hold">
                                          <p:stCondLst>
                                            <p:cond delay="0"/>
                                          </p:stCondLst>
                                        </p:cTn>
                                        <p:tgtEl>
                                          <p:spTgt spid="864"/>
                                        </p:tgtEl>
                                        <p:attrNameLst>
                                          <p:attrName>style.visibility</p:attrName>
                                        </p:attrNameLst>
                                      </p:cBhvr>
                                      <p:to>
                                        <p:strVal val="visible"/>
                                      </p:to>
                                    </p:set>
                                  </p:childTnLst>
                                </p:cTn>
                              </p:par>
                            </p:childTnLst>
                          </p:cTn>
                        </p:par>
                      </p:childTnLst>
                    </p:cTn>
                  </p:par>
                </p:childTnLst>
              </p:cTn>
              <p:nextCondLst>
                <p:cond evt="onClick" delay="0">
                  <p:tgtEl>
                    <p:spTgt spid="865"/>
                  </p:tgtEl>
                </p:cond>
              </p:nextCondLst>
            </p:seq>
            <p:seq concurrent="1" nextAc="seek">
              <p:cTn id="3864" restart="whenNotActive" fill="hold" evtFilter="cancelBubble" nodeType="interactiveSeq">
                <p:stCondLst>
                  <p:cond evt="onClick" delay="0">
                    <p:tgtEl>
                      <p:spTgt spid="864"/>
                    </p:tgtEl>
                  </p:cond>
                </p:stCondLst>
                <p:endSync evt="end" delay="0">
                  <p:rtn val="all"/>
                </p:endSync>
                <p:childTnLst>
                  <p:par>
                    <p:cTn id="3865" fill="hold">
                      <p:stCondLst>
                        <p:cond delay="0"/>
                      </p:stCondLst>
                      <p:childTnLst>
                        <p:par>
                          <p:cTn id="3866" fill="hold">
                            <p:stCondLst>
                              <p:cond delay="0"/>
                            </p:stCondLst>
                            <p:childTnLst>
                              <p:par>
                                <p:cTn id="3867" presetID="1" presetClass="exit" presetSubtype="0" fill="hold" grpId="0" nodeType="clickEffect">
                                  <p:stCondLst>
                                    <p:cond delay="0"/>
                                  </p:stCondLst>
                                  <p:childTnLst>
                                    <p:set>
                                      <p:cBhvr>
                                        <p:cTn id="3868" dur="1" fill="hold">
                                          <p:stCondLst>
                                            <p:cond delay="0"/>
                                          </p:stCondLst>
                                        </p:cTn>
                                        <p:tgtEl>
                                          <p:spTgt spid="864"/>
                                        </p:tgtEl>
                                        <p:attrNameLst>
                                          <p:attrName>style.visibility</p:attrName>
                                        </p:attrNameLst>
                                      </p:cBhvr>
                                      <p:to>
                                        <p:strVal val="hidden"/>
                                      </p:to>
                                    </p:set>
                                  </p:childTnLst>
                                </p:cTn>
                              </p:par>
                              <p:par>
                                <p:cTn id="3869" presetID="1" presetClass="entr" presetSubtype="0" fill="hold" grpId="1" nodeType="withEffect">
                                  <p:stCondLst>
                                    <p:cond delay="0"/>
                                  </p:stCondLst>
                                  <p:childTnLst>
                                    <p:set>
                                      <p:cBhvr>
                                        <p:cTn id="3870" dur="1" fill="hold">
                                          <p:stCondLst>
                                            <p:cond delay="0"/>
                                          </p:stCondLst>
                                        </p:cTn>
                                        <p:tgtEl>
                                          <p:spTgt spid="863"/>
                                        </p:tgtEl>
                                        <p:attrNameLst>
                                          <p:attrName>style.visibility</p:attrName>
                                        </p:attrNameLst>
                                      </p:cBhvr>
                                      <p:to>
                                        <p:strVal val="visible"/>
                                      </p:to>
                                    </p:set>
                                  </p:childTnLst>
                                </p:cTn>
                              </p:par>
                            </p:childTnLst>
                          </p:cTn>
                        </p:par>
                      </p:childTnLst>
                    </p:cTn>
                  </p:par>
                </p:childTnLst>
              </p:cTn>
              <p:nextCondLst>
                <p:cond evt="onClick" delay="0">
                  <p:tgtEl>
                    <p:spTgt spid="864"/>
                  </p:tgtEl>
                </p:cond>
              </p:nextCondLst>
            </p:seq>
            <p:seq concurrent="1" nextAc="seek">
              <p:cTn id="3871" restart="whenNotActive" fill="hold" evtFilter="cancelBubble" nodeType="interactiveSeq">
                <p:stCondLst>
                  <p:cond evt="onClick" delay="0">
                    <p:tgtEl>
                      <p:spTgt spid="863"/>
                    </p:tgtEl>
                  </p:cond>
                </p:stCondLst>
                <p:endSync evt="end" delay="0">
                  <p:rtn val="all"/>
                </p:endSync>
                <p:childTnLst>
                  <p:par>
                    <p:cTn id="3872" fill="hold">
                      <p:stCondLst>
                        <p:cond delay="0"/>
                      </p:stCondLst>
                      <p:childTnLst>
                        <p:par>
                          <p:cTn id="3873" fill="hold">
                            <p:stCondLst>
                              <p:cond delay="0"/>
                            </p:stCondLst>
                            <p:childTnLst>
                              <p:par>
                                <p:cTn id="3874" presetID="1" presetClass="exit" presetSubtype="0" fill="hold" grpId="0" nodeType="clickEffect">
                                  <p:stCondLst>
                                    <p:cond delay="0"/>
                                  </p:stCondLst>
                                  <p:childTnLst>
                                    <p:set>
                                      <p:cBhvr>
                                        <p:cTn id="3875" dur="1" fill="hold">
                                          <p:stCondLst>
                                            <p:cond delay="0"/>
                                          </p:stCondLst>
                                        </p:cTn>
                                        <p:tgtEl>
                                          <p:spTgt spid="863"/>
                                        </p:tgtEl>
                                        <p:attrNameLst>
                                          <p:attrName>style.visibility</p:attrName>
                                        </p:attrNameLst>
                                      </p:cBhvr>
                                      <p:to>
                                        <p:strVal val="hidden"/>
                                      </p:to>
                                    </p:set>
                                  </p:childTnLst>
                                </p:cTn>
                              </p:par>
                              <p:par>
                                <p:cTn id="3876" presetID="1" presetClass="entr" presetSubtype="0" fill="hold" grpId="0" nodeType="withEffect">
                                  <p:stCondLst>
                                    <p:cond delay="0"/>
                                  </p:stCondLst>
                                  <p:childTnLst>
                                    <p:set>
                                      <p:cBhvr>
                                        <p:cTn id="3877" dur="1" fill="hold">
                                          <p:stCondLst>
                                            <p:cond delay="0"/>
                                          </p:stCondLst>
                                        </p:cTn>
                                        <p:tgtEl>
                                          <p:spTgt spid="862"/>
                                        </p:tgtEl>
                                        <p:attrNameLst>
                                          <p:attrName>style.visibility</p:attrName>
                                        </p:attrNameLst>
                                      </p:cBhvr>
                                      <p:to>
                                        <p:strVal val="visible"/>
                                      </p:to>
                                    </p:set>
                                  </p:childTnLst>
                                </p:cTn>
                              </p:par>
                            </p:childTnLst>
                          </p:cTn>
                        </p:par>
                      </p:childTnLst>
                    </p:cTn>
                  </p:par>
                </p:childTnLst>
              </p:cTn>
              <p:nextCondLst>
                <p:cond evt="onClick" delay="0">
                  <p:tgtEl>
                    <p:spTgt spid="863"/>
                  </p:tgtEl>
                </p:cond>
              </p:nextCondLst>
            </p:seq>
            <p:seq concurrent="1" nextAc="seek">
              <p:cTn id="3878" restart="whenNotActive" fill="hold" evtFilter="cancelBubble" nodeType="interactiveSeq">
                <p:stCondLst>
                  <p:cond evt="onClick" delay="0">
                    <p:tgtEl>
                      <p:spTgt spid="862"/>
                    </p:tgtEl>
                  </p:cond>
                </p:stCondLst>
                <p:endSync evt="end" delay="0">
                  <p:rtn val="all"/>
                </p:endSync>
                <p:childTnLst>
                  <p:par>
                    <p:cTn id="3879" fill="hold">
                      <p:stCondLst>
                        <p:cond delay="0"/>
                      </p:stCondLst>
                      <p:childTnLst>
                        <p:par>
                          <p:cTn id="3880" fill="hold">
                            <p:stCondLst>
                              <p:cond delay="0"/>
                            </p:stCondLst>
                            <p:childTnLst>
                              <p:par>
                                <p:cTn id="3881" presetID="1" presetClass="exit" presetSubtype="0" fill="hold" grpId="1" nodeType="clickEffect">
                                  <p:stCondLst>
                                    <p:cond delay="0"/>
                                  </p:stCondLst>
                                  <p:childTnLst>
                                    <p:set>
                                      <p:cBhvr>
                                        <p:cTn id="3882" dur="1" fill="hold">
                                          <p:stCondLst>
                                            <p:cond delay="0"/>
                                          </p:stCondLst>
                                        </p:cTn>
                                        <p:tgtEl>
                                          <p:spTgt spid="862"/>
                                        </p:tgtEl>
                                        <p:attrNameLst>
                                          <p:attrName>style.visibility</p:attrName>
                                        </p:attrNameLst>
                                      </p:cBhvr>
                                      <p:to>
                                        <p:strVal val="hidden"/>
                                      </p:to>
                                    </p:set>
                                  </p:childTnLst>
                                </p:cTn>
                              </p:par>
                              <p:par>
                                <p:cTn id="3883" presetID="1" presetClass="entr" presetSubtype="0" fill="hold" grpId="0" nodeType="withEffect">
                                  <p:stCondLst>
                                    <p:cond delay="0"/>
                                  </p:stCondLst>
                                  <p:childTnLst>
                                    <p:set>
                                      <p:cBhvr>
                                        <p:cTn id="3884" dur="1" fill="hold">
                                          <p:stCondLst>
                                            <p:cond delay="0"/>
                                          </p:stCondLst>
                                        </p:cTn>
                                        <p:tgtEl>
                                          <p:spTgt spid="861"/>
                                        </p:tgtEl>
                                        <p:attrNameLst>
                                          <p:attrName>style.visibility</p:attrName>
                                        </p:attrNameLst>
                                      </p:cBhvr>
                                      <p:to>
                                        <p:strVal val="visible"/>
                                      </p:to>
                                    </p:set>
                                  </p:childTnLst>
                                </p:cTn>
                              </p:par>
                            </p:childTnLst>
                          </p:cTn>
                        </p:par>
                      </p:childTnLst>
                    </p:cTn>
                  </p:par>
                </p:childTnLst>
              </p:cTn>
              <p:nextCondLst>
                <p:cond evt="onClick" delay="0">
                  <p:tgtEl>
                    <p:spTgt spid="862"/>
                  </p:tgtEl>
                </p:cond>
              </p:nextCondLst>
            </p:seq>
            <p:seq concurrent="1" nextAc="seek">
              <p:cTn id="3885" restart="whenNotActive" fill="hold" evtFilter="cancelBubble" nodeType="interactiveSeq">
                <p:stCondLst>
                  <p:cond evt="onClick" delay="0">
                    <p:tgtEl>
                      <p:spTgt spid="861"/>
                    </p:tgtEl>
                  </p:cond>
                </p:stCondLst>
                <p:endSync evt="end" delay="0">
                  <p:rtn val="all"/>
                </p:endSync>
                <p:childTnLst>
                  <p:par>
                    <p:cTn id="3886" fill="hold">
                      <p:stCondLst>
                        <p:cond delay="0"/>
                      </p:stCondLst>
                      <p:childTnLst>
                        <p:par>
                          <p:cTn id="3887" fill="hold">
                            <p:stCondLst>
                              <p:cond delay="0"/>
                            </p:stCondLst>
                            <p:childTnLst>
                              <p:par>
                                <p:cTn id="3888" presetID="1" presetClass="exit" presetSubtype="0" fill="hold" grpId="1" nodeType="clickEffect">
                                  <p:stCondLst>
                                    <p:cond delay="0"/>
                                  </p:stCondLst>
                                  <p:childTnLst>
                                    <p:set>
                                      <p:cBhvr>
                                        <p:cTn id="3889" dur="1" fill="hold">
                                          <p:stCondLst>
                                            <p:cond delay="0"/>
                                          </p:stCondLst>
                                        </p:cTn>
                                        <p:tgtEl>
                                          <p:spTgt spid="861"/>
                                        </p:tgtEl>
                                        <p:attrNameLst>
                                          <p:attrName>style.visibility</p:attrName>
                                        </p:attrNameLst>
                                      </p:cBhvr>
                                      <p:to>
                                        <p:strVal val="hidden"/>
                                      </p:to>
                                    </p:set>
                                  </p:childTnLst>
                                </p:cTn>
                              </p:par>
                              <p:par>
                                <p:cTn id="3890" presetID="1" presetClass="entr" presetSubtype="0" fill="hold" grpId="0" nodeType="withEffect">
                                  <p:stCondLst>
                                    <p:cond delay="0"/>
                                  </p:stCondLst>
                                  <p:childTnLst>
                                    <p:set>
                                      <p:cBhvr>
                                        <p:cTn id="3891" dur="1" fill="hold">
                                          <p:stCondLst>
                                            <p:cond delay="0"/>
                                          </p:stCondLst>
                                        </p:cTn>
                                        <p:tgtEl>
                                          <p:spTgt spid="860"/>
                                        </p:tgtEl>
                                        <p:attrNameLst>
                                          <p:attrName>style.visibility</p:attrName>
                                        </p:attrNameLst>
                                      </p:cBhvr>
                                      <p:to>
                                        <p:strVal val="visible"/>
                                      </p:to>
                                    </p:set>
                                  </p:childTnLst>
                                </p:cTn>
                              </p:par>
                            </p:childTnLst>
                          </p:cTn>
                        </p:par>
                      </p:childTnLst>
                    </p:cTn>
                  </p:par>
                </p:childTnLst>
              </p:cTn>
              <p:nextCondLst>
                <p:cond evt="onClick" delay="0">
                  <p:tgtEl>
                    <p:spTgt spid="861"/>
                  </p:tgtEl>
                </p:cond>
              </p:nextCondLst>
            </p:seq>
            <p:seq concurrent="1" nextAc="seek">
              <p:cTn id="3892" restart="whenNotActive" fill="hold" evtFilter="cancelBubble" nodeType="interactiveSeq">
                <p:stCondLst>
                  <p:cond evt="onClick" delay="0">
                    <p:tgtEl>
                      <p:spTgt spid="860"/>
                    </p:tgtEl>
                  </p:cond>
                </p:stCondLst>
                <p:endSync evt="end" delay="0">
                  <p:rtn val="all"/>
                </p:endSync>
                <p:childTnLst>
                  <p:par>
                    <p:cTn id="3893" fill="hold">
                      <p:stCondLst>
                        <p:cond delay="0"/>
                      </p:stCondLst>
                      <p:childTnLst>
                        <p:par>
                          <p:cTn id="3894" fill="hold">
                            <p:stCondLst>
                              <p:cond delay="0"/>
                            </p:stCondLst>
                            <p:childTnLst>
                              <p:par>
                                <p:cTn id="3895" presetID="1" presetClass="exit" presetSubtype="0" fill="hold" grpId="1" nodeType="clickEffect">
                                  <p:stCondLst>
                                    <p:cond delay="0"/>
                                  </p:stCondLst>
                                  <p:childTnLst>
                                    <p:set>
                                      <p:cBhvr>
                                        <p:cTn id="3896" dur="1" fill="hold">
                                          <p:stCondLst>
                                            <p:cond delay="0"/>
                                          </p:stCondLst>
                                        </p:cTn>
                                        <p:tgtEl>
                                          <p:spTgt spid="860"/>
                                        </p:tgtEl>
                                        <p:attrNameLst>
                                          <p:attrName>style.visibility</p:attrName>
                                        </p:attrNameLst>
                                      </p:cBhvr>
                                      <p:to>
                                        <p:strVal val="hidden"/>
                                      </p:to>
                                    </p:set>
                                  </p:childTnLst>
                                </p:cTn>
                              </p:par>
                              <p:par>
                                <p:cTn id="3897" presetID="1" presetClass="entr" presetSubtype="0" fill="hold" grpId="0" nodeType="withEffect">
                                  <p:stCondLst>
                                    <p:cond delay="0"/>
                                  </p:stCondLst>
                                  <p:childTnLst>
                                    <p:set>
                                      <p:cBhvr>
                                        <p:cTn id="3898" dur="1" fill="hold">
                                          <p:stCondLst>
                                            <p:cond delay="0"/>
                                          </p:stCondLst>
                                        </p:cTn>
                                        <p:tgtEl>
                                          <p:spTgt spid="859"/>
                                        </p:tgtEl>
                                        <p:attrNameLst>
                                          <p:attrName>style.visibility</p:attrName>
                                        </p:attrNameLst>
                                      </p:cBhvr>
                                      <p:to>
                                        <p:strVal val="visible"/>
                                      </p:to>
                                    </p:set>
                                  </p:childTnLst>
                                </p:cTn>
                              </p:par>
                            </p:childTnLst>
                          </p:cTn>
                        </p:par>
                      </p:childTnLst>
                    </p:cTn>
                  </p:par>
                </p:childTnLst>
              </p:cTn>
              <p:nextCondLst>
                <p:cond evt="onClick" delay="0">
                  <p:tgtEl>
                    <p:spTgt spid="860"/>
                  </p:tgtEl>
                </p:cond>
              </p:nextCondLst>
            </p:seq>
            <p:seq concurrent="1" nextAc="seek">
              <p:cTn id="3899" restart="whenNotActive" fill="hold" evtFilter="cancelBubble" nodeType="interactiveSeq">
                <p:stCondLst>
                  <p:cond evt="onClick" delay="0">
                    <p:tgtEl>
                      <p:spTgt spid="859"/>
                    </p:tgtEl>
                  </p:cond>
                </p:stCondLst>
                <p:endSync evt="end" delay="0">
                  <p:rtn val="all"/>
                </p:endSync>
                <p:childTnLst>
                  <p:par>
                    <p:cTn id="3900" fill="hold">
                      <p:stCondLst>
                        <p:cond delay="0"/>
                      </p:stCondLst>
                      <p:childTnLst>
                        <p:par>
                          <p:cTn id="3901" fill="hold">
                            <p:stCondLst>
                              <p:cond delay="0"/>
                            </p:stCondLst>
                            <p:childTnLst>
                              <p:par>
                                <p:cTn id="3902" presetID="1" presetClass="exit" presetSubtype="0" fill="hold" grpId="1" nodeType="clickEffect">
                                  <p:stCondLst>
                                    <p:cond delay="0"/>
                                  </p:stCondLst>
                                  <p:childTnLst>
                                    <p:set>
                                      <p:cBhvr>
                                        <p:cTn id="3903" dur="1" fill="hold">
                                          <p:stCondLst>
                                            <p:cond delay="0"/>
                                          </p:stCondLst>
                                        </p:cTn>
                                        <p:tgtEl>
                                          <p:spTgt spid="859"/>
                                        </p:tgtEl>
                                        <p:attrNameLst>
                                          <p:attrName>style.visibility</p:attrName>
                                        </p:attrNameLst>
                                      </p:cBhvr>
                                      <p:to>
                                        <p:strVal val="hidden"/>
                                      </p:to>
                                    </p:set>
                                  </p:childTnLst>
                                </p:cTn>
                              </p:par>
                              <p:par>
                                <p:cTn id="3904" presetID="1" presetClass="entr" presetSubtype="0" fill="hold" grpId="0" nodeType="withEffect">
                                  <p:stCondLst>
                                    <p:cond delay="0"/>
                                  </p:stCondLst>
                                  <p:childTnLst>
                                    <p:set>
                                      <p:cBhvr>
                                        <p:cTn id="3905" dur="1" fill="hold">
                                          <p:stCondLst>
                                            <p:cond delay="0"/>
                                          </p:stCondLst>
                                        </p:cTn>
                                        <p:tgtEl>
                                          <p:spTgt spid="858"/>
                                        </p:tgtEl>
                                        <p:attrNameLst>
                                          <p:attrName>style.visibility</p:attrName>
                                        </p:attrNameLst>
                                      </p:cBhvr>
                                      <p:to>
                                        <p:strVal val="visible"/>
                                      </p:to>
                                    </p:set>
                                  </p:childTnLst>
                                </p:cTn>
                              </p:par>
                            </p:childTnLst>
                          </p:cTn>
                        </p:par>
                      </p:childTnLst>
                    </p:cTn>
                  </p:par>
                </p:childTnLst>
              </p:cTn>
              <p:nextCondLst>
                <p:cond evt="onClick" delay="0">
                  <p:tgtEl>
                    <p:spTgt spid="859"/>
                  </p:tgtEl>
                </p:cond>
              </p:nextCondLst>
            </p:seq>
            <p:seq concurrent="1" nextAc="seek">
              <p:cTn id="3906" restart="whenNotActive" fill="hold" evtFilter="cancelBubble" nodeType="interactiveSeq">
                <p:stCondLst>
                  <p:cond evt="onClick" delay="0">
                    <p:tgtEl>
                      <p:spTgt spid="858"/>
                    </p:tgtEl>
                  </p:cond>
                </p:stCondLst>
                <p:endSync evt="end" delay="0">
                  <p:rtn val="all"/>
                </p:endSync>
                <p:childTnLst>
                  <p:par>
                    <p:cTn id="3907" fill="hold">
                      <p:stCondLst>
                        <p:cond delay="0"/>
                      </p:stCondLst>
                      <p:childTnLst>
                        <p:par>
                          <p:cTn id="3908" fill="hold">
                            <p:stCondLst>
                              <p:cond delay="0"/>
                            </p:stCondLst>
                            <p:childTnLst>
                              <p:par>
                                <p:cTn id="3909" presetID="1" presetClass="exit" presetSubtype="0" fill="hold" grpId="1" nodeType="clickEffect">
                                  <p:stCondLst>
                                    <p:cond delay="0"/>
                                  </p:stCondLst>
                                  <p:childTnLst>
                                    <p:set>
                                      <p:cBhvr>
                                        <p:cTn id="3910" dur="1" fill="hold">
                                          <p:stCondLst>
                                            <p:cond delay="0"/>
                                          </p:stCondLst>
                                        </p:cTn>
                                        <p:tgtEl>
                                          <p:spTgt spid="858"/>
                                        </p:tgtEl>
                                        <p:attrNameLst>
                                          <p:attrName>style.visibility</p:attrName>
                                        </p:attrNameLst>
                                      </p:cBhvr>
                                      <p:to>
                                        <p:strVal val="hidden"/>
                                      </p:to>
                                    </p:set>
                                  </p:childTnLst>
                                </p:cTn>
                              </p:par>
                              <p:par>
                                <p:cTn id="3911" presetID="1" presetClass="entr" presetSubtype="0" fill="hold" grpId="0" nodeType="withEffect">
                                  <p:stCondLst>
                                    <p:cond delay="0"/>
                                  </p:stCondLst>
                                  <p:childTnLst>
                                    <p:set>
                                      <p:cBhvr>
                                        <p:cTn id="3912" dur="1" fill="hold">
                                          <p:stCondLst>
                                            <p:cond delay="0"/>
                                          </p:stCondLst>
                                        </p:cTn>
                                        <p:tgtEl>
                                          <p:spTgt spid="857"/>
                                        </p:tgtEl>
                                        <p:attrNameLst>
                                          <p:attrName>style.visibility</p:attrName>
                                        </p:attrNameLst>
                                      </p:cBhvr>
                                      <p:to>
                                        <p:strVal val="visible"/>
                                      </p:to>
                                    </p:set>
                                  </p:childTnLst>
                                </p:cTn>
                              </p:par>
                            </p:childTnLst>
                          </p:cTn>
                        </p:par>
                      </p:childTnLst>
                    </p:cTn>
                  </p:par>
                </p:childTnLst>
              </p:cTn>
              <p:nextCondLst>
                <p:cond evt="onClick" delay="0">
                  <p:tgtEl>
                    <p:spTgt spid="858"/>
                  </p:tgtEl>
                </p:cond>
              </p:nextCondLst>
            </p:seq>
            <p:seq concurrent="1" nextAc="seek">
              <p:cTn id="3913" restart="whenNotActive" fill="hold" evtFilter="cancelBubble" nodeType="interactiveSeq">
                <p:stCondLst>
                  <p:cond evt="onClick" delay="0">
                    <p:tgtEl>
                      <p:spTgt spid="857"/>
                    </p:tgtEl>
                  </p:cond>
                </p:stCondLst>
                <p:endSync evt="end" delay="0">
                  <p:rtn val="all"/>
                </p:endSync>
                <p:childTnLst>
                  <p:par>
                    <p:cTn id="3914" fill="hold">
                      <p:stCondLst>
                        <p:cond delay="0"/>
                      </p:stCondLst>
                      <p:childTnLst>
                        <p:par>
                          <p:cTn id="3915" fill="hold">
                            <p:stCondLst>
                              <p:cond delay="0"/>
                            </p:stCondLst>
                            <p:childTnLst>
                              <p:par>
                                <p:cTn id="3916" presetID="1" presetClass="exit" presetSubtype="0" fill="hold" grpId="1" nodeType="clickEffect">
                                  <p:stCondLst>
                                    <p:cond delay="0"/>
                                  </p:stCondLst>
                                  <p:childTnLst>
                                    <p:set>
                                      <p:cBhvr>
                                        <p:cTn id="3917" dur="1" fill="hold">
                                          <p:stCondLst>
                                            <p:cond delay="0"/>
                                          </p:stCondLst>
                                        </p:cTn>
                                        <p:tgtEl>
                                          <p:spTgt spid="857"/>
                                        </p:tgtEl>
                                        <p:attrNameLst>
                                          <p:attrName>style.visibility</p:attrName>
                                        </p:attrNameLst>
                                      </p:cBhvr>
                                      <p:to>
                                        <p:strVal val="hidden"/>
                                      </p:to>
                                    </p:set>
                                  </p:childTnLst>
                                </p:cTn>
                              </p:par>
                              <p:par>
                                <p:cTn id="3918" presetID="1" presetClass="entr" presetSubtype="0" fill="hold" grpId="0" nodeType="withEffect">
                                  <p:stCondLst>
                                    <p:cond delay="0"/>
                                  </p:stCondLst>
                                  <p:childTnLst>
                                    <p:set>
                                      <p:cBhvr>
                                        <p:cTn id="3919" dur="1" fill="hold">
                                          <p:stCondLst>
                                            <p:cond delay="0"/>
                                          </p:stCondLst>
                                        </p:cTn>
                                        <p:tgtEl>
                                          <p:spTgt spid="856"/>
                                        </p:tgtEl>
                                        <p:attrNameLst>
                                          <p:attrName>style.visibility</p:attrName>
                                        </p:attrNameLst>
                                      </p:cBhvr>
                                      <p:to>
                                        <p:strVal val="visible"/>
                                      </p:to>
                                    </p:set>
                                  </p:childTnLst>
                                </p:cTn>
                              </p:par>
                            </p:childTnLst>
                          </p:cTn>
                        </p:par>
                      </p:childTnLst>
                    </p:cTn>
                  </p:par>
                </p:childTnLst>
              </p:cTn>
              <p:nextCondLst>
                <p:cond evt="onClick" delay="0">
                  <p:tgtEl>
                    <p:spTgt spid="857"/>
                  </p:tgtEl>
                </p:cond>
              </p:nextCondLst>
            </p:seq>
            <p:seq concurrent="1" nextAc="seek">
              <p:cTn id="3920" restart="whenNotActive" fill="hold" evtFilter="cancelBubble" nodeType="interactiveSeq">
                <p:stCondLst>
                  <p:cond evt="onClick" delay="0">
                    <p:tgtEl>
                      <p:spTgt spid="856"/>
                    </p:tgtEl>
                  </p:cond>
                </p:stCondLst>
                <p:endSync evt="end" delay="0">
                  <p:rtn val="all"/>
                </p:endSync>
                <p:childTnLst>
                  <p:par>
                    <p:cTn id="3921" fill="hold">
                      <p:stCondLst>
                        <p:cond delay="0"/>
                      </p:stCondLst>
                      <p:childTnLst>
                        <p:par>
                          <p:cTn id="3922" fill="hold">
                            <p:stCondLst>
                              <p:cond delay="0"/>
                            </p:stCondLst>
                            <p:childTnLst>
                              <p:par>
                                <p:cTn id="3923" presetID="1" presetClass="exit" presetSubtype="0" fill="hold" grpId="1" nodeType="clickEffect">
                                  <p:stCondLst>
                                    <p:cond delay="0"/>
                                  </p:stCondLst>
                                  <p:childTnLst>
                                    <p:set>
                                      <p:cBhvr>
                                        <p:cTn id="3924" dur="1" fill="hold">
                                          <p:stCondLst>
                                            <p:cond delay="0"/>
                                          </p:stCondLst>
                                        </p:cTn>
                                        <p:tgtEl>
                                          <p:spTgt spid="856"/>
                                        </p:tgtEl>
                                        <p:attrNameLst>
                                          <p:attrName>style.visibility</p:attrName>
                                        </p:attrNameLst>
                                      </p:cBhvr>
                                      <p:to>
                                        <p:strVal val="hidden"/>
                                      </p:to>
                                    </p:set>
                                  </p:childTnLst>
                                </p:cTn>
                              </p:par>
                              <p:par>
                                <p:cTn id="3925" presetID="1" presetClass="entr" presetSubtype="0" fill="hold" grpId="1" nodeType="withEffect">
                                  <p:stCondLst>
                                    <p:cond delay="0"/>
                                  </p:stCondLst>
                                  <p:childTnLst>
                                    <p:set>
                                      <p:cBhvr>
                                        <p:cTn id="3926" dur="1" fill="hold">
                                          <p:stCondLst>
                                            <p:cond delay="0"/>
                                          </p:stCondLst>
                                        </p:cTn>
                                        <p:tgtEl>
                                          <p:spTgt spid="865"/>
                                        </p:tgtEl>
                                        <p:attrNameLst>
                                          <p:attrName>style.visibility</p:attrName>
                                        </p:attrNameLst>
                                      </p:cBhvr>
                                      <p:to>
                                        <p:strVal val="visible"/>
                                      </p:to>
                                    </p:set>
                                  </p:childTnLst>
                                </p:cTn>
                              </p:par>
                            </p:childTnLst>
                          </p:cTn>
                        </p:par>
                      </p:childTnLst>
                    </p:cTn>
                  </p:par>
                </p:childTnLst>
              </p:cTn>
              <p:nextCondLst>
                <p:cond evt="onClick" delay="0">
                  <p:tgtEl>
                    <p:spTgt spid="856"/>
                  </p:tgtEl>
                </p:cond>
              </p:nextCondLst>
            </p:seq>
            <p:seq concurrent="1" nextAc="seek">
              <p:cTn id="3927" restart="whenNotActive" fill="hold" evtFilter="cancelBubble" nodeType="interactiveSeq">
                <p:stCondLst>
                  <p:cond evt="onClick" delay="0">
                    <p:tgtEl>
                      <p:spTgt spid="876"/>
                    </p:tgtEl>
                  </p:cond>
                </p:stCondLst>
                <p:endSync evt="end" delay="0">
                  <p:rtn val="all"/>
                </p:endSync>
                <p:childTnLst>
                  <p:par>
                    <p:cTn id="3928" fill="hold">
                      <p:stCondLst>
                        <p:cond delay="0"/>
                      </p:stCondLst>
                      <p:childTnLst>
                        <p:par>
                          <p:cTn id="3929" fill="hold">
                            <p:stCondLst>
                              <p:cond delay="0"/>
                            </p:stCondLst>
                            <p:childTnLst>
                              <p:par>
                                <p:cTn id="3930" presetID="1" presetClass="exit" presetSubtype="0" fill="hold" grpId="0" nodeType="clickEffect">
                                  <p:stCondLst>
                                    <p:cond delay="0"/>
                                  </p:stCondLst>
                                  <p:childTnLst>
                                    <p:set>
                                      <p:cBhvr>
                                        <p:cTn id="3931" dur="1" fill="hold">
                                          <p:stCondLst>
                                            <p:cond delay="0"/>
                                          </p:stCondLst>
                                        </p:cTn>
                                        <p:tgtEl>
                                          <p:spTgt spid="876"/>
                                        </p:tgtEl>
                                        <p:attrNameLst>
                                          <p:attrName>style.visibility</p:attrName>
                                        </p:attrNameLst>
                                      </p:cBhvr>
                                      <p:to>
                                        <p:strVal val="hidden"/>
                                      </p:to>
                                    </p:set>
                                  </p:childTnLst>
                                </p:cTn>
                              </p:par>
                              <p:par>
                                <p:cTn id="3932" presetID="1" presetClass="entr" presetSubtype="0" fill="hold" grpId="1" nodeType="withEffect">
                                  <p:stCondLst>
                                    <p:cond delay="0"/>
                                  </p:stCondLst>
                                  <p:childTnLst>
                                    <p:set>
                                      <p:cBhvr>
                                        <p:cTn id="3933" dur="1" fill="hold">
                                          <p:stCondLst>
                                            <p:cond delay="0"/>
                                          </p:stCondLst>
                                        </p:cTn>
                                        <p:tgtEl>
                                          <p:spTgt spid="875"/>
                                        </p:tgtEl>
                                        <p:attrNameLst>
                                          <p:attrName>style.visibility</p:attrName>
                                        </p:attrNameLst>
                                      </p:cBhvr>
                                      <p:to>
                                        <p:strVal val="visible"/>
                                      </p:to>
                                    </p:set>
                                  </p:childTnLst>
                                </p:cTn>
                              </p:par>
                            </p:childTnLst>
                          </p:cTn>
                        </p:par>
                      </p:childTnLst>
                    </p:cTn>
                  </p:par>
                </p:childTnLst>
              </p:cTn>
              <p:nextCondLst>
                <p:cond evt="onClick" delay="0">
                  <p:tgtEl>
                    <p:spTgt spid="876"/>
                  </p:tgtEl>
                </p:cond>
              </p:nextCondLst>
            </p:seq>
            <p:seq concurrent="1" nextAc="seek">
              <p:cTn id="3934" restart="whenNotActive" fill="hold" evtFilter="cancelBubble" nodeType="interactiveSeq">
                <p:stCondLst>
                  <p:cond evt="onClick" delay="0">
                    <p:tgtEl>
                      <p:spTgt spid="875"/>
                    </p:tgtEl>
                  </p:cond>
                </p:stCondLst>
                <p:endSync evt="end" delay="0">
                  <p:rtn val="all"/>
                </p:endSync>
                <p:childTnLst>
                  <p:par>
                    <p:cTn id="3935" fill="hold">
                      <p:stCondLst>
                        <p:cond delay="0"/>
                      </p:stCondLst>
                      <p:childTnLst>
                        <p:par>
                          <p:cTn id="3936" fill="hold">
                            <p:stCondLst>
                              <p:cond delay="0"/>
                            </p:stCondLst>
                            <p:childTnLst>
                              <p:par>
                                <p:cTn id="3937" presetID="1" presetClass="exit" presetSubtype="0" fill="hold" grpId="0" nodeType="clickEffect">
                                  <p:stCondLst>
                                    <p:cond delay="0"/>
                                  </p:stCondLst>
                                  <p:childTnLst>
                                    <p:set>
                                      <p:cBhvr>
                                        <p:cTn id="3938" dur="1" fill="hold">
                                          <p:stCondLst>
                                            <p:cond delay="0"/>
                                          </p:stCondLst>
                                        </p:cTn>
                                        <p:tgtEl>
                                          <p:spTgt spid="875"/>
                                        </p:tgtEl>
                                        <p:attrNameLst>
                                          <p:attrName>style.visibility</p:attrName>
                                        </p:attrNameLst>
                                      </p:cBhvr>
                                      <p:to>
                                        <p:strVal val="hidden"/>
                                      </p:to>
                                    </p:set>
                                  </p:childTnLst>
                                </p:cTn>
                              </p:par>
                              <p:par>
                                <p:cTn id="3939" presetID="1" presetClass="entr" presetSubtype="0" fill="hold" grpId="1" nodeType="withEffect">
                                  <p:stCondLst>
                                    <p:cond delay="0"/>
                                  </p:stCondLst>
                                  <p:childTnLst>
                                    <p:set>
                                      <p:cBhvr>
                                        <p:cTn id="3940" dur="1" fill="hold">
                                          <p:stCondLst>
                                            <p:cond delay="0"/>
                                          </p:stCondLst>
                                        </p:cTn>
                                        <p:tgtEl>
                                          <p:spTgt spid="874"/>
                                        </p:tgtEl>
                                        <p:attrNameLst>
                                          <p:attrName>style.visibility</p:attrName>
                                        </p:attrNameLst>
                                      </p:cBhvr>
                                      <p:to>
                                        <p:strVal val="visible"/>
                                      </p:to>
                                    </p:set>
                                  </p:childTnLst>
                                </p:cTn>
                              </p:par>
                            </p:childTnLst>
                          </p:cTn>
                        </p:par>
                      </p:childTnLst>
                    </p:cTn>
                  </p:par>
                </p:childTnLst>
              </p:cTn>
              <p:nextCondLst>
                <p:cond evt="onClick" delay="0">
                  <p:tgtEl>
                    <p:spTgt spid="875"/>
                  </p:tgtEl>
                </p:cond>
              </p:nextCondLst>
            </p:seq>
            <p:seq concurrent="1" nextAc="seek">
              <p:cTn id="3941" restart="whenNotActive" fill="hold" evtFilter="cancelBubble" nodeType="interactiveSeq">
                <p:stCondLst>
                  <p:cond evt="onClick" delay="0">
                    <p:tgtEl>
                      <p:spTgt spid="874"/>
                    </p:tgtEl>
                  </p:cond>
                </p:stCondLst>
                <p:endSync evt="end" delay="0">
                  <p:rtn val="all"/>
                </p:endSync>
                <p:childTnLst>
                  <p:par>
                    <p:cTn id="3942" fill="hold">
                      <p:stCondLst>
                        <p:cond delay="0"/>
                      </p:stCondLst>
                      <p:childTnLst>
                        <p:par>
                          <p:cTn id="3943" fill="hold">
                            <p:stCondLst>
                              <p:cond delay="0"/>
                            </p:stCondLst>
                            <p:childTnLst>
                              <p:par>
                                <p:cTn id="3944" presetID="1" presetClass="exit" presetSubtype="0" fill="hold" grpId="0" nodeType="clickEffect">
                                  <p:stCondLst>
                                    <p:cond delay="0"/>
                                  </p:stCondLst>
                                  <p:childTnLst>
                                    <p:set>
                                      <p:cBhvr>
                                        <p:cTn id="3945" dur="1" fill="hold">
                                          <p:stCondLst>
                                            <p:cond delay="0"/>
                                          </p:stCondLst>
                                        </p:cTn>
                                        <p:tgtEl>
                                          <p:spTgt spid="874"/>
                                        </p:tgtEl>
                                        <p:attrNameLst>
                                          <p:attrName>style.visibility</p:attrName>
                                        </p:attrNameLst>
                                      </p:cBhvr>
                                      <p:to>
                                        <p:strVal val="hidden"/>
                                      </p:to>
                                    </p:set>
                                  </p:childTnLst>
                                </p:cTn>
                              </p:par>
                              <p:par>
                                <p:cTn id="3946" presetID="1" presetClass="entr" presetSubtype="0" fill="hold" grpId="0" nodeType="withEffect">
                                  <p:stCondLst>
                                    <p:cond delay="0"/>
                                  </p:stCondLst>
                                  <p:childTnLst>
                                    <p:set>
                                      <p:cBhvr>
                                        <p:cTn id="3947" dur="1" fill="hold">
                                          <p:stCondLst>
                                            <p:cond delay="0"/>
                                          </p:stCondLst>
                                        </p:cTn>
                                        <p:tgtEl>
                                          <p:spTgt spid="873"/>
                                        </p:tgtEl>
                                        <p:attrNameLst>
                                          <p:attrName>style.visibility</p:attrName>
                                        </p:attrNameLst>
                                      </p:cBhvr>
                                      <p:to>
                                        <p:strVal val="visible"/>
                                      </p:to>
                                    </p:set>
                                  </p:childTnLst>
                                </p:cTn>
                              </p:par>
                            </p:childTnLst>
                          </p:cTn>
                        </p:par>
                      </p:childTnLst>
                    </p:cTn>
                  </p:par>
                </p:childTnLst>
              </p:cTn>
              <p:nextCondLst>
                <p:cond evt="onClick" delay="0">
                  <p:tgtEl>
                    <p:spTgt spid="874"/>
                  </p:tgtEl>
                </p:cond>
              </p:nextCondLst>
            </p:seq>
            <p:seq concurrent="1" nextAc="seek">
              <p:cTn id="3948" restart="whenNotActive" fill="hold" evtFilter="cancelBubble" nodeType="interactiveSeq">
                <p:stCondLst>
                  <p:cond evt="onClick" delay="0">
                    <p:tgtEl>
                      <p:spTgt spid="873"/>
                    </p:tgtEl>
                  </p:cond>
                </p:stCondLst>
                <p:endSync evt="end" delay="0">
                  <p:rtn val="all"/>
                </p:endSync>
                <p:childTnLst>
                  <p:par>
                    <p:cTn id="3949" fill="hold">
                      <p:stCondLst>
                        <p:cond delay="0"/>
                      </p:stCondLst>
                      <p:childTnLst>
                        <p:par>
                          <p:cTn id="3950" fill="hold">
                            <p:stCondLst>
                              <p:cond delay="0"/>
                            </p:stCondLst>
                            <p:childTnLst>
                              <p:par>
                                <p:cTn id="3951" presetID="1" presetClass="exit" presetSubtype="0" fill="hold" grpId="1" nodeType="clickEffect">
                                  <p:stCondLst>
                                    <p:cond delay="0"/>
                                  </p:stCondLst>
                                  <p:childTnLst>
                                    <p:set>
                                      <p:cBhvr>
                                        <p:cTn id="3952" dur="1" fill="hold">
                                          <p:stCondLst>
                                            <p:cond delay="0"/>
                                          </p:stCondLst>
                                        </p:cTn>
                                        <p:tgtEl>
                                          <p:spTgt spid="873"/>
                                        </p:tgtEl>
                                        <p:attrNameLst>
                                          <p:attrName>style.visibility</p:attrName>
                                        </p:attrNameLst>
                                      </p:cBhvr>
                                      <p:to>
                                        <p:strVal val="hidden"/>
                                      </p:to>
                                    </p:set>
                                  </p:childTnLst>
                                </p:cTn>
                              </p:par>
                              <p:par>
                                <p:cTn id="3953" presetID="1" presetClass="entr" presetSubtype="0" fill="hold" grpId="0" nodeType="withEffect">
                                  <p:stCondLst>
                                    <p:cond delay="0"/>
                                  </p:stCondLst>
                                  <p:childTnLst>
                                    <p:set>
                                      <p:cBhvr>
                                        <p:cTn id="3954" dur="1" fill="hold">
                                          <p:stCondLst>
                                            <p:cond delay="0"/>
                                          </p:stCondLst>
                                        </p:cTn>
                                        <p:tgtEl>
                                          <p:spTgt spid="872"/>
                                        </p:tgtEl>
                                        <p:attrNameLst>
                                          <p:attrName>style.visibility</p:attrName>
                                        </p:attrNameLst>
                                      </p:cBhvr>
                                      <p:to>
                                        <p:strVal val="visible"/>
                                      </p:to>
                                    </p:set>
                                  </p:childTnLst>
                                </p:cTn>
                              </p:par>
                            </p:childTnLst>
                          </p:cTn>
                        </p:par>
                      </p:childTnLst>
                    </p:cTn>
                  </p:par>
                </p:childTnLst>
              </p:cTn>
              <p:nextCondLst>
                <p:cond evt="onClick" delay="0">
                  <p:tgtEl>
                    <p:spTgt spid="873"/>
                  </p:tgtEl>
                </p:cond>
              </p:nextCondLst>
            </p:seq>
            <p:seq concurrent="1" nextAc="seek">
              <p:cTn id="3955" restart="whenNotActive" fill="hold" evtFilter="cancelBubble" nodeType="interactiveSeq">
                <p:stCondLst>
                  <p:cond evt="onClick" delay="0">
                    <p:tgtEl>
                      <p:spTgt spid="872"/>
                    </p:tgtEl>
                  </p:cond>
                </p:stCondLst>
                <p:endSync evt="end" delay="0">
                  <p:rtn val="all"/>
                </p:endSync>
                <p:childTnLst>
                  <p:par>
                    <p:cTn id="3956" fill="hold">
                      <p:stCondLst>
                        <p:cond delay="0"/>
                      </p:stCondLst>
                      <p:childTnLst>
                        <p:par>
                          <p:cTn id="3957" fill="hold">
                            <p:stCondLst>
                              <p:cond delay="0"/>
                            </p:stCondLst>
                            <p:childTnLst>
                              <p:par>
                                <p:cTn id="3958" presetID="1" presetClass="exit" presetSubtype="0" fill="hold" grpId="1" nodeType="clickEffect">
                                  <p:stCondLst>
                                    <p:cond delay="0"/>
                                  </p:stCondLst>
                                  <p:childTnLst>
                                    <p:set>
                                      <p:cBhvr>
                                        <p:cTn id="3959" dur="1" fill="hold">
                                          <p:stCondLst>
                                            <p:cond delay="0"/>
                                          </p:stCondLst>
                                        </p:cTn>
                                        <p:tgtEl>
                                          <p:spTgt spid="872"/>
                                        </p:tgtEl>
                                        <p:attrNameLst>
                                          <p:attrName>style.visibility</p:attrName>
                                        </p:attrNameLst>
                                      </p:cBhvr>
                                      <p:to>
                                        <p:strVal val="hidden"/>
                                      </p:to>
                                    </p:set>
                                  </p:childTnLst>
                                </p:cTn>
                              </p:par>
                              <p:par>
                                <p:cTn id="3960" presetID="1" presetClass="entr" presetSubtype="0" fill="hold" grpId="0" nodeType="withEffect">
                                  <p:stCondLst>
                                    <p:cond delay="0"/>
                                  </p:stCondLst>
                                  <p:childTnLst>
                                    <p:set>
                                      <p:cBhvr>
                                        <p:cTn id="3961" dur="1" fill="hold">
                                          <p:stCondLst>
                                            <p:cond delay="0"/>
                                          </p:stCondLst>
                                        </p:cTn>
                                        <p:tgtEl>
                                          <p:spTgt spid="871"/>
                                        </p:tgtEl>
                                        <p:attrNameLst>
                                          <p:attrName>style.visibility</p:attrName>
                                        </p:attrNameLst>
                                      </p:cBhvr>
                                      <p:to>
                                        <p:strVal val="visible"/>
                                      </p:to>
                                    </p:set>
                                  </p:childTnLst>
                                </p:cTn>
                              </p:par>
                            </p:childTnLst>
                          </p:cTn>
                        </p:par>
                      </p:childTnLst>
                    </p:cTn>
                  </p:par>
                </p:childTnLst>
              </p:cTn>
              <p:nextCondLst>
                <p:cond evt="onClick" delay="0">
                  <p:tgtEl>
                    <p:spTgt spid="872"/>
                  </p:tgtEl>
                </p:cond>
              </p:nextCondLst>
            </p:seq>
            <p:seq concurrent="1" nextAc="seek">
              <p:cTn id="3962" restart="whenNotActive" fill="hold" evtFilter="cancelBubble" nodeType="interactiveSeq">
                <p:stCondLst>
                  <p:cond evt="onClick" delay="0">
                    <p:tgtEl>
                      <p:spTgt spid="871"/>
                    </p:tgtEl>
                  </p:cond>
                </p:stCondLst>
                <p:endSync evt="end" delay="0">
                  <p:rtn val="all"/>
                </p:endSync>
                <p:childTnLst>
                  <p:par>
                    <p:cTn id="3963" fill="hold">
                      <p:stCondLst>
                        <p:cond delay="0"/>
                      </p:stCondLst>
                      <p:childTnLst>
                        <p:par>
                          <p:cTn id="3964" fill="hold">
                            <p:stCondLst>
                              <p:cond delay="0"/>
                            </p:stCondLst>
                            <p:childTnLst>
                              <p:par>
                                <p:cTn id="3965" presetID="1" presetClass="exit" presetSubtype="0" fill="hold" grpId="1" nodeType="clickEffect">
                                  <p:stCondLst>
                                    <p:cond delay="0"/>
                                  </p:stCondLst>
                                  <p:childTnLst>
                                    <p:set>
                                      <p:cBhvr>
                                        <p:cTn id="3966" dur="1" fill="hold">
                                          <p:stCondLst>
                                            <p:cond delay="0"/>
                                          </p:stCondLst>
                                        </p:cTn>
                                        <p:tgtEl>
                                          <p:spTgt spid="871"/>
                                        </p:tgtEl>
                                        <p:attrNameLst>
                                          <p:attrName>style.visibility</p:attrName>
                                        </p:attrNameLst>
                                      </p:cBhvr>
                                      <p:to>
                                        <p:strVal val="hidden"/>
                                      </p:to>
                                    </p:set>
                                  </p:childTnLst>
                                </p:cTn>
                              </p:par>
                              <p:par>
                                <p:cTn id="3967" presetID="1" presetClass="entr" presetSubtype="0" fill="hold" grpId="0" nodeType="withEffect">
                                  <p:stCondLst>
                                    <p:cond delay="0"/>
                                  </p:stCondLst>
                                  <p:childTnLst>
                                    <p:set>
                                      <p:cBhvr>
                                        <p:cTn id="3968" dur="1" fill="hold">
                                          <p:stCondLst>
                                            <p:cond delay="0"/>
                                          </p:stCondLst>
                                        </p:cTn>
                                        <p:tgtEl>
                                          <p:spTgt spid="870"/>
                                        </p:tgtEl>
                                        <p:attrNameLst>
                                          <p:attrName>style.visibility</p:attrName>
                                        </p:attrNameLst>
                                      </p:cBhvr>
                                      <p:to>
                                        <p:strVal val="visible"/>
                                      </p:to>
                                    </p:set>
                                  </p:childTnLst>
                                </p:cTn>
                              </p:par>
                            </p:childTnLst>
                          </p:cTn>
                        </p:par>
                      </p:childTnLst>
                    </p:cTn>
                  </p:par>
                </p:childTnLst>
              </p:cTn>
              <p:nextCondLst>
                <p:cond evt="onClick" delay="0">
                  <p:tgtEl>
                    <p:spTgt spid="871"/>
                  </p:tgtEl>
                </p:cond>
              </p:nextCondLst>
            </p:seq>
            <p:seq concurrent="1" nextAc="seek">
              <p:cTn id="3969" restart="whenNotActive" fill="hold" evtFilter="cancelBubble" nodeType="interactiveSeq">
                <p:stCondLst>
                  <p:cond evt="onClick" delay="0">
                    <p:tgtEl>
                      <p:spTgt spid="870"/>
                    </p:tgtEl>
                  </p:cond>
                </p:stCondLst>
                <p:endSync evt="end" delay="0">
                  <p:rtn val="all"/>
                </p:endSync>
                <p:childTnLst>
                  <p:par>
                    <p:cTn id="3970" fill="hold">
                      <p:stCondLst>
                        <p:cond delay="0"/>
                      </p:stCondLst>
                      <p:childTnLst>
                        <p:par>
                          <p:cTn id="3971" fill="hold">
                            <p:stCondLst>
                              <p:cond delay="0"/>
                            </p:stCondLst>
                            <p:childTnLst>
                              <p:par>
                                <p:cTn id="3972" presetID="1" presetClass="exit" presetSubtype="0" fill="hold" grpId="1" nodeType="clickEffect">
                                  <p:stCondLst>
                                    <p:cond delay="0"/>
                                  </p:stCondLst>
                                  <p:childTnLst>
                                    <p:set>
                                      <p:cBhvr>
                                        <p:cTn id="3973" dur="1" fill="hold">
                                          <p:stCondLst>
                                            <p:cond delay="0"/>
                                          </p:stCondLst>
                                        </p:cTn>
                                        <p:tgtEl>
                                          <p:spTgt spid="870"/>
                                        </p:tgtEl>
                                        <p:attrNameLst>
                                          <p:attrName>style.visibility</p:attrName>
                                        </p:attrNameLst>
                                      </p:cBhvr>
                                      <p:to>
                                        <p:strVal val="hidden"/>
                                      </p:to>
                                    </p:set>
                                  </p:childTnLst>
                                </p:cTn>
                              </p:par>
                              <p:par>
                                <p:cTn id="3974" presetID="1" presetClass="entr" presetSubtype="0" fill="hold" grpId="0" nodeType="withEffect">
                                  <p:stCondLst>
                                    <p:cond delay="0"/>
                                  </p:stCondLst>
                                  <p:childTnLst>
                                    <p:set>
                                      <p:cBhvr>
                                        <p:cTn id="3975" dur="1" fill="hold">
                                          <p:stCondLst>
                                            <p:cond delay="0"/>
                                          </p:stCondLst>
                                        </p:cTn>
                                        <p:tgtEl>
                                          <p:spTgt spid="869"/>
                                        </p:tgtEl>
                                        <p:attrNameLst>
                                          <p:attrName>style.visibility</p:attrName>
                                        </p:attrNameLst>
                                      </p:cBhvr>
                                      <p:to>
                                        <p:strVal val="visible"/>
                                      </p:to>
                                    </p:set>
                                  </p:childTnLst>
                                </p:cTn>
                              </p:par>
                            </p:childTnLst>
                          </p:cTn>
                        </p:par>
                      </p:childTnLst>
                    </p:cTn>
                  </p:par>
                </p:childTnLst>
              </p:cTn>
              <p:nextCondLst>
                <p:cond evt="onClick" delay="0">
                  <p:tgtEl>
                    <p:spTgt spid="870"/>
                  </p:tgtEl>
                </p:cond>
              </p:nextCondLst>
            </p:seq>
            <p:seq concurrent="1" nextAc="seek">
              <p:cTn id="3976" restart="whenNotActive" fill="hold" evtFilter="cancelBubble" nodeType="interactiveSeq">
                <p:stCondLst>
                  <p:cond evt="onClick" delay="0">
                    <p:tgtEl>
                      <p:spTgt spid="869"/>
                    </p:tgtEl>
                  </p:cond>
                </p:stCondLst>
                <p:endSync evt="end" delay="0">
                  <p:rtn val="all"/>
                </p:endSync>
                <p:childTnLst>
                  <p:par>
                    <p:cTn id="3977" fill="hold">
                      <p:stCondLst>
                        <p:cond delay="0"/>
                      </p:stCondLst>
                      <p:childTnLst>
                        <p:par>
                          <p:cTn id="3978" fill="hold">
                            <p:stCondLst>
                              <p:cond delay="0"/>
                            </p:stCondLst>
                            <p:childTnLst>
                              <p:par>
                                <p:cTn id="3979" presetID="1" presetClass="exit" presetSubtype="0" fill="hold" grpId="1" nodeType="clickEffect">
                                  <p:stCondLst>
                                    <p:cond delay="0"/>
                                  </p:stCondLst>
                                  <p:childTnLst>
                                    <p:set>
                                      <p:cBhvr>
                                        <p:cTn id="3980" dur="1" fill="hold">
                                          <p:stCondLst>
                                            <p:cond delay="0"/>
                                          </p:stCondLst>
                                        </p:cTn>
                                        <p:tgtEl>
                                          <p:spTgt spid="869"/>
                                        </p:tgtEl>
                                        <p:attrNameLst>
                                          <p:attrName>style.visibility</p:attrName>
                                        </p:attrNameLst>
                                      </p:cBhvr>
                                      <p:to>
                                        <p:strVal val="hidden"/>
                                      </p:to>
                                    </p:set>
                                  </p:childTnLst>
                                </p:cTn>
                              </p:par>
                              <p:par>
                                <p:cTn id="3981" presetID="1" presetClass="entr" presetSubtype="0" fill="hold" grpId="0" nodeType="withEffect">
                                  <p:stCondLst>
                                    <p:cond delay="0"/>
                                  </p:stCondLst>
                                  <p:childTnLst>
                                    <p:set>
                                      <p:cBhvr>
                                        <p:cTn id="3982" dur="1" fill="hold">
                                          <p:stCondLst>
                                            <p:cond delay="0"/>
                                          </p:stCondLst>
                                        </p:cTn>
                                        <p:tgtEl>
                                          <p:spTgt spid="868"/>
                                        </p:tgtEl>
                                        <p:attrNameLst>
                                          <p:attrName>style.visibility</p:attrName>
                                        </p:attrNameLst>
                                      </p:cBhvr>
                                      <p:to>
                                        <p:strVal val="visible"/>
                                      </p:to>
                                    </p:set>
                                  </p:childTnLst>
                                </p:cTn>
                              </p:par>
                            </p:childTnLst>
                          </p:cTn>
                        </p:par>
                      </p:childTnLst>
                    </p:cTn>
                  </p:par>
                </p:childTnLst>
              </p:cTn>
              <p:nextCondLst>
                <p:cond evt="onClick" delay="0">
                  <p:tgtEl>
                    <p:spTgt spid="869"/>
                  </p:tgtEl>
                </p:cond>
              </p:nextCondLst>
            </p:seq>
            <p:seq concurrent="1" nextAc="seek">
              <p:cTn id="3983" restart="whenNotActive" fill="hold" evtFilter="cancelBubble" nodeType="interactiveSeq">
                <p:stCondLst>
                  <p:cond evt="onClick" delay="0">
                    <p:tgtEl>
                      <p:spTgt spid="868"/>
                    </p:tgtEl>
                  </p:cond>
                </p:stCondLst>
                <p:endSync evt="end" delay="0">
                  <p:rtn val="all"/>
                </p:endSync>
                <p:childTnLst>
                  <p:par>
                    <p:cTn id="3984" fill="hold">
                      <p:stCondLst>
                        <p:cond delay="0"/>
                      </p:stCondLst>
                      <p:childTnLst>
                        <p:par>
                          <p:cTn id="3985" fill="hold">
                            <p:stCondLst>
                              <p:cond delay="0"/>
                            </p:stCondLst>
                            <p:childTnLst>
                              <p:par>
                                <p:cTn id="3986" presetID="1" presetClass="exit" presetSubtype="0" fill="hold" grpId="1" nodeType="clickEffect">
                                  <p:stCondLst>
                                    <p:cond delay="0"/>
                                  </p:stCondLst>
                                  <p:childTnLst>
                                    <p:set>
                                      <p:cBhvr>
                                        <p:cTn id="3987" dur="1" fill="hold">
                                          <p:stCondLst>
                                            <p:cond delay="0"/>
                                          </p:stCondLst>
                                        </p:cTn>
                                        <p:tgtEl>
                                          <p:spTgt spid="868"/>
                                        </p:tgtEl>
                                        <p:attrNameLst>
                                          <p:attrName>style.visibility</p:attrName>
                                        </p:attrNameLst>
                                      </p:cBhvr>
                                      <p:to>
                                        <p:strVal val="hidden"/>
                                      </p:to>
                                    </p:set>
                                  </p:childTnLst>
                                </p:cTn>
                              </p:par>
                              <p:par>
                                <p:cTn id="3988" presetID="1" presetClass="entr" presetSubtype="0" fill="hold" grpId="0" nodeType="withEffect">
                                  <p:stCondLst>
                                    <p:cond delay="0"/>
                                  </p:stCondLst>
                                  <p:childTnLst>
                                    <p:set>
                                      <p:cBhvr>
                                        <p:cTn id="3989" dur="1" fill="hold">
                                          <p:stCondLst>
                                            <p:cond delay="0"/>
                                          </p:stCondLst>
                                        </p:cTn>
                                        <p:tgtEl>
                                          <p:spTgt spid="867"/>
                                        </p:tgtEl>
                                        <p:attrNameLst>
                                          <p:attrName>style.visibility</p:attrName>
                                        </p:attrNameLst>
                                      </p:cBhvr>
                                      <p:to>
                                        <p:strVal val="visible"/>
                                      </p:to>
                                    </p:set>
                                  </p:childTnLst>
                                </p:cTn>
                              </p:par>
                            </p:childTnLst>
                          </p:cTn>
                        </p:par>
                      </p:childTnLst>
                    </p:cTn>
                  </p:par>
                </p:childTnLst>
              </p:cTn>
              <p:nextCondLst>
                <p:cond evt="onClick" delay="0">
                  <p:tgtEl>
                    <p:spTgt spid="868"/>
                  </p:tgtEl>
                </p:cond>
              </p:nextCondLst>
            </p:seq>
            <p:seq concurrent="1" nextAc="seek">
              <p:cTn id="3990" restart="whenNotActive" fill="hold" evtFilter="cancelBubble" nodeType="interactiveSeq">
                <p:stCondLst>
                  <p:cond evt="onClick" delay="0">
                    <p:tgtEl>
                      <p:spTgt spid="867"/>
                    </p:tgtEl>
                  </p:cond>
                </p:stCondLst>
                <p:endSync evt="end" delay="0">
                  <p:rtn val="all"/>
                </p:endSync>
                <p:childTnLst>
                  <p:par>
                    <p:cTn id="3991" fill="hold">
                      <p:stCondLst>
                        <p:cond delay="0"/>
                      </p:stCondLst>
                      <p:childTnLst>
                        <p:par>
                          <p:cTn id="3992" fill="hold">
                            <p:stCondLst>
                              <p:cond delay="0"/>
                            </p:stCondLst>
                            <p:childTnLst>
                              <p:par>
                                <p:cTn id="3993" presetID="1" presetClass="exit" presetSubtype="0" fill="hold" grpId="1" nodeType="clickEffect">
                                  <p:stCondLst>
                                    <p:cond delay="0"/>
                                  </p:stCondLst>
                                  <p:childTnLst>
                                    <p:set>
                                      <p:cBhvr>
                                        <p:cTn id="3994" dur="1" fill="hold">
                                          <p:stCondLst>
                                            <p:cond delay="0"/>
                                          </p:stCondLst>
                                        </p:cTn>
                                        <p:tgtEl>
                                          <p:spTgt spid="867"/>
                                        </p:tgtEl>
                                        <p:attrNameLst>
                                          <p:attrName>style.visibility</p:attrName>
                                        </p:attrNameLst>
                                      </p:cBhvr>
                                      <p:to>
                                        <p:strVal val="hidden"/>
                                      </p:to>
                                    </p:set>
                                  </p:childTnLst>
                                </p:cTn>
                              </p:par>
                              <p:par>
                                <p:cTn id="3995" presetID="1" presetClass="entr" presetSubtype="0" fill="hold" grpId="1" nodeType="withEffect">
                                  <p:stCondLst>
                                    <p:cond delay="0"/>
                                  </p:stCondLst>
                                  <p:childTnLst>
                                    <p:set>
                                      <p:cBhvr>
                                        <p:cTn id="3996" dur="1" fill="hold">
                                          <p:stCondLst>
                                            <p:cond delay="0"/>
                                          </p:stCondLst>
                                        </p:cTn>
                                        <p:tgtEl>
                                          <p:spTgt spid="876"/>
                                        </p:tgtEl>
                                        <p:attrNameLst>
                                          <p:attrName>style.visibility</p:attrName>
                                        </p:attrNameLst>
                                      </p:cBhvr>
                                      <p:to>
                                        <p:strVal val="visible"/>
                                      </p:to>
                                    </p:set>
                                  </p:childTnLst>
                                </p:cTn>
                              </p:par>
                            </p:childTnLst>
                          </p:cTn>
                        </p:par>
                      </p:childTnLst>
                    </p:cTn>
                  </p:par>
                </p:childTnLst>
              </p:cTn>
              <p:nextCondLst>
                <p:cond evt="onClick" delay="0">
                  <p:tgtEl>
                    <p:spTgt spid="867"/>
                  </p:tgtEl>
                </p:cond>
              </p:nextCondLst>
            </p:seq>
            <p:seq concurrent="1" nextAc="seek">
              <p:cTn id="3997" restart="whenNotActive" fill="hold" evtFilter="cancelBubble" nodeType="interactiveSeq">
                <p:stCondLst>
                  <p:cond evt="onClick" delay="0">
                    <p:tgtEl>
                      <p:spTgt spid="886"/>
                    </p:tgtEl>
                  </p:cond>
                </p:stCondLst>
                <p:endSync evt="end" delay="0">
                  <p:rtn val="all"/>
                </p:endSync>
                <p:childTnLst>
                  <p:par>
                    <p:cTn id="3998" fill="hold">
                      <p:stCondLst>
                        <p:cond delay="0"/>
                      </p:stCondLst>
                      <p:childTnLst>
                        <p:par>
                          <p:cTn id="3999" fill="hold">
                            <p:stCondLst>
                              <p:cond delay="0"/>
                            </p:stCondLst>
                            <p:childTnLst>
                              <p:par>
                                <p:cTn id="4000" presetID="1" presetClass="exit" presetSubtype="0" fill="hold" grpId="0" nodeType="clickEffect">
                                  <p:stCondLst>
                                    <p:cond delay="0"/>
                                  </p:stCondLst>
                                  <p:childTnLst>
                                    <p:set>
                                      <p:cBhvr>
                                        <p:cTn id="4001" dur="1" fill="hold">
                                          <p:stCondLst>
                                            <p:cond delay="0"/>
                                          </p:stCondLst>
                                        </p:cTn>
                                        <p:tgtEl>
                                          <p:spTgt spid="886"/>
                                        </p:tgtEl>
                                        <p:attrNameLst>
                                          <p:attrName>style.visibility</p:attrName>
                                        </p:attrNameLst>
                                      </p:cBhvr>
                                      <p:to>
                                        <p:strVal val="hidden"/>
                                      </p:to>
                                    </p:set>
                                  </p:childTnLst>
                                </p:cTn>
                              </p:par>
                              <p:par>
                                <p:cTn id="4002" presetID="1" presetClass="entr" presetSubtype="0" fill="hold" grpId="1" nodeType="withEffect">
                                  <p:stCondLst>
                                    <p:cond delay="0"/>
                                  </p:stCondLst>
                                  <p:childTnLst>
                                    <p:set>
                                      <p:cBhvr>
                                        <p:cTn id="4003" dur="1" fill="hold">
                                          <p:stCondLst>
                                            <p:cond delay="0"/>
                                          </p:stCondLst>
                                        </p:cTn>
                                        <p:tgtEl>
                                          <p:spTgt spid="885"/>
                                        </p:tgtEl>
                                        <p:attrNameLst>
                                          <p:attrName>style.visibility</p:attrName>
                                        </p:attrNameLst>
                                      </p:cBhvr>
                                      <p:to>
                                        <p:strVal val="visible"/>
                                      </p:to>
                                    </p:set>
                                  </p:childTnLst>
                                </p:cTn>
                              </p:par>
                            </p:childTnLst>
                          </p:cTn>
                        </p:par>
                      </p:childTnLst>
                    </p:cTn>
                  </p:par>
                </p:childTnLst>
              </p:cTn>
              <p:nextCondLst>
                <p:cond evt="onClick" delay="0">
                  <p:tgtEl>
                    <p:spTgt spid="886"/>
                  </p:tgtEl>
                </p:cond>
              </p:nextCondLst>
            </p:seq>
            <p:seq concurrent="1" nextAc="seek">
              <p:cTn id="4004" restart="whenNotActive" fill="hold" evtFilter="cancelBubble" nodeType="interactiveSeq">
                <p:stCondLst>
                  <p:cond evt="onClick" delay="0">
                    <p:tgtEl>
                      <p:spTgt spid="885"/>
                    </p:tgtEl>
                  </p:cond>
                </p:stCondLst>
                <p:endSync evt="end" delay="0">
                  <p:rtn val="all"/>
                </p:endSync>
                <p:childTnLst>
                  <p:par>
                    <p:cTn id="4005" fill="hold">
                      <p:stCondLst>
                        <p:cond delay="0"/>
                      </p:stCondLst>
                      <p:childTnLst>
                        <p:par>
                          <p:cTn id="4006" fill="hold">
                            <p:stCondLst>
                              <p:cond delay="0"/>
                            </p:stCondLst>
                            <p:childTnLst>
                              <p:par>
                                <p:cTn id="4007" presetID="1" presetClass="exit" presetSubtype="0" fill="hold" grpId="0" nodeType="clickEffect">
                                  <p:stCondLst>
                                    <p:cond delay="0"/>
                                  </p:stCondLst>
                                  <p:childTnLst>
                                    <p:set>
                                      <p:cBhvr>
                                        <p:cTn id="4008" dur="1" fill="hold">
                                          <p:stCondLst>
                                            <p:cond delay="0"/>
                                          </p:stCondLst>
                                        </p:cTn>
                                        <p:tgtEl>
                                          <p:spTgt spid="885"/>
                                        </p:tgtEl>
                                        <p:attrNameLst>
                                          <p:attrName>style.visibility</p:attrName>
                                        </p:attrNameLst>
                                      </p:cBhvr>
                                      <p:to>
                                        <p:strVal val="hidden"/>
                                      </p:to>
                                    </p:set>
                                  </p:childTnLst>
                                </p:cTn>
                              </p:par>
                              <p:par>
                                <p:cTn id="4009" presetID="1" presetClass="entr" presetSubtype="0" fill="hold" grpId="1" nodeType="withEffect">
                                  <p:stCondLst>
                                    <p:cond delay="0"/>
                                  </p:stCondLst>
                                  <p:childTnLst>
                                    <p:set>
                                      <p:cBhvr>
                                        <p:cTn id="4010" dur="1" fill="hold">
                                          <p:stCondLst>
                                            <p:cond delay="0"/>
                                          </p:stCondLst>
                                        </p:cTn>
                                        <p:tgtEl>
                                          <p:spTgt spid="884"/>
                                        </p:tgtEl>
                                        <p:attrNameLst>
                                          <p:attrName>style.visibility</p:attrName>
                                        </p:attrNameLst>
                                      </p:cBhvr>
                                      <p:to>
                                        <p:strVal val="visible"/>
                                      </p:to>
                                    </p:set>
                                  </p:childTnLst>
                                </p:cTn>
                              </p:par>
                            </p:childTnLst>
                          </p:cTn>
                        </p:par>
                      </p:childTnLst>
                    </p:cTn>
                  </p:par>
                </p:childTnLst>
              </p:cTn>
              <p:nextCondLst>
                <p:cond evt="onClick" delay="0">
                  <p:tgtEl>
                    <p:spTgt spid="885"/>
                  </p:tgtEl>
                </p:cond>
              </p:nextCondLst>
            </p:seq>
            <p:seq concurrent="1" nextAc="seek">
              <p:cTn id="4011" restart="whenNotActive" fill="hold" evtFilter="cancelBubble" nodeType="interactiveSeq">
                <p:stCondLst>
                  <p:cond evt="onClick" delay="0">
                    <p:tgtEl>
                      <p:spTgt spid="884"/>
                    </p:tgtEl>
                  </p:cond>
                </p:stCondLst>
                <p:endSync evt="end" delay="0">
                  <p:rtn val="all"/>
                </p:endSync>
                <p:childTnLst>
                  <p:par>
                    <p:cTn id="4012" fill="hold">
                      <p:stCondLst>
                        <p:cond delay="0"/>
                      </p:stCondLst>
                      <p:childTnLst>
                        <p:par>
                          <p:cTn id="4013" fill="hold">
                            <p:stCondLst>
                              <p:cond delay="0"/>
                            </p:stCondLst>
                            <p:childTnLst>
                              <p:par>
                                <p:cTn id="4014" presetID="1" presetClass="exit" presetSubtype="0" fill="hold" grpId="0" nodeType="clickEffect">
                                  <p:stCondLst>
                                    <p:cond delay="0"/>
                                  </p:stCondLst>
                                  <p:childTnLst>
                                    <p:set>
                                      <p:cBhvr>
                                        <p:cTn id="4015" dur="1" fill="hold">
                                          <p:stCondLst>
                                            <p:cond delay="0"/>
                                          </p:stCondLst>
                                        </p:cTn>
                                        <p:tgtEl>
                                          <p:spTgt spid="884"/>
                                        </p:tgtEl>
                                        <p:attrNameLst>
                                          <p:attrName>style.visibility</p:attrName>
                                        </p:attrNameLst>
                                      </p:cBhvr>
                                      <p:to>
                                        <p:strVal val="hidden"/>
                                      </p:to>
                                    </p:set>
                                  </p:childTnLst>
                                </p:cTn>
                              </p:par>
                              <p:par>
                                <p:cTn id="4016" presetID="1" presetClass="entr" presetSubtype="0" fill="hold" grpId="0" nodeType="withEffect">
                                  <p:stCondLst>
                                    <p:cond delay="0"/>
                                  </p:stCondLst>
                                  <p:childTnLst>
                                    <p:set>
                                      <p:cBhvr>
                                        <p:cTn id="4017" dur="1" fill="hold">
                                          <p:stCondLst>
                                            <p:cond delay="0"/>
                                          </p:stCondLst>
                                        </p:cTn>
                                        <p:tgtEl>
                                          <p:spTgt spid="883"/>
                                        </p:tgtEl>
                                        <p:attrNameLst>
                                          <p:attrName>style.visibility</p:attrName>
                                        </p:attrNameLst>
                                      </p:cBhvr>
                                      <p:to>
                                        <p:strVal val="visible"/>
                                      </p:to>
                                    </p:set>
                                  </p:childTnLst>
                                </p:cTn>
                              </p:par>
                            </p:childTnLst>
                          </p:cTn>
                        </p:par>
                      </p:childTnLst>
                    </p:cTn>
                  </p:par>
                </p:childTnLst>
              </p:cTn>
              <p:nextCondLst>
                <p:cond evt="onClick" delay="0">
                  <p:tgtEl>
                    <p:spTgt spid="884"/>
                  </p:tgtEl>
                </p:cond>
              </p:nextCondLst>
            </p:seq>
            <p:seq concurrent="1" nextAc="seek">
              <p:cTn id="4018" restart="whenNotActive" fill="hold" evtFilter="cancelBubble" nodeType="interactiveSeq">
                <p:stCondLst>
                  <p:cond evt="onClick" delay="0">
                    <p:tgtEl>
                      <p:spTgt spid="883"/>
                    </p:tgtEl>
                  </p:cond>
                </p:stCondLst>
                <p:endSync evt="end" delay="0">
                  <p:rtn val="all"/>
                </p:endSync>
                <p:childTnLst>
                  <p:par>
                    <p:cTn id="4019" fill="hold">
                      <p:stCondLst>
                        <p:cond delay="0"/>
                      </p:stCondLst>
                      <p:childTnLst>
                        <p:par>
                          <p:cTn id="4020" fill="hold">
                            <p:stCondLst>
                              <p:cond delay="0"/>
                            </p:stCondLst>
                            <p:childTnLst>
                              <p:par>
                                <p:cTn id="4021" presetID="1" presetClass="exit" presetSubtype="0" fill="hold" grpId="1" nodeType="clickEffect">
                                  <p:stCondLst>
                                    <p:cond delay="0"/>
                                  </p:stCondLst>
                                  <p:childTnLst>
                                    <p:set>
                                      <p:cBhvr>
                                        <p:cTn id="4022" dur="1" fill="hold">
                                          <p:stCondLst>
                                            <p:cond delay="0"/>
                                          </p:stCondLst>
                                        </p:cTn>
                                        <p:tgtEl>
                                          <p:spTgt spid="883"/>
                                        </p:tgtEl>
                                        <p:attrNameLst>
                                          <p:attrName>style.visibility</p:attrName>
                                        </p:attrNameLst>
                                      </p:cBhvr>
                                      <p:to>
                                        <p:strVal val="hidden"/>
                                      </p:to>
                                    </p:set>
                                  </p:childTnLst>
                                </p:cTn>
                              </p:par>
                              <p:par>
                                <p:cTn id="4023" presetID="1" presetClass="entr" presetSubtype="0" fill="hold" grpId="0" nodeType="withEffect">
                                  <p:stCondLst>
                                    <p:cond delay="0"/>
                                  </p:stCondLst>
                                  <p:childTnLst>
                                    <p:set>
                                      <p:cBhvr>
                                        <p:cTn id="4024" dur="1" fill="hold">
                                          <p:stCondLst>
                                            <p:cond delay="0"/>
                                          </p:stCondLst>
                                        </p:cTn>
                                        <p:tgtEl>
                                          <p:spTgt spid="882"/>
                                        </p:tgtEl>
                                        <p:attrNameLst>
                                          <p:attrName>style.visibility</p:attrName>
                                        </p:attrNameLst>
                                      </p:cBhvr>
                                      <p:to>
                                        <p:strVal val="visible"/>
                                      </p:to>
                                    </p:set>
                                  </p:childTnLst>
                                </p:cTn>
                              </p:par>
                            </p:childTnLst>
                          </p:cTn>
                        </p:par>
                      </p:childTnLst>
                    </p:cTn>
                  </p:par>
                </p:childTnLst>
              </p:cTn>
              <p:nextCondLst>
                <p:cond evt="onClick" delay="0">
                  <p:tgtEl>
                    <p:spTgt spid="883"/>
                  </p:tgtEl>
                </p:cond>
              </p:nextCondLst>
            </p:seq>
            <p:seq concurrent="1" nextAc="seek">
              <p:cTn id="4025" restart="whenNotActive" fill="hold" evtFilter="cancelBubble" nodeType="interactiveSeq">
                <p:stCondLst>
                  <p:cond evt="onClick" delay="0">
                    <p:tgtEl>
                      <p:spTgt spid="882"/>
                    </p:tgtEl>
                  </p:cond>
                </p:stCondLst>
                <p:endSync evt="end" delay="0">
                  <p:rtn val="all"/>
                </p:endSync>
                <p:childTnLst>
                  <p:par>
                    <p:cTn id="4026" fill="hold">
                      <p:stCondLst>
                        <p:cond delay="0"/>
                      </p:stCondLst>
                      <p:childTnLst>
                        <p:par>
                          <p:cTn id="4027" fill="hold">
                            <p:stCondLst>
                              <p:cond delay="0"/>
                            </p:stCondLst>
                            <p:childTnLst>
                              <p:par>
                                <p:cTn id="4028" presetID="1" presetClass="exit" presetSubtype="0" fill="hold" grpId="1" nodeType="clickEffect">
                                  <p:stCondLst>
                                    <p:cond delay="0"/>
                                  </p:stCondLst>
                                  <p:childTnLst>
                                    <p:set>
                                      <p:cBhvr>
                                        <p:cTn id="4029" dur="1" fill="hold">
                                          <p:stCondLst>
                                            <p:cond delay="0"/>
                                          </p:stCondLst>
                                        </p:cTn>
                                        <p:tgtEl>
                                          <p:spTgt spid="882"/>
                                        </p:tgtEl>
                                        <p:attrNameLst>
                                          <p:attrName>style.visibility</p:attrName>
                                        </p:attrNameLst>
                                      </p:cBhvr>
                                      <p:to>
                                        <p:strVal val="hidden"/>
                                      </p:to>
                                    </p:set>
                                  </p:childTnLst>
                                </p:cTn>
                              </p:par>
                              <p:par>
                                <p:cTn id="4030" presetID="1" presetClass="entr" presetSubtype="0" fill="hold" grpId="0" nodeType="withEffect">
                                  <p:stCondLst>
                                    <p:cond delay="0"/>
                                  </p:stCondLst>
                                  <p:childTnLst>
                                    <p:set>
                                      <p:cBhvr>
                                        <p:cTn id="4031" dur="1" fill="hold">
                                          <p:stCondLst>
                                            <p:cond delay="0"/>
                                          </p:stCondLst>
                                        </p:cTn>
                                        <p:tgtEl>
                                          <p:spTgt spid="881"/>
                                        </p:tgtEl>
                                        <p:attrNameLst>
                                          <p:attrName>style.visibility</p:attrName>
                                        </p:attrNameLst>
                                      </p:cBhvr>
                                      <p:to>
                                        <p:strVal val="visible"/>
                                      </p:to>
                                    </p:set>
                                  </p:childTnLst>
                                </p:cTn>
                              </p:par>
                            </p:childTnLst>
                          </p:cTn>
                        </p:par>
                      </p:childTnLst>
                    </p:cTn>
                  </p:par>
                </p:childTnLst>
              </p:cTn>
              <p:nextCondLst>
                <p:cond evt="onClick" delay="0">
                  <p:tgtEl>
                    <p:spTgt spid="882"/>
                  </p:tgtEl>
                </p:cond>
              </p:nextCondLst>
            </p:seq>
            <p:seq concurrent="1" nextAc="seek">
              <p:cTn id="4032" restart="whenNotActive" fill="hold" evtFilter="cancelBubble" nodeType="interactiveSeq">
                <p:stCondLst>
                  <p:cond evt="onClick" delay="0">
                    <p:tgtEl>
                      <p:spTgt spid="881"/>
                    </p:tgtEl>
                  </p:cond>
                </p:stCondLst>
                <p:endSync evt="end" delay="0">
                  <p:rtn val="all"/>
                </p:endSync>
                <p:childTnLst>
                  <p:par>
                    <p:cTn id="4033" fill="hold">
                      <p:stCondLst>
                        <p:cond delay="0"/>
                      </p:stCondLst>
                      <p:childTnLst>
                        <p:par>
                          <p:cTn id="4034" fill="hold">
                            <p:stCondLst>
                              <p:cond delay="0"/>
                            </p:stCondLst>
                            <p:childTnLst>
                              <p:par>
                                <p:cTn id="4035" presetID="1" presetClass="exit" presetSubtype="0" fill="hold" grpId="1" nodeType="clickEffect">
                                  <p:stCondLst>
                                    <p:cond delay="0"/>
                                  </p:stCondLst>
                                  <p:childTnLst>
                                    <p:set>
                                      <p:cBhvr>
                                        <p:cTn id="4036" dur="1" fill="hold">
                                          <p:stCondLst>
                                            <p:cond delay="0"/>
                                          </p:stCondLst>
                                        </p:cTn>
                                        <p:tgtEl>
                                          <p:spTgt spid="881"/>
                                        </p:tgtEl>
                                        <p:attrNameLst>
                                          <p:attrName>style.visibility</p:attrName>
                                        </p:attrNameLst>
                                      </p:cBhvr>
                                      <p:to>
                                        <p:strVal val="hidden"/>
                                      </p:to>
                                    </p:set>
                                  </p:childTnLst>
                                </p:cTn>
                              </p:par>
                              <p:par>
                                <p:cTn id="4037" presetID="1" presetClass="entr" presetSubtype="0" fill="hold" grpId="0" nodeType="withEffect">
                                  <p:stCondLst>
                                    <p:cond delay="0"/>
                                  </p:stCondLst>
                                  <p:childTnLst>
                                    <p:set>
                                      <p:cBhvr>
                                        <p:cTn id="4038" dur="1" fill="hold">
                                          <p:stCondLst>
                                            <p:cond delay="0"/>
                                          </p:stCondLst>
                                        </p:cTn>
                                        <p:tgtEl>
                                          <p:spTgt spid="880"/>
                                        </p:tgtEl>
                                        <p:attrNameLst>
                                          <p:attrName>style.visibility</p:attrName>
                                        </p:attrNameLst>
                                      </p:cBhvr>
                                      <p:to>
                                        <p:strVal val="visible"/>
                                      </p:to>
                                    </p:set>
                                  </p:childTnLst>
                                </p:cTn>
                              </p:par>
                            </p:childTnLst>
                          </p:cTn>
                        </p:par>
                      </p:childTnLst>
                    </p:cTn>
                  </p:par>
                </p:childTnLst>
              </p:cTn>
              <p:nextCondLst>
                <p:cond evt="onClick" delay="0">
                  <p:tgtEl>
                    <p:spTgt spid="881"/>
                  </p:tgtEl>
                </p:cond>
              </p:nextCondLst>
            </p:seq>
            <p:seq concurrent="1" nextAc="seek">
              <p:cTn id="4039" restart="whenNotActive" fill="hold" evtFilter="cancelBubble" nodeType="interactiveSeq">
                <p:stCondLst>
                  <p:cond evt="onClick" delay="0">
                    <p:tgtEl>
                      <p:spTgt spid="880"/>
                    </p:tgtEl>
                  </p:cond>
                </p:stCondLst>
                <p:endSync evt="end" delay="0">
                  <p:rtn val="all"/>
                </p:endSync>
                <p:childTnLst>
                  <p:par>
                    <p:cTn id="4040" fill="hold">
                      <p:stCondLst>
                        <p:cond delay="0"/>
                      </p:stCondLst>
                      <p:childTnLst>
                        <p:par>
                          <p:cTn id="4041" fill="hold">
                            <p:stCondLst>
                              <p:cond delay="0"/>
                            </p:stCondLst>
                            <p:childTnLst>
                              <p:par>
                                <p:cTn id="4042" presetID="1" presetClass="exit" presetSubtype="0" fill="hold" grpId="1" nodeType="clickEffect">
                                  <p:stCondLst>
                                    <p:cond delay="0"/>
                                  </p:stCondLst>
                                  <p:childTnLst>
                                    <p:set>
                                      <p:cBhvr>
                                        <p:cTn id="4043" dur="1" fill="hold">
                                          <p:stCondLst>
                                            <p:cond delay="0"/>
                                          </p:stCondLst>
                                        </p:cTn>
                                        <p:tgtEl>
                                          <p:spTgt spid="880"/>
                                        </p:tgtEl>
                                        <p:attrNameLst>
                                          <p:attrName>style.visibility</p:attrName>
                                        </p:attrNameLst>
                                      </p:cBhvr>
                                      <p:to>
                                        <p:strVal val="hidden"/>
                                      </p:to>
                                    </p:set>
                                  </p:childTnLst>
                                </p:cTn>
                              </p:par>
                              <p:par>
                                <p:cTn id="4044" presetID="1" presetClass="entr" presetSubtype="0" fill="hold" grpId="0" nodeType="withEffect">
                                  <p:stCondLst>
                                    <p:cond delay="0"/>
                                  </p:stCondLst>
                                  <p:childTnLst>
                                    <p:set>
                                      <p:cBhvr>
                                        <p:cTn id="4045" dur="1" fill="hold">
                                          <p:stCondLst>
                                            <p:cond delay="0"/>
                                          </p:stCondLst>
                                        </p:cTn>
                                        <p:tgtEl>
                                          <p:spTgt spid="879"/>
                                        </p:tgtEl>
                                        <p:attrNameLst>
                                          <p:attrName>style.visibility</p:attrName>
                                        </p:attrNameLst>
                                      </p:cBhvr>
                                      <p:to>
                                        <p:strVal val="visible"/>
                                      </p:to>
                                    </p:set>
                                  </p:childTnLst>
                                </p:cTn>
                              </p:par>
                            </p:childTnLst>
                          </p:cTn>
                        </p:par>
                      </p:childTnLst>
                    </p:cTn>
                  </p:par>
                </p:childTnLst>
              </p:cTn>
              <p:nextCondLst>
                <p:cond evt="onClick" delay="0">
                  <p:tgtEl>
                    <p:spTgt spid="880"/>
                  </p:tgtEl>
                </p:cond>
              </p:nextCondLst>
            </p:seq>
            <p:seq concurrent="1" nextAc="seek">
              <p:cTn id="4046" restart="whenNotActive" fill="hold" evtFilter="cancelBubble" nodeType="interactiveSeq">
                <p:stCondLst>
                  <p:cond evt="onClick" delay="0">
                    <p:tgtEl>
                      <p:spTgt spid="879"/>
                    </p:tgtEl>
                  </p:cond>
                </p:stCondLst>
                <p:endSync evt="end" delay="0">
                  <p:rtn val="all"/>
                </p:endSync>
                <p:childTnLst>
                  <p:par>
                    <p:cTn id="4047" fill="hold">
                      <p:stCondLst>
                        <p:cond delay="0"/>
                      </p:stCondLst>
                      <p:childTnLst>
                        <p:par>
                          <p:cTn id="4048" fill="hold">
                            <p:stCondLst>
                              <p:cond delay="0"/>
                            </p:stCondLst>
                            <p:childTnLst>
                              <p:par>
                                <p:cTn id="4049" presetID="1" presetClass="exit" presetSubtype="0" fill="hold" grpId="1" nodeType="clickEffect">
                                  <p:stCondLst>
                                    <p:cond delay="0"/>
                                  </p:stCondLst>
                                  <p:childTnLst>
                                    <p:set>
                                      <p:cBhvr>
                                        <p:cTn id="4050" dur="1" fill="hold">
                                          <p:stCondLst>
                                            <p:cond delay="0"/>
                                          </p:stCondLst>
                                        </p:cTn>
                                        <p:tgtEl>
                                          <p:spTgt spid="879"/>
                                        </p:tgtEl>
                                        <p:attrNameLst>
                                          <p:attrName>style.visibility</p:attrName>
                                        </p:attrNameLst>
                                      </p:cBhvr>
                                      <p:to>
                                        <p:strVal val="hidden"/>
                                      </p:to>
                                    </p:set>
                                  </p:childTnLst>
                                </p:cTn>
                              </p:par>
                              <p:par>
                                <p:cTn id="4051" presetID="1" presetClass="entr" presetSubtype="0" fill="hold" grpId="0" nodeType="withEffect">
                                  <p:stCondLst>
                                    <p:cond delay="0"/>
                                  </p:stCondLst>
                                  <p:childTnLst>
                                    <p:set>
                                      <p:cBhvr>
                                        <p:cTn id="4052" dur="1" fill="hold">
                                          <p:stCondLst>
                                            <p:cond delay="0"/>
                                          </p:stCondLst>
                                        </p:cTn>
                                        <p:tgtEl>
                                          <p:spTgt spid="878"/>
                                        </p:tgtEl>
                                        <p:attrNameLst>
                                          <p:attrName>style.visibility</p:attrName>
                                        </p:attrNameLst>
                                      </p:cBhvr>
                                      <p:to>
                                        <p:strVal val="visible"/>
                                      </p:to>
                                    </p:set>
                                  </p:childTnLst>
                                </p:cTn>
                              </p:par>
                            </p:childTnLst>
                          </p:cTn>
                        </p:par>
                      </p:childTnLst>
                    </p:cTn>
                  </p:par>
                </p:childTnLst>
              </p:cTn>
              <p:nextCondLst>
                <p:cond evt="onClick" delay="0">
                  <p:tgtEl>
                    <p:spTgt spid="879"/>
                  </p:tgtEl>
                </p:cond>
              </p:nextCondLst>
            </p:seq>
            <p:seq concurrent="1" nextAc="seek">
              <p:cTn id="4053" restart="whenNotActive" fill="hold" evtFilter="cancelBubble" nodeType="interactiveSeq">
                <p:stCondLst>
                  <p:cond evt="onClick" delay="0">
                    <p:tgtEl>
                      <p:spTgt spid="878"/>
                    </p:tgtEl>
                  </p:cond>
                </p:stCondLst>
                <p:endSync evt="end" delay="0">
                  <p:rtn val="all"/>
                </p:endSync>
                <p:childTnLst>
                  <p:par>
                    <p:cTn id="4054" fill="hold">
                      <p:stCondLst>
                        <p:cond delay="0"/>
                      </p:stCondLst>
                      <p:childTnLst>
                        <p:par>
                          <p:cTn id="4055" fill="hold">
                            <p:stCondLst>
                              <p:cond delay="0"/>
                            </p:stCondLst>
                            <p:childTnLst>
                              <p:par>
                                <p:cTn id="4056" presetID="1" presetClass="exit" presetSubtype="0" fill="hold" grpId="1" nodeType="clickEffect">
                                  <p:stCondLst>
                                    <p:cond delay="0"/>
                                  </p:stCondLst>
                                  <p:childTnLst>
                                    <p:set>
                                      <p:cBhvr>
                                        <p:cTn id="4057" dur="1" fill="hold">
                                          <p:stCondLst>
                                            <p:cond delay="0"/>
                                          </p:stCondLst>
                                        </p:cTn>
                                        <p:tgtEl>
                                          <p:spTgt spid="878"/>
                                        </p:tgtEl>
                                        <p:attrNameLst>
                                          <p:attrName>style.visibility</p:attrName>
                                        </p:attrNameLst>
                                      </p:cBhvr>
                                      <p:to>
                                        <p:strVal val="hidden"/>
                                      </p:to>
                                    </p:set>
                                  </p:childTnLst>
                                </p:cTn>
                              </p:par>
                              <p:par>
                                <p:cTn id="4058" presetID="1" presetClass="entr" presetSubtype="0" fill="hold" grpId="0" nodeType="withEffect">
                                  <p:stCondLst>
                                    <p:cond delay="0"/>
                                  </p:stCondLst>
                                  <p:childTnLst>
                                    <p:set>
                                      <p:cBhvr>
                                        <p:cTn id="4059" dur="1" fill="hold">
                                          <p:stCondLst>
                                            <p:cond delay="0"/>
                                          </p:stCondLst>
                                        </p:cTn>
                                        <p:tgtEl>
                                          <p:spTgt spid="877"/>
                                        </p:tgtEl>
                                        <p:attrNameLst>
                                          <p:attrName>style.visibility</p:attrName>
                                        </p:attrNameLst>
                                      </p:cBhvr>
                                      <p:to>
                                        <p:strVal val="visible"/>
                                      </p:to>
                                    </p:set>
                                  </p:childTnLst>
                                </p:cTn>
                              </p:par>
                            </p:childTnLst>
                          </p:cTn>
                        </p:par>
                      </p:childTnLst>
                    </p:cTn>
                  </p:par>
                </p:childTnLst>
              </p:cTn>
              <p:nextCondLst>
                <p:cond evt="onClick" delay="0">
                  <p:tgtEl>
                    <p:spTgt spid="878"/>
                  </p:tgtEl>
                </p:cond>
              </p:nextCondLst>
            </p:seq>
            <p:seq concurrent="1" nextAc="seek">
              <p:cTn id="4060" restart="whenNotActive" fill="hold" evtFilter="cancelBubble" nodeType="interactiveSeq">
                <p:stCondLst>
                  <p:cond evt="onClick" delay="0">
                    <p:tgtEl>
                      <p:spTgt spid="877"/>
                    </p:tgtEl>
                  </p:cond>
                </p:stCondLst>
                <p:endSync evt="end" delay="0">
                  <p:rtn val="all"/>
                </p:endSync>
                <p:childTnLst>
                  <p:par>
                    <p:cTn id="4061" fill="hold">
                      <p:stCondLst>
                        <p:cond delay="0"/>
                      </p:stCondLst>
                      <p:childTnLst>
                        <p:par>
                          <p:cTn id="4062" fill="hold">
                            <p:stCondLst>
                              <p:cond delay="0"/>
                            </p:stCondLst>
                            <p:childTnLst>
                              <p:par>
                                <p:cTn id="4063" presetID="1" presetClass="exit" presetSubtype="0" fill="hold" grpId="1" nodeType="clickEffect">
                                  <p:stCondLst>
                                    <p:cond delay="0"/>
                                  </p:stCondLst>
                                  <p:childTnLst>
                                    <p:set>
                                      <p:cBhvr>
                                        <p:cTn id="4064" dur="1" fill="hold">
                                          <p:stCondLst>
                                            <p:cond delay="0"/>
                                          </p:stCondLst>
                                        </p:cTn>
                                        <p:tgtEl>
                                          <p:spTgt spid="877"/>
                                        </p:tgtEl>
                                        <p:attrNameLst>
                                          <p:attrName>style.visibility</p:attrName>
                                        </p:attrNameLst>
                                      </p:cBhvr>
                                      <p:to>
                                        <p:strVal val="hidden"/>
                                      </p:to>
                                    </p:set>
                                  </p:childTnLst>
                                </p:cTn>
                              </p:par>
                              <p:par>
                                <p:cTn id="4065" presetID="1" presetClass="entr" presetSubtype="0" fill="hold" grpId="1" nodeType="withEffect">
                                  <p:stCondLst>
                                    <p:cond delay="0"/>
                                  </p:stCondLst>
                                  <p:childTnLst>
                                    <p:set>
                                      <p:cBhvr>
                                        <p:cTn id="4066" dur="1" fill="hold">
                                          <p:stCondLst>
                                            <p:cond delay="0"/>
                                          </p:stCondLst>
                                        </p:cTn>
                                        <p:tgtEl>
                                          <p:spTgt spid="886"/>
                                        </p:tgtEl>
                                        <p:attrNameLst>
                                          <p:attrName>style.visibility</p:attrName>
                                        </p:attrNameLst>
                                      </p:cBhvr>
                                      <p:to>
                                        <p:strVal val="visible"/>
                                      </p:to>
                                    </p:set>
                                  </p:childTnLst>
                                </p:cTn>
                              </p:par>
                            </p:childTnLst>
                          </p:cTn>
                        </p:par>
                      </p:childTnLst>
                    </p:cTn>
                  </p:par>
                </p:childTnLst>
              </p:cTn>
              <p:nextCondLst>
                <p:cond evt="onClick" delay="0">
                  <p:tgtEl>
                    <p:spTgt spid="877"/>
                  </p:tgtEl>
                </p:cond>
              </p:nextCondLst>
            </p:seq>
            <p:seq concurrent="1" nextAc="seek">
              <p:cTn id="4067" restart="whenNotActive" fill="hold" evtFilter="cancelBubble" nodeType="interactiveSeq">
                <p:stCondLst>
                  <p:cond evt="onClick" delay="0">
                    <p:tgtEl>
                      <p:spTgt spid="896"/>
                    </p:tgtEl>
                  </p:cond>
                </p:stCondLst>
                <p:endSync evt="end" delay="0">
                  <p:rtn val="all"/>
                </p:endSync>
                <p:childTnLst>
                  <p:par>
                    <p:cTn id="4068" fill="hold">
                      <p:stCondLst>
                        <p:cond delay="0"/>
                      </p:stCondLst>
                      <p:childTnLst>
                        <p:par>
                          <p:cTn id="4069" fill="hold">
                            <p:stCondLst>
                              <p:cond delay="0"/>
                            </p:stCondLst>
                            <p:childTnLst>
                              <p:par>
                                <p:cTn id="4070" presetID="1" presetClass="exit" presetSubtype="0" fill="hold" grpId="0" nodeType="clickEffect">
                                  <p:stCondLst>
                                    <p:cond delay="0"/>
                                  </p:stCondLst>
                                  <p:childTnLst>
                                    <p:set>
                                      <p:cBhvr>
                                        <p:cTn id="4071" dur="1" fill="hold">
                                          <p:stCondLst>
                                            <p:cond delay="0"/>
                                          </p:stCondLst>
                                        </p:cTn>
                                        <p:tgtEl>
                                          <p:spTgt spid="896"/>
                                        </p:tgtEl>
                                        <p:attrNameLst>
                                          <p:attrName>style.visibility</p:attrName>
                                        </p:attrNameLst>
                                      </p:cBhvr>
                                      <p:to>
                                        <p:strVal val="hidden"/>
                                      </p:to>
                                    </p:set>
                                  </p:childTnLst>
                                </p:cTn>
                              </p:par>
                              <p:par>
                                <p:cTn id="4072" presetID="1" presetClass="entr" presetSubtype="0" fill="hold" grpId="1" nodeType="withEffect">
                                  <p:stCondLst>
                                    <p:cond delay="0"/>
                                  </p:stCondLst>
                                  <p:childTnLst>
                                    <p:set>
                                      <p:cBhvr>
                                        <p:cTn id="4073" dur="1" fill="hold">
                                          <p:stCondLst>
                                            <p:cond delay="0"/>
                                          </p:stCondLst>
                                        </p:cTn>
                                        <p:tgtEl>
                                          <p:spTgt spid="895"/>
                                        </p:tgtEl>
                                        <p:attrNameLst>
                                          <p:attrName>style.visibility</p:attrName>
                                        </p:attrNameLst>
                                      </p:cBhvr>
                                      <p:to>
                                        <p:strVal val="visible"/>
                                      </p:to>
                                    </p:set>
                                  </p:childTnLst>
                                </p:cTn>
                              </p:par>
                            </p:childTnLst>
                          </p:cTn>
                        </p:par>
                      </p:childTnLst>
                    </p:cTn>
                  </p:par>
                </p:childTnLst>
              </p:cTn>
              <p:nextCondLst>
                <p:cond evt="onClick" delay="0">
                  <p:tgtEl>
                    <p:spTgt spid="896"/>
                  </p:tgtEl>
                </p:cond>
              </p:nextCondLst>
            </p:seq>
            <p:seq concurrent="1" nextAc="seek">
              <p:cTn id="4074" restart="whenNotActive" fill="hold" evtFilter="cancelBubble" nodeType="interactiveSeq">
                <p:stCondLst>
                  <p:cond evt="onClick" delay="0">
                    <p:tgtEl>
                      <p:spTgt spid="895"/>
                    </p:tgtEl>
                  </p:cond>
                </p:stCondLst>
                <p:endSync evt="end" delay="0">
                  <p:rtn val="all"/>
                </p:endSync>
                <p:childTnLst>
                  <p:par>
                    <p:cTn id="4075" fill="hold">
                      <p:stCondLst>
                        <p:cond delay="0"/>
                      </p:stCondLst>
                      <p:childTnLst>
                        <p:par>
                          <p:cTn id="4076" fill="hold">
                            <p:stCondLst>
                              <p:cond delay="0"/>
                            </p:stCondLst>
                            <p:childTnLst>
                              <p:par>
                                <p:cTn id="4077" presetID="1" presetClass="exit" presetSubtype="0" fill="hold" grpId="0" nodeType="clickEffect">
                                  <p:stCondLst>
                                    <p:cond delay="0"/>
                                  </p:stCondLst>
                                  <p:childTnLst>
                                    <p:set>
                                      <p:cBhvr>
                                        <p:cTn id="4078" dur="1" fill="hold">
                                          <p:stCondLst>
                                            <p:cond delay="0"/>
                                          </p:stCondLst>
                                        </p:cTn>
                                        <p:tgtEl>
                                          <p:spTgt spid="895"/>
                                        </p:tgtEl>
                                        <p:attrNameLst>
                                          <p:attrName>style.visibility</p:attrName>
                                        </p:attrNameLst>
                                      </p:cBhvr>
                                      <p:to>
                                        <p:strVal val="hidden"/>
                                      </p:to>
                                    </p:set>
                                  </p:childTnLst>
                                </p:cTn>
                              </p:par>
                              <p:par>
                                <p:cTn id="4079" presetID="1" presetClass="entr" presetSubtype="0" fill="hold" grpId="1" nodeType="withEffect">
                                  <p:stCondLst>
                                    <p:cond delay="0"/>
                                  </p:stCondLst>
                                  <p:childTnLst>
                                    <p:set>
                                      <p:cBhvr>
                                        <p:cTn id="4080" dur="1" fill="hold">
                                          <p:stCondLst>
                                            <p:cond delay="0"/>
                                          </p:stCondLst>
                                        </p:cTn>
                                        <p:tgtEl>
                                          <p:spTgt spid="894"/>
                                        </p:tgtEl>
                                        <p:attrNameLst>
                                          <p:attrName>style.visibility</p:attrName>
                                        </p:attrNameLst>
                                      </p:cBhvr>
                                      <p:to>
                                        <p:strVal val="visible"/>
                                      </p:to>
                                    </p:set>
                                  </p:childTnLst>
                                </p:cTn>
                              </p:par>
                            </p:childTnLst>
                          </p:cTn>
                        </p:par>
                      </p:childTnLst>
                    </p:cTn>
                  </p:par>
                </p:childTnLst>
              </p:cTn>
              <p:nextCondLst>
                <p:cond evt="onClick" delay="0">
                  <p:tgtEl>
                    <p:spTgt spid="895"/>
                  </p:tgtEl>
                </p:cond>
              </p:nextCondLst>
            </p:seq>
            <p:seq concurrent="1" nextAc="seek">
              <p:cTn id="4081" restart="whenNotActive" fill="hold" evtFilter="cancelBubble" nodeType="interactiveSeq">
                <p:stCondLst>
                  <p:cond evt="onClick" delay="0">
                    <p:tgtEl>
                      <p:spTgt spid="894"/>
                    </p:tgtEl>
                  </p:cond>
                </p:stCondLst>
                <p:endSync evt="end" delay="0">
                  <p:rtn val="all"/>
                </p:endSync>
                <p:childTnLst>
                  <p:par>
                    <p:cTn id="4082" fill="hold">
                      <p:stCondLst>
                        <p:cond delay="0"/>
                      </p:stCondLst>
                      <p:childTnLst>
                        <p:par>
                          <p:cTn id="4083" fill="hold">
                            <p:stCondLst>
                              <p:cond delay="0"/>
                            </p:stCondLst>
                            <p:childTnLst>
                              <p:par>
                                <p:cTn id="4084" presetID="1" presetClass="exit" presetSubtype="0" fill="hold" grpId="0" nodeType="clickEffect">
                                  <p:stCondLst>
                                    <p:cond delay="0"/>
                                  </p:stCondLst>
                                  <p:childTnLst>
                                    <p:set>
                                      <p:cBhvr>
                                        <p:cTn id="4085" dur="1" fill="hold">
                                          <p:stCondLst>
                                            <p:cond delay="0"/>
                                          </p:stCondLst>
                                        </p:cTn>
                                        <p:tgtEl>
                                          <p:spTgt spid="894"/>
                                        </p:tgtEl>
                                        <p:attrNameLst>
                                          <p:attrName>style.visibility</p:attrName>
                                        </p:attrNameLst>
                                      </p:cBhvr>
                                      <p:to>
                                        <p:strVal val="hidden"/>
                                      </p:to>
                                    </p:set>
                                  </p:childTnLst>
                                </p:cTn>
                              </p:par>
                              <p:par>
                                <p:cTn id="4086" presetID="1" presetClass="entr" presetSubtype="0" fill="hold" grpId="0" nodeType="withEffect">
                                  <p:stCondLst>
                                    <p:cond delay="0"/>
                                  </p:stCondLst>
                                  <p:childTnLst>
                                    <p:set>
                                      <p:cBhvr>
                                        <p:cTn id="4087" dur="1" fill="hold">
                                          <p:stCondLst>
                                            <p:cond delay="0"/>
                                          </p:stCondLst>
                                        </p:cTn>
                                        <p:tgtEl>
                                          <p:spTgt spid="893"/>
                                        </p:tgtEl>
                                        <p:attrNameLst>
                                          <p:attrName>style.visibility</p:attrName>
                                        </p:attrNameLst>
                                      </p:cBhvr>
                                      <p:to>
                                        <p:strVal val="visible"/>
                                      </p:to>
                                    </p:set>
                                  </p:childTnLst>
                                </p:cTn>
                              </p:par>
                            </p:childTnLst>
                          </p:cTn>
                        </p:par>
                      </p:childTnLst>
                    </p:cTn>
                  </p:par>
                </p:childTnLst>
              </p:cTn>
              <p:nextCondLst>
                <p:cond evt="onClick" delay="0">
                  <p:tgtEl>
                    <p:spTgt spid="894"/>
                  </p:tgtEl>
                </p:cond>
              </p:nextCondLst>
            </p:seq>
            <p:seq concurrent="1" nextAc="seek">
              <p:cTn id="4088" restart="whenNotActive" fill="hold" evtFilter="cancelBubble" nodeType="interactiveSeq">
                <p:stCondLst>
                  <p:cond evt="onClick" delay="0">
                    <p:tgtEl>
                      <p:spTgt spid="893"/>
                    </p:tgtEl>
                  </p:cond>
                </p:stCondLst>
                <p:endSync evt="end" delay="0">
                  <p:rtn val="all"/>
                </p:endSync>
                <p:childTnLst>
                  <p:par>
                    <p:cTn id="4089" fill="hold">
                      <p:stCondLst>
                        <p:cond delay="0"/>
                      </p:stCondLst>
                      <p:childTnLst>
                        <p:par>
                          <p:cTn id="4090" fill="hold">
                            <p:stCondLst>
                              <p:cond delay="0"/>
                            </p:stCondLst>
                            <p:childTnLst>
                              <p:par>
                                <p:cTn id="4091" presetID="1" presetClass="exit" presetSubtype="0" fill="hold" grpId="1" nodeType="clickEffect">
                                  <p:stCondLst>
                                    <p:cond delay="0"/>
                                  </p:stCondLst>
                                  <p:childTnLst>
                                    <p:set>
                                      <p:cBhvr>
                                        <p:cTn id="4092" dur="1" fill="hold">
                                          <p:stCondLst>
                                            <p:cond delay="0"/>
                                          </p:stCondLst>
                                        </p:cTn>
                                        <p:tgtEl>
                                          <p:spTgt spid="893"/>
                                        </p:tgtEl>
                                        <p:attrNameLst>
                                          <p:attrName>style.visibility</p:attrName>
                                        </p:attrNameLst>
                                      </p:cBhvr>
                                      <p:to>
                                        <p:strVal val="hidden"/>
                                      </p:to>
                                    </p:set>
                                  </p:childTnLst>
                                </p:cTn>
                              </p:par>
                              <p:par>
                                <p:cTn id="4093" presetID="1" presetClass="entr" presetSubtype="0" fill="hold" grpId="0" nodeType="withEffect">
                                  <p:stCondLst>
                                    <p:cond delay="0"/>
                                  </p:stCondLst>
                                  <p:childTnLst>
                                    <p:set>
                                      <p:cBhvr>
                                        <p:cTn id="4094" dur="1" fill="hold">
                                          <p:stCondLst>
                                            <p:cond delay="0"/>
                                          </p:stCondLst>
                                        </p:cTn>
                                        <p:tgtEl>
                                          <p:spTgt spid="892"/>
                                        </p:tgtEl>
                                        <p:attrNameLst>
                                          <p:attrName>style.visibility</p:attrName>
                                        </p:attrNameLst>
                                      </p:cBhvr>
                                      <p:to>
                                        <p:strVal val="visible"/>
                                      </p:to>
                                    </p:set>
                                  </p:childTnLst>
                                </p:cTn>
                              </p:par>
                            </p:childTnLst>
                          </p:cTn>
                        </p:par>
                      </p:childTnLst>
                    </p:cTn>
                  </p:par>
                </p:childTnLst>
              </p:cTn>
              <p:nextCondLst>
                <p:cond evt="onClick" delay="0">
                  <p:tgtEl>
                    <p:spTgt spid="893"/>
                  </p:tgtEl>
                </p:cond>
              </p:nextCondLst>
            </p:seq>
            <p:seq concurrent="1" nextAc="seek">
              <p:cTn id="4095" restart="whenNotActive" fill="hold" evtFilter="cancelBubble" nodeType="interactiveSeq">
                <p:stCondLst>
                  <p:cond evt="onClick" delay="0">
                    <p:tgtEl>
                      <p:spTgt spid="892"/>
                    </p:tgtEl>
                  </p:cond>
                </p:stCondLst>
                <p:endSync evt="end" delay="0">
                  <p:rtn val="all"/>
                </p:endSync>
                <p:childTnLst>
                  <p:par>
                    <p:cTn id="4096" fill="hold">
                      <p:stCondLst>
                        <p:cond delay="0"/>
                      </p:stCondLst>
                      <p:childTnLst>
                        <p:par>
                          <p:cTn id="4097" fill="hold">
                            <p:stCondLst>
                              <p:cond delay="0"/>
                            </p:stCondLst>
                            <p:childTnLst>
                              <p:par>
                                <p:cTn id="4098" presetID="1" presetClass="exit" presetSubtype="0" fill="hold" grpId="1" nodeType="clickEffect">
                                  <p:stCondLst>
                                    <p:cond delay="0"/>
                                  </p:stCondLst>
                                  <p:childTnLst>
                                    <p:set>
                                      <p:cBhvr>
                                        <p:cTn id="4099" dur="1" fill="hold">
                                          <p:stCondLst>
                                            <p:cond delay="0"/>
                                          </p:stCondLst>
                                        </p:cTn>
                                        <p:tgtEl>
                                          <p:spTgt spid="892"/>
                                        </p:tgtEl>
                                        <p:attrNameLst>
                                          <p:attrName>style.visibility</p:attrName>
                                        </p:attrNameLst>
                                      </p:cBhvr>
                                      <p:to>
                                        <p:strVal val="hidden"/>
                                      </p:to>
                                    </p:set>
                                  </p:childTnLst>
                                </p:cTn>
                              </p:par>
                              <p:par>
                                <p:cTn id="4100" presetID="1" presetClass="entr" presetSubtype="0" fill="hold" grpId="0" nodeType="withEffect">
                                  <p:stCondLst>
                                    <p:cond delay="0"/>
                                  </p:stCondLst>
                                  <p:childTnLst>
                                    <p:set>
                                      <p:cBhvr>
                                        <p:cTn id="4101" dur="1" fill="hold">
                                          <p:stCondLst>
                                            <p:cond delay="0"/>
                                          </p:stCondLst>
                                        </p:cTn>
                                        <p:tgtEl>
                                          <p:spTgt spid="891"/>
                                        </p:tgtEl>
                                        <p:attrNameLst>
                                          <p:attrName>style.visibility</p:attrName>
                                        </p:attrNameLst>
                                      </p:cBhvr>
                                      <p:to>
                                        <p:strVal val="visible"/>
                                      </p:to>
                                    </p:set>
                                  </p:childTnLst>
                                </p:cTn>
                              </p:par>
                            </p:childTnLst>
                          </p:cTn>
                        </p:par>
                      </p:childTnLst>
                    </p:cTn>
                  </p:par>
                </p:childTnLst>
              </p:cTn>
              <p:nextCondLst>
                <p:cond evt="onClick" delay="0">
                  <p:tgtEl>
                    <p:spTgt spid="892"/>
                  </p:tgtEl>
                </p:cond>
              </p:nextCondLst>
            </p:seq>
            <p:seq concurrent="1" nextAc="seek">
              <p:cTn id="4102" restart="whenNotActive" fill="hold" evtFilter="cancelBubble" nodeType="interactiveSeq">
                <p:stCondLst>
                  <p:cond evt="onClick" delay="0">
                    <p:tgtEl>
                      <p:spTgt spid="891"/>
                    </p:tgtEl>
                  </p:cond>
                </p:stCondLst>
                <p:endSync evt="end" delay="0">
                  <p:rtn val="all"/>
                </p:endSync>
                <p:childTnLst>
                  <p:par>
                    <p:cTn id="4103" fill="hold">
                      <p:stCondLst>
                        <p:cond delay="0"/>
                      </p:stCondLst>
                      <p:childTnLst>
                        <p:par>
                          <p:cTn id="4104" fill="hold">
                            <p:stCondLst>
                              <p:cond delay="0"/>
                            </p:stCondLst>
                            <p:childTnLst>
                              <p:par>
                                <p:cTn id="4105" presetID="1" presetClass="exit" presetSubtype="0" fill="hold" grpId="1" nodeType="clickEffect">
                                  <p:stCondLst>
                                    <p:cond delay="0"/>
                                  </p:stCondLst>
                                  <p:childTnLst>
                                    <p:set>
                                      <p:cBhvr>
                                        <p:cTn id="4106" dur="1" fill="hold">
                                          <p:stCondLst>
                                            <p:cond delay="0"/>
                                          </p:stCondLst>
                                        </p:cTn>
                                        <p:tgtEl>
                                          <p:spTgt spid="891"/>
                                        </p:tgtEl>
                                        <p:attrNameLst>
                                          <p:attrName>style.visibility</p:attrName>
                                        </p:attrNameLst>
                                      </p:cBhvr>
                                      <p:to>
                                        <p:strVal val="hidden"/>
                                      </p:to>
                                    </p:set>
                                  </p:childTnLst>
                                </p:cTn>
                              </p:par>
                              <p:par>
                                <p:cTn id="4107" presetID="1" presetClass="entr" presetSubtype="0" fill="hold" grpId="0" nodeType="withEffect">
                                  <p:stCondLst>
                                    <p:cond delay="0"/>
                                  </p:stCondLst>
                                  <p:childTnLst>
                                    <p:set>
                                      <p:cBhvr>
                                        <p:cTn id="4108" dur="1" fill="hold">
                                          <p:stCondLst>
                                            <p:cond delay="0"/>
                                          </p:stCondLst>
                                        </p:cTn>
                                        <p:tgtEl>
                                          <p:spTgt spid="890"/>
                                        </p:tgtEl>
                                        <p:attrNameLst>
                                          <p:attrName>style.visibility</p:attrName>
                                        </p:attrNameLst>
                                      </p:cBhvr>
                                      <p:to>
                                        <p:strVal val="visible"/>
                                      </p:to>
                                    </p:set>
                                  </p:childTnLst>
                                </p:cTn>
                              </p:par>
                            </p:childTnLst>
                          </p:cTn>
                        </p:par>
                      </p:childTnLst>
                    </p:cTn>
                  </p:par>
                </p:childTnLst>
              </p:cTn>
              <p:nextCondLst>
                <p:cond evt="onClick" delay="0">
                  <p:tgtEl>
                    <p:spTgt spid="891"/>
                  </p:tgtEl>
                </p:cond>
              </p:nextCondLst>
            </p:seq>
            <p:seq concurrent="1" nextAc="seek">
              <p:cTn id="4109" restart="whenNotActive" fill="hold" evtFilter="cancelBubble" nodeType="interactiveSeq">
                <p:stCondLst>
                  <p:cond evt="onClick" delay="0">
                    <p:tgtEl>
                      <p:spTgt spid="890"/>
                    </p:tgtEl>
                  </p:cond>
                </p:stCondLst>
                <p:endSync evt="end" delay="0">
                  <p:rtn val="all"/>
                </p:endSync>
                <p:childTnLst>
                  <p:par>
                    <p:cTn id="4110" fill="hold">
                      <p:stCondLst>
                        <p:cond delay="0"/>
                      </p:stCondLst>
                      <p:childTnLst>
                        <p:par>
                          <p:cTn id="4111" fill="hold">
                            <p:stCondLst>
                              <p:cond delay="0"/>
                            </p:stCondLst>
                            <p:childTnLst>
                              <p:par>
                                <p:cTn id="4112" presetID="1" presetClass="exit" presetSubtype="0" fill="hold" grpId="1" nodeType="clickEffect">
                                  <p:stCondLst>
                                    <p:cond delay="0"/>
                                  </p:stCondLst>
                                  <p:childTnLst>
                                    <p:set>
                                      <p:cBhvr>
                                        <p:cTn id="4113" dur="1" fill="hold">
                                          <p:stCondLst>
                                            <p:cond delay="0"/>
                                          </p:stCondLst>
                                        </p:cTn>
                                        <p:tgtEl>
                                          <p:spTgt spid="890"/>
                                        </p:tgtEl>
                                        <p:attrNameLst>
                                          <p:attrName>style.visibility</p:attrName>
                                        </p:attrNameLst>
                                      </p:cBhvr>
                                      <p:to>
                                        <p:strVal val="hidden"/>
                                      </p:to>
                                    </p:set>
                                  </p:childTnLst>
                                </p:cTn>
                              </p:par>
                              <p:par>
                                <p:cTn id="4114" presetID="1" presetClass="entr" presetSubtype="0" fill="hold" grpId="0" nodeType="withEffect">
                                  <p:stCondLst>
                                    <p:cond delay="0"/>
                                  </p:stCondLst>
                                  <p:childTnLst>
                                    <p:set>
                                      <p:cBhvr>
                                        <p:cTn id="4115" dur="1" fill="hold">
                                          <p:stCondLst>
                                            <p:cond delay="0"/>
                                          </p:stCondLst>
                                        </p:cTn>
                                        <p:tgtEl>
                                          <p:spTgt spid="889"/>
                                        </p:tgtEl>
                                        <p:attrNameLst>
                                          <p:attrName>style.visibility</p:attrName>
                                        </p:attrNameLst>
                                      </p:cBhvr>
                                      <p:to>
                                        <p:strVal val="visible"/>
                                      </p:to>
                                    </p:set>
                                  </p:childTnLst>
                                </p:cTn>
                              </p:par>
                            </p:childTnLst>
                          </p:cTn>
                        </p:par>
                      </p:childTnLst>
                    </p:cTn>
                  </p:par>
                </p:childTnLst>
              </p:cTn>
              <p:nextCondLst>
                <p:cond evt="onClick" delay="0">
                  <p:tgtEl>
                    <p:spTgt spid="890"/>
                  </p:tgtEl>
                </p:cond>
              </p:nextCondLst>
            </p:seq>
            <p:seq concurrent="1" nextAc="seek">
              <p:cTn id="4116" restart="whenNotActive" fill="hold" evtFilter="cancelBubble" nodeType="interactiveSeq">
                <p:stCondLst>
                  <p:cond evt="onClick" delay="0">
                    <p:tgtEl>
                      <p:spTgt spid="889"/>
                    </p:tgtEl>
                  </p:cond>
                </p:stCondLst>
                <p:endSync evt="end" delay="0">
                  <p:rtn val="all"/>
                </p:endSync>
                <p:childTnLst>
                  <p:par>
                    <p:cTn id="4117" fill="hold">
                      <p:stCondLst>
                        <p:cond delay="0"/>
                      </p:stCondLst>
                      <p:childTnLst>
                        <p:par>
                          <p:cTn id="4118" fill="hold">
                            <p:stCondLst>
                              <p:cond delay="0"/>
                            </p:stCondLst>
                            <p:childTnLst>
                              <p:par>
                                <p:cTn id="4119" presetID="1" presetClass="exit" presetSubtype="0" fill="hold" grpId="1" nodeType="clickEffect">
                                  <p:stCondLst>
                                    <p:cond delay="0"/>
                                  </p:stCondLst>
                                  <p:childTnLst>
                                    <p:set>
                                      <p:cBhvr>
                                        <p:cTn id="4120" dur="1" fill="hold">
                                          <p:stCondLst>
                                            <p:cond delay="0"/>
                                          </p:stCondLst>
                                        </p:cTn>
                                        <p:tgtEl>
                                          <p:spTgt spid="889"/>
                                        </p:tgtEl>
                                        <p:attrNameLst>
                                          <p:attrName>style.visibility</p:attrName>
                                        </p:attrNameLst>
                                      </p:cBhvr>
                                      <p:to>
                                        <p:strVal val="hidden"/>
                                      </p:to>
                                    </p:set>
                                  </p:childTnLst>
                                </p:cTn>
                              </p:par>
                              <p:par>
                                <p:cTn id="4121" presetID="1" presetClass="entr" presetSubtype="0" fill="hold" grpId="0" nodeType="withEffect">
                                  <p:stCondLst>
                                    <p:cond delay="0"/>
                                  </p:stCondLst>
                                  <p:childTnLst>
                                    <p:set>
                                      <p:cBhvr>
                                        <p:cTn id="4122" dur="1" fill="hold">
                                          <p:stCondLst>
                                            <p:cond delay="0"/>
                                          </p:stCondLst>
                                        </p:cTn>
                                        <p:tgtEl>
                                          <p:spTgt spid="888"/>
                                        </p:tgtEl>
                                        <p:attrNameLst>
                                          <p:attrName>style.visibility</p:attrName>
                                        </p:attrNameLst>
                                      </p:cBhvr>
                                      <p:to>
                                        <p:strVal val="visible"/>
                                      </p:to>
                                    </p:set>
                                  </p:childTnLst>
                                </p:cTn>
                              </p:par>
                            </p:childTnLst>
                          </p:cTn>
                        </p:par>
                      </p:childTnLst>
                    </p:cTn>
                  </p:par>
                </p:childTnLst>
              </p:cTn>
              <p:nextCondLst>
                <p:cond evt="onClick" delay="0">
                  <p:tgtEl>
                    <p:spTgt spid="889"/>
                  </p:tgtEl>
                </p:cond>
              </p:nextCondLst>
            </p:seq>
            <p:seq concurrent="1" nextAc="seek">
              <p:cTn id="4123" restart="whenNotActive" fill="hold" evtFilter="cancelBubble" nodeType="interactiveSeq">
                <p:stCondLst>
                  <p:cond evt="onClick" delay="0">
                    <p:tgtEl>
                      <p:spTgt spid="888"/>
                    </p:tgtEl>
                  </p:cond>
                </p:stCondLst>
                <p:endSync evt="end" delay="0">
                  <p:rtn val="all"/>
                </p:endSync>
                <p:childTnLst>
                  <p:par>
                    <p:cTn id="4124" fill="hold">
                      <p:stCondLst>
                        <p:cond delay="0"/>
                      </p:stCondLst>
                      <p:childTnLst>
                        <p:par>
                          <p:cTn id="4125" fill="hold">
                            <p:stCondLst>
                              <p:cond delay="0"/>
                            </p:stCondLst>
                            <p:childTnLst>
                              <p:par>
                                <p:cTn id="4126" presetID="1" presetClass="exit" presetSubtype="0" fill="hold" grpId="1" nodeType="clickEffect">
                                  <p:stCondLst>
                                    <p:cond delay="0"/>
                                  </p:stCondLst>
                                  <p:childTnLst>
                                    <p:set>
                                      <p:cBhvr>
                                        <p:cTn id="4127" dur="1" fill="hold">
                                          <p:stCondLst>
                                            <p:cond delay="0"/>
                                          </p:stCondLst>
                                        </p:cTn>
                                        <p:tgtEl>
                                          <p:spTgt spid="888"/>
                                        </p:tgtEl>
                                        <p:attrNameLst>
                                          <p:attrName>style.visibility</p:attrName>
                                        </p:attrNameLst>
                                      </p:cBhvr>
                                      <p:to>
                                        <p:strVal val="hidden"/>
                                      </p:to>
                                    </p:set>
                                  </p:childTnLst>
                                </p:cTn>
                              </p:par>
                              <p:par>
                                <p:cTn id="4128" presetID="1" presetClass="entr" presetSubtype="0" fill="hold" grpId="0" nodeType="withEffect">
                                  <p:stCondLst>
                                    <p:cond delay="0"/>
                                  </p:stCondLst>
                                  <p:childTnLst>
                                    <p:set>
                                      <p:cBhvr>
                                        <p:cTn id="4129" dur="1" fill="hold">
                                          <p:stCondLst>
                                            <p:cond delay="0"/>
                                          </p:stCondLst>
                                        </p:cTn>
                                        <p:tgtEl>
                                          <p:spTgt spid="887"/>
                                        </p:tgtEl>
                                        <p:attrNameLst>
                                          <p:attrName>style.visibility</p:attrName>
                                        </p:attrNameLst>
                                      </p:cBhvr>
                                      <p:to>
                                        <p:strVal val="visible"/>
                                      </p:to>
                                    </p:set>
                                  </p:childTnLst>
                                </p:cTn>
                              </p:par>
                            </p:childTnLst>
                          </p:cTn>
                        </p:par>
                      </p:childTnLst>
                    </p:cTn>
                  </p:par>
                </p:childTnLst>
              </p:cTn>
              <p:nextCondLst>
                <p:cond evt="onClick" delay="0">
                  <p:tgtEl>
                    <p:spTgt spid="888"/>
                  </p:tgtEl>
                </p:cond>
              </p:nextCondLst>
            </p:seq>
            <p:seq concurrent="1" nextAc="seek">
              <p:cTn id="4130" restart="whenNotActive" fill="hold" evtFilter="cancelBubble" nodeType="interactiveSeq">
                <p:stCondLst>
                  <p:cond evt="onClick" delay="0">
                    <p:tgtEl>
                      <p:spTgt spid="887"/>
                    </p:tgtEl>
                  </p:cond>
                </p:stCondLst>
                <p:endSync evt="end" delay="0">
                  <p:rtn val="all"/>
                </p:endSync>
                <p:childTnLst>
                  <p:par>
                    <p:cTn id="4131" fill="hold">
                      <p:stCondLst>
                        <p:cond delay="0"/>
                      </p:stCondLst>
                      <p:childTnLst>
                        <p:par>
                          <p:cTn id="4132" fill="hold">
                            <p:stCondLst>
                              <p:cond delay="0"/>
                            </p:stCondLst>
                            <p:childTnLst>
                              <p:par>
                                <p:cTn id="4133" presetID="1" presetClass="exit" presetSubtype="0" fill="hold" grpId="1" nodeType="clickEffect">
                                  <p:stCondLst>
                                    <p:cond delay="0"/>
                                  </p:stCondLst>
                                  <p:childTnLst>
                                    <p:set>
                                      <p:cBhvr>
                                        <p:cTn id="4134" dur="1" fill="hold">
                                          <p:stCondLst>
                                            <p:cond delay="0"/>
                                          </p:stCondLst>
                                        </p:cTn>
                                        <p:tgtEl>
                                          <p:spTgt spid="887"/>
                                        </p:tgtEl>
                                        <p:attrNameLst>
                                          <p:attrName>style.visibility</p:attrName>
                                        </p:attrNameLst>
                                      </p:cBhvr>
                                      <p:to>
                                        <p:strVal val="hidden"/>
                                      </p:to>
                                    </p:set>
                                  </p:childTnLst>
                                </p:cTn>
                              </p:par>
                              <p:par>
                                <p:cTn id="4135" presetID="1" presetClass="entr" presetSubtype="0" fill="hold" grpId="1" nodeType="withEffect">
                                  <p:stCondLst>
                                    <p:cond delay="0"/>
                                  </p:stCondLst>
                                  <p:childTnLst>
                                    <p:set>
                                      <p:cBhvr>
                                        <p:cTn id="4136" dur="1" fill="hold">
                                          <p:stCondLst>
                                            <p:cond delay="0"/>
                                          </p:stCondLst>
                                        </p:cTn>
                                        <p:tgtEl>
                                          <p:spTgt spid="896"/>
                                        </p:tgtEl>
                                        <p:attrNameLst>
                                          <p:attrName>style.visibility</p:attrName>
                                        </p:attrNameLst>
                                      </p:cBhvr>
                                      <p:to>
                                        <p:strVal val="visible"/>
                                      </p:to>
                                    </p:set>
                                  </p:childTnLst>
                                </p:cTn>
                              </p:par>
                            </p:childTnLst>
                          </p:cTn>
                        </p:par>
                      </p:childTnLst>
                    </p:cTn>
                  </p:par>
                </p:childTnLst>
              </p:cTn>
              <p:nextCondLst>
                <p:cond evt="onClick" delay="0">
                  <p:tgtEl>
                    <p:spTgt spid="887"/>
                  </p:tgtEl>
                </p:cond>
              </p:nextCondLst>
            </p:seq>
            <p:seq concurrent="1" nextAc="seek">
              <p:cTn id="4137" restart="whenNotActive" fill="hold" evtFilter="cancelBubble" nodeType="interactiveSeq">
                <p:stCondLst>
                  <p:cond evt="onClick" delay="0">
                    <p:tgtEl>
                      <p:spTgt spid="907"/>
                    </p:tgtEl>
                  </p:cond>
                </p:stCondLst>
                <p:endSync evt="end" delay="0">
                  <p:rtn val="all"/>
                </p:endSync>
                <p:childTnLst>
                  <p:par>
                    <p:cTn id="4138" fill="hold">
                      <p:stCondLst>
                        <p:cond delay="0"/>
                      </p:stCondLst>
                      <p:childTnLst>
                        <p:par>
                          <p:cTn id="4139" fill="hold">
                            <p:stCondLst>
                              <p:cond delay="0"/>
                            </p:stCondLst>
                            <p:childTnLst>
                              <p:par>
                                <p:cTn id="4140" presetID="1" presetClass="exit" presetSubtype="0" fill="hold" grpId="0" nodeType="clickEffect">
                                  <p:stCondLst>
                                    <p:cond delay="0"/>
                                  </p:stCondLst>
                                  <p:childTnLst>
                                    <p:set>
                                      <p:cBhvr>
                                        <p:cTn id="4141" dur="1" fill="hold">
                                          <p:stCondLst>
                                            <p:cond delay="0"/>
                                          </p:stCondLst>
                                        </p:cTn>
                                        <p:tgtEl>
                                          <p:spTgt spid="907"/>
                                        </p:tgtEl>
                                        <p:attrNameLst>
                                          <p:attrName>style.visibility</p:attrName>
                                        </p:attrNameLst>
                                      </p:cBhvr>
                                      <p:to>
                                        <p:strVal val="hidden"/>
                                      </p:to>
                                    </p:set>
                                  </p:childTnLst>
                                </p:cTn>
                              </p:par>
                              <p:par>
                                <p:cTn id="4142" presetID="1" presetClass="entr" presetSubtype="0" fill="hold" grpId="1" nodeType="withEffect">
                                  <p:stCondLst>
                                    <p:cond delay="0"/>
                                  </p:stCondLst>
                                  <p:childTnLst>
                                    <p:set>
                                      <p:cBhvr>
                                        <p:cTn id="4143" dur="1" fill="hold">
                                          <p:stCondLst>
                                            <p:cond delay="0"/>
                                          </p:stCondLst>
                                        </p:cTn>
                                        <p:tgtEl>
                                          <p:spTgt spid="906"/>
                                        </p:tgtEl>
                                        <p:attrNameLst>
                                          <p:attrName>style.visibility</p:attrName>
                                        </p:attrNameLst>
                                      </p:cBhvr>
                                      <p:to>
                                        <p:strVal val="visible"/>
                                      </p:to>
                                    </p:set>
                                  </p:childTnLst>
                                </p:cTn>
                              </p:par>
                            </p:childTnLst>
                          </p:cTn>
                        </p:par>
                      </p:childTnLst>
                    </p:cTn>
                  </p:par>
                </p:childTnLst>
              </p:cTn>
              <p:nextCondLst>
                <p:cond evt="onClick" delay="0">
                  <p:tgtEl>
                    <p:spTgt spid="907"/>
                  </p:tgtEl>
                </p:cond>
              </p:nextCondLst>
            </p:seq>
            <p:seq concurrent="1" nextAc="seek">
              <p:cTn id="4144" restart="whenNotActive" fill="hold" evtFilter="cancelBubble" nodeType="interactiveSeq">
                <p:stCondLst>
                  <p:cond evt="onClick" delay="0">
                    <p:tgtEl>
                      <p:spTgt spid="906"/>
                    </p:tgtEl>
                  </p:cond>
                </p:stCondLst>
                <p:endSync evt="end" delay="0">
                  <p:rtn val="all"/>
                </p:endSync>
                <p:childTnLst>
                  <p:par>
                    <p:cTn id="4145" fill="hold">
                      <p:stCondLst>
                        <p:cond delay="0"/>
                      </p:stCondLst>
                      <p:childTnLst>
                        <p:par>
                          <p:cTn id="4146" fill="hold">
                            <p:stCondLst>
                              <p:cond delay="0"/>
                            </p:stCondLst>
                            <p:childTnLst>
                              <p:par>
                                <p:cTn id="4147" presetID="1" presetClass="exit" presetSubtype="0" fill="hold" grpId="0" nodeType="clickEffect">
                                  <p:stCondLst>
                                    <p:cond delay="0"/>
                                  </p:stCondLst>
                                  <p:childTnLst>
                                    <p:set>
                                      <p:cBhvr>
                                        <p:cTn id="4148" dur="1" fill="hold">
                                          <p:stCondLst>
                                            <p:cond delay="0"/>
                                          </p:stCondLst>
                                        </p:cTn>
                                        <p:tgtEl>
                                          <p:spTgt spid="906"/>
                                        </p:tgtEl>
                                        <p:attrNameLst>
                                          <p:attrName>style.visibility</p:attrName>
                                        </p:attrNameLst>
                                      </p:cBhvr>
                                      <p:to>
                                        <p:strVal val="hidden"/>
                                      </p:to>
                                    </p:set>
                                  </p:childTnLst>
                                </p:cTn>
                              </p:par>
                              <p:par>
                                <p:cTn id="4149" presetID="1" presetClass="entr" presetSubtype="0" fill="hold" grpId="1" nodeType="withEffect">
                                  <p:stCondLst>
                                    <p:cond delay="0"/>
                                  </p:stCondLst>
                                  <p:childTnLst>
                                    <p:set>
                                      <p:cBhvr>
                                        <p:cTn id="4150" dur="1" fill="hold">
                                          <p:stCondLst>
                                            <p:cond delay="0"/>
                                          </p:stCondLst>
                                        </p:cTn>
                                        <p:tgtEl>
                                          <p:spTgt spid="905"/>
                                        </p:tgtEl>
                                        <p:attrNameLst>
                                          <p:attrName>style.visibility</p:attrName>
                                        </p:attrNameLst>
                                      </p:cBhvr>
                                      <p:to>
                                        <p:strVal val="visible"/>
                                      </p:to>
                                    </p:set>
                                  </p:childTnLst>
                                </p:cTn>
                              </p:par>
                            </p:childTnLst>
                          </p:cTn>
                        </p:par>
                      </p:childTnLst>
                    </p:cTn>
                  </p:par>
                </p:childTnLst>
              </p:cTn>
              <p:nextCondLst>
                <p:cond evt="onClick" delay="0">
                  <p:tgtEl>
                    <p:spTgt spid="906"/>
                  </p:tgtEl>
                </p:cond>
              </p:nextCondLst>
            </p:seq>
            <p:seq concurrent="1" nextAc="seek">
              <p:cTn id="4151" restart="whenNotActive" fill="hold" evtFilter="cancelBubble" nodeType="interactiveSeq">
                <p:stCondLst>
                  <p:cond evt="onClick" delay="0">
                    <p:tgtEl>
                      <p:spTgt spid="905"/>
                    </p:tgtEl>
                  </p:cond>
                </p:stCondLst>
                <p:endSync evt="end" delay="0">
                  <p:rtn val="all"/>
                </p:endSync>
                <p:childTnLst>
                  <p:par>
                    <p:cTn id="4152" fill="hold">
                      <p:stCondLst>
                        <p:cond delay="0"/>
                      </p:stCondLst>
                      <p:childTnLst>
                        <p:par>
                          <p:cTn id="4153" fill="hold">
                            <p:stCondLst>
                              <p:cond delay="0"/>
                            </p:stCondLst>
                            <p:childTnLst>
                              <p:par>
                                <p:cTn id="4154" presetID="1" presetClass="exit" presetSubtype="0" fill="hold" grpId="0" nodeType="clickEffect">
                                  <p:stCondLst>
                                    <p:cond delay="0"/>
                                  </p:stCondLst>
                                  <p:childTnLst>
                                    <p:set>
                                      <p:cBhvr>
                                        <p:cTn id="4155" dur="1" fill="hold">
                                          <p:stCondLst>
                                            <p:cond delay="0"/>
                                          </p:stCondLst>
                                        </p:cTn>
                                        <p:tgtEl>
                                          <p:spTgt spid="905"/>
                                        </p:tgtEl>
                                        <p:attrNameLst>
                                          <p:attrName>style.visibility</p:attrName>
                                        </p:attrNameLst>
                                      </p:cBhvr>
                                      <p:to>
                                        <p:strVal val="hidden"/>
                                      </p:to>
                                    </p:set>
                                  </p:childTnLst>
                                </p:cTn>
                              </p:par>
                              <p:par>
                                <p:cTn id="4156" presetID="1" presetClass="entr" presetSubtype="0" fill="hold" grpId="0" nodeType="withEffect">
                                  <p:stCondLst>
                                    <p:cond delay="0"/>
                                  </p:stCondLst>
                                  <p:childTnLst>
                                    <p:set>
                                      <p:cBhvr>
                                        <p:cTn id="4157" dur="1" fill="hold">
                                          <p:stCondLst>
                                            <p:cond delay="0"/>
                                          </p:stCondLst>
                                        </p:cTn>
                                        <p:tgtEl>
                                          <p:spTgt spid="904"/>
                                        </p:tgtEl>
                                        <p:attrNameLst>
                                          <p:attrName>style.visibility</p:attrName>
                                        </p:attrNameLst>
                                      </p:cBhvr>
                                      <p:to>
                                        <p:strVal val="visible"/>
                                      </p:to>
                                    </p:set>
                                  </p:childTnLst>
                                </p:cTn>
                              </p:par>
                            </p:childTnLst>
                          </p:cTn>
                        </p:par>
                      </p:childTnLst>
                    </p:cTn>
                  </p:par>
                </p:childTnLst>
              </p:cTn>
              <p:nextCondLst>
                <p:cond evt="onClick" delay="0">
                  <p:tgtEl>
                    <p:spTgt spid="905"/>
                  </p:tgtEl>
                </p:cond>
              </p:nextCondLst>
            </p:seq>
            <p:seq concurrent="1" nextAc="seek">
              <p:cTn id="4158" restart="whenNotActive" fill="hold" evtFilter="cancelBubble" nodeType="interactiveSeq">
                <p:stCondLst>
                  <p:cond evt="onClick" delay="0">
                    <p:tgtEl>
                      <p:spTgt spid="904"/>
                    </p:tgtEl>
                  </p:cond>
                </p:stCondLst>
                <p:endSync evt="end" delay="0">
                  <p:rtn val="all"/>
                </p:endSync>
                <p:childTnLst>
                  <p:par>
                    <p:cTn id="4159" fill="hold">
                      <p:stCondLst>
                        <p:cond delay="0"/>
                      </p:stCondLst>
                      <p:childTnLst>
                        <p:par>
                          <p:cTn id="4160" fill="hold">
                            <p:stCondLst>
                              <p:cond delay="0"/>
                            </p:stCondLst>
                            <p:childTnLst>
                              <p:par>
                                <p:cTn id="4161" presetID="1" presetClass="exit" presetSubtype="0" fill="hold" grpId="1" nodeType="clickEffect">
                                  <p:stCondLst>
                                    <p:cond delay="0"/>
                                  </p:stCondLst>
                                  <p:childTnLst>
                                    <p:set>
                                      <p:cBhvr>
                                        <p:cTn id="4162" dur="1" fill="hold">
                                          <p:stCondLst>
                                            <p:cond delay="0"/>
                                          </p:stCondLst>
                                        </p:cTn>
                                        <p:tgtEl>
                                          <p:spTgt spid="904"/>
                                        </p:tgtEl>
                                        <p:attrNameLst>
                                          <p:attrName>style.visibility</p:attrName>
                                        </p:attrNameLst>
                                      </p:cBhvr>
                                      <p:to>
                                        <p:strVal val="hidden"/>
                                      </p:to>
                                    </p:set>
                                  </p:childTnLst>
                                </p:cTn>
                              </p:par>
                              <p:par>
                                <p:cTn id="4163" presetID="1" presetClass="entr" presetSubtype="0" fill="hold" grpId="0" nodeType="withEffect">
                                  <p:stCondLst>
                                    <p:cond delay="0"/>
                                  </p:stCondLst>
                                  <p:childTnLst>
                                    <p:set>
                                      <p:cBhvr>
                                        <p:cTn id="4164" dur="1" fill="hold">
                                          <p:stCondLst>
                                            <p:cond delay="0"/>
                                          </p:stCondLst>
                                        </p:cTn>
                                        <p:tgtEl>
                                          <p:spTgt spid="903"/>
                                        </p:tgtEl>
                                        <p:attrNameLst>
                                          <p:attrName>style.visibility</p:attrName>
                                        </p:attrNameLst>
                                      </p:cBhvr>
                                      <p:to>
                                        <p:strVal val="visible"/>
                                      </p:to>
                                    </p:set>
                                  </p:childTnLst>
                                </p:cTn>
                              </p:par>
                            </p:childTnLst>
                          </p:cTn>
                        </p:par>
                      </p:childTnLst>
                    </p:cTn>
                  </p:par>
                </p:childTnLst>
              </p:cTn>
              <p:nextCondLst>
                <p:cond evt="onClick" delay="0">
                  <p:tgtEl>
                    <p:spTgt spid="904"/>
                  </p:tgtEl>
                </p:cond>
              </p:nextCondLst>
            </p:seq>
            <p:seq concurrent="1" nextAc="seek">
              <p:cTn id="4165" restart="whenNotActive" fill="hold" evtFilter="cancelBubble" nodeType="interactiveSeq">
                <p:stCondLst>
                  <p:cond evt="onClick" delay="0">
                    <p:tgtEl>
                      <p:spTgt spid="903"/>
                    </p:tgtEl>
                  </p:cond>
                </p:stCondLst>
                <p:endSync evt="end" delay="0">
                  <p:rtn val="all"/>
                </p:endSync>
                <p:childTnLst>
                  <p:par>
                    <p:cTn id="4166" fill="hold">
                      <p:stCondLst>
                        <p:cond delay="0"/>
                      </p:stCondLst>
                      <p:childTnLst>
                        <p:par>
                          <p:cTn id="4167" fill="hold">
                            <p:stCondLst>
                              <p:cond delay="0"/>
                            </p:stCondLst>
                            <p:childTnLst>
                              <p:par>
                                <p:cTn id="4168" presetID="1" presetClass="exit" presetSubtype="0" fill="hold" grpId="1" nodeType="clickEffect">
                                  <p:stCondLst>
                                    <p:cond delay="0"/>
                                  </p:stCondLst>
                                  <p:childTnLst>
                                    <p:set>
                                      <p:cBhvr>
                                        <p:cTn id="4169" dur="1" fill="hold">
                                          <p:stCondLst>
                                            <p:cond delay="0"/>
                                          </p:stCondLst>
                                        </p:cTn>
                                        <p:tgtEl>
                                          <p:spTgt spid="903"/>
                                        </p:tgtEl>
                                        <p:attrNameLst>
                                          <p:attrName>style.visibility</p:attrName>
                                        </p:attrNameLst>
                                      </p:cBhvr>
                                      <p:to>
                                        <p:strVal val="hidden"/>
                                      </p:to>
                                    </p:set>
                                  </p:childTnLst>
                                </p:cTn>
                              </p:par>
                              <p:par>
                                <p:cTn id="4170" presetID="1" presetClass="entr" presetSubtype="0" fill="hold" grpId="0" nodeType="withEffect">
                                  <p:stCondLst>
                                    <p:cond delay="0"/>
                                  </p:stCondLst>
                                  <p:childTnLst>
                                    <p:set>
                                      <p:cBhvr>
                                        <p:cTn id="4171" dur="1" fill="hold">
                                          <p:stCondLst>
                                            <p:cond delay="0"/>
                                          </p:stCondLst>
                                        </p:cTn>
                                        <p:tgtEl>
                                          <p:spTgt spid="902"/>
                                        </p:tgtEl>
                                        <p:attrNameLst>
                                          <p:attrName>style.visibility</p:attrName>
                                        </p:attrNameLst>
                                      </p:cBhvr>
                                      <p:to>
                                        <p:strVal val="visible"/>
                                      </p:to>
                                    </p:set>
                                  </p:childTnLst>
                                </p:cTn>
                              </p:par>
                            </p:childTnLst>
                          </p:cTn>
                        </p:par>
                      </p:childTnLst>
                    </p:cTn>
                  </p:par>
                </p:childTnLst>
              </p:cTn>
              <p:nextCondLst>
                <p:cond evt="onClick" delay="0">
                  <p:tgtEl>
                    <p:spTgt spid="903"/>
                  </p:tgtEl>
                </p:cond>
              </p:nextCondLst>
            </p:seq>
            <p:seq concurrent="1" nextAc="seek">
              <p:cTn id="4172" restart="whenNotActive" fill="hold" evtFilter="cancelBubble" nodeType="interactiveSeq">
                <p:stCondLst>
                  <p:cond evt="onClick" delay="0">
                    <p:tgtEl>
                      <p:spTgt spid="902"/>
                    </p:tgtEl>
                  </p:cond>
                </p:stCondLst>
                <p:endSync evt="end" delay="0">
                  <p:rtn val="all"/>
                </p:endSync>
                <p:childTnLst>
                  <p:par>
                    <p:cTn id="4173" fill="hold">
                      <p:stCondLst>
                        <p:cond delay="0"/>
                      </p:stCondLst>
                      <p:childTnLst>
                        <p:par>
                          <p:cTn id="4174" fill="hold">
                            <p:stCondLst>
                              <p:cond delay="0"/>
                            </p:stCondLst>
                            <p:childTnLst>
                              <p:par>
                                <p:cTn id="4175" presetID="1" presetClass="exit" presetSubtype="0" fill="hold" grpId="1" nodeType="clickEffect">
                                  <p:stCondLst>
                                    <p:cond delay="0"/>
                                  </p:stCondLst>
                                  <p:childTnLst>
                                    <p:set>
                                      <p:cBhvr>
                                        <p:cTn id="4176" dur="1" fill="hold">
                                          <p:stCondLst>
                                            <p:cond delay="0"/>
                                          </p:stCondLst>
                                        </p:cTn>
                                        <p:tgtEl>
                                          <p:spTgt spid="902"/>
                                        </p:tgtEl>
                                        <p:attrNameLst>
                                          <p:attrName>style.visibility</p:attrName>
                                        </p:attrNameLst>
                                      </p:cBhvr>
                                      <p:to>
                                        <p:strVal val="hidden"/>
                                      </p:to>
                                    </p:set>
                                  </p:childTnLst>
                                </p:cTn>
                              </p:par>
                              <p:par>
                                <p:cTn id="4177" presetID="1" presetClass="entr" presetSubtype="0" fill="hold" grpId="0" nodeType="withEffect">
                                  <p:stCondLst>
                                    <p:cond delay="0"/>
                                  </p:stCondLst>
                                  <p:childTnLst>
                                    <p:set>
                                      <p:cBhvr>
                                        <p:cTn id="4178" dur="1" fill="hold">
                                          <p:stCondLst>
                                            <p:cond delay="0"/>
                                          </p:stCondLst>
                                        </p:cTn>
                                        <p:tgtEl>
                                          <p:spTgt spid="901"/>
                                        </p:tgtEl>
                                        <p:attrNameLst>
                                          <p:attrName>style.visibility</p:attrName>
                                        </p:attrNameLst>
                                      </p:cBhvr>
                                      <p:to>
                                        <p:strVal val="visible"/>
                                      </p:to>
                                    </p:set>
                                  </p:childTnLst>
                                </p:cTn>
                              </p:par>
                            </p:childTnLst>
                          </p:cTn>
                        </p:par>
                      </p:childTnLst>
                    </p:cTn>
                  </p:par>
                </p:childTnLst>
              </p:cTn>
              <p:nextCondLst>
                <p:cond evt="onClick" delay="0">
                  <p:tgtEl>
                    <p:spTgt spid="902"/>
                  </p:tgtEl>
                </p:cond>
              </p:nextCondLst>
            </p:seq>
            <p:seq concurrent="1" nextAc="seek">
              <p:cTn id="4179" restart="whenNotActive" fill="hold" evtFilter="cancelBubble" nodeType="interactiveSeq">
                <p:stCondLst>
                  <p:cond evt="onClick" delay="0">
                    <p:tgtEl>
                      <p:spTgt spid="901"/>
                    </p:tgtEl>
                  </p:cond>
                </p:stCondLst>
                <p:endSync evt="end" delay="0">
                  <p:rtn val="all"/>
                </p:endSync>
                <p:childTnLst>
                  <p:par>
                    <p:cTn id="4180" fill="hold">
                      <p:stCondLst>
                        <p:cond delay="0"/>
                      </p:stCondLst>
                      <p:childTnLst>
                        <p:par>
                          <p:cTn id="4181" fill="hold">
                            <p:stCondLst>
                              <p:cond delay="0"/>
                            </p:stCondLst>
                            <p:childTnLst>
                              <p:par>
                                <p:cTn id="4182" presetID="1" presetClass="exit" presetSubtype="0" fill="hold" grpId="1" nodeType="clickEffect">
                                  <p:stCondLst>
                                    <p:cond delay="0"/>
                                  </p:stCondLst>
                                  <p:childTnLst>
                                    <p:set>
                                      <p:cBhvr>
                                        <p:cTn id="4183" dur="1" fill="hold">
                                          <p:stCondLst>
                                            <p:cond delay="0"/>
                                          </p:stCondLst>
                                        </p:cTn>
                                        <p:tgtEl>
                                          <p:spTgt spid="901"/>
                                        </p:tgtEl>
                                        <p:attrNameLst>
                                          <p:attrName>style.visibility</p:attrName>
                                        </p:attrNameLst>
                                      </p:cBhvr>
                                      <p:to>
                                        <p:strVal val="hidden"/>
                                      </p:to>
                                    </p:set>
                                  </p:childTnLst>
                                </p:cTn>
                              </p:par>
                              <p:par>
                                <p:cTn id="4184" presetID="1" presetClass="entr" presetSubtype="0" fill="hold" grpId="0" nodeType="withEffect">
                                  <p:stCondLst>
                                    <p:cond delay="0"/>
                                  </p:stCondLst>
                                  <p:childTnLst>
                                    <p:set>
                                      <p:cBhvr>
                                        <p:cTn id="4185" dur="1" fill="hold">
                                          <p:stCondLst>
                                            <p:cond delay="0"/>
                                          </p:stCondLst>
                                        </p:cTn>
                                        <p:tgtEl>
                                          <p:spTgt spid="900"/>
                                        </p:tgtEl>
                                        <p:attrNameLst>
                                          <p:attrName>style.visibility</p:attrName>
                                        </p:attrNameLst>
                                      </p:cBhvr>
                                      <p:to>
                                        <p:strVal val="visible"/>
                                      </p:to>
                                    </p:set>
                                  </p:childTnLst>
                                </p:cTn>
                              </p:par>
                            </p:childTnLst>
                          </p:cTn>
                        </p:par>
                      </p:childTnLst>
                    </p:cTn>
                  </p:par>
                </p:childTnLst>
              </p:cTn>
              <p:nextCondLst>
                <p:cond evt="onClick" delay="0">
                  <p:tgtEl>
                    <p:spTgt spid="901"/>
                  </p:tgtEl>
                </p:cond>
              </p:nextCondLst>
            </p:seq>
            <p:seq concurrent="1" nextAc="seek">
              <p:cTn id="4186" restart="whenNotActive" fill="hold" evtFilter="cancelBubble" nodeType="interactiveSeq">
                <p:stCondLst>
                  <p:cond evt="onClick" delay="0">
                    <p:tgtEl>
                      <p:spTgt spid="900"/>
                    </p:tgtEl>
                  </p:cond>
                </p:stCondLst>
                <p:endSync evt="end" delay="0">
                  <p:rtn val="all"/>
                </p:endSync>
                <p:childTnLst>
                  <p:par>
                    <p:cTn id="4187" fill="hold">
                      <p:stCondLst>
                        <p:cond delay="0"/>
                      </p:stCondLst>
                      <p:childTnLst>
                        <p:par>
                          <p:cTn id="4188" fill="hold">
                            <p:stCondLst>
                              <p:cond delay="0"/>
                            </p:stCondLst>
                            <p:childTnLst>
                              <p:par>
                                <p:cTn id="4189" presetID="1" presetClass="exit" presetSubtype="0" fill="hold" grpId="1" nodeType="clickEffect">
                                  <p:stCondLst>
                                    <p:cond delay="0"/>
                                  </p:stCondLst>
                                  <p:childTnLst>
                                    <p:set>
                                      <p:cBhvr>
                                        <p:cTn id="4190" dur="1" fill="hold">
                                          <p:stCondLst>
                                            <p:cond delay="0"/>
                                          </p:stCondLst>
                                        </p:cTn>
                                        <p:tgtEl>
                                          <p:spTgt spid="900"/>
                                        </p:tgtEl>
                                        <p:attrNameLst>
                                          <p:attrName>style.visibility</p:attrName>
                                        </p:attrNameLst>
                                      </p:cBhvr>
                                      <p:to>
                                        <p:strVal val="hidden"/>
                                      </p:to>
                                    </p:set>
                                  </p:childTnLst>
                                </p:cTn>
                              </p:par>
                              <p:par>
                                <p:cTn id="4191" presetID="1" presetClass="entr" presetSubtype="0" fill="hold" grpId="0" nodeType="withEffect">
                                  <p:stCondLst>
                                    <p:cond delay="0"/>
                                  </p:stCondLst>
                                  <p:childTnLst>
                                    <p:set>
                                      <p:cBhvr>
                                        <p:cTn id="4192" dur="1" fill="hold">
                                          <p:stCondLst>
                                            <p:cond delay="0"/>
                                          </p:stCondLst>
                                        </p:cTn>
                                        <p:tgtEl>
                                          <p:spTgt spid="899"/>
                                        </p:tgtEl>
                                        <p:attrNameLst>
                                          <p:attrName>style.visibility</p:attrName>
                                        </p:attrNameLst>
                                      </p:cBhvr>
                                      <p:to>
                                        <p:strVal val="visible"/>
                                      </p:to>
                                    </p:set>
                                  </p:childTnLst>
                                </p:cTn>
                              </p:par>
                            </p:childTnLst>
                          </p:cTn>
                        </p:par>
                      </p:childTnLst>
                    </p:cTn>
                  </p:par>
                </p:childTnLst>
              </p:cTn>
              <p:nextCondLst>
                <p:cond evt="onClick" delay="0">
                  <p:tgtEl>
                    <p:spTgt spid="900"/>
                  </p:tgtEl>
                </p:cond>
              </p:nextCondLst>
            </p:seq>
            <p:seq concurrent="1" nextAc="seek">
              <p:cTn id="4193" restart="whenNotActive" fill="hold" evtFilter="cancelBubble" nodeType="interactiveSeq">
                <p:stCondLst>
                  <p:cond evt="onClick" delay="0">
                    <p:tgtEl>
                      <p:spTgt spid="899"/>
                    </p:tgtEl>
                  </p:cond>
                </p:stCondLst>
                <p:endSync evt="end" delay="0">
                  <p:rtn val="all"/>
                </p:endSync>
                <p:childTnLst>
                  <p:par>
                    <p:cTn id="4194" fill="hold">
                      <p:stCondLst>
                        <p:cond delay="0"/>
                      </p:stCondLst>
                      <p:childTnLst>
                        <p:par>
                          <p:cTn id="4195" fill="hold">
                            <p:stCondLst>
                              <p:cond delay="0"/>
                            </p:stCondLst>
                            <p:childTnLst>
                              <p:par>
                                <p:cTn id="4196" presetID="1" presetClass="exit" presetSubtype="0" fill="hold" grpId="1" nodeType="clickEffect">
                                  <p:stCondLst>
                                    <p:cond delay="0"/>
                                  </p:stCondLst>
                                  <p:childTnLst>
                                    <p:set>
                                      <p:cBhvr>
                                        <p:cTn id="4197" dur="1" fill="hold">
                                          <p:stCondLst>
                                            <p:cond delay="0"/>
                                          </p:stCondLst>
                                        </p:cTn>
                                        <p:tgtEl>
                                          <p:spTgt spid="899"/>
                                        </p:tgtEl>
                                        <p:attrNameLst>
                                          <p:attrName>style.visibility</p:attrName>
                                        </p:attrNameLst>
                                      </p:cBhvr>
                                      <p:to>
                                        <p:strVal val="hidden"/>
                                      </p:to>
                                    </p:set>
                                  </p:childTnLst>
                                </p:cTn>
                              </p:par>
                              <p:par>
                                <p:cTn id="4198" presetID="1" presetClass="entr" presetSubtype="0" fill="hold" grpId="0" nodeType="withEffect">
                                  <p:stCondLst>
                                    <p:cond delay="0"/>
                                  </p:stCondLst>
                                  <p:childTnLst>
                                    <p:set>
                                      <p:cBhvr>
                                        <p:cTn id="4199" dur="1" fill="hold">
                                          <p:stCondLst>
                                            <p:cond delay="0"/>
                                          </p:stCondLst>
                                        </p:cTn>
                                        <p:tgtEl>
                                          <p:spTgt spid="898"/>
                                        </p:tgtEl>
                                        <p:attrNameLst>
                                          <p:attrName>style.visibility</p:attrName>
                                        </p:attrNameLst>
                                      </p:cBhvr>
                                      <p:to>
                                        <p:strVal val="visible"/>
                                      </p:to>
                                    </p:set>
                                  </p:childTnLst>
                                </p:cTn>
                              </p:par>
                            </p:childTnLst>
                          </p:cTn>
                        </p:par>
                      </p:childTnLst>
                    </p:cTn>
                  </p:par>
                </p:childTnLst>
              </p:cTn>
              <p:nextCondLst>
                <p:cond evt="onClick" delay="0">
                  <p:tgtEl>
                    <p:spTgt spid="899"/>
                  </p:tgtEl>
                </p:cond>
              </p:nextCondLst>
            </p:seq>
            <p:seq concurrent="1" nextAc="seek">
              <p:cTn id="4200" restart="whenNotActive" fill="hold" evtFilter="cancelBubble" nodeType="interactiveSeq">
                <p:stCondLst>
                  <p:cond evt="onClick" delay="0">
                    <p:tgtEl>
                      <p:spTgt spid="898"/>
                    </p:tgtEl>
                  </p:cond>
                </p:stCondLst>
                <p:endSync evt="end" delay="0">
                  <p:rtn val="all"/>
                </p:endSync>
                <p:childTnLst>
                  <p:par>
                    <p:cTn id="4201" fill="hold">
                      <p:stCondLst>
                        <p:cond delay="0"/>
                      </p:stCondLst>
                      <p:childTnLst>
                        <p:par>
                          <p:cTn id="4202" fill="hold">
                            <p:stCondLst>
                              <p:cond delay="0"/>
                            </p:stCondLst>
                            <p:childTnLst>
                              <p:par>
                                <p:cTn id="4203" presetID="1" presetClass="exit" presetSubtype="0" fill="hold" grpId="1" nodeType="clickEffect">
                                  <p:stCondLst>
                                    <p:cond delay="0"/>
                                  </p:stCondLst>
                                  <p:childTnLst>
                                    <p:set>
                                      <p:cBhvr>
                                        <p:cTn id="4204" dur="1" fill="hold">
                                          <p:stCondLst>
                                            <p:cond delay="0"/>
                                          </p:stCondLst>
                                        </p:cTn>
                                        <p:tgtEl>
                                          <p:spTgt spid="898"/>
                                        </p:tgtEl>
                                        <p:attrNameLst>
                                          <p:attrName>style.visibility</p:attrName>
                                        </p:attrNameLst>
                                      </p:cBhvr>
                                      <p:to>
                                        <p:strVal val="hidden"/>
                                      </p:to>
                                    </p:set>
                                  </p:childTnLst>
                                </p:cTn>
                              </p:par>
                              <p:par>
                                <p:cTn id="4205" presetID="1" presetClass="entr" presetSubtype="0" fill="hold" grpId="1" nodeType="withEffect">
                                  <p:stCondLst>
                                    <p:cond delay="0"/>
                                  </p:stCondLst>
                                  <p:childTnLst>
                                    <p:set>
                                      <p:cBhvr>
                                        <p:cTn id="4206" dur="1" fill="hold">
                                          <p:stCondLst>
                                            <p:cond delay="0"/>
                                          </p:stCondLst>
                                        </p:cTn>
                                        <p:tgtEl>
                                          <p:spTgt spid="907"/>
                                        </p:tgtEl>
                                        <p:attrNameLst>
                                          <p:attrName>style.visibility</p:attrName>
                                        </p:attrNameLst>
                                      </p:cBhvr>
                                      <p:to>
                                        <p:strVal val="visible"/>
                                      </p:to>
                                    </p:set>
                                  </p:childTnLst>
                                </p:cTn>
                              </p:par>
                            </p:childTnLst>
                          </p:cTn>
                        </p:par>
                      </p:childTnLst>
                    </p:cTn>
                  </p:par>
                </p:childTnLst>
              </p:cTn>
              <p:nextCondLst>
                <p:cond evt="onClick" delay="0">
                  <p:tgtEl>
                    <p:spTgt spid="898"/>
                  </p:tgtEl>
                </p:cond>
              </p:nextCondLst>
            </p:seq>
            <p:seq concurrent="1" nextAc="seek">
              <p:cTn id="4207" restart="whenNotActive" fill="hold" evtFilter="cancelBubble" nodeType="interactiveSeq">
                <p:stCondLst>
                  <p:cond evt="onClick" delay="0">
                    <p:tgtEl>
                      <p:spTgt spid="917"/>
                    </p:tgtEl>
                  </p:cond>
                </p:stCondLst>
                <p:endSync evt="end" delay="0">
                  <p:rtn val="all"/>
                </p:endSync>
                <p:childTnLst>
                  <p:par>
                    <p:cTn id="4208" fill="hold">
                      <p:stCondLst>
                        <p:cond delay="0"/>
                      </p:stCondLst>
                      <p:childTnLst>
                        <p:par>
                          <p:cTn id="4209" fill="hold">
                            <p:stCondLst>
                              <p:cond delay="0"/>
                            </p:stCondLst>
                            <p:childTnLst>
                              <p:par>
                                <p:cTn id="4210" presetID="1" presetClass="exit" presetSubtype="0" fill="hold" grpId="0" nodeType="clickEffect">
                                  <p:stCondLst>
                                    <p:cond delay="0"/>
                                  </p:stCondLst>
                                  <p:childTnLst>
                                    <p:set>
                                      <p:cBhvr>
                                        <p:cTn id="4211" dur="1" fill="hold">
                                          <p:stCondLst>
                                            <p:cond delay="0"/>
                                          </p:stCondLst>
                                        </p:cTn>
                                        <p:tgtEl>
                                          <p:spTgt spid="917"/>
                                        </p:tgtEl>
                                        <p:attrNameLst>
                                          <p:attrName>style.visibility</p:attrName>
                                        </p:attrNameLst>
                                      </p:cBhvr>
                                      <p:to>
                                        <p:strVal val="hidden"/>
                                      </p:to>
                                    </p:set>
                                  </p:childTnLst>
                                </p:cTn>
                              </p:par>
                              <p:par>
                                <p:cTn id="4212" presetID="1" presetClass="entr" presetSubtype="0" fill="hold" grpId="1" nodeType="withEffect">
                                  <p:stCondLst>
                                    <p:cond delay="0"/>
                                  </p:stCondLst>
                                  <p:childTnLst>
                                    <p:set>
                                      <p:cBhvr>
                                        <p:cTn id="4213" dur="1" fill="hold">
                                          <p:stCondLst>
                                            <p:cond delay="0"/>
                                          </p:stCondLst>
                                        </p:cTn>
                                        <p:tgtEl>
                                          <p:spTgt spid="916"/>
                                        </p:tgtEl>
                                        <p:attrNameLst>
                                          <p:attrName>style.visibility</p:attrName>
                                        </p:attrNameLst>
                                      </p:cBhvr>
                                      <p:to>
                                        <p:strVal val="visible"/>
                                      </p:to>
                                    </p:set>
                                  </p:childTnLst>
                                </p:cTn>
                              </p:par>
                            </p:childTnLst>
                          </p:cTn>
                        </p:par>
                      </p:childTnLst>
                    </p:cTn>
                  </p:par>
                </p:childTnLst>
              </p:cTn>
              <p:nextCondLst>
                <p:cond evt="onClick" delay="0">
                  <p:tgtEl>
                    <p:spTgt spid="917"/>
                  </p:tgtEl>
                </p:cond>
              </p:nextCondLst>
            </p:seq>
            <p:seq concurrent="1" nextAc="seek">
              <p:cTn id="4214" restart="whenNotActive" fill="hold" evtFilter="cancelBubble" nodeType="interactiveSeq">
                <p:stCondLst>
                  <p:cond evt="onClick" delay="0">
                    <p:tgtEl>
                      <p:spTgt spid="916"/>
                    </p:tgtEl>
                  </p:cond>
                </p:stCondLst>
                <p:endSync evt="end" delay="0">
                  <p:rtn val="all"/>
                </p:endSync>
                <p:childTnLst>
                  <p:par>
                    <p:cTn id="4215" fill="hold">
                      <p:stCondLst>
                        <p:cond delay="0"/>
                      </p:stCondLst>
                      <p:childTnLst>
                        <p:par>
                          <p:cTn id="4216" fill="hold">
                            <p:stCondLst>
                              <p:cond delay="0"/>
                            </p:stCondLst>
                            <p:childTnLst>
                              <p:par>
                                <p:cTn id="4217" presetID="1" presetClass="exit" presetSubtype="0" fill="hold" grpId="0" nodeType="clickEffect">
                                  <p:stCondLst>
                                    <p:cond delay="0"/>
                                  </p:stCondLst>
                                  <p:childTnLst>
                                    <p:set>
                                      <p:cBhvr>
                                        <p:cTn id="4218" dur="1" fill="hold">
                                          <p:stCondLst>
                                            <p:cond delay="0"/>
                                          </p:stCondLst>
                                        </p:cTn>
                                        <p:tgtEl>
                                          <p:spTgt spid="916"/>
                                        </p:tgtEl>
                                        <p:attrNameLst>
                                          <p:attrName>style.visibility</p:attrName>
                                        </p:attrNameLst>
                                      </p:cBhvr>
                                      <p:to>
                                        <p:strVal val="hidden"/>
                                      </p:to>
                                    </p:set>
                                  </p:childTnLst>
                                </p:cTn>
                              </p:par>
                              <p:par>
                                <p:cTn id="4219" presetID="1" presetClass="entr" presetSubtype="0" fill="hold" grpId="1" nodeType="withEffect">
                                  <p:stCondLst>
                                    <p:cond delay="0"/>
                                  </p:stCondLst>
                                  <p:childTnLst>
                                    <p:set>
                                      <p:cBhvr>
                                        <p:cTn id="4220" dur="1" fill="hold">
                                          <p:stCondLst>
                                            <p:cond delay="0"/>
                                          </p:stCondLst>
                                        </p:cTn>
                                        <p:tgtEl>
                                          <p:spTgt spid="915"/>
                                        </p:tgtEl>
                                        <p:attrNameLst>
                                          <p:attrName>style.visibility</p:attrName>
                                        </p:attrNameLst>
                                      </p:cBhvr>
                                      <p:to>
                                        <p:strVal val="visible"/>
                                      </p:to>
                                    </p:set>
                                  </p:childTnLst>
                                </p:cTn>
                              </p:par>
                            </p:childTnLst>
                          </p:cTn>
                        </p:par>
                      </p:childTnLst>
                    </p:cTn>
                  </p:par>
                </p:childTnLst>
              </p:cTn>
              <p:nextCondLst>
                <p:cond evt="onClick" delay="0">
                  <p:tgtEl>
                    <p:spTgt spid="916"/>
                  </p:tgtEl>
                </p:cond>
              </p:nextCondLst>
            </p:seq>
            <p:seq concurrent="1" nextAc="seek">
              <p:cTn id="4221" restart="whenNotActive" fill="hold" evtFilter="cancelBubble" nodeType="interactiveSeq">
                <p:stCondLst>
                  <p:cond evt="onClick" delay="0">
                    <p:tgtEl>
                      <p:spTgt spid="915"/>
                    </p:tgtEl>
                  </p:cond>
                </p:stCondLst>
                <p:endSync evt="end" delay="0">
                  <p:rtn val="all"/>
                </p:endSync>
                <p:childTnLst>
                  <p:par>
                    <p:cTn id="4222" fill="hold">
                      <p:stCondLst>
                        <p:cond delay="0"/>
                      </p:stCondLst>
                      <p:childTnLst>
                        <p:par>
                          <p:cTn id="4223" fill="hold">
                            <p:stCondLst>
                              <p:cond delay="0"/>
                            </p:stCondLst>
                            <p:childTnLst>
                              <p:par>
                                <p:cTn id="4224" presetID="1" presetClass="exit" presetSubtype="0" fill="hold" grpId="0" nodeType="clickEffect">
                                  <p:stCondLst>
                                    <p:cond delay="0"/>
                                  </p:stCondLst>
                                  <p:childTnLst>
                                    <p:set>
                                      <p:cBhvr>
                                        <p:cTn id="4225" dur="1" fill="hold">
                                          <p:stCondLst>
                                            <p:cond delay="0"/>
                                          </p:stCondLst>
                                        </p:cTn>
                                        <p:tgtEl>
                                          <p:spTgt spid="915"/>
                                        </p:tgtEl>
                                        <p:attrNameLst>
                                          <p:attrName>style.visibility</p:attrName>
                                        </p:attrNameLst>
                                      </p:cBhvr>
                                      <p:to>
                                        <p:strVal val="hidden"/>
                                      </p:to>
                                    </p:set>
                                  </p:childTnLst>
                                </p:cTn>
                              </p:par>
                              <p:par>
                                <p:cTn id="4226" presetID="1" presetClass="entr" presetSubtype="0" fill="hold" grpId="0" nodeType="withEffect">
                                  <p:stCondLst>
                                    <p:cond delay="0"/>
                                  </p:stCondLst>
                                  <p:childTnLst>
                                    <p:set>
                                      <p:cBhvr>
                                        <p:cTn id="4227" dur="1" fill="hold">
                                          <p:stCondLst>
                                            <p:cond delay="0"/>
                                          </p:stCondLst>
                                        </p:cTn>
                                        <p:tgtEl>
                                          <p:spTgt spid="914"/>
                                        </p:tgtEl>
                                        <p:attrNameLst>
                                          <p:attrName>style.visibility</p:attrName>
                                        </p:attrNameLst>
                                      </p:cBhvr>
                                      <p:to>
                                        <p:strVal val="visible"/>
                                      </p:to>
                                    </p:set>
                                  </p:childTnLst>
                                </p:cTn>
                              </p:par>
                            </p:childTnLst>
                          </p:cTn>
                        </p:par>
                      </p:childTnLst>
                    </p:cTn>
                  </p:par>
                </p:childTnLst>
              </p:cTn>
              <p:nextCondLst>
                <p:cond evt="onClick" delay="0">
                  <p:tgtEl>
                    <p:spTgt spid="915"/>
                  </p:tgtEl>
                </p:cond>
              </p:nextCondLst>
            </p:seq>
            <p:seq concurrent="1" nextAc="seek">
              <p:cTn id="4228" restart="whenNotActive" fill="hold" evtFilter="cancelBubble" nodeType="interactiveSeq">
                <p:stCondLst>
                  <p:cond evt="onClick" delay="0">
                    <p:tgtEl>
                      <p:spTgt spid="914"/>
                    </p:tgtEl>
                  </p:cond>
                </p:stCondLst>
                <p:endSync evt="end" delay="0">
                  <p:rtn val="all"/>
                </p:endSync>
                <p:childTnLst>
                  <p:par>
                    <p:cTn id="4229" fill="hold">
                      <p:stCondLst>
                        <p:cond delay="0"/>
                      </p:stCondLst>
                      <p:childTnLst>
                        <p:par>
                          <p:cTn id="4230" fill="hold">
                            <p:stCondLst>
                              <p:cond delay="0"/>
                            </p:stCondLst>
                            <p:childTnLst>
                              <p:par>
                                <p:cTn id="4231" presetID="1" presetClass="exit" presetSubtype="0" fill="hold" grpId="1" nodeType="clickEffect">
                                  <p:stCondLst>
                                    <p:cond delay="0"/>
                                  </p:stCondLst>
                                  <p:childTnLst>
                                    <p:set>
                                      <p:cBhvr>
                                        <p:cTn id="4232" dur="1" fill="hold">
                                          <p:stCondLst>
                                            <p:cond delay="0"/>
                                          </p:stCondLst>
                                        </p:cTn>
                                        <p:tgtEl>
                                          <p:spTgt spid="914"/>
                                        </p:tgtEl>
                                        <p:attrNameLst>
                                          <p:attrName>style.visibility</p:attrName>
                                        </p:attrNameLst>
                                      </p:cBhvr>
                                      <p:to>
                                        <p:strVal val="hidden"/>
                                      </p:to>
                                    </p:set>
                                  </p:childTnLst>
                                </p:cTn>
                              </p:par>
                              <p:par>
                                <p:cTn id="4233" presetID="1" presetClass="entr" presetSubtype="0" fill="hold" grpId="0" nodeType="withEffect">
                                  <p:stCondLst>
                                    <p:cond delay="0"/>
                                  </p:stCondLst>
                                  <p:childTnLst>
                                    <p:set>
                                      <p:cBhvr>
                                        <p:cTn id="4234" dur="1" fill="hold">
                                          <p:stCondLst>
                                            <p:cond delay="0"/>
                                          </p:stCondLst>
                                        </p:cTn>
                                        <p:tgtEl>
                                          <p:spTgt spid="913"/>
                                        </p:tgtEl>
                                        <p:attrNameLst>
                                          <p:attrName>style.visibility</p:attrName>
                                        </p:attrNameLst>
                                      </p:cBhvr>
                                      <p:to>
                                        <p:strVal val="visible"/>
                                      </p:to>
                                    </p:set>
                                  </p:childTnLst>
                                </p:cTn>
                              </p:par>
                            </p:childTnLst>
                          </p:cTn>
                        </p:par>
                      </p:childTnLst>
                    </p:cTn>
                  </p:par>
                </p:childTnLst>
              </p:cTn>
              <p:nextCondLst>
                <p:cond evt="onClick" delay="0">
                  <p:tgtEl>
                    <p:spTgt spid="914"/>
                  </p:tgtEl>
                </p:cond>
              </p:nextCondLst>
            </p:seq>
            <p:seq concurrent="1" nextAc="seek">
              <p:cTn id="4235" restart="whenNotActive" fill="hold" evtFilter="cancelBubble" nodeType="interactiveSeq">
                <p:stCondLst>
                  <p:cond evt="onClick" delay="0">
                    <p:tgtEl>
                      <p:spTgt spid="913"/>
                    </p:tgtEl>
                  </p:cond>
                </p:stCondLst>
                <p:endSync evt="end" delay="0">
                  <p:rtn val="all"/>
                </p:endSync>
                <p:childTnLst>
                  <p:par>
                    <p:cTn id="4236" fill="hold">
                      <p:stCondLst>
                        <p:cond delay="0"/>
                      </p:stCondLst>
                      <p:childTnLst>
                        <p:par>
                          <p:cTn id="4237" fill="hold">
                            <p:stCondLst>
                              <p:cond delay="0"/>
                            </p:stCondLst>
                            <p:childTnLst>
                              <p:par>
                                <p:cTn id="4238" presetID="1" presetClass="exit" presetSubtype="0" fill="hold" grpId="1" nodeType="clickEffect">
                                  <p:stCondLst>
                                    <p:cond delay="0"/>
                                  </p:stCondLst>
                                  <p:childTnLst>
                                    <p:set>
                                      <p:cBhvr>
                                        <p:cTn id="4239" dur="1" fill="hold">
                                          <p:stCondLst>
                                            <p:cond delay="0"/>
                                          </p:stCondLst>
                                        </p:cTn>
                                        <p:tgtEl>
                                          <p:spTgt spid="913"/>
                                        </p:tgtEl>
                                        <p:attrNameLst>
                                          <p:attrName>style.visibility</p:attrName>
                                        </p:attrNameLst>
                                      </p:cBhvr>
                                      <p:to>
                                        <p:strVal val="hidden"/>
                                      </p:to>
                                    </p:set>
                                  </p:childTnLst>
                                </p:cTn>
                              </p:par>
                              <p:par>
                                <p:cTn id="4240" presetID="1" presetClass="entr" presetSubtype="0" fill="hold" grpId="0" nodeType="withEffect">
                                  <p:stCondLst>
                                    <p:cond delay="0"/>
                                  </p:stCondLst>
                                  <p:childTnLst>
                                    <p:set>
                                      <p:cBhvr>
                                        <p:cTn id="4241" dur="1" fill="hold">
                                          <p:stCondLst>
                                            <p:cond delay="0"/>
                                          </p:stCondLst>
                                        </p:cTn>
                                        <p:tgtEl>
                                          <p:spTgt spid="912"/>
                                        </p:tgtEl>
                                        <p:attrNameLst>
                                          <p:attrName>style.visibility</p:attrName>
                                        </p:attrNameLst>
                                      </p:cBhvr>
                                      <p:to>
                                        <p:strVal val="visible"/>
                                      </p:to>
                                    </p:set>
                                  </p:childTnLst>
                                </p:cTn>
                              </p:par>
                            </p:childTnLst>
                          </p:cTn>
                        </p:par>
                      </p:childTnLst>
                    </p:cTn>
                  </p:par>
                </p:childTnLst>
              </p:cTn>
              <p:nextCondLst>
                <p:cond evt="onClick" delay="0">
                  <p:tgtEl>
                    <p:spTgt spid="913"/>
                  </p:tgtEl>
                </p:cond>
              </p:nextCondLst>
            </p:seq>
            <p:seq concurrent="1" nextAc="seek">
              <p:cTn id="4242" restart="whenNotActive" fill="hold" evtFilter="cancelBubble" nodeType="interactiveSeq">
                <p:stCondLst>
                  <p:cond evt="onClick" delay="0">
                    <p:tgtEl>
                      <p:spTgt spid="912"/>
                    </p:tgtEl>
                  </p:cond>
                </p:stCondLst>
                <p:endSync evt="end" delay="0">
                  <p:rtn val="all"/>
                </p:endSync>
                <p:childTnLst>
                  <p:par>
                    <p:cTn id="4243" fill="hold">
                      <p:stCondLst>
                        <p:cond delay="0"/>
                      </p:stCondLst>
                      <p:childTnLst>
                        <p:par>
                          <p:cTn id="4244" fill="hold">
                            <p:stCondLst>
                              <p:cond delay="0"/>
                            </p:stCondLst>
                            <p:childTnLst>
                              <p:par>
                                <p:cTn id="4245" presetID="1" presetClass="exit" presetSubtype="0" fill="hold" grpId="1" nodeType="clickEffect">
                                  <p:stCondLst>
                                    <p:cond delay="0"/>
                                  </p:stCondLst>
                                  <p:childTnLst>
                                    <p:set>
                                      <p:cBhvr>
                                        <p:cTn id="4246" dur="1" fill="hold">
                                          <p:stCondLst>
                                            <p:cond delay="0"/>
                                          </p:stCondLst>
                                        </p:cTn>
                                        <p:tgtEl>
                                          <p:spTgt spid="912"/>
                                        </p:tgtEl>
                                        <p:attrNameLst>
                                          <p:attrName>style.visibility</p:attrName>
                                        </p:attrNameLst>
                                      </p:cBhvr>
                                      <p:to>
                                        <p:strVal val="hidden"/>
                                      </p:to>
                                    </p:set>
                                  </p:childTnLst>
                                </p:cTn>
                              </p:par>
                              <p:par>
                                <p:cTn id="4247" presetID="1" presetClass="entr" presetSubtype="0" fill="hold" grpId="0" nodeType="withEffect">
                                  <p:stCondLst>
                                    <p:cond delay="0"/>
                                  </p:stCondLst>
                                  <p:childTnLst>
                                    <p:set>
                                      <p:cBhvr>
                                        <p:cTn id="4248" dur="1" fill="hold">
                                          <p:stCondLst>
                                            <p:cond delay="0"/>
                                          </p:stCondLst>
                                        </p:cTn>
                                        <p:tgtEl>
                                          <p:spTgt spid="911"/>
                                        </p:tgtEl>
                                        <p:attrNameLst>
                                          <p:attrName>style.visibility</p:attrName>
                                        </p:attrNameLst>
                                      </p:cBhvr>
                                      <p:to>
                                        <p:strVal val="visible"/>
                                      </p:to>
                                    </p:set>
                                  </p:childTnLst>
                                </p:cTn>
                              </p:par>
                            </p:childTnLst>
                          </p:cTn>
                        </p:par>
                      </p:childTnLst>
                    </p:cTn>
                  </p:par>
                </p:childTnLst>
              </p:cTn>
              <p:nextCondLst>
                <p:cond evt="onClick" delay="0">
                  <p:tgtEl>
                    <p:spTgt spid="912"/>
                  </p:tgtEl>
                </p:cond>
              </p:nextCondLst>
            </p:seq>
            <p:seq concurrent="1" nextAc="seek">
              <p:cTn id="4249" restart="whenNotActive" fill="hold" evtFilter="cancelBubble" nodeType="interactiveSeq">
                <p:stCondLst>
                  <p:cond evt="onClick" delay="0">
                    <p:tgtEl>
                      <p:spTgt spid="911"/>
                    </p:tgtEl>
                  </p:cond>
                </p:stCondLst>
                <p:endSync evt="end" delay="0">
                  <p:rtn val="all"/>
                </p:endSync>
                <p:childTnLst>
                  <p:par>
                    <p:cTn id="4250" fill="hold">
                      <p:stCondLst>
                        <p:cond delay="0"/>
                      </p:stCondLst>
                      <p:childTnLst>
                        <p:par>
                          <p:cTn id="4251" fill="hold">
                            <p:stCondLst>
                              <p:cond delay="0"/>
                            </p:stCondLst>
                            <p:childTnLst>
                              <p:par>
                                <p:cTn id="4252" presetID="1" presetClass="exit" presetSubtype="0" fill="hold" grpId="1" nodeType="clickEffect">
                                  <p:stCondLst>
                                    <p:cond delay="0"/>
                                  </p:stCondLst>
                                  <p:childTnLst>
                                    <p:set>
                                      <p:cBhvr>
                                        <p:cTn id="4253" dur="1" fill="hold">
                                          <p:stCondLst>
                                            <p:cond delay="0"/>
                                          </p:stCondLst>
                                        </p:cTn>
                                        <p:tgtEl>
                                          <p:spTgt spid="911"/>
                                        </p:tgtEl>
                                        <p:attrNameLst>
                                          <p:attrName>style.visibility</p:attrName>
                                        </p:attrNameLst>
                                      </p:cBhvr>
                                      <p:to>
                                        <p:strVal val="hidden"/>
                                      </p:to>
                                    </p:set>
                                  </p:childTnLst>
                                </p:cTn>
                              </p:par>
                              <p:par>
                                <p:cTn id="4254" presetID="1" presetClass="entr" presetSubtype="0" fill="hold" grpId="0" nodeType="withEffect">
                                  <p:stCondLst>
                                    <p:cond delay="0"/>
                                  </p:stCondLst>
                                  <p:childTnLst>
                                    <p:set>
                                      <p:cBhvr>
                                        <p:cTn id="4255" dur="1" fill="hold">
                                          <p:stCondLst>
                                            <p:cond delay="0"/>
                                          </p:stCondLst>
                                        </p:cTn>
                                        <p:tgtEl>
                                          <p:spTgt spid="910"/>
                                        </p:tgtEl>
                                        <p:attrNameLst>
                                          <p:attrName>style.visibility</p:attrName>
                                        </p:attrNameLst>
                                      </p:cBhvr>
                                      <p:to>
                                        <p:strVal val="visible"/>
                                      </p:to>
                                    </p:set>
                                  </p:childTnLst>
                                </p:cTn>
                              </p:par>
                            </p:childTnLst>
                          </p:cTn>
                        </p:par>
                      </p:childTnLst>
                    </p:cTn>
                  </p:par>
                </p:childTnLst>
              </p:cTn>
              <p:nextCondLst>
                <p:cond evt="onClick" delay="0">
                  <p:tgtEl>
                    <p:spTgt spid="911"/>
                  </p:tgtEl>
                </p:cond>
              </p:nextCondLst>
            </p:seq>
            <p:seq concurrent="1" nextAc="seek">
              <p:cTn id="4256" restart="whenNotActive" fill="hold" evtFilter="cancelBubble" nodeType="interactiveSeq">
                <p:stCondLst>
                  <p:cond evt="onClick" delay="0">
                    <p:tgtEl>
                      <p:spTgt spid="910"/>
                    </p:tgtEl>
                  </p:cond>
                </p:stCondLst>
                <p:endSync evt="end" delay="0">
                  <p:rtn val="all"/>
                </p:endSync>
                <p:childTnLst>
                  <p:par>
                    <p:cTn id="4257" fill="hold">
                      <p:stCondLst>
                        <p:cond delay="0"/>
                      </p:stCondLst>
                      <p:childTnLst>
                        <p:par>
                          <p:cTn id="4258" fill="hold">
                            <p:stCondLst>
                              <p:cond delay="0"/>
                            </p:stCondLst>
                            <p:childTnLst>
                              <p:par>
                                <p:cTn id="4259" presetID="1" presetClass="exit" presetSubtype="0" fill="hold" grpId="1" nodeType="clickEffect">
                                  <p:stCondLst>
                                    <p:cond delay="0"/>
                                  </p:stCondLst>
                                  <p:childTnLst>
                                    <p:set>
                                      <p:cBhvr>
                                        <p:cTn id="4260" dur="1" fill="hold">
                                          <p:stCondLst>
                                            <p:cond delay="0"/>
                                          </p:stCondLst>
                                        </p:cTn>
                                        <p:tgtEl>
                                          <p:spTgt spid="910"/>
                                        </p:tgtEl>
                                        <p:attrNameLst>
                                          <p:attrName>style.visibility</p:attrName>
                                        </p:attrNameLst>
                                      </p:cBhvr>
                                      <p:to>
                                        <p:strVal val="hidden"/>
                                      </p:to>
                                    </p:set>
                                  </p:childTnLst>
                                </p:cTn>
                              </p:par>
                              <p:par>
                                <p:cTn id="4261" presetID="1" presetClass="entr" presetSubtype="0" fill="hold" grpId="0" nodeType="withEffect">
                                  <p:stCondLst>
                                    <p:cond delay="0"/>
                                  </p:stCondLst>
                                  <p:childTnLst>
                                    <p:set>
                                      <p:cBhvr>
                                        <p:cTn id="4262" dur="1" fill="hold">
                                          <p:stCondLst>
                                            <p:cond delay="0"/>
                                          </p:stCondLst>
                                        </p:cTn>
                                        <p:tgtEl>
                                          <p:spTgt spid="909"/>
                                        </p:tgtEl>
                                        <p:attrNameLst>
                                          <p:attrName>style.visibility</p:attrName>
                                        </p:attrNameLst>
                                      </p:cBhvr>
                                      <p:to>
                                        <p:strVal val="visible"/>
                                      </p:to>
                                    </p:set>
                                  </p:childTnLst>
                                </p:cTn>
                              </p:par>
                            </p:childTnLst>
                          </p:cTn>
                        </p:par>
                      </p:childTnLst>
                    </p:cTn>
                  </p:par>
                </p:childTnLst>
              </p:cTn>
              <p:nextCondLst>
                <p:cond evt="onClick" delay="0">
                  <p:tgtEl>
                    <p:spTgt spid="910"/>
                  </p:tgtEl>
                </p:cond>
              </p:nextCondLst>
            </p:seq>
            <p:seq concurrent="1" nextAc="seek">
              <p:cTn id="4263" restart="whenNotActive" fill="hold" evtFilter="cancelBubble" nodeType="interactiveSeq">
                <p:stCondLst>
                  <p:cond evt="onClick" delay="0">
                    <p:tgtEl>
                      <p:spTgt spid="909"/>
                    </p:tgtEl>
                  </p:cond>
                </p:stCondLst>
                <p:endSync evt="end" delay="0">
                  <p:rtn val="all"/>
                </p:endSync>
                <p:childTnLst>
                  <p:par>
                    <p:cTn id="4264" fill="hold">
                      <p:stCondLst>
                        <p:cond delay="0"/>
                      </p:stCondLst>
                      <p:childTnLst>
                        <p:par>
                          <p:cTn id="4265" fill="hold">
                            <p:stCondLst>
                              <p:cond delay="0"/>
                            </p:stCondLst>
                            <p:childTnLst>
                              <p:par>
                                <p:cTn id="4266" presetID="1" presetClass="exit" presetSubtype="0" fill="hold" grpId="1" nodeType="clickEffect">
                                  <p:stCondLst>
                                    <p:cond delay="0"/>
                                  </p:stCondLst>
                                  <p:childTnLst>
                                    <p:set>
                                      <p:cBhvr>
                                        <p:cTn id="4267" dur="1" fill="hold">
                                          <p:stCondLst>
                                            <p:cond delay="0"/>
                                          </p:stCondLst>
                                        </p:cTn>
                                        <p:tgtEl>
                                          <p:spTgt spid="909"/>
                                        </p:tgtEl>
                                        <p:attrNameLst>
                                          <p:attrName>style.visibility</p:attrName>
                                        </p:attrNameLst>
                                      </p:cBhvr>
                                      <p:to>
                                        <p:strVal val="hidden"/>
                                      </p:to>
                                    </p:set>
                                  </p:childTnLst>
                                </p:cTn>
                              </p:par>
                              <p:par>
                                <p:cTn id="4268" presetID="1" presetClass="entr" presetSubtype="0" fill="hold" grpId="0" nodeType="withEffect">
                                  <p:stCondLst>
                                    <p:cond delay="0"/>
                                  </p:stCondLst>
                                  <p:childTnLst>
                                    <p:set>
                                      <p:cBhvr>
                                        <p:cTn id="4269" dur="1" fill="hold">
                                          <p:stCondLst>
                                            <p:cond delay="0"/>
                                          </p:stCondLst>
                                        </p:cTn>
                                        <p:tgtEl>
                                          <p:spTgt spid="908"/>
                                        </p:tgtEl>
                                        <p:attrNameLst>
                                          <p:attrName>style.visibility</p:attrName>
                                        </p:attrNameLst>
                                      </p:cBhvr>
                                      <p:to>
                                        <p:strVal val="visible"/>
                                      </p:to>
                                    </p:set>
                                  </p:childTnLst>
                                </p:cTn>
                              </p:par>
                            </p:childTnLst>
                          </p:cTn>
                        </p:par>
                      </p:childTnLst>
                    </p:cTn>
                  </p:par>
                </p:childTnLst>
              </p:cTn>
              <p:nextCondLst>
                <p:cond evt="onClick" delay="0">
                  <p:tgtEl>
                    <p:spTgt spid="909"/>
                  </p:tgtEl>
                </p:cond>
              </p:nextCondLst>
            </p:seq>
            <p:seq concurrent="1" nextAc="seek">
              <p:cTn id="4270" restart="whenNotActive" fill="hold" evtFilter="cancelBubble" nodeType="interactiveSeq">
                <p:stCondLst>
                  <p:cond evt="onClick" delay="0">
                    <p:tgtEl>
                      <p:spTgt spid="908"/>
                    </p:tgtEl>
                  </p:cond>
                </p:stCondLst>
                <p:endSync evt="end" delay="0">
                  <p:rtn val="all"/>
                </p:endSync>
                <p:childTnLst>
                  <p:par>
                    <p:cTn id="4271" fill="hold">
                      <p:stCondLst>
                        <p:cond delay="0"/>
                      </p:stCondLst>
                      <p:childTnLst>
                        <p:par>
                          <p:cTn id="4272" fill="hold">
                            <p:stCondLst>
                              <p:cond delay="0"/>
                            </p:stCondLst>
                            <p:childTnLst>
                              <p:par>
                                <p:cTn id="4273" presetID="1" presetClass="exit" presetSubtype="0" fill="hold" grpId="1" nodeType="clickEffect">
                                  <p:stCondLst>
                                    <p:cond delay="0"/>
                                  </p:stCondLst>
                                  <p:childTnLst>
                                    <p:set>
                                      <p:cBhvr>
                                        <p:cTn id="4274" dur="1" fill="hold">
                                          <p:stCondLst>
                                            <p:cond delay="0"/>
                                          </p:stCondLst>
                                        </p:cTn>
                                        <p:tgtEl>
                                          <p:spTgt spid="908"/>
                                        </p:tgtEl>
                                        <p:attrNameLst>
                                          <p:attrName>style.visibility</p:attrName>
                                        </p:attrNameLst>
                                      </p:cBhvr>
                                      <p:to>
                                        <p:strVal val="hidden"/>
                                      </p:to>
                                    </p:set>
                                  </p:childTnLst>
                                </p:cTn>
                              </p:par>
                              <p:par>
                                <p:cTn id="4275" presetID="1" presetClass="entr" presetSubtype="0" fill="hold" grpId="1" nodeType="withEffect">
                                  <p:stCondLst>
                                    <p:cond delay="0"/>
                                  </p:stCondLst>
                                  <p:childTnLst>
                                    <p:set>
                                      <p:cBhvr>
                                        <p:cTn id="4276" dur="1" fill="hold">
                                          <p:stCondLst>
                                            <p:cond delay="0"/>
                                          </p:stCondLst>
                                        </p:cTn>
                                        <p:tgtEl>
                                          <p:spTgt spid="917"/>
                                        </p:tgtEl>
                                        <p:attrNameLst>
                                          <p:attrName>style.visibility</p:attrName>
                                        </p:attrNameLst>
                                      </p:cBhvr>
                                      <p:to>
                                        <p:strVal val="visible"/>
                                      </p:to>
                                    </p:set>
                                  </p:childTnLst>
                                </p:cTn>
                              </p:par>
                            </p:childTnLst>
                          </p:cTn>
                        </p:par>
                      </p:childTnLst>
                    </p:cTn>
                  </p:par>
                </p:childTnLst>
              </p:cTn>
              <p:nextCondLst>
                <p:cond evt="onClick" delay="0">
                  <p:tgtEl>
                    <p:spTgt spid="908"/>
                  </p:tgtEl>
                </p:cond>
              </p:nextCondLst>
            </p:seq>
            <p:seq concurrent="1" nextAc="seek">
              <p:cTn id="4277" restart="whenNotActive" fill="hold" evtFilter="cancelBubble" nodeType="interactiveSeq">
                <p:stCondLst>
                  <p:cond evt="onClick" delay="0">
                    <p:tgtEl>
                      <p:spTgt spid="929"/>
                    </p:tgtEl>
                  </p:cond>
                </p:stCondLst>
                <p:endSync evt="end" delay="0">
                  <p:rtn val="all"/>
                </p:endSync>
                <p:childTnLst>
                  <p:par>
                    <p:cTn id="4278" fill="hold">
                      <p:stCondLst>
                        <p:cond delay="0"/>
                      </p:stCondLst>
                      <p:childTnLst>
                        <p:par>
                          <p:cTn id="4279" fill="hold">
                            <p:stCondLst>
                              <p:cond delay="0"/>
                            </p:stCondLst>
                            <p:childTnLst>
                              <p:par>
                                <p:cTn id="4280" presetID="1" presetClass="exit" presetSubtype="0" fill="hold" grpId="0" nodeType="clickEffect">
                                  <p:stCondLst>
                                    <p:cond delay="0"/>
                                  </p:stCondLst>
                                  <p:childTnLst>
                                    <p:set>
                                      <p:cBhvr>
                                        <p:cTn id="4281" dur="1" fill="hold">
                                          <p:stCondLst>
                                            <p:cond delay="0"/>
                                          </p:stCondLst>
                                        </p:cTn>
                                        <p:tgtEl>
                                          <p:spTgt spid="929"/>
                                        </p:tgtEl>
                                        <p:attrNameLst>
                                          <p:attrName>style.visibility</p:attrName>
                                        </p:attrNameLst>
                                      </p:cBhvr>
                                      <p:to>
                                        <p:strVal val="hidden"/>
                                      </p:to>
                                    </p:set>
                                  </p:childTnLst>
                                </p:cTn>
                              </p:par>
                              <p:par>
                                <p:cTn id="4282" presetID="1" presetClass="entr" presetSubtype="0" fill="hold" grpId="1" nodeType="withEffect">
                                  <p:stCondLst>
                                    <p:cond delay="0"/>
                                  </p:stCondLst>
                                  <p:childTnLst>
                                    <p:set>
                                      <p:cBhvr>
                                        <p:cTn id="4283" dur="1" fill="hold">
                                          <p:stCondLst>
                                            <p:cond delay="0"/>
                                          </p:stCondLst>
                                        </p:cTn>
                                        <p:tgtEl>
                                          <p:spTgt spid="928"/>
                                        </p:tgtEl>
                                        <p:attrNameLst>
                                          <p:attrName>style.visibility</p:attrName>
                                        </p:attrNameLst>
                                      </p:cBhvr>
                                      <p:to>
                                        <p:strVal val="visible"/>
                                      </p:to>
                                    </p:set>
                                  </p:childTnLst>
                                </p:cTn>
                              </p:par>
                            </p:childTnLst>
                          </p:cTn>
                        </p:par>
                      </p:childTnLst>
                    </p:cTn>
                  </p:par>
                </p:childTnLst>
              </p:cTn>
              <p:nextCondLst>
                <p:cond evt="onClick" delay="0">
                  <p:tgtEl>
                    <p:spTgt spid="929"/>
                  </p:tgtEl>
                </p:cond>
              </p:nextCondLst>
            </p:seq>
            <p:seq concurrent="1" nextAc="seek">
              <p:cTn id="4284" restart="whenNotActive" fill="hold" evtFilter="cancelBubble" nodeType="interactiveSeq">
                <p:stCondLst>
                  <p:cond evt="onClick" delay="0">
                    <p:tgtEl>
                      <p:spTgt spid="928"/>
                    </p:tgtEl>
                  </p:cond>
                </p:stCondLst>
                <p:endSync evt="end" delay="0">
                  <p:rtn val="all"/>
                </p:endSync>
                <p:childTnLst>
                  <p:par>
                    <p:cTn id="4285" fill="hold">
                      <p:stCondLst>
                        <p:cond delay="0"/>
                      </p:stCondLst>
                      <p:childTnLst>
                        <p:par>
                          <p:cTn id="4286" fill="hold">
                            <p:stCondLst>
                              <p:cond delay="0"/>
                            </p:stCondLst>
                            <p:childTnLst>
                              <p:par>
                                <p:cTn id="4287" presetID="1" presetClass="exit" presetSubtype="0" fill="hold" grpId="0" nodeType="clickEffect">
                                  <p:stCondLst>
                                    <p:cond delay="0"/>
                                  </p:stCondLst>
                                  <p:childTnLst>
                                    <p:set>
                                      <p:cBhvr>
                                        <p:cTn id="4288" dur="1" fill="hold">
                                          <p:stCondLst>
                                            <p:cond delay="0"/>
                                          </p:stCondLst>
                                        </p:cTn>
                                        <p:tgtEl>
                                          <p:spTgt spid="928"/>
                                        </p:tgtEl>
                                        <p:attrNameLst>
                                          <p:attrName>style.visibility</p:attrName>
                                        </p:attrNameLst>
                                      </p:cBhvr>
                                      <p:to>
                                        <p:strVal val="hidden"/>
                                      </p:to>
                                    </p:set>
                                  </p:childTnLst>
                                </p:cTn>
                              </p:par>
                              <p:par>
                                <p:cTn id="4289" presetID="1" presetClass="entr" presetSubtype="0" fill="hold" grpId="1" nodeType="withEffect">
                                  <p:stCondLst>
                                    <p:cond delay="0"/>
                                  </p:stCondLst>
                                  <p:childTnLst>
                                    <p:set>
                                      <p:cBhvr>
                                        <p:cTn id="4290" dur="1" fill="hold">
                                          <p:stCondLst>
                                            <p:cond delay="0"/>
                                          </p:stCondLst>
                                        </p:cTn>
                                        <p:tgtEl>
                                          <p:spTgt spid="927"/>
                                        </p:tgtEl>
                                        <p:attrNameLst>
                                          <p:attrName>style.visibility</p:attrName>
                                        </p:attrNameLst>
                                      </p:cBhvr>
                                      <p:to>
                                        <p:strVal val="visible"/>
                                      </p:to>
                                    </p:set>
                                  </p:childTnLst>
                                </p:cTn>
                              </p:par>
                            </p:childTnLst>
                          </p:cTn>
                        </p:par>
                      </p:childTnLst>
                    </p:cTn>
                  </p:par>
                </p:childTnLst>
              </p:cTn>
              <p:nextCondLst>
                <p:cond evt="onClick" delay="0">
                  <p:tgtEl>
                    <p:spTgt spid="928"/>
                  </p:tgtEl>
                </p:cond>
              </p:nextCondLst>
            </p:seq>
            <p:seq concurrent="1" nextAc="seek">
              <p:cTn id="4291" restart="whenNotActive" fill="hold" evtFilter="cancelBubble" nodeType="interactiveSeq">
                <p:stCondLst>
                  <p:cond evt="onClick" delay="0">
                    <p:tgtEl>
                      <p:spTgt spid="927"/>
                    </p:tgtEl>
                  </p:cond>
                </p:stCondLst>
                <p:endSync evt="end" delay="0">
                  <p:rtn val="all"/>
                </p:endSync>
                <p:childTnLst>
                  <p:par>
                    <p:cTn id="4292" fill="hold">
                      <p:stCondLst>
                        <p:cond delay="0"/>
                      </p:stCondLst>
                      <p:childTnLst>
                        <p:par>
                          <p:cTn id="4293" fill="hold">
                            <p:stCondLst>
                              <p:cond delay="0"/>
                            </p:stCondLst>
                            <p:childTnLst>
                              <p:par>
                                <p:cTn id="4294" presetID="1" presetClass="exit" presetSubtype="0" fill="hold" grpId="0" nodeType="clickEffect">
                                  <p:stCondLst>
                                    <p:cond delay="0"/>
                                  </p:stCondLst>
                                  <p:childTnLst>
                                    <p:set>
                                      <p:cBhvr>
                                        <p:cTn id="4295" dur="1" fill="hold">
                                          <p:stCondLst>
                                            <p:cond delay="0"/>
                                          </p:stCondLst>
                                        </p:cTn>
                                        <p:tgtEl>
                                          <p:spTgt spid="927"/>
                                        </p:tgtEl>
                                        <p:attrNameLst>
                                          <p:attrName>style.visibility</p:attrName>
                                        </p:attrNameLst>
                                      </p:cBhvr>
                                      <p:to>
                                        <p:strVal val="hidden"/>
                                      </p:to>
                                    </p:set>
                                  </p:childTnLst>
                                </p:cTn>
                              </p:par>
                              <p:par>
                                <p:cTn id="4296" presetID="1" presetClass="entr" presetSubtype="0" fill="hold" grpId="0" nodeType="withEffect">
                                  <p:stCondLst>
                                    <p:cond delay="0"/>
                                  </p:stCondLst>
                                  <p:childTnLst>
                                    <p:set>
                                      <p:cBhvr>
                                        <p:cTn id="4297" dur="1" fill="hold">
                                          <p:stCondLst>
                                            <p:cond delay="0"/>
                                          </p:stCondLst>
                                        </p:cTn>
                                        <p:tgtEl>
                                          <p:spTgt spid="926"/>
                                        </p:tgtEl>
                                        <p:attrNameLst>
                                          <p:attrName>style.visibility</p:attrName>
                                        </p:attrNameLst>
                                      </p:cBhvr>
                                      <p:to>
                                        <p:strVal val="visible"/>
                                      </p:to>
                                    </p:set>
                                  </p:childTnLst>
                                </p:cTn>
                              </p:par>
                            </p:childTnLst>
                          </p:cTn>
                        </p:par>
                      </p:childTnLst>
                    </p:cTn>
                  </p:par>
                </p:childTnLst>
              </p:cTn>
              <p:nextCondLst>
                <p:cond evt="onClick" delay="0">
                  <p:tgtEl>
                    <p:spTgt spid="927"/>
                  </p:tgtEl>
                </p:cond>
              </p:nextCondLst>
            </p:seq>
            <p:seq concurrent="1" nextAc="seek">
              <p:cTn id="4298" restart="whenNotActive" fill="hold" evtFilter="cancelBubble" nodeType="interactiveSeq">
                <p:stCondLst>
                  <p:cond evt="onClick" delay="0">
                    <p:tgtEl>
                      <p:spTgt spid="926"/>
                    </p:tgtEl>
                  </p:cond>
                </p:stCondLst>
                <p:endSync evt="end" delay="0">
                  <p:rtn val="all"/>
                </p:endSync>
                <p:childTnLst>
                  <p:par>
                    <p:cTn id="4299" fill="hold">
                      <p:stCondLst>
                        <p:cond delay="0"/>
                      </p:stCondLst>
                      <p:childTnLst>
                        <p:par>
                          <p:cTn id="4300" fill="hold">
                            <p:stCondLst>
                              <p:cond delay="0"/>
                            </p:stCondLst>
                            <p:childTnLst>
                              <p:par>
                                <p:cTn id="4301" presetID="1" presetClass="exit" presetSubtype="0" fill="hold" grpId="1" nodeType="clickEffect">
                                  <p:stCondLst>
                                    <p:cond delay="0"/>
                                  </p:stCondLst>
                                  <p:childTnLst>
                                    <p:set>
                                      <p:cBhvr>
                                        <p:cTn id="4302" dur="1" fill="hold">
                                          <p:stCondLst>
                                            <p:cond delay="0"/>
                                          </p:stCondLst>
                                        </p:cTn>
                                        <p:tgtEl>
                                          <p:spTgt spid="926"/>
                                        </p:tgtEl>
                                        <p:attrNameLst>
                                          <p:attrName>style.visibility</p:attrName>
                                        </p:attrNameLst>
                                      </p:cBhvr>
                                      <p:to>
                                        <p:strVal val="hidden"/>
                                      </p:to>
                                    </p:set>
                                  </p:childTnLst>
                                </p:cTn>
                              </p:par>
                              <p:par>
                                <p:cTn id="4303" presetID="1" presetClass="entr" presetSubtype="0" fill="hold" grpId="0" nodeType="withEffect">
                                  <p:stCondLst>
                                    <p:cond delay="0"/>
                                  </p:stCondLst>
                                  <p:childTnLst>
                                    <p:set>
                                      <p:cBhvr>
                                        <p:cTn id="4304" dur="1" fill="hold">
                                          <p:stCondLst>
                                            <p:cond delay="0"/>
                                          </p:stCondLst>
                                        </p:cTn>
                                        <p:tgtEl>
                                          <p:spTgt spid="925"/>
                                        </p:tgtEl>
                                        <p:attrNameLst>
                                          <p:attrName>style.visibility</p:attrName>
                                        </p:attrNameLst>
                                      </p:cBhvr>
                                      <p:to>
                                        <p:strVal val="visible"/>
                                      </p:to>
                                    </p:set>
                                  </p:childTnLst>
                                </p:cTn>
                              </p:par>
                            </p:childTnLst>
                          </p:cTn>
                        </p:par>
                      </p:childTnLst>
                    </p:cTn>
                  </p:par>
                </p:childTnLst>
              </p:cTn>
              <p:nextCondLst>
                <p:cond evt="onClick" delay="0">
                  <p:tgtEl>
                    <p:spTgt spid="926"/>
                  </p:tgtEl>
                </p:cond>
              </p:nextCondLst>
            </p:seq>
            <p:seq concurrent="1" nextAc="seek">
              <p:cTn id="4305" restart="whenNotActive" fill="hold" evtFilter="cancelBubble" nodeType="interactiveSeq">
                <p:stCondLst>
                  <p:cond evt="onClick" delay="0">
                    <p:tgtEl>
                      <p:spTgt spid="925"/>
                    </p:tgtEl>
                  </p:cond>
                </p:stCondLst>
                <p:endSync evt="end" delay="0">
                  <p:rtn val="all"/>
                </p:endSync>
                <p:childTnLst>
                  <p:par>
                    <p:cTn id="4306" fill="hold">
                      <p:stCondLst>
                        <p:cond delay="0"/>
                      </p:stCondLst>
                      <p:childTnLst>
                        <p:par>
                          <p:cTn id="4307" fill="hold">
                            <p:stCondLst>
                              <p:cond delay="0"/>
                            </p:stCondLst>
                            <p:childTnLst>
                              <p:par>
                                <p:cTn id="4308" presetID="1" presetClass="exit" presetSubtype="0" fill="hold" grpId="1" nodeType="clickEffect">
                                  <p:stCondLst>
                                    <p:cond delay="0"/>
                                  </p:stCondLst>
                                  <p:childTnLst>
                                    <p:set>
                                      <p:cBhvr>
                                        <p:cTn id="4309" dur="1" fill="hold">
                                          <p:stCondLst>
                                            <p:cond delay="0"/>
                                          </p:stCondLst>
                                        </p:cTn>
                                        <p:tgtEl>
                                          <p:spTgt spid="925"/>
                                        </p:tgtEl>
                                        <p:attrNameLst>
                                          <p:attrName>style.visibility</p:attrName>
                                        </p:attrNameLst>
                                      </p:cBhvr>
                                      <p:to>
                                        <p:strVal val="hidden"/>
                                      </p:to>
                                    </p:set>
                                  </p:childTnLst>
                                </p:cTn>
                              </p:par>
                              <p:par>
                                <p:cTn id="4310" presetID="1" presetClass="entr" presetSubtype="0" fill="hold" grpId="0" nodeType="withEffect">
                                  <p:stCondLst>
                                    <p:cond delay="0"/>
                                  </p:stCondLst>
                                  <p:childTnLst>
                                    <p:set>
                                      <p:cBhvr>
                                        <p:cTn id="4311" dur="1" fill="hold">
                                          <p:stCondLst>
                                            <p:cond delay="0"/>
                                          </p:stCondLst>
                                        </p:cTn>
                                        <p:tgtEl>
                                          <p:spTgt spid="924"/>
                                        </p:tgtEl>
                                        <p:attrNameLst>
                                          <p:attrName>style.visibility</p:attrName>
                                        </p:attrNameLst>
                                      </p:cBhvr>
                                      <p:to>
                                        <p:strVal val="visible"/>
                                      </p:to>
                                    </p:set>
                                  </p:childTnLst>
                                </p:cTn>
                              </p:par>
                            </p:childTnLst>
                          </p:cTn>
                        </p:par>
                      </p:childTnLst>
                    </p:cTn>
                  </p:par>
                </p:childTnLst>
              </p:cTn>
              <p:nextCondLst>
                <p:cond evt="onClick" delay="0">
                  <p:tgtEl>
                    <p:spTgt spid="925"/>
                  </p:tgtEl>
                </p:cond>
              </p:nextCondLst>
            </p:seq>
            <p:seq concurrent="1" nextAc="seek">
              <p:cTn id="4312" restart="whenNotActive" fill="hold" evtFilter="cancelBubble" nodeType="interactiveSeq">
                <p:stCondLst>
                  <p:cond evt="onClick" delay="0">
                    <p:tgtEl>
                      <p:spTgt spid="924"/>
                    </p:tgtEl>
                  </p:cond>
                </p:stCondLst>
                <p:endSync evt="end" delay="0">
                  <p:rtn val="all"/>
                </p:endSync>
                <p:childTnLst>
                  <p:par>
                    <p:cTn id="4313" fill="hold">
                      <p:stCondLst>
                        <p:cond delay="0"/>
                      </p:stCondLst>
                      <p:childTnLst>
                        <p:par>
                          <p:cTn id="4314" fill="hold">
                            <p:stCondLst>
                              <p:cond delay="0"/>
                            </p:stCondLst>
                            <p:childTnLst>
                              <p:par>
                                <p:cTn id="4315" presetID="1" presetClass="exit" presetSubtype="0" fill="hold" grpId="1" nodeType="clickEffect">
                                  <p:stCondLst>
                                    <p:cond delay="0"/>
                                  </p:stCondLst>
                                  <p:childTnLst>
                                    <p:set>
                                      <p:cBhvr>
                                        <p:cTn id="4316" dur="1" fill="hold">
                                          <p:stCondLst>
                                            <p:cond delay="0"/>
                                          </p:stCondLst>
                                        </p:cTn>
                                        <p:tgtEl>
                                          <p:spTgt spid="924"/>
                                        </p:tgtEl>
                                        <p:attrNameLst>
                                          <p:attrName>style.visibility</p:attrName>
                                        </p:attrNameLst>
                                      </p:cBhvr>
                                      <p:to>
                                        <p:strVal val="hidden"/>
                                      </p:to>
                                    </p:set>
                                  </p:childTnLst>
                                </p:cTn>
                              </p:par>
                              <p:par>
                                <p:cTn id="4317" presetID="1" presetClass="entr" presetSubtype="0" fill="hold" grpId="0" nodeType="withEffect">
                                  <p:stCondLst>
                                    <p:cond delay="0"/>
                                  </p:stCondLst>
                                  <p:childTnLst>
                                    <p:set>
                                      <p:cBhvr>
                                        <p:cTn id="4318" dur="1" fill="hold">
                                          <p:stCondLst>
                                            <p:cond delay="0"/>
                                          </p:stCondLst>
                                        </p:cTn>
                                        <p:tgtEl>
                                          <p:spTgt spid="923"/>
                                        </p:tgtEl>
                                        <p:attrNameLst>
                                          <p:attrName>style.visibility</p:attrName>
                                        </p:attrNameLst>
                                      </p:cBhvr>
                                      <p:to>
                                        <p:strVal val="visible"/>
                                      </p:to>
                                    </p:set>
                                  </p:childTnLst>
                                </p:cTn>
                              </p:par>
                            </p:childTnLst>
                          </p:cTn>
                        </p:par>
                      </p:childTnLst>
                    </p:cTn>
                  </p:par>
                </p:childTnLst>
              </p:cTn>
              <p:nextCondLst>
                <p:cond evt="onClick" delay="0">
                  <p:tgtEl>
                    <p:spTgt spid="924"/>
                  </p:tgtEl>
                </p:cond>
              </p:nextCondLst>
            </p:seq>
            <p:seq concurrent="1" nextAc="seek">
              <p:cTn id="4319" restart="whenNotActive" fill="hold" evtFilter="cancelBubble" nodeType="interactiveSeq">
                <p:stCondLst>
                  <p:cond evt="onClick" delay="0">
                    <p:tgtEl>
                      <p:spTgt spid="923"/>
                    </p:tgtEl>
                  </p:cond>
                </p:stCondLst>
                <p:endSync evt="end" delay="0">
                  <p:rtn val="all"/>
                </p:endSync>
                <p:childTnLst>
                  <p:par>
                    <p:cTn id="4320" fill="hold">
                      <p:stCondLst>
                        <p:cond delay="0"/>
                      </p:stCondLst>
                      <p:childTnLst>
                        <p:par>
                          <p:cTn id="4321" fill="hold">
                            <p:stCondLst>
                              <p:cond delay="0"/>
                            </p:stCondLst>
                            <p:childTnLst>
                              <p:par>
                                <p:cTn id="4322" presetID="1" presetClass="exit" presetSubtype="0" fill="hold" grpId="1" nodeType="clickEffect">
                                  <p:stCondLst>
                                    <p:cond delay="0"/>
                                  </p:stCondLst>
                                  <p:childTnLst>
                                    <p:set>
                                      <p:cBhvr>
                                        <p:cTn id="4323" dur="1" fill="hold">
                                          <p:stCondLst>
                                            <p:cond delay="0"/>
                                          </p:stCondLst>
                                        </p:cTn>
                                        <p:tgtEl>
                                          <p:spTgt spid="923"/>
                                        </p:tgtEl>
                                        <p:attrNameLst>
                                          <p:attrName>style.visibility</p:attrName>
                                        </p:attrNameLst>
                                      </p:cBhvr>
                                      <p:to>
                                        <p:strVal val="hidden"/>
                                      </p:to>
                                    </p:set>
                                  </p:childTnLst>
                                </p:cTn>
                              </p:par>
                              <p:par>
                                <p:cTn id="4324" presetID="1" presetClass="entr" presetSubtype="0" fill="hold" grpId="0" nodeType="withEffect">
                                  <p:stCondLst>
                                    <p:cond delay="0"/>
                                  </p:stCondLst>
                                  <p:childTnLst>
                                    <p:set>
                                      <p:cBhvr>
                                        <p:cTn id="4325" dur="1" fill="hold">
                                          <p:stCondLst>
                                            <p:cond delay="0"/>
                                          </p:stCondLst>
                                        </p:cTn>
                                        <p:tgtEl>
                                          <p:spTgt spid="922"/>
                                        </p:tgtEl>
                                        <p:attrNameLst>
                                          <p:attrName>style.visibility</p:attrName>
                                        </p:attrNameLst>
                                      </p:cBhvr>
                                      <p:to>
                                        <p:strVal val="visible"/>
                                      </p:to>
                                    </p:set>
                                  </p:childTnLst>
                                </p:cTn>
                              </p:par>
                            </p:childTnLst>
                          </p:cTn>
                        </p:par>
                      </p:childTnLst>
                    </p:cTn>
                  </p:par>
                </p:childTnLst>
              </p:cTn>
              <p:nextCondLst>
                <p:cond evt="onClick" delay="0">
                  <p:tgtEl>
                    <p:spTgt spid="923"/>
                  </p:tgtEl>
                </p:cond>
              </p:nextCondLst>
            </p:seq>
            <p:seq concurrent="1" nextAc="seek">
              <p:cTn id="4326" restart="whenNotActive" fill="hold" evtFilter="cancelBubble" nodeType="interactiveSeq">
                <p:stCondLst>
                  <p:cond evt="onClick" delay="0">
                    <p:tgtEl>
                      <p:spTgt spid="922"/>
                    </p:tgtEl>
                  </p:cond>
                </p:stCondLst>
                <p:endSync evt="end" delay="0">
                  <p:rtn val="all"/>
                </p:endSync>
                <p:childTnLst>
                  <p:par>
                    <p:cTn id="4327" fill="hold">
                      <p:stCondLst>
                        <p:cond delay="0"/>
                      </p:stCondLst>
                      <p:childTnLst>
                        <p:par>
                          <p:cTn id="4328" fill="hold">
                            <p:stCondLst>
                              <p:cond delay="0"/>
                            </p:stCondLst>
                            <p:childTnLst>
                              <p:par>
                                <p:cTn id="4329" presetID="1" presetClass="exit" presetSubtype="0" fill="hold" grpId="1" nodeType="clickEffect">
                                  <p:stCondLst>
                                    <p:cond delay="0"/>
                                  </p:stCondLst>
                                  <p:childTnLst>
                                    <p:set>
                                      <p:cBhvr>
                                        <p:cTn id="4330" dur="1" fill="hold">
                                          <p:stCondLst>
                                            <p:cond delay="0"/>
                                          </p:stCondLst>
                                        </p:cTn>
                                        <p:tgtEl>
                                          <p:spTgt spid="922"/>
                                        </p:tgtEl>
                                        <p:attrNameLst>
                                          <p:attrName>style.visibility</p:attrName>
                                        </p:attrNameLst>
                                      </p:cBhvr>
                                      <p:to>
                                        <p:strVal val="hidden"/>
                                      </p:to>
                                    </p:set>
                                  </p:childTnLst>
                                </p:cTn>
                              </p:par>
                              <p:par>
                                <p:cTn id="4331" presetID="1" presetClass="entr" presetSubtype="0" fill="hold" grpId="0" nodeType="withEffect">
                                  <p:stCondLst>
                                    <p:cond delay="0"/>
                                  </p:stCondLst>
                                  <p:childTnLst>
                                    <p:set>
                                      <p:cBhvr>
                                        <p:cTn id="4332" dur="1" fill="hold">
                                          <p:stCondLst>
                                            <p:cond delay="0"/>
                                          </p:stCondLst>
                                        </p:cTn>
                                        <p:tgtEl>
                                          <p:spTgt spid="921"/>
                                        </p:tgtEl>
                                        <p:attrNameLst>
                                          <p:attrName>style.visibility</p:attrName>
                                        </p:attrNameLst>
                                      </p:cBhvr>
                                      <p:to>
                                        <p:strVal val="visible"/>
                                      </p:to>
                                    </p:set>
                                  </p:childTnLst>
                                </p:cTn>
                              </p:par>
                            </p:childTnLst>
                          </p:cTn>
                        </p:par>
                      </p:childTnLst>
                    </p:cTn>
                  </p:par>
                </p:childTnLst>
              </p:cTn>
              <p:nextCondLst>
                <p:cond evt="onClick" delay="0">
                  <p:tgtEl>
                    <p:spTgt spid="922"/>
                  </p:tgtEl>
                </p:cond>
              </p:nextCondLst>
            </p:seq>
            <p:seq concurrent="1" nextAc="seek">
              <p:cTn id="4333" restart="whenNotActive" fill="hold" evtFilter="cancelBubble" nodeType="interactiveSeq">
                <p:stCondLst>
                  <p:cond evt="onClick" delay="0">
                    <p:tgtEl>
                      <p:spTgt spid="921"/>
                    </p:tgtEl>
                  </p:cond>
                </p:stCondLst>
                <p:endSync evt="end" delay="0">
                  <p:rtn val="all"/>
                </p:endSync>
                <p:childTnLst>
                  <p:par>
                    <p:cTn id="4334" fill="hold">
                      <p:stCondLst>
                        <p:cond delay="0"/>
                      </p:stCondLst>
                      <p:childTnLst>
                        <p:par>
                          <p:cTn id="4335" fill="hold">
                            <p:stCondLst>
                              <p:cond delay="0"/>
                            </p:stCondLst>
                            <p:childTnLst>
                              <p:par>
                                <p:cTn id="4336" presetID="1" presetClass="exit" presetSubtype="0" fill="hold" grpId="1" nodeType="clickEffect">
                                  <p:stCondLst>
                                    <p:cond delay="0"/>
                                  </p:stCondLst>
                                  <p:childTnLst>
                                    <p:set>
                                      <p:cBhvr>
                                        <p:cTn id="4337" dur="1" fill="hold">
                                          <p:stCondLst>
                                            <p:cond delay="0"/>
                                          </p:stCondLst>
                                        </p:cTn>
                                        <p:tgtEl>
                                          <p:spTgt spid="921"/>
                                        </p:tgtEl>
                                        <p:attrNameLst>
                                          <p:attrName>style.visibility</p:attrName>
                                        </p:attrNameLst>
                                      </p:cBhvr>
                                      <p:to>
                                        <p:strVal val="hidden"/>
                                      </p:to>
                                    </p:set>
                                  </p:childTnLst>
                                </p:cTn>
                              </p:par>
                              <p:par>
                                <p:cTn id="4338" presetID="1" presetClass="entr" presetSubtype="0" fill="hold" grpId="0" nodeType="withEffect">
                                  <p:stCondLst>
                                    <p:cond delay="0"/>
                                  </p:stCondLst>
                                  <p:childTnLst>
                                    <p:set>
                                      <p:cBhvr>
                                        <p:cTn id="4339" dur="1" fill="hold">
                                          <p:stCondLst>
                                            <p:cond delay="0"/>
                                          </p:stCondLst>
                                        </p:cTn>
                                        <p:tgtEl>
                                          <p:spTgt spid="920"/>
                                        </p:tgtEl>
                                        <p:attrNameLst>
                                          <p:attrName>style.visibility</p:attrName>
                                        </p:attrNameLst>
                                      </p:cBhvr>
                                      <p:to>
                                        <p:strVal val="visible"/>
                                      </p:to>
                                    </p:set>
                                  </p:childTnLst>
                                </p:cTn>
                              </p:par>
                            </p:childTnLst>
                          </p:cTn>
                        </p:par>
                      </p:childTnLst>
                    </p:cTn>
                  </p:par>
                </p:childTnLst>
              </p:cTn>
              <p:nextCondLst>
                <p:cond evt="onClick" delay="0">
                  <p:tgtEl>
                    <p:spTgt spid="921"/>
                  </p:tgtEl>
                </p:cond>
              </p:nextCondLst>
            </p:seq>
            <p:seq concurrent="1" nextAc="seek">
              <p:cTn id="4340" restart="whenNotActive" fill="hold" evtFilter="cancelBubble" nodeType="interactiveSeq">
                <p:stCondLst>
                  <p:cond evt="onClick" delay="0">
                    <p:tgtEl>
                      <p:spTgt spid="920"/>
                    </p:tgtEl>
                  </p:cond>
                </p:stCondLst>
                <p:endSync evt="end" delay="0">
                  <p:rtn val="all"/>
                </p:endSync>
                <p:childTnLst>
                  <p:par>
                    <p:cTn id="4341" fill="hold">
                      <p:stCondLst>
                        <p:cond delay="0"/>
                      </p:stCondLst>
                      <p:childTnLst>
                        <p:par>
                          <p:cTn id="4342" fill="hold">
                            <p:stCondLst>
                              <p:cond delay="0"/>
                            </p:stCondLst>
                            <p:childTnLst>
                              <p:par>
                                <p:cTn id="4343" presetID="1" presetClass="exit" presetSubtype="0" fill="hold" grpId="1" nodeType="clickEffect">
                                  <p:stCondLst>
                                    <p:cond delay="0"/>
                                  </p:stCondLst>
                                  <p:childTnLst>
                                    <p:set>
                                      <p:cBhvr>
                                        <p:cTn id="4344" dur="1" fill="hold">
                                          <p:stCondLst>
                                            <p:cond delay="0"/>
                                          </p:stCondLst>
                                        </p:cTn>
                                        <p:tgtEl>
                                          <p:spTgt spid="920"/>
                                        </p:tgtEl>
                                        <p:attrNameLst>
                                          <p:attrName>style.visibility</p:attrName>
                                        </p:attrNameLst>
                                      </p:cBhvr>
                                      <p:to>
                                        <p:strVal val="hidden"/>
                                      </p:to>
                                    </p:set>
                                  </p:childTnLst>
                                </p:cTn>
                              </p:par>
                              <p:par>
                                <p:cTn id="4345" presetID="1" presetClass="entr" presetSubtype="0" fill="hold" grpId="1" nodeType="withEffect">
                                  <p:stCondLst>
                                    <p:cond delay="0"/>
                                  </p:stCondLst>
                                  <p:childTnLst>
                                    <p:set>
                                      <p:cBhvr>
                                        <p:cTn id="4346" dur="1" fill="hold">
                                          <p:stCondLst>
                                            <p:cond delay="0"/>
                                          </p:stCondLst>
                                        </p:cTn>
                                        <p:tgtEl>
                                          <p:spTgt spid="929"/>
                                        </p:tgtEl>
                                        <p:attrNameLst>
                                          <p:attrName>style.visibility</p:attrName>
                                        </p:attrNameLst>
                                      </p:cBhvr>
                                      <p:to>
                                        <p:strVal val="visible"/>
                                      </p:to>
                                    </p:set>
                                  </p:childTnLst>
                                </p:cTn>
                              </p:par>
                            </p:childTnLst>
                          </p:cTn>
                        </p:par>
                      </p:childTnLst>
                    </p:cTn>
                  </p:par>
                </p:childTnLst>
              </p:cTn>
              <p:nextCondLst>
                <p:cond evt="onClick" delay="0">
                  <p:tgtEl>
                    <p:spTgt spid="920"/>
                  </p:tgtEl>
                </p:cond>
              </p:nextCondLst>
            </p:seq>
            <p:seq concurrent="1" nextAc="seek">
              <p:cTn id="4347" restart="whenNotActive" fill="hold" evtFilter="cancelBubble" nodeType="interactiveSeq">
                <p:stCondLst>
                  <p:cond evt="onClick" delay="0">
                    <p:tgtEl>
                      <p:spTgt spid="940"/>
                    </p:tgtEl>
                  </p:cond>
                </p:stCondLst>
                <p:endSync evt="end" delay="0">
                  <p:rtn val="all"/>
                </p:endSync>
                <p:childTnLst>
                  <p:par>
                    <p:cTn id="4348" fill="hold">
                      <p:stCondLst>
                        <p:cond delay="0"/>
                      </p:stCondLst>
                      <p:childTnLst>
                        <p:par>
                          <p:cTn id="4349" fill="hold">
                            <p:stCondLst>
                              <p:cond delay="0"/>
                            </p:stCondLst>
                            <p:childTnLst>
                              <p:par>
                                <p:cTn id="4350" presetID="1" presetClass="exit" presetSubtype="0" fill="hold" grpId="0" nodeType="clickEffect">
                                  <p:stCondLst>
                                    <p:cond delay="0"/>
                                  </p:stCondLst>
                                  <p:childTnLst>
                                    <p:set>
                                      <p:cBhvr>
                                        <p:cTn id="4351" dur="1" fill="hold">
                                          <p:stCondLst>
                                            <p:cond delay="0"/>
                                          </p:stCondLst>
                                        </p:cTn>
                                        <p:tgtEl>
                                          <p:spTgt spid="940"/>
                                        </p:tgtEl>
                                        <p:attrNameLst>
                                          <p:attrName>style.visibility</p:attrName>
                                        </p:attrNameLst>
                                      </p:cBhvr>
                                      <p:to>
                                        <p:strVal val="hidden"/>
                                      </p:to>
                                    </p:set>
                                  </p:childTnLst>
                                </p:cTn>
                              </p:par>
                              <p:par>
                                <p:cTn id="4352" presetID="1" presetClass="entr" presetSubtype="0" fill="hold" grpId="1" nodeType="withEffect">
                                  <p:stCondLst>
                                    <p:cond delay="0"/>
                                  </p:stCondLst>
                                  <p:childTnLst>
                                    <p:set>
                                      <p:cBhvr>
                                        <p:cTn id="4353" dur="1" fill="hold">
                                          <p:stCondLst>
                                            <p:cond delay="0"/>
                                          </p:stCondLst>
                                        </p:cTn>
                                        <p:tgtEl>
                                          <p:spTgt spid="939"/>
                                        </p:tgtEl>
                                        <p:attrNameLst>
                                          <p:attrName>style.visibility</p:attrName>
                                        </p:attrNameLst>
                                      </p:cBhvr>
                                      <p:to>
                                        <p:strVal val="visible"/>
                                      </p:to>
                                    </p:set>
                                  </p:childTnLst>
                                </p:cTn>
                              </p:par>
                            </p:childTnLst>
                          </p:cTn>
                        </p:par>
                      </p:childTnLst>
                    </p:cTn>
                  </p:par>
                </p:childTnLst>
              </p:cTn>
              <p:nextCondLst>
                <p:cond evt="onClick" delay="0">
                  <p:tgtEl>
                    <p:spTgt spid="940"/>
                  </p:tgtEl>
                </p:cond>
              </p:nextCondLst>
            </p:seq>
            <p:seq concurrent="1" nextAc="seek">
              <p:cTn id="4354" restart="whenNotActive" fill="hold" evtFilter="cancelBubble" nodeType="interactiveSeq">
                <p:stCondLst>
                  <p:cond evt="onClick" delay="0">
                    <p:tgtEl>
                      <p:spTgt spid="939"/>
                    </p:tgtEl>
                  </p:cond>
                </p:stCondLst>
                <p:endSync evt="end" delay="0">
                  <p:rtn val="all"/>
                </p:endSync>
                <p:childTnLst>
                  <p:par>
                    <p:cTn id="4355" fill="hold">
                      <p:stCondLst>
                        <p:cond delay="0"/>
                      </p:stCondLst>
                      <p:childTnLst>
                        <p:par>
                          <p:cTn id="4356" fill="hold">
                            <p:stCondLst>
                              <p:cond delay="0"/>
                            </p:stCondLst>
                            <p:childTnLst>
                              <p:par>
                                <p:cTn id="4357" presetID="1" presetClass="exit" presetSubtype="0" fill="hold" grpId="0" nodeType="clickEffect">
                                  <p:stCondLst>
                                    <p:cond delay="0"/>
                                  </p:stCondLst>
                                  <p:childTnLst>
                                    <p:set>
                                      <p:cBhvr>
                                        <p:cTn id="4358" dur="1" fill="hold">
                                          <p:stCondLst>
                                            <p:cond delay="0"/>
                                          </p:stCondLst>
                                        </p:cTn>
                                        <p:tgtEl>
                                          <p:spTgt spid="939"/>
                                        </p:tgtEl>
                                        <p:attrNameLst>
                                          <p:attrName>style.visibility</p:attrName>
                                        </p:attrNameLst>
                                      </p:cBhvr>
                                      <p:to>
                                        <p:strVal val="hidden"/>
                                      </p:to>
                                    </p:set>
                                  </p:childTnLst>
                                </p:cTn>
                              </p:par>
                              <p:par>
                                <p:cTn id="4359" presetID="1" presetClass="entr" presetSubtype="0" fill="hold" grpId="1" nodeType="withEffect">
                                  <p:stCondLst>
                                    <p:cond delay="0"/>
                                  </p:stCondLst>
                                  <p:childTnLst>
                                    <p:set>
                                      <p:cBhvr>
                                        <p:cTn id="4360" dur="1" fill="hold">
                                          <p:stCondLst>
                                            <p:cond delay="0"/>
                                          </p:stCondLst>
                                        </p:cTn>
                                        <p:tgtEl>
                                          <p:spTgt spid="938"/>
                                        </p:tgtEl>
                                        <p:attrNameLst>
                                          <p:attrName>style.visibility</p:attrName>
                                        </p:attrNameLst>
                                      </p:cBhvr>
                                      <p:to>
                                        <p:strVal val="visible"/>
                                      </p:to>
                                    </p:set>
                                  </p:childTnLst>
                                </p:cTn>
                              </p:par>
                            </p:childTnLst>
                          </p:cTn>
                        </p:par>
                      </p:childTnLst>
                    </p:cTn>
                  </p:par>
                </p:childTnLst>
              </p:cTn>
              <p:nextCondLst>
                <p:cond evt="onClick" delay="0">
                  <p:tgtEl>
                    <p:spTgt spid="939"/>
                  </p:tgtEl>
                </p:cond>
              </p:nextCondLst>
            </p:seq>
            <p:seq concurrent="1" nextAc="seek">
              <p:cTn id="4361" restart="whenNotActive" fill="hold" evtFilter="cancelBubble" nodeType="interactiveSeq">
                <p:stCondLst>
                  <p:cond evt="onClick" delay="0">
                    <p:tgtEl>
                      <p:spTgt spid="938"/>
                    </p:tgtEl>
                  </p:cond>
                </p:stCondLst>
                <p:endSync evt="end" delay="0">
                  <p:rtn val="all"/>
                </p:endSync>
                <p:childTnLst>
                  <p:par>
                    <p:cTn id="4362" fill="hold">
                      <p:stCondLst>
                        <p:cond delay="0"/>
                      </p:stCondLst>
                      <p:childTnLst>
                        <p:par>
                          <p:cTn id="4363" fill="hold">
                            <p:stCondLst>
                              <p:cond delay="0"/>
                            </p:stCondLst>
                            <p:childTnLst>
                              <p:par>
                                <p:cTn id="4364" presetID="1" presetClass="exit" presetSubtype="0" fill="hold" grpId="0" nodeType="clickEffect">
                                  <p:stCondLst>
                                    <p:cond delay="0"/>
                                  </p:stCondLst>
                                  <p:childTnLst>
                                    <p:set>
                                      <p:cBhvr>
                                        <p:cTn id="4365" dur="1" fill="hold">
                                          <p:stCondLst>
                                            <p:cond delay="0"/>
                                          </p:stCondLst>
                                        </p:cTn>
                                        <p:tgtEl>
                                          <p:spTgt spid="938"/>
                                        </p:tgtEl>
                                        <p:attrNameLst>
                                          <p:attrName>style.visibility</p:attrName>
                                        </p:attrNameLst>
                                      </p:cBhvr>
                                      <p:to>
                                        <p:strVal val="hidden"/>
                                      </p:to>
                                    </p:set>
                                  </p:childTnLst>
                                </p:cTn>
                              </p:par>
                              <p:par>
                                <p:cTn id="4366" presetID="1" presetClass="entr" presetSubtype="0" fill="hold" grpId="0" nodeType="withEffect">
                                  <p:stCondLst>
                                    <p:cond delay="0"/>
                                  </p:stCondLst>
                                  <p:childTnLst>
                                    <p:set>
                                      <p:cBhvr>
                                        <p:cTn id="4367" dur="1" fill="hold">
                                          <p:stCondLst>
                                            <p:cond delay="0"/>
                                          </p:stCondLst>
                                        </p:cTn>
                                        <p:tgtEl>
                                          <p:spTgt spid="937"/>
                                        </p:tgtEl>
                                        <p:attrNameLst>
                                          <p:attrName>style.visibility</p:attrName>
                                        </p:attrNameLst>
                                      </p:cBhvr>
                                      <p:to>
                                        <p:strVal val="visible"/>
                                      </p:to>
                                    </p:set>
                                  </p:childTnLst>
                                </p:cTn>
                              </p:par>
                            </p:childTnLst>
                          </p:cTn>
                        </p:par>
                      </p:childTnLst>
                    </p:cTn>
                  </p:par>
                </p:childTnLst>
              </p:cTn>
              <p:nextCondLst>
                <p:cond evt="onClick" delay="0">
                  <p:tgtEl>
                    <p:spTgt spid="938"/>
                  </p:tgtEl>
                </p:cond>
              </p:nextCondLst>
            </p:seq>
            <p:seq concurrent="1" nextAc="seek">
              <p:cTn id="4368" restart="whenNotActive" fill="hold" evtFilter="cancelBubble" nodeType="interactiveSeq">
                <p:stCondLst>
                  <p:cond evt="onClick" delay="0">
                    <p:tgtEl>
                      <p:spTgt spid="937"/>
                    </p:tgtEl>
                  </p:cond>
                </p:stCondLst>
                <p:endSync evt="end" delay="0">
                  <p:rtn val="all"/>
                </p:endSync>
                <p:childTnLst>
                  <p:par>
                    <p:cTn id="4369" fill="hold">
                      <p:stCondLst>
                        <p:cond delay="0"/>
                      </p:stCondLst>
                      <p:childTnLst>
                        <p:par>
                          <p:cTn id="4370" fill="hold">
                            <p:stCondLst>
                              <p:cond delay="0"/>
                            </p:stCondLst>
                            <p:childTnLst>
                              <p:par>
                                <p:cTn id="4371" presetID="1" presetClass="exit" presetSubtype="0" fill="hold" grpId="1" nodeType="clickEffect">
                                  <p:stCondLst>
                                    <p:cond delay="0"/>
                                  </p:stCondLst>
                                  <p:childTnLst>
                                    <p:set>
                                      <p:cBhvr>
                                        <p:cTn id="4372" dur="1" fill="hold">
                                          <p:stCondLst>
                                            <p:cond delay="0"/>
                                          </p:stCondLst>
                                        </p:cTn>
                                        <p:tgtEl>
                                          <p:spTgt spid="937"/>
                                        </p:tgtEl>
                                        <p:attrNameLst>
                                          <p:attrName>style.visibility</p:attrName>
                                        </p:attrNameLst>
                                      </p:cBhvr>
                                      <p:to>
                                        <p:strVal val="hidden"/>
                                      </p:to>
                                    </p:set>
                                  </p:childTnLst>
                                </p:cTn>
                              </p:par>
                              <p:par>
                                <p:cTn id="4373" presetID="1" presetClass="entr" presetSubtype="0" fill="hold" grpId="0" nodeType="withEffect">
                                  <p:stCondLst>
                                    <p:cond delay="0"/>
                                  </p:stCondLst>
                                  <p:childTnLst>
                                    <p:set>
                                      <p:cBhvr>
                                        <p:cTn id="4374" dur="1" fill="hold">
                                          <p:stCondLst>
                                            <p:cond delay="0"/>
                                          </p:stCondLst>
                                        </p:cTn>
                                        <p:tgtEl>
                                          <p:spTgt spid="936"/>
                                        </p:tgtEl>
                                        <p:attrNameLst>
                                          <p:attrName>style.visibility</p:attrName>
                                        </p:attrNameLst>
                                      </p:cBhvr>
                                      <p:to>
                                        <p:strVal val="visible"/>
                                      </p:to>
                                    </p:set>
                                  </p:childTnLst>
                                </p:cTn>
                              </p:par>
                            </p:childTnLst>
                          </p:cTn>
                        </p:par>
                      </p:childTnLst>
                    </p:cTn>
                  </p:par>
                </p:childTnLst>
              </p:cTn>
              <p:nextCondLst>
                <p:cond evt="onClick" delay="0">
                  <p:tgtEl>
                    <p:spTgt spid="937"/>
                  </p:tgtEl>
                </p:cond>
              </p:nextCondLst>
            </p:seq>
            <p:seq concurrent="1" nextAc="seek">
              <p:cTn id="4375" restart="whenNotActive" fill="hold" evtFilter="cancelBubble" nodeType="interactiveSeq">
                <p:stCondLst>
                  <p:cond evt="onClick" delay="0">
                    <p:tgtEl>
                      <p:spTgt spid="936"/>
                    </p:tgtEl>
                  </p:cond>
                </p:stCondLst>
                <p:endSync evt="end" delay="0">
                  <p:rtn val="all"/>
                </p:endSync>
                <p:childTnLst>
                  <p:par>
                    <p:cTn id="4376" fill="hold">
                      <p:stCondLst>
                        <p:cond delay="0"/>
                      </p:stCondLst>
                      <p:childTnLst>
                        <p:par>
                          <p:cTn id="4377" fill="hold">
                            <p:stCondLst>
                              <p:cond delay="0"/>
                            </p:stCondLst>
                            <p:childTnLst>
                              <p:par>
                                <p:cTn id="4378" presetID="1" presetClass="exit" presetSubtype="0" fill="hold" grpId="1" nodeType="clickEffect">
                                  <p:stCondLst>
                                    <p:cond delay="0"/>
                                  </p:stCondLst>
                                  <p:childTnLst>
                                    <p:set>
                                      <p:cBhvr>
                                        <p:cTn id="4379" dur="1" fill="hold">
                                          <p:stCondLst>
                                            <p:cond delay="0"/>
                                          </p:stCondLst>
                                        </p:cTn>
                                        <p:tgtEl>
                                          <p:spTgt spid="936"/>
                                        </p:tgtEl>
                                        <p:attrNameLst>
                                          <p:attrName>style.visibility</p:attrName>
                                        </p:attrNameLst>
                                      </p:cBhvr>
                                      <p:to>
                                        <p:strVal val="hidden"/>
                                      </p:to>
                                    </p:set>
                                  </p:childTnLst>
                                </p:cTn>
                              </p:par>
                              <p:par>
                                <p:cTn id="4380" presetID="1" presetClass="entr" presetSubtype="0" fill="hold" grpId="0" nodeType="withEffect">
                                  <p:stCondLst>
                                    <p:cond delay="0"/>
                                  </p:stCondLst>
                                  <p:childTnLst>
                                    <p:set>
                                      <p:cBhvr>
                                        <p:cTn id="4381" dur="1" fill="hold">
                                          <p:stCondLst>
                                            <p:cond delay="0"/>
                                          </p:stCondLst>
                                        </p:cTn>
                                        <p:tgtEl>
                                          <p:spTgt spid="935"/>
                                        </p:tgtEl>
                                        <p:attrNameLst>
                                          <p:attrName>style.visibility</p:attrName>
                                        </p:attrNameLst>
                                      </p:cBhvr>
                                      <p:to>
                                        <p:strVal val="visible"/>
                                      </p:to>
                                    </p:set>
                                  </p:childTnLst>
                                </p:cTn>
                              </p:par>
                            </p:childTnLst>
                          </p:cTn>
                        </p:par>
                      </p:childTnLst>
                    </p:cTn>
                  </p:par>
                </p:childTnLst>
              </p:cTn>
              <p:nextCondLst>
                <p:cond evt="onClick" delay="0">
                  <p:tgtEl>
                    <p:spTgt spid="936"/>
                  </p:tgtEl>
                </p:cond>
              </p:nextCondLst>
            </p:seq>
            <p:seq concurrent="1" nextAc="seek">
              <p:cTn id="4382" restart="whenNotActive" fill="hold" evtFilter="cancelBubble" nodeType="interactiveSeq">
                <p:stCondLst>
                  <p:cond evt="onClick" delay="0">
                    <p:tgtEl>
                      <p:spTgt spid="935"/>
                    </p:tgtEl>
                  </p:cond>
                </p:stCondLst>
                <p:endSync evt="end" delay="0">
                  <p:rtn val="all"/>
                </p:endSync>
                <p:childTnLst>
                  <p:par>
                    <p:cTn id="4383" fill="hold">
                      <p:stCondLst>
                        <p:cond delay="0"/>
                      </p:stCondLst>
                      <p:childTnLst>
                        <p:par>
                          <p:cTn id="4384" fill="hold">
                            <p:stCondLst>
                              <p:cond delay="0"/>
                            </p:stCondLst>
                            <p:childTnLst>
                              <p:par>
                                <p:cTn id="4385" presetID="1" presetClass="exit" presetSubtype="0" fill="hold" grpId="1" nodeType="clickEffect">
                                  <p:stCondLst>
                                    <p:cond delay="0"/>
                                  </p:stCondLst>
                                  <p:childTnLst>
                                    <p:set>
                                      <p:cBhvr>
                                        <p:cTn id="4386" dur="1" fill="hold">
                                          <p:stCondLst>
                                            <p:cond delay="0"/>
                                          </p:stCondLst>
                                        </p:cTn>
                                        <p:tgtEl>
                                          <p:spTgt spid="935"/>
                                        </p:tgtEl>
                                        <p:attrNameLst>
                                          <p:attrName>style.visibility</p:attrName>
                                        </p:attrNameLst>
                                      </p:cBhvr>
                                      <p:to>
                                        <p:strVal val="hidden"/>
                                      </p:to>
                                    </p:set>
                                  </p:childTnLst>
                                </p:cTn>
                              </p:par>
                              <p:par>
                                <p:cTn id="4387" presetID="1" presetClass="entr" presetSubtype="0" fill="hold" grpId="0" nodeType="withEffect">
                                  <p:stCondLst>
                                    <p:cond delay="0"/>
                                  </p:stCondLst>
                                  <p:childTnLst>
                                    <p:set>
                                      <p:cBhvr>
                                        <p:cTn id="4388" dur="1" fill="hold">
                                          <p:stCondLst>
                                            <p:cond delay="0"/>
                                          </p:stCondLst>
                                        </p:cTn>
                                        <p:tgtEl>
                                          <p:spTgt spid="934"/>
                                        </p:tgtEl>
                                        <p:attrNameLst>
                                          <p:attrName>style.visibility</p:attrName>
                                        </p:attrNameLst>
                                      </p:cBhvr>
                                      <p:to>
                                        <p:strVal val="visible"/>
                                      </p:to>
                                    </p:set>
                                  </p:childTnLst>
                                </p:cTn>
                              </p:par>
                            </p:childTnLst>
                          </p:cTn>
                        </p:par>
                      </p:childTnLst>
                    </p:cTn>
                  </p:par>
                </p:childTnLst>
              </p:cTn>
              <p:nextCondLst>
                <p:cond evt="onClick" delay="0">
                  <p:tgtEl>
                    <p:spTgt spid="935"/>
                  </p:tgtEl>
                </p:cond>
              </p:nextCondLst>
            </p:seq>
            <p:seq concurrent="1" nextAc="seek">
              <p:cTn id="4389" restart="whenNotActive" fill="hold" evtFilter="cancelBubble" nodeType="interactiveSeq">
                <p:stCondLst>
                  <p:cond evt="onClick" delay="0">
                    <p:tgtEl>
                      <p:spTgt spid="934"/>
                    </p:tgtEl>
                  </p:cond>
                </p:stCondLst>
                <p:endSync evt="end" delay="0">
                  <p:rtn val="all"/>
                </p:endSync>
                <p:childTnLst>
                  <p:par>
                    <p:cTn id="4390" fill="hold">
                      <p:stCondLst>
                        <p:cond delay="0"/>
                      </p:stCondLst>
                      <p:childTnLst>
                        <p:par>
                          <p:cTn id="4391" fill="hold">
                            <p:stCondLst>
                              <p:cond delay="0"/>
                            </p:stCondLst>
                            <p:childTnLst>
                              <p:par>
                                <p:cTn id="4392" presetID="1" presetClass="exit" presetSubtype="0" fill="hold" grpId="1" nodeType="clickEffect">
                                  <p:stCondLst>
                                    <p:cond delay="0"/>
                                  </p:stCondLst>
                                  <p:childTnLst>
                                    <p:set>
                                      <p:cBhvr>
                                        <p:cTn id="4393" dur="1" fill="hold">
                                          <p:stCondLst>
                                            <p:cond delay="0"/>
                                          </p:stCondLst>
                                        </p:cTn>
                                        <p:tgtEl>
                                          <p:spTgt spid="934"/>
                                        </p:tgtEl>
                                        <p:attrNameLst>
                                          <p:attrName>style.visibility</p:attrName>
                                        </p:attrNameLst>
                                      </p:cBhvr>
                                      <p:to>
                                        <p:strVal val="hidden"/>
                                      </p:to>
                                    </p:set>
                                  </p:childTnLst>
                                </p:cTn>
                              </p:par>
                              <p:par>
                                <p:cTn id="4394" presetID="1" presetClass="entr" presetSubtype="0" fill="hold" grpId="0" nodeType="withEffect">
                                  <p:stCondLst>
                                    <p:cond delay="0"/>
                                  </p:stCondLst>
                                  <p:childTnLst>
                                    <p:set>
                                      <p:cBhvr>
                                        <p:cTn id="4395" dur="1" fill="hold">
                                          <p:stCondLst>
                                            <p:cond delay="0"/>
                                          </p:stCondLst>
                                        </p:cTn>
                                        <p:tgtEl>
                                          <p:spTgt spid="933"/>
                                        </p:tgtEl>
                                        <p:attrNameLst>
                                          <p:attrName>style.visibility</p:attrName>
                                        </p:attrNameLst>
                                      </p:cBhvr>
                                      <p:to>
                                        <p:strVal val="visible"/>
                                      </p:to>
                                    </p:set>
                                  </p:childTnLst>
                                </p:cTn>
                              </p:par>
                            </p:childTnLst>
                          </p:cTn>
                        </p:par>
                      </p:childTnLst>
                    </p:cTn>
                  </p:par>
                </p:childTnLst>
              </p:cTn>
              <p:nextCondLst>
                <p:cond evt="onClick" delay="0">
                  <p:tgtEl>
                    <p:spTgt spid="934"/>
                  </p:tgtEl>
                </p:cond>
              </p:nextCondLst>
            </p:seq>
            <p:seq concurrent="1" nextAc="seek">
              <p:cTn id="4396" restart="whenNotActive" fill="hold" evtFilter="cancelBubble" nodeType="interactiveSeq">
                <p:stCondLst>
                  <p:cond evt="onClick" delay="0">
                    <p:tgtEl>
                      <p:spTgt spid="933"/>
                    </p:tgtEl>
                  </p:cond>
                </p:stCondLst>
                <p:endSync evt="end" delay="0">
                  <p:rtn val="all"/>
                </p:endSync>
                <p:childTnLst>
                  <p:par>
                    <p:cTn id="4397" fill="hold">
                      <p:stCondLst>
                        <p:cond delay="0"/>
                      </p:stCondLst>
                      <p:childTnLst>
                        <p:par>
                          <p:cTn id="4398" fill="hold">
                            <p:stCondLst>
                              <p:cond delay="0"/>
                            </p:stCondLst>
                            <p:childTnLst>
                              <p:par>
                                <p:cTn id="4399" presetID="1" presetClass="exit" presetSubtype="0" fill="hold" grpId="1" nodeType="clickEffect">
                                  <p:stCondLst>
                                    <p:cond delay="0"/>
                                  </p:stCondLst>
                                  <p:childTnLst>
                                    <p:set>
                                      <p:cBhvr>
                                        <p:cTn id="4400" dur="1" fill="hold">
                                          <p:stCondLst>
                                            <p:cond delay="0"/>
                                          </p:stCondLst>
                                        </p:cTn>
                                        <p:tgtEl>
                                          <p:spTgt spid="933"/>
                                        </p:tgtEl>
                                        <p:attrNameLst>
                                          <p:attrName>style.visibility</p:attrName>
                                        </p:attrNameLst>
                                      </p:cBhvr>
                                      <p:to>
                                        <p:strVal val="hidden"/>
                                      </p:to>
                                    </p:set>
                                  </p:childTnLst>
                                </p:cTn>
                              </p:par>
                              <p:par>
                                <p:cTn id="4401" presetID="1" presetClass="entr" presetSubtype="0" fill="hold" grpId="0" nodeType="withEffect">
                                  <p:stCondLst>
                                    <p:cond delay="0"/>
                                  </p:stCondLst>
                                  <p:childTnLst>
                                    <p:set>
                                      <p:cBhvr>
                                        <p:cTn id="4402" dur="1" fill="hold">
                                          <p:stCondLst>
                                            <p:cond delay="0"/>
                                          </p:stCondLst>
                                        </p:cTn>
                                        <p:tgtEl>
                                          <p:spTgt spid="932"/>
                                        </p:tgtEl>
                                        <p:attrNameLst>
                                          <p:attrName>style.visibility</p:attrName>
                                        </p:attrNameLst>
                                      </p:cBhvr>
                                      <p:to>
                                        <p:strVal val="visible"/>
                                      </p:to>
                                    </p:set>
                                  </p:childTnLst>
                                </p:cTn>
                              </p:par>
                            </p:childTnLst>
                          </p:cTn>
                        </p:par>
                      </p:childTnLst>
                    </p:cTn>
                  </p:par>
                </p:childTnLst>
              </p:cTn>
              <p:nextCondLst>
                <p:cond evt="onClick" delay="0">
                  <p:tgtEl>
                    <p:spTgt spid="933"/>
                  </p:tgtEl>
                </p:cond>
              </p:nextCondLst>
            </p:seq>
            <p:seq concurrent="1" nextAc="seek">
              <p:cTn id="4403" restart="whenNotActive" fill="hold" evtFilter="cancelBubble" nodeType="interactiveSeq">
                <p:stCondLst>
                  <p:cond evt="onClick" delay="0">
                    <p:tgtEl>
                      <p:spTgt spid="932"/>
                    </p:tgtEl>
                  </p:cond>
                </p:stCondLst>
                <p:endSync evt="end" delay="0">
                  <p:rtn val="all"/>
                </p:endSync>
                <p:childTnLst>
                  <p:par>
                    <p:cTn id="4404" fill="hold">
                      <p:stCondLst>
                        <p:cond delay="0"/>
                      </p:stCondLst>
                      <p:childTnLst>
                        <p:par>
                          <p:cTn id="4405" fill="hold">
                            <p:stCondLst>
                              <p:cond delay="0"/>
                            </p:stCondLst>
                            <p:childTnLst>
                              <p:par>
                                <p:cTn id="4406" presetID="1" presetClass="exit" presetSubtype="0" fill="hold" grpId="1" nodeType="clickEffect">
                                  <p:stCondLst>
                                    <p:cond delay="0"/>
                                  </p:stCondLst>
                                  <p:childTnLst>
                                    <p:set>
                                      <p:cBhvr>
                                        <p:cTn id="4407" dur="1" fill="hold">
                                          <p:stCondLst>
                                            <p:cond delay="0"/>
                                          </p:stCondLst>
                                        </p:cTn>
                                        <p:tgtEl>
                                          <p:spTgt spid="932"/>
                                        </p:tgtEl>
                                        <p:attrNameLst>
                                          <p:attrName>style.visibility</p:attrName>
                                        </p:attrNameLst>
                                      </p:cBhvr>
                                      <p:to>
                                        <p:strVal val="hidden"/>
                                      </p:to>
                                    </p:set>
                                  </p:childTnLst>
                                </p:cTn>
                              </p:par>
                              <p:par>
                                <p:cTn id="4408" presetID="1" presetClass="entr" presetSubtype="0" fill="hold" grpId="0" nodeType="withEffect">
                                  <p:stCondLst>
                                    <p:cond delay="0"/>
                                  </p:stCondLst>
                                  <p:childTnLst>
                                    <p:set>
                                      <p:cBhvr>
                                        <p:cTn id="4409" dur="1" fill="hold">
                                          <p:stCondLst>
                                            <p:cond delay="0"/>
                                          </p:stCondLst>
                                        </p:cTn>
                                        <p:tgtEl>
                                          <p:spTgt spid="931"/>
                                        </p:tgtEl>
                                        <p:attrNameLst>
                                          <p:attrName>style.visibility</p:attrName>
                                        </p:attrNameLst>
                                      </p:cBhvr>
                                      <p:to>
                                        <p:strVal val="visible"/>
                                      </p:to>
                                    </p:set>
                                  </p:childTnLst>
                                </p:cTn>
                              </p:par>
                            </p:childTnLst>
                          </p:cTn>
                        </p:par>
                      </p:childTnLst>
                    </p:cTn>
                  </p:par>
                </p:childTnLst>
              </p:cTn>
              <p:nextCondLst>
                <p:cond evt="onClick" delay="0">
                  <p:tgtEl>
                    <p:spTgt spid="932"/>
                  </p:tgtEl>
                </p:cond>
              </p:nextCondLst>
            </p:seq>
            <p:seq concurrent="1" nextAc="seek">
              <p:cTn id="4410" restart="whenNotActive" fill="hold" evtFilter="cancelBubble" nodeType="interactiveSeq">
                <p:stCondLst>
                  <p:cond evt="onClick" delay="0">
                    <p:tgtEl>
                      <p:spTgt spid="931"/>
                    </p:tgtEl>
                  </p:cond>
                </p:stCondLst>
                <p:endSync evt="end" delay="0">
                  <p:rtn val="all"/>
                </p:endSync>
                <p:childTnLst>
                  <p:par>
                    <p:cTn id="4411" fill="hold">
                      <p:stCondLst>
                        <p:cond delay="0"/>
                      </p:stCondLst>
                      <p:childTnLst>
                        <p:par>
                          <p:cTn id="4412" fill="hold">
                            <p:stCondLst>
                              <p:cond delay="0"/>
                            </p:stCondLst>
                            <p:childTnLst>
                              <p:par>
                                <p:cTn id="4413" presetID="1" presetClass="exit" presetSubtype="0" fill="hold" grpId="1" nodeType="clickEffect">
                                  <p:stCondLst>
                                    <p:cond delay="0"/>
                                  </p:stCondLst>
                                  <p:childTnLst>
                                    <p:set>
                                      <p:cBhvr>
                                        <p:cTn id="4414" dur="1" fill="hold">
                                          <p:stCondLst>
                                            <p:cond delay="0"/>
                                          </p:stCondLst>
                                        </p:cTn>
                                        <p:tgtEl>
                                          <p:spTgt spid="931"/>
                                        </p:tgtEl>
                                        <p:attrNameLst>
                                          <p:attrName>style.visibility</p:attrName>
                                        </p:attrNameLst>
                                      </p:cBhvr>
                                      <p:to>
                                        <p:strVal val="hidden"/>
                                      </p:to>
                                    </p:set>
                                  </p:childTnLst>
                                </p:cTn>
                              </p:par>
                              <p:par>
                                <p:cTn id="4415" presetID="1" presetClass="entr" presetSubtype="0" fill="hold" grpId="1" nodeType="withEffect">
                                  <p:stCondLst>
                                    <p:cond delay="0"/>
                                  </p:stCondLst>
                                  <p:childTnLst>
                                    <p:set>
                                      <p:cBhvr>
                                        <p:cTn id="4416" dur="1" fill="hold">
                                          <p:stCondLst>
                                            <p:cond delay="0"/>
                                          </p:stCondLst>
                                        </p:cTn>
                                        <p:tgtEl>
                                          <p:spTgt spid="940"/>
                                        </p:tgtEl>
                                        <p:attrNameLst>
                                          <p:attrName>style.visibility</p:attrName>
                                        </p:attrNameLst>
                                      </p:cBhvr>
                                      <p:to>
                                        <p:strVal val="visible"/>
                                      </p:to>
                                    </p:set>
                                  </p:childTnLst>
                                </p:cTn>
                              </p:par>
                            </p:childTnLst>
                          </p:cTn>
                        </p:par>
                      </p:childTnLst>
                    </p:cTn>
                  </p:par>
                </p:childTnLst>
              </p:cTn>
              <p:nextCondLst>
                <p:cond evt="onClick" delay="0">
                  <p:tgtEl>
                    <p:spTgt spid="931"/>
                  </p:tgtEl>
                </p:cond>
              </p:nextCondLst>
            </p:seq>
            <p:seq concurrent="1" nextAc="seek">
              <p:cTn id="4417" restart="whenNotActive" fill="hold" evtFilter="cancelBubble" nodeType="interactiveSeq">
                <p:stCondLst>
                  <p:cond evt="onClick" delay="0">
                    <p:tgtEl>
                      <p:spTgt spid="950"/>
                    </p:tgtEl>
                  </p:cond>
                </p:stCondLst>
                <p:endSync evt="end" delay="0">
                  <p:rtn val="all"/>
                </p:endSync>
                <p:childTnLst>
                  <p:par>
                    <p:cTn id="4418" fill="hold">
                      <p:stCondLst>
                        <p:cond delay="0"/>
                      </p:stCondLst>
                      <p:childTnLst>
                        <p:par>
                          <p:cTn id="4419" fill="hold">
                            <p:stCondLst>
                              <p:cond delay="0"/>
                            </p:stCondLst>
                            <p:childTnLst>
                              <p:par>
                                <p:cTn id="4420" presetID="1" presetClass="exit" presetSubtype="0" fill="hold" grpId="0" nodeType="clickEffect">
                                  <p:stCondLst>
                                    <p:cond delay="0"/>
                                  </p:stCondLst>
                                  <p:childTnLst>
                                    <p:set>
                                      <p:cBhvr>
                                        <p:cTn id="4421" dur="1" fill="hold">
                                          <p:stCondLst>
                                            <p:cond delay="0"/>
                                          </p:stCondLst>
                                        </p:cTn>
                                        <p:tgtEl>
                                          <p:spTgt spid="950"/>
                                        </p:tgtEl>
                                        <p:attrNameLst>
                                          <p:attrName>style.visibility</p:attrName>
                                        </p:attrNameLst>
                                      </p:cBhvr>
                                      <p:to>
                                        <p:strVal val="hidden"/>
                                      </p:to>
                                    </p:set>
                                  </p:childTnLst>
                                </p:cTn>
                              </p:par>
                              <p:par>
                                <p:cTn id="4422" presetID="1" presetClass="entr" presetSubtype="0" fill="hold" grpId="1" nodeType="withEffect">
                                  <p:stCondLst>
                                    <p:cond delay="0"/>
                                  </p:stCondLst>
                                  <p:childTnLst>
                                    <p:set>
                                      <p:cBhvr>
                                        <p:cTn id="4423" dur="1" fill="hold">
                                          <p:stCondLst>
                                            <p:cond delay="0"/>
                                          </p:stCondLst>
                                        </p:cTn>
                                        <p:tgtEl>
                                          <p:spTgt spid="949"/>
                                        </p:tgtEl>
                                        <p:attrNameLst>
                                          <p:attrName>style.visibility</p:attrName>
                                        </p:attrNameLst>
                                      </p:cBhvr>
                                      <p:to>
                                        <p:strVal val="visible"/>
                                      </p:to>
                                    </p:set>
                                  </p:childTnLst>
                                </p:cTn>
                              </p:par>
                            </p:childTnLst>
                          </p:cTn>
                        </p:par>
                      </p:childTnLst>
                    </p:cTn>
                  </p:par>
                </p:childTnLst>
              </p:cTn>
              <p:nextCondLst>
                <p:cond evt="onClick" delay="0">
                  <p:tgtEl>
                    <p:spTgt spid="950"/>
                  </p:tgtEl>
                </p:cond>
              </p:nextCondLst>
            </p:seq>
            <p:seq concurrent="1" nextAc="seek">
              <p:cTn id="4424" restart="whenNotActive" fill="hold" evtFilter="cancelBubble" nodeType="interactiveSeq">
                <p:stCondLst>
                  <p:cond evt="onClick" delay="0">
                    <p:tgtEl>
                      <p:spTgt spid="949"/>
                    </p:tgtEl>
                  </p:cond>
                </p:stCondLst>
                <p:endSync evt="end" delay="0">
                  <p:rtn val="all"/>
                </p:endSync>
                <p:childTnLst>
                  <p:par>
                    <p:cTn id="4425" fill="hold">
                      <p:stCondLst>
                        <p:cond delay="0"/>
                      </p:stCondLst>
                      <p:childTnLst>
                        <p:par>
                          <p:cTn id="4426" fill="hold">
                            <p:stCondLst>
                              <p:cond delay="0"/>
                            </p:stCondLst>
                            <p:childTnLst>
                              <p:par>
                                <p:cTn id="4427" presetID="1" presetClass="exit" presetSubtype="0" fill="hold" grpId="0" nodeType="clickEffect">
                                  <p:stCondLst>
                                    <p:cond delay="0"/>
                                  </p:stCondLst>
                                  <p:childTnLst>
                                    <p:set>
                                      <p:cBhvr>
                                        <p:cTn id="4428" dur="1" fill="hold">
                                          <p:stCondLst>
                                            <p:cond delay="0"/>
                                          </p:stCondLst>
                                        </p:cTn>
                                        <p:tgtEl>
                                          <p:spTgt spid="949"/>
                                        </p:tgtEl>
                                        <p:attrNameLst>
                                          <p:attrName>style.visibility</p:attrName>
                                        </p:attrNameLst>
                                      </p:cBhvr>
                                      <p:to>
                                        <p:strVal val="hidden"/>
                                      </p:to>
                                    </p:set>
                                  </p:childTnLst>
                                </p:cTn>
                              </p:par>
                              <p:par>
                                <p:cTn id="4429" presetID="1" presetClass="entr" presetSubtype="0" fill="hold" grpId="1" nodeType="withEffect">
                                  <p:stCondLst>
                                    <p:cond delay="0"/>
                                  </p:stCondLst>
                                  <p:childTnLst>
                                    <p:set>
                                      <p:cBhvr>
                                        <p:cTn id="4430" dur="1" fill="hold">
                                          <p:stCondLst>
                                            <p:cond delay="0"/>
                                          </p:stCondLst>
                                        </p:cTn>
                                        <p:tgtEl>
                                          <p:spTgt spid="948"/>
                                        </p:tgtEl>
                                        <p:attrNameLst>
                                          <p:attrName>style.visibility</p:attrName>
                                        </p:attrNameLst>
                                      </p:cBhvr>
                                      <p:to>
                                        <p:strVal val="visible"/>
                                      </p:to>
                                    </p:set>
                                  </p:childTnLst>
                                </p:cTn>
                              </p:par>
                            </p:childTnLst>
                          </p:cTn>
                        </p:par>
                      </p:childTnLst>
                    </p:cTn>
                  </p:par>
                </p:childTnLst>
              </p:cTn>
              <p:nextCondLst>
                <p:cond evt="onClick" delay="0">
                  <p:tgtEl>
                    <p:spTgt spid="949"/>
                  </p:tgtEl>
                </p:cond>
              </p:nextCondLst>
            </p:seq>
            <p:seq concurrent="1" nextAc="seek">
              <p:cTn id="4431" restart="whenNotActive" fill="hold" evtFilter="cancelBubble" nodeType="interactiveSeq">
                <p:stCondLst>
                  <p:cond evt="onClick" delay="0">
                    <p:tgtEl>
                      <p:spTgt spid="948"/>
                    </p:tgtEl>
                  </p:cond>
                </p:stCondLst>
                <p:endSync evt="end" delay="0">
                  <p:rtn val="all"/>
                </p:endSync>
                <p:childTnLst>
                  <p:par>
                    <p:cTn id="4432" fill="hold">
                      <p:stCondLst>
                        <p:cond delay="0"/>
                      </p:stCondLst>
                      <p:childTnLst>
                        <p:par>
                          <p:cTn id="4433" fill="hold">
                            <p:stCondLst>
                              <p:cond delay="0"/>
                            </p:stCondLst>
                            <p:childTnLst>
                              <p:par>
                                <p:cTn id="4434" presetID="1" presetClass="exit" presetSubtype="0" fill="hold" grpId="0" nodeType="clickEffect">
                                  <p:stCondLst>
                                    <p:cond delay="0"/>
                                  </p:stCondLst>
                                  <p:childTnLst>
                                    <p:set>
                                      <p:cBhvr>
                                        <p:cTn id="4435" dur="1" fill="hold">
                                          <p:stCondLst>
                                            <p:cond delay="0"/>
                                          </p:stCondLst>
                                        </p:cTn>
                                        <p:tgtEl>
                                          <p:spTgt spid="948"/>
                                        </p:tgtEl>
                                        <p:attrNameLst>
                                          <p:attrName>style.visibility</p:attrName>
                                        </p:attrNameLst>
                                      </p:cBhvr>
                                      <p:to>
                                        <p:strVal val="hidden"/>
                                      </p:to>
                                    </p:set>
                                  </p:childTnLst>
                                </p:cTn>
                              </p:par>
                              <p:par>
                                <p:cTn id="4436" presetID="1" presetClass="entr" presetSubtype="0" fill="hold" grpId="0" nodeType="withEffect">
                                  <p:stCondLst>
                                    <p:cond delay="0"/>
                                  </p:stCondLst>
                                  <p:childTnLst>
                                    <p:set>
                                      <p:cBhvr>
                                        <p:cTn id="4437" dur="1" fill="hold">
                                          <p:stCondLst>
                                            <p:cond delay="0"/>
                                          </p:stCondLst>
                                        </p:cTn>
                                        <p:tgtEl>
                                          <p:spTgt spid="947"/>
                                        </p:tgtEl>
                                        <p:attrNameLst>
                                          <p:attrName>style.visibility</p:attrName>
                                        </p:attrNameLst>
                                      </p:cBhvr>
                                      <p:to>
                                        <p:strVal val="visible"/>
                                      </p:to>
                                    </p:set>
                                  </p:childTnLst>
                                </p:cTn>
                              </p:par>
                            </p:childTnLst>
                          </p:cTn>
                        </p:par>
                      </p:childTnLst>
                    </p:cTn>
                  </p:par>
                </p:childTnLst>
              </p:cTn>
              <p:nextCondLst>
                <p:cond evt="onClick" delay="0">
                  <p:tgtEl>
                    <p:spTgt spid="948"/>
                  </p:tgtEl>
                </p:cond>
              </p:nextCondLst>
            </p:seq>
            <p:seq concurrent="1" nextAc="seek">
              <p:cTn id="4438" restart="whenNotActive" fill="hold" evtFilter="cancelBubble" nodeType="interactiveSeq">
                <p:stCondLst>
                  <p:cond evt="onClick" delay="0">
                    <p:tgtEl>
                      <p:spTgt spid="947"/>
                    </p:tgtEl>
                  </p:cond>
                </p:stCondLst>
                <p:endSync evt="end" delay="0">
                  <p:rtn val="all"/>
                </p:endSync>
                <p:childTnLst>
                  <p:par>
                    <p:cTn id="4439" fill="hold">
                      <p:stCondLst>
                        <p:cond delay="0"/>
                      </p:stCondLst>
                      <p:childTnLst>
                        <p:par>
                          <p:cTn id="4440" fill="hold">
                            <p:stCondLst>
                              <p:cond delay="0"/>
                            </p:stCondLst>
                            <p:childTnLst>
                              <p:par>
                                <p:cTn id="4441" presetID="1" presetClass="exit" presetSubtype="0" fill="hold" grpId="1" nodeType="clickEffect">
                                  <p:stCondLst>
                                    <p:cond delay="0"/>
                                  </p:stCondLst>
                                  <p:childTnLst>
                                    <p:set>
                                      <p:cBhvr>
                                        <p:cTn id="4442" dur="1" fill="hold">
                                          <p:stCondLst>
                                            <p:cond delay="0"/>
                                          </p:stCondLst>
                                        </p:cTn>
                                        <p:tgtEl>
                                          <p:spTgt spid="947"/>
                                        </p:tgtEl>
                                        <p:attrNameLst>
                                          <p:attrName>style.visibility</p:attrName>
                                        </p:attrNameLst>
                                      </p:cBhvr>
                                      <p:to>
                                        <p:strVal val="hidden"/>
                                      </p:to>
                                    </p:set>
                                  </p:childTnLst>
                                </p:cTn>
                              </p:par>
                              <p:par>
                                <p:cTn id="4443" presetID="1" presetClass="entr" presetSubtype="0" fill="hold" grpId="0" nodeType="withEffect">
                                  <p:stCondLst>
                                    <p:cond delay="0"/>
                                  </p:stCondLst>
                                  <p:childTnLst>
                                    <p:set>
                                      <p:cBhvr>
                                        <p:cTn id="4444" dur="1" fill="hold">
                                          <p:stCondLst>
                                            <p:cond delay="0"/>
                                          </p:stCondLst>
                                        </p:cTn>
                                        <p:tgtEl>
                                          <p:spTgt spid="946"/>
                                        </p:tgtEl>
                                        <p:attrNameLst>
                                          <p:attrName>style.visibility</p:attrName>
                                        </p:attrNameLst>
                                      </p:cBhvr>
                                      <p:to>
                                        <p:strVal val="visible"/>
                                      </p:to>
                                    </p:set>
                                  </p:childTnLst>
                                </p:cTn>
                              </p:par>
                            </p:childTnLst>
                          </p:cTn>
                        </p:par>
                      </p:childTnLst>
                    </p:cTn>
                  </p:par>
                </p:childTnLst>
              </p:cTn>
              <p:nextCondLst>
                <p:cond evt="onClick" delay="0">
                  <p:tgtEl>
                    <p:spTgt spid="947"/>
                  </p:tgtEl>
                </p:cond>
              </p:nextCondLst>
            </p:seq>
            <p:seq concurrent="1" nextAc="seek">
              <p:cTn id="4445" restart="whenNotActive" fill="hold" evtFilter="cancelBubble" nodeType="interactiveSeq">
                <p:stCondLst>
                  <p:cond evt="onClick" delay="0">
                    <p:tgtEl>
                      <p:spTgt spid="946"/>
                    </p:tgtEl>
                  </p:cond>
                </p:stCondLst>
                <p:endSync evt="end" delay="0">
                  <p:rtn val="all"/>
                </p:endSync>
                <p:childTnLst>
                  <p:par>
                    <p:cTn id="4446" fill="hold">
                      <p:stCondLst>
                        <p:cond delay="0"/>
                      </p:stCondLst>
                      <p:childTnLst>
                        <p:par>
                          <p:cTn id="4447" fill="hold">
                            <p:stCondLst>
                              <p:cond delay="0"/>
                            </p:stCondLst>
                            <p:childTnLst>
                              <p:par>
                                <p:cTn id="4448" presetID="1" presetClass="exit" presetSubtype="0" fill="hold" grpId="1" nodeType="clickEffect">
                                  <p:stCondLst>
                                    <p:cond delay="0"/>
                                  </p:stCondLst>
                                  <p:childTnLst>
                                    <p:set>
                                      <p:cBhvr>
                                        <p:cTn id="4449" dur="1" fill="hold">
                                          <p:stCondLst>
                                            <p:cond delay="0"/>
                                          </p:stCondLst>
                                        </p:cTn>
                                        <p:tgtEl>
                                          <p:spTgt spid="946"/>
                                        </p:tgtEl>
                                        <p:attrNameLst>
                                          <p:attrName>style.visibility</p:attrName>
                                        </p:attrNameLst>
                                      </p:cBhvr>
                                      <p:to>
                                        <p:strVal val="hidden"/>
                                      </p:to>
                                    </p:set>
                                  </p:childTnLst>
                                </p:cTn>
                              </p:par>
                              <p:par>
                                <p:cTn id="4450" presetID="1" presetClass="entr" presetSubtype="0" fill="hold" grpId="0" nodeType="withEffect">
                                  <p:stCondLst>
                                    <p:cond delay="0"/>
                                  </p:stCondLst>
                                  <p:childTnLst>
                                    <p:set>
                                      <p:cBhvr>
                                        <p:cTn id="4451" dur="1" fill="hold">
                                          <p:stCondLst>
                                            <p:cond delay="0"/>
                                          </p:stCondLst>
                                        </p:cTn>
                                        <p:tgtEl>
                                          <p:spTgt spid="945"/>
                                        </p:tgtEl>
                                        <p:attrNameLst>
                                          <p:attrName>style.visibility</p:attrName>
                                        </p:attrNameLst>
                                      </p:cBhvr>
                                      <p:to>
                                        <p:strVal val="visible"/>
                                      </p:to>
                                    </p:set>
                                  </p:childTnLst>
                                </p:cTn>
                              </p:par>
                            </p:childTnLst>
                          </p:cTn>
                        </p:par>
                      </p:childTnLst>
                    </p:cTn>
                  </p:par>
                </p:childTnLst>
              </p:cTn>
              <p:nextCondLst>
                <p:cond evt="onClick" delay="0">
                  <p:tgtEl>
                    <p:spTgt spid="946"/>
                  </p:tgtEl>
                </p:cond>
              </p:nextCondLst>
            </p:seq>
            <p:seq concurrent="1" nextAc="seek">
              <p:cTn id="4452" restart="whenNotActive" fill="hold" evtFilter="cancelBubble" nodeType="interactiveSeq">
                <p:stCondLst>
                  <p:cond evt="onClick" delay="0">
                    <p:tgtEl>
                      <p:spTgt spid="945"/>
                    </p:tgtEl>
                  </p:cond>
                </p:stCondLst>
                <p:endSync evt="end" delay="0">
                  <p:rtn val="all"/>
                </p:endSync>
                <p:childTnLst>
                  <p:par>
                    <p:cTn id="4453" fill="hold">
                      <p:stCondLst>
                        <p:cond delay="0"/>
                      </p:stCondLst>
                      <p:childTnLst>
                        <p:par>
                          <p:cTn id="4454" fill="hold">
                            <p:stCondLst>
                              <p:cond delay="0"/>
                            </p:stCondLst>
                            <p:childTnLst>
                              <p:par>
                                <p:cTn id="4455" presetID="1" presetClass="exit" presetSubtype="0" fill="hold" grpId="1" nodeType="clickEffect">
                                  <p:stCondLst>
                                    <p:cond delay="0"/>
                                  </p:stCondLst>
                                  <p:childTnLst>
                                    <p:set>
                                      <p:cBhvr>
                                        <p:cTn id="4456" dur="1" fill="hold">
                                          <p:stCondLst>
                                            <p:cond delay="0"/>
                                          </p:stCondLst>
                                        </p:cTn>
                                        <p:tgtEl>
                                          <p:spTgt spid="945"/>
                                        </p:tgtEl>
                                        <p:attrNameLst>
                                          <p:attrName>style.visibility</p:attrName>
                                        </p:attrNameLst>
                                      </p:cBhvr>
                                      <p:to>
                                        <p:strVal val="hidden"/>
                                      </p:to>
                                    </p:set>
                                  </p:childTnLst>
                                </p:cTn>
                              </p:par>
                              <p:par>
                                <p:cTn id="4457" presetID="1" presetClass="entr" presetSubtype="0" fill="hold" grpId="0" nodeType="withEffect">
                                  <p:stCondLst>
                                    <p:cond delay="0"/>
                                  </p:stCondLst>
                                  <p:childTnLst>
                                    <p:set>
                                      <p:cBhvr>
                                        <p:cTn id="4458" dur="1" fill="hold">
                                          <p:stCondLst>
                                            <p:cond delay="0"/>
                                          </p:stCondLst>
                                        </p:cTn>
                                        <p:tgtEl>
                                          <p:spTgt spid="944"/>
                                        </p:tgtEl>
                                        <p:attrNameLst>
                                          <p:attrName>style.visibility</p:attrName>
                                        </p:attrNameLst>
                                      </p:cBhvr>
                                      <p:to>
                                        <p:strVal val="visible"/>
                                      </p:to>
                                    </p:set>
                                  </p:childTnLst>
                                </p:cTn>
                              </p:par>
                            </p:childTnLst>
                          </p:cTn>
                        </p:par>
                      </p:childTnLst>
                    </p:cTn>
                  </p:par>
                </p:childTnLst>
              </p:cTn>
              <p:nextCondLst>
                <p:cond evt="onClick" delay="0">
                  <p:tgtEl>
                    <p:spTgt spid="945"/>
                  </p:tgtEl>
                </p:cond>
              </p:nextCondLst>
            </p:seq>
            <p:seq concurrent="1" nextAc="seek">
              <p:cTn id="4459" restart="whenNotActive" fill="hold" evtFilter="cancelBubble" nodeType="interactiveSeq">
                <p:stCondLst>
                  <p:cond evt="onClick" delay="0">
                    <p:tgtEl>
                      <p:spTgt spid="944"/>
                    </p:tgtEl>
                  </p:cond>
                </p:stCondLst>
                <p:endSync evt="end" delay="0">
                  <p:rtn val="all"/>
                </p:endSync>
                <p:childTnLst>
                  <p:par>
                    <p:cTn id="4460" fill="hold">
                      <p:stCondLst>
                        <p:cond delay="0"/>
                      </p:stCondLst>
                      <p:childTnLst>
                        <p:par>
                          <p:cTn id="4461" fill="hold">
                            <p:stCondLst>
                              <p:cond delay="0"/>
                            </p:stCondLst>
                            <p:childTnLst>
                              <p:par>
                                <p:cTn id="4462" presetID="1" presetClass="exit" presetSubtype="0" fill="hold" grpId="1" nodeType="clickEffect">
                                  <p:stCondLst>
                                    <p:cond delay="0"/>
                                  </p:stCondLst>
                                  <p:childTnLst>
                                    <p:set>
                                      <p:cBhvr>
                                        <p:cTn id="4463" dur="1" fill="hold">
                                          <p:stCondLst>
                                            <p:cond delay="0"/>
                                          </p:stCondLst>
                                        </p:cTn>
                                        <p:tgtEl>
                                          <p:spTgt spid="944"/>
                                        </p:tgtEl>
                                        <p:attrNameLst>
                                          <p:attrName>style.visibility</p:attrName>
                                        </p:attrNameLst>
                                      </p:cBhvr>
                                      <p:to>
                                        <p:strVal val="hidden"/>
                                      </p:to>
                                    </p:set>
                                  </p:childTnLst>
                                </p:cTn>
                              </p:par>
                              <p:par>
                                <p:cTn id="4464" presetID="1" presetClass="entr" presetSubtype="0" fill="hold" grpId="0" nodeType="withEffect">
                                  <p:stCondLst>
                                    <p:cond delay="0"/>
                                  </p:stCondLst>
                                  <p:childTnLst>
                                    <p:set>
                                      <p:cBhvr>
                                        <p:cTn id="4465" dur="1" fill="hold">
                                          <p:stCondLst>
                                            <p:cond delay="0"/>
                                          </p:stCondLst>
                                        </p:cTn>
                                        <p:tgtEl>
                                          <p:spTgt spid="943"/>
                                        </p:tgtEl>
                                        <p:attrNameLst>
                                          <p:attrName>style.visibility</p:attrName>
                                        </p:attrNameLst>
                                      </p:cBhvr>
                                      <p:to>
                                        <p:strVal val="visible"/>
                                      </p:to>
                                    </p:set>
                                  </p:childTnLst>
                                </p:cTn>
                              </p:par>
                            </p:childTnLst>
                          </p:cTn>
                        </p:par>
                      </p:childTnLst>
                    </p:cTn>
                  </p:par>
                </p:childTnLst>
              </p:cTn>
              <p:nextCondLst>
                <p:cond evt="onClick" delay="0">
                  <p:tgtEl>
                    <p:spTgt spid="944"/>
                  </p:tgtEl>
                </p:cond>
              </p:nextCondLst>
            </p:seq>
            <p:seq concurrent="1" nextAc="seek">
              <p:cTn id="4466" restart="whenNotActive" fill="hold" evtFilter="cancelBubble" nodeType="interactiveSeq">
                <p:stCondLst>
                  <p:cond evt="onClick" delay="0">
                    <p:tgtEl>
                      <p:spTgt spid="943"/>
                    </p:tgtEl>
                  </p:cond>
                </p:stCondLst>
                <p:endSync evt="end" delay="0">
                  <p:rtn val="all"/>
                </p:endSync>
                <p:childTnLst>
                  <p:par>
                    <p:cTn id="4467" fill="hold">
                      <p:stCondLst>
                        <p:cond delay="0"/>
                      </p:stCondLst>
                      <p:childTnLst>
                        <p:par>
                          <p:cTn id="4468" fill="hold">
                            <p:stCondLst>
                              <p:cond delay="0"/>
                            </p:stCondLst>
                            <p:childTnLst>
                              <p:par>
                                <p:cTn id="4469" presetID="1" presetClass="exit" presetSubtype="0" fill="hold" grpId="1" nodeType="clickEffect">
                                  <p:stCondLst>
                                    <p:cond delay="0"/>
                                  </p:stCondLst>
                                  <p:childTnLst>
                                    <p:set>
                                      <p:cBhvr>
                                        <p:cTn id="4470" dur="1" fill="hold">
                                          <p:stCondLst>
                                            <p:cond delay="0"/>
                                          </p:stCondLst>
                                        </p:cTn>
                                        <p:tgtEl>
                                          <p:spTgt spid="943"/>
                                        </p:tgtEl>
                                        <p:attrNameLst>
                                          <p:attrName>style.visibility</p:attrName>
                                        </p:attrNameLst>
                                      </p:cBhvr>
                                      <p:to>
                                        <p:strVal val="hidden"/>
                                      </p:to>
                                    </p:set>
                                  </p:childTnLst>
                                </p:cTn>
                              </p:par>
                              <p:par>
                                <p:cTn id="4471" presetID="1" presetClass="entr" presetSubtype="0" fill="hold" grpId="0" nodeType="withEffect">
                                  <p:stCondLst>
                                    <p:cond delay="0"/>
                                  </p:stCondLst>
                                  <p:childTnLst>
                                    <p:set>
                                      <p:cBhvr>
                                        <p:cTn id="4472" dur="1" fill="hold">
                                          <p:stCondLst>
                                            <p:cond delay="0"/>
                                          </p:stCondLst>
                                        </p:cTn>
                                        <p:tgtEl>
                                          <p:spTgt spid="942"/>
                                        </p:tgtEl>
                                        <p:attrNameLst>
                                          <p:attrName>style.visibility</p:attrName>
                                        </p:attrNameLst>
                                      </p:cBhvr>
                                      <p:to>
                                        <p:strVal val="visible"/>
                                      </p:to>
                                    </p:set>
                                  </p:childTnLst>
                                </p:cTn>
                              </p:par>
                            </p:childTnLst>
                          </p:cTn>
                        </p:par>
                      </p:childTnLst>
                    </p:cTn>
                  </p:par>
                </p:childTnLst>
              </p:cTn>
              <p:nextCondLst>
                <p:cond evt="onClick" delay="0">
                  <p:tgtEl>
                    <p:spTgt spid="943"/>
                  </p:tgtEl>
                </p:cond>
              </p:nextCondLst>
            </p:seq>
            <p:seq concurrent="1" nextAc="seek">
              <p:cTn id="4473" restart="whenNotActive" fill="hold" evtFilter="cancelBubble" nodeType="interactiveSeq">
                <p:stCondLst>
                  <p:cond evt="onClick" delay="0">
                    <p:tgtEl>
                      <p:spTgt spid="942"/>
                    </p:tgtEl>
                  </p:cond>
                </p:stCondLst>
                <p:endSync evt="end" delay="0">
                  <p:rtn val="all"/>
                </p:endSync>
                <p:childTnLst>
                  <p:par>
                    <p:cTn id="4474" fill="hold">
                      <p:stCondLst>
                        <p:cond delay="0"/>
                      </p:stCondLst>
                      <p:childTnLst>
                        <p:par>
                          <p:cTn id="4475" fill="hold">
                            <p:stCondLst>
                              <p:cond delay="0"/>
                            </p:stCondLst>
                            <p:childTnLst>
                              <p:par>
                                <p:cTn id="4476" presetID="1" presetClass="exit" presetSubtype="0" fill="hold" grpId="1" nodeType="clickEffect">
                                  <p:stCondLst>
                                    <p:cond delay="0"/>
                                  </p:stCondLst>
                                  <p:childTnLst>
                                    <p:set>
                                      <p:cBhvr>
                                        <p:cTn id="4477" dur="1" fill="hold">
                                          <p:stCondLst>
                                            <p:cond delay="0"/>
                                          </p:stCondLst>
                                        </p:cTn>
                                        <p:tgtEl>
                                          <p:spTgt spid="942"/>
                                        </p:tgtEl>
                                        <p:attrNameLst>
                                          <p:attrName>style.visibility</p:attrName>
                                        </p:attrNameLst>
                                      </p:cBhvr>
                                      <p:to>
                                        <p:strVal val="hidden"/>
                                      </p:to>
                                    </p:set>
                                  </p:childTnLst>
                                </p:cTn>
                              </p:par>
                              <p:par>
                                <p:cTn id="4478" presetID="1" presetClass="entr" presetSubtype="0" fill="hold" grpId="0" nodeType="withEffect">
                                  <p:stCondLst>
                                    <p:cond delay="0"/>
                                  </p:stCondLst>
                                  <p:childTnLst>
                                    <p:set>
                                      <p:cBhvr>
                                        <p:cTn id="4479" dur="1" fill="hold">
                                          <p:stCondLst>
                                            <p:cond delay="0"/>
                                          </p:stCondLst>
                                        </p:cTn>
                                        <p:tgtEl>
                                          <p:spTgt spid="941"/>
                                        </p:tgtEl>
                                        <p:attrNameLst>
                                          <p:attrName>style.visibility</p:attrName>
                                        </p:attrNameLst>
                                      </p:cBhvr>
                                      <p:to>
                                        <p:strVal val="visible"/>
                                      </p:to>
                                    </p:set>
                                  </p:childTnLst>
                                </p:cTn>
                              </p:par>
                            </p:childTnLst>
                          </p:cTn>
                        </p:par>
                      </p:childTnLst>
                    </p:cTn>
                  </p:par>
                </p:childTnLst>
              </p:cTn>
              <p:nextCondLst>
                <p:cond evt="onClick" delay="0">
                  <p:tgtEl>
                    <p:spTgt spid="942"/>
                  </p:tgtEl>
                </p:cond>
              </p:nextCondLst>
            </p:seq>
            <p:seq concurrent="1" nextAc="seek">
              <p:cTn id="4480" restart="whenNotActive" fill="hold" evtFilter="cancelBubble" nodeType="interactiveSeq">
                <p:stCondLst>
                  <p:cond evt="onClick" delay="0">
                    <p:tgtEl>
                      <p:spTgt spid="941"/>
                    </p:tgtEl>
                  </p:cond>
                </p:stCondLst>
                <p:endSync evt="end" delay="0">
                  <p:rtn val="all"/>
                </p:endSync>
                <p:childTnLst>
                  <p:par>
                    <p:cTn id="4481" fill="hold">
                      <p:stCondLst>
                        <p:cond delay="0"/>
                      </p:stCondLst>
                      <p:childTnLst>
                        <p:par>
                          <p:cTn id="4482" fill="hold">
                            <p:stCondLst>
                              <p:cond delay="0"/>
                            </p:stCondLst>
                            <p:childTnLst>
                              <p:par>
                                <p:cTn id="4483" presetID="1" presetClass="exit" presetSubtype="0" fill="hold" grpId="1" nodeType="clickEffect">
                                  <p:stCondLst>
                                    <p:cond delay="0"/>
                                  </p:stCondLst>
                                  <p:childTnLst>
                                    <p:set>
                                      <p:cBhvr>
                                        <p:cTn id="4484" dur="1" fill="hold">
                                          <p:stCondLst>
                                            <p:cond delay="0"/>
                                          </p:stCondLst>
                                        </p:cTn>
                                        <p:tgtEl>
                                          <p:spTgt spid="941"/>
                                        </p:tgtEl>
                                        <p:attrNameLst>
                                          <p:attrName>style.visibility</p:attrName>
                                        </p:attrNameLst>
                                      </p:cBhvr>
                                      <p:to>
                                        <p:strVal val="hidden"/>
                                      </p:to>
                                    </p:set>
                                  </p:childTnLst>
                                </p:cTn>
                              </p:par>
                              <p:par>
                                <p:cTn id="4485" presetID="1" presetClass="entr" presetSubtype="0" fill="hold" grpId="1" nodeType="withEffect">
                                  <p:stCondLst>
                                    <p:cond delay="0"/>
                                  </p:stCondLst>
                                  <p:childTnLst>
                                    <p:set>
                                      <p:cBhvr>
                                        <p:cTn id="4486" dur="1" fill="hold">
                                          <p:stCondLst>
                                            <p:cond delay="0"/>
                                          </p:stCondLst>
                                        </p:cTn>
                                        <p:tgtEl>
                                          <p:spTgt spid="950"/>
                                        </p:tgtEl>
                                        <p:attrNameLst>
                                          <p:attrName>style.visibility</p:attrName>
                                        </p:attrNameLst>
                                      </p:cBhvr>
                                      <p:to>
                                        <p:strVal val="visible"/>
                                      </p:to>
                                    </p:set>
                                  </p:childTnLst>
                                </p:cTn>
                              </p:par>
                            </p:childTnLst>
                          </p:cTn>
                        </p:par>
                      </p:childTnLst>
                    </p:cTn>
                  </p:par>
                </p:childTnLst>
              </p:cTn>
              <p:nextCondLst>
                <p:cond evt="onClick" delay="0">
                  <p:tgtEl>
                    <p:spTgt spid="941"/>
                  </p:tgtEl>
                </p:cond>
              </p:nextCondLst>
            </p:seq>
            <p:seq concurrent="1" nextAc="seek">
              <p:cTn id="4487" restart="whenNotActive" fill="hold" evtFilter="cancelBubble" nodeType="interactiveSeq">
                <p:stCondLst>
                  <p:cond evt="onClick" delay="0">
                    <p:tgtEl>
                      <p:spTgt spid="960"/>
                    </p:tgtEl>
                  </p:cond>
                </p:stCondLst>
                <p:endSync evt="end" delay="0">
                  <p:rtn val="all"/>
                </p:endSync>
                <p:childTnLst>
                  <p:par>
                    <p:cTn id="4488" fill="hold">
                      <p:stCondLst>
                        <p:cond delay="0"/>
                      </p:stCondLst>
                      <p:childTnLst>
                        <p:par>
                          <p:cTn id="4489" fill="hold">
                            <p:stCondLst>
                              <p:cond delay="0"/>
                            </p:stCondLst>
                            <p:childTnLst>
                              <p:par>
                                <p:cTn id="4490" presetID="1" presetClass="exit" presetSubtype="0" fill="hold" grpId="0" nodeType="clickEffect">
                                  <p:stCondLst>
                                    <p:cond delay="0"/>
                                  </p:stCondLst>
                                  <p:childTnLst>
                                    <p:set>
                                      <p:cBhvr>
                                        <p:cTn id="4491" dur="1" fill="hold">
                                          <p:stCondLst>
                                            <p:cond delay="0"/>
                                          </p:stCondLst>
                                        </p:cTn>
                                        <p:tgtEl>
                                          <p:spTgt spid="960"/>
                                        </p:tgtEl>
                                        <p:attrNameLst>
                                          <p:attrName>style.visibility</p:attrName>
                                        </p:attrNameLst>
                                      </p:cBhvr>
                                      <p:to>
                                        <p:strVal val="hidden"/>
                                      </p:to>
                                    </p:set>
                                  </p:childTnLst>
                                </p:cTn>
                              </p:par>
                              <p:par>
                                <p:cTn id="4492" presetID="1" presetClass="entr" presetSubtype="0" fill="hold" grpId="1" nodeType="withEffect">
                                  <p:stCondLst>
                                    <p:cond delay="0"/>
                                  </p:stCondLst>
                                  <p:childTnLst>
                                    <p:set>
                                      <p:cBhvr>
                                        <p:cTn id="4493" dur="1" fill="hold">
                                          <p:stCondLst>
                                            <p:cond delay="0"/>
                                          </p:stCondLst>
                                        </p:cTn>
                                        <p:tgtEl>
                                          <p:spTgt spid="959"/>
                                        </p:tgtEl>
                                        <p:attrNameLst>
                                          <p:attrName>style.visibility</p:attrName>
                                        </p:attrNameLst>
                                      </p:cBhvr>
                                      <p:to>
                                        <p:strVal val="visible"/>
                                      </p:to>
                                    </p:set>
                                  </p:childTnLst>
                                </p:cTn>
                              </p:par>
                            </p:childTnLst>
                          </p:cTn>
                        </p:par>
                      </p:childTnLst>
                    </p:cTn>
                  </p:par>
                </p:childTnLst>
              </p:cTn>
              <p:nextCondLst>
                <p:cond evt="onClick" delay="0">
                  <p:tgtEl>
                    <p:spTgt spid="960"/>
                  </p:tgtEl>
                </p:cond>
              </p:nextCondLst>
            </p:seq>
            <p:seq concurrent="1" nextAc="seek">
              <p:cTn id="4494" restart="whenNotActive" fill="hold" evtFilter="cancelBubble" nodeType="interactiveSeq">
                <p:stCondLst>
                  <p:cond evt="onClick" delay="0">
                    <p:tgtEl>
                      <p:spTgt spid="959"/>
                    </p:tgtEl>
                  </p:cond>
                </p:stCondLst>
                <p:endSync evt="end" delay="0">
                  <p:rtn val="all"/>
                </p:endSync>
                <p:childTnLst>
                  <p:par>
                    <p:cTn id="4495" fill="hold">
                      <p:stCondLst>
                        <p:cond delay="0"/>
                      </p:stCondLst>
                      <p:childTnLst>
                        <p:par>
                          <p:cTn id="4496" fill="hold">
                            <p:stCondLst>
                              <p:cond delay="0"/>
                            </p:stCondLst>
                            <p:childTnLst>
                              <p:par>
                                <p:cTn id="4497" presetID="1" presetClass="exit" presetSubtype="0" fill="hold" grpId="0" nodeType="clickEffect">
                                  <p:stCondLst>
                                    <p:cond delay="0"/>
                                  </p:stCondLst>
                                  <p:childTnLst>
                                    <p:set>
                                      <p:cBhvr>
                                        <p:cTn id="4498" dur="1" fill="hold">
                                          <p:stCondLst>
                                            <p:cond delay="0"/>
                                          </p:stCondLst>
                                        </p:cTn>
                                        <p:tgtEl>
                                          <p:spTgt spid="959"/>
                                        </p:tgtEl>
                                        <p:attrNameLst>
                                          <p:attrName>style.visibility</p:attrName>
                                        </p:attrNameLst>
                                      </p:cBhvr>
                                      <p:to>
                                        <p:strVal val="hidden"/>
                                      </p:to>
                                    </p:set>
                                  </p:childTnLst>
                                </p:cTn>
                              </p:par>
                              <p:par>
                                <p:cTn id="4499" presetID="1" presetClass="entr" presetSubtype="0" fill="hold" grpId="1" nodeType="withEffect">
                                  <p:stCondLst>
                                    <p:cond delay="0"/>
                                  </p:stCondLst>
                                  <p:childTnLst>
                                    <p:set>
                                      <p:cBhvr>
                                        <p:cTn id="4500" dur="1" fill="hold">
                                          <p:stCondLst>
                                            <p:cond delay="0"/>
                                          </p:stCondLst>
                                        </p:cTn>
                                        <p:tgtEl>
                                          <p:spTgt spid="958"/>
                                        </p:tgtEl>
                                        <p:attrNameLst>
                                          <p:attrName>style.visibility</p:attrName>
                                        </p:attrNameLst>
                                      </p:cBhvr>
                                      <p:to>
                                        <p:strVal val="visible"/>
                                      </p:to>
                                    </p:set>
                                  </p:childTnLst>
                                </p:cTn>
                              </p:par>
                            </p:childTnLst>
                          </p:cTn>
                        </p:par>
                      </p:childTnLst>
                    </p:cTn>
                  </p:par>
                </p:childTnLst>
              </p:cTn>
              <p:nextCondLst>
                <p:cond evt="onClick" delay="0">
                  <p:tgtEl>
                    <p:spTgt spid="959"/>
                  </p:tgtEl>
                </p:cond>
              </p:nextCondLst>
            </p:seq>
            <p:seq concurrent="1" nextAc="seek">
              <p:cTn id="4501" restart="whenNotActive" fill="hold" evtFilter="cancelBubble" nodeType="interactiveSeq">
                <p:stCondLst>
                  <p:cond evt="onClick" delay="0">
                    <p:tgtEl>
                      <p:spTgt spid="958"/>
                    </p:tgtEl>
                  </p:cond>
                </p:stCondLst>
                <p:endSync evt="end" delay="0">
                  <p:rtn val="all"/>
                </p:endSync>
                <p:childTnLst>
                  <p:par>
                    <p:cTn id="4502" fill="hold">
                      <p:stCondLst>
                        <p:cond delay="0"/>
                      </p:stCondLst>
                      <p:childTnLst>
                        <p:par>
                          <p:cTn id="4503" fill="hold">
                            <p:stCondLst>
                              <p:cond delay="0"/>
                            </p:stCondLst>
                            <p:childTnLst>
                              <p:par>
                                <p:cTn id="4504" presetID="1" presetClass="exit" presetSubtype="0" fill="hold" grpId="0" nodeType="clickEffect">
                                  <p:stCondLst>
                                    <p:cond delay="0"/>
                                  </p:stCondLst>
                                  <p:childTnLst>
                                    <p:set>
                                      <p:cBhvr>
                                        <p:cTn id="4505" dur="1" fill="hold">
                                          <p:stCondLst>
                                            <p:cond delay="0"/>
                                          </p:stCondLst>
                                        </p:cTn>
                                        <p:tgtEl>
                                          <p:spTgt spid="958"/>
                                        </p:tgtEl>
                                        <p:attrNameLst>
                                          <p:attrName>style.visibility</p:attrName>
                                        </p:attrNameLst>
                                      </p:cBhvr>
                                      <p:to>
                                        <p:strVal val="hidden"/>
                                      </p:to>
                                    </p:set>
                                  </p:childTnLst>
                                </p:cTn>
                              </p:par>
                              <p:par>
                                <p:cTn id="4506" presetID="1" presetClass="entr" presetSubtype="0" fill="hold" grpId="0" nodeType="withEffect">
                                  <p:stCondLst>
                                    <p:cond delay="0"/>
                                  </p:stCondLst>
                                  <p:childTnLst>
                                    <p:set>
                                      <p:cBhvr>
                                        <p:cTn id="4507" dur="1" fill="hold">
                                          <p:stCondLst>
                                            <p:cond delay="0"/>
                                          </p:stCondLst>
                                        </p:cTn>
                                        <p:tgtEl>
                                          <p:spTgt spid="957"/>
                                        </p:tgtEl>
                                        <p:attrNameLst>
                                          <p:attrName>style.visibility</p:attrName>
                                        </p:attrNameLst>
                                      </p:cBhvr>
                                      <p:to>
                                        <p:strVal val="visible"/>
                                      </p:to>
                                    </p:set>
                                  </p:childTnLst>
                                </p:cTn>
                              </p:par>
                            </p:childTnLst>
                          </p:cTn>
                        </p:par>
                      </p:childTnLst>
                    </p:cTn>
                  </p:par>
                </p:childTnLst>
              </p:cTn>
              <p:nextCondLst>
                <p:cond evt="onClick" delay="0">
                  <p:tgtEl>
                    <p:spTgt spid="958"/>
                  </p:tgtEl>
                </p:cond>
              </p:nextCondLst>
            </p:seq>
            <p:seq concurrent="1" nextAc="seek">
              <p:cTn id="4508" restart="whenNotActive" fill="hold" evtFilter="cancelBubble" nodeType="interactiveSeq">
                <p:stCondLst>
                  <p:cond evt="onClick" delay="0">
                    <p:tgtEl>
                      <p:spTgt spid="957"/>
                    </p:tgtEl>
                  </p:cond>
                </p:stCondLst>
                <p:endSync evt="end" delay="0">
                  <p:rtn val="all"/>
                </p:endSync>
                <p:childTnLst>
                  <p:par>
                    <p:cTn id="4509" fill="hold">
                      <p:stCondLst>
                        <p:cond delay="0"/>
                      </p:stCondLst>
                      <p:childTnLst>
                        <p:par>
                          <p:cTn id="4510" fill="hold">
                            <p:stCondLst>
                              <p:cond delay="0"/>
                            </p:stCondLst>
                            <p:childTnLst>
                              <p:par>
                                <p:cTn id="4511" presetID="1" presetClass="exit" presetSubtype="0" fill="hold" grpId="1" nodeType="clickEffect">
                                  <p:stCondLst>
                                    <p:cond delay="0"/>
                                  </p:stCondLst>
                                  <p:childTnLst>
                                    <p:set>
                                      <p:cBhvr>
                                        <p:cTn id="4512" dur="1" fill="hold">
                                          <p:stCondLst>
                                            <p:cond delay="0"/>
                                          </p:stCondLst>
                                        </p:cTn>
                                        <p:tgtEl>
                                          <p:spTgt spid="957"/>
                                        </p:tgtEl>
                                        <p:attrNameLst>
                                          <p:attrName>style.visibility</p:attrName>
                                        </p:attrNameLst>
                                      </p:cBhvr>
                                      <p:to>
                                        <p:strVal val="hidden"/>
                                      </p:to>
                                    </p:set>
                                  </p:childTnLst>
                                </p:cTn>
                              </p:par>
                              <p:par>
                                <p:cTn id="4513" presetID="1" presetClass="entr" presetSubtype="0" fill="hold" grpId="0" nodeType="withEffect">
                                  <p:stCondLst>
                                    <p:cond delay="0"/>
                                  </p:stCondLst>
                                  <p:childTnLst>
                                    <p:set>
                                      <p:cBhvr>
                                        <p:cTn id="4514" dur="1" fill="hold">
                                          <p:stCondLst>
                                            <p:cond delay="0"/>
                                          </p:stCondLst>
                                        </p:cTn>
                                        <p:tgtEl>
                                          <p:spTgt spid="956"/>
                                        </p:tgtEl>
                                        <p:attrNameLst>
                                          <p:attrName>style.visibility</p:attrName>
                                        </p:attrNameLst>
                                      </p:cBhvr>
                                      <p:to>
                                        <p:strVal val="visible"/>
                                      </p:to>
                                    </p:set>
                                  </p:childTnLst>
                                </p:cTn>
                              </p:par>
                            </p:childTnLst>
                          </p:cTn>
                        </p:par>
                      </p:childTnLst>
                    </p:cTn>
                  </p:par>
                </p:childTnLst>
              </p:cTn>
              <p:nextCondLst>
                <p:cond evt="onClick" delay="0">
                  <p:tgtEl>
                    <p:spTgt spid="957"/>
                  </p:tgtEl>
                </p:cond>
              </p:nextCondLst>
            </p:seq>
            <p:seq concurrent="1" nextAc="seek">
              <p:cTn id="4515" restart="whenNotActive" fill="hold" evtFilter="cancelBubble" nodeType="interactiveSeq">
                <p:stCondLst>
                  <p:cond evt="onClick" delay="0">
                    <p:tgtEl>
                      <p:spTgt spid="956"/>
                    </p:tgtEl>
                  </p:cond>
                </p:stCondLst>
                <p:endSync evt="end" delay="0">
                  <p:rtn val="all"/>
                </p:endSync>
                <p:childTnLst>
                  <p:par>
                    <p:cTn id="4516" fill="hold">
                      <p:stCondLst>
                        <p:cond delay="0"/>
                      </p:stCondLst>
                      <p:childTnLst>
                        <p:par>
                          <p:cTn id="4517" fill="hold">
                            <p:stCondLst>
                              <p:cond delay="0"/>
                            </p:stCondLst>
                            <p:childTnLst>
                              <p:par>
                                <p:cTn id="4518" presetID="1" presetClass="exit" presetSubtype="0" fill="hold" grpId="1" nodeType="clickEffect">
                                  <p:stCondLst>
                                    <p:cond delay="0"/>
                                  </p:stCondLst>
                                  <p:childTnLst>
                                    <p:set>
                                      <p:cBhvr>
                                        <p:cTn id="4519" dur="1" fill="hold">
                                          <p:stCondLst>
                                            <p:cond delay="0"/>
                                          </p:stCondLst>
                                        </p:cTn>
                                        <p:tgtEl>
                                          <p:spTgt spid="956"/>
                                        </p:tgtEl>
                                        <p:attrNameLst>
                                          <p:attrName>style.visibility</p:attrName>
                                        </p:attrNameLst>
                                      </p:cBhvr>
                                      <p:to>
                                        <p:strVal val="hidden"/>
                                      </p:to>
                                    </p:set>
                                  </p:childTnLst>
                                </p:cTn>
                              </p:par>
                              <p:par>
                                <p:cTn id="4520" presetID="1" presetClass="entr" presetSubtype="0" fill="hold" grpId="0" nodeType="withEffect">
                                  <p:stCondLst>
                                    <p:cond delay="0"/>
                                  </p:stCondLst>
                                  <p:childTnLst>
                                    <p:set>
                                      <p:cBhvr>
                                        <p:cTn id="4521" dur="1" fill="hold">
                                          <p:stCondLst>
                                            <p:cond delay="0"/>
                                          </p:stCondLst>
                                        </p:cTn>
                                        <p:tgtEl>
                                          <p:spTgt spid="955"/>
                                        </p:tgtEl>
                                        <p:attrNameLst>
                                          <p:attrName>style.visibility</p:attrName>
                                        </p:attrNameLst>
                                      </p:cBhvr>
                                      <p:to>
                                        <p:strVal val="visible"/>
                                      </p:to>
                                    </p:set>
                                  </p:childTnLst>
                                </p:cTn>
                              </p:par>
                            </p:childTnLst>
                          </p:cTn>
                        </p:par>
                      </p:childTnLst>
                    </p:cTn>
                  </p:par>
                </p:childTnLst>
              </p:cTn>
              <p:nextCondLst>
                <p:cond evt="onClick" delay="0">
                  <p:tgtEl>
                    <p:spTgt spid="956"/>
                  </p:tgtEl>
                </p:cond>
              </p:nextCondLst>
            </p:seq>
            <p:seq concurrent="1" nextAc="seek">
              <p:cTn id="4522" restart="whenNotActive" fill="hold" evtFilter="cancelBubble" nodeType="interactiveSeq">
                <p:stCondLst>
                  <p:cond evt="onClick" delay="0">
                    <p:tgtEl>
                      <p:spTgt spid="955"/>
                    </p:tgtEl>
                  </p:cond>
                </p:stCondLst>
                <p:endSync evt="end" delay="0">
                  <p:rtn val="all"/>
                </p:endSync>
                <p:childTnLst>
                  <p:par>
                    <p:cTn id="4523" fill="hold">
                      <p:stCondLst>
                        <p:cond delay="0"/>
                      </p:stCondLst>
                      <p:childTnLst>
                        <p:par>
                          <p:cTn id="4524" fill="hold">
                            <p:stCondLst>
                              <p:cond delay="0"/>
                            </p:stCondLst>
                            <p:childTnLst>
                              <p:par>
                                <p:cTn id="4525" presetID="1" presetClass="exit" presetSubtype="0" fill="hold" grpId="1" nodeType="clickEffect">
                                  <p:stCondLst>
                                    <p:cond delay="0"/>
                                  </p:stCondLst>
                                  <p:childTnLst>
                                    <p:set>
                                      <p:cBhvr>
                                        <p:cTn id="4526" dur="1" fill="hold">
                                          <p:stCondLst>
                                            <p:cond delay="0"/>
                                          </p:stCondLst>
                                        </p:cTn>
                                        <p:tgtEl>
                                          <p:spTgt spid="955"/>
                                        </p:tgtEl>
                                        <p:attrNameLst>
                                          <p:attrName>style.visibility</p:attrName>
                                        </p:attrNameLst>
                                      </p:cBhvr>
                                      <p:to>
                                        <p:strVal val="hidden"/>
                                      </p:to>
                                    </p:set>
                                  </p:childTnLst>
                                </p:cTn>
                              </p:par>
                              <p:par>
                                <p:cTn id="4527" presetID="1" presetClass="entr" presetSubtype="0" fill="hold" grpId="0" nodeType="withEffect">
                                  <p:stCondLst>
                                    <p:cond delay="0"/>
                                  </p:stCondLst>
                                  <p:childTnLst>
                                    <p:set>
                                      <p:cBhvr>
                                        <p:cTn id="4528" dur="1" fill="hold">
                                          <p:stCondLst>
                                            <p:cond delay="0"/>
                                          </p:stCondLst>
                                        </p:cTn>
                                        <p:tgtEl>
                                          <p:spTgt spid="954"/>
                                        </p:tgtEl>
                                        <p:attrNameLst>
                                          <p:attrName>style.visibility</p:attrName>
                                        </p:attrNameLst>
                                      </p:cBhvr>
                                      <p:to>
                                        <p:strVal val="visible"/>
                                      </p:to>
                                    </p:set>
                                  </p:childTnLst>
                                </p:cTn>
                              </p:par>
                            </p:childTnLst>
                          </p:cTn>
                        </p:par>
                      </p:childTnLst>
                    </p:cTn>
                  </p:par>
                </p:childTnLst>
              </p:cTn>
              <p:nextCondLst>
                <p:cond evt="onClick" delay="0">
                  <p:tgtEl>
                    <p:spTgt spid="955"/>
                  </p:tgtEl>
                </p:cond>
              </p:nextCondLst>
            </p:seq>
            <p:seq concurrent="1" nextAc="seek">
              <p:cTn id="4529" restart="whenNotActive" fill="hold" evtFilter="cancelBubble" nodeType="interactiveSeq">
                <p:stCondLst>
                  <p:cond evt="onClick" delay="0">
                    <p:tgtEl>
                      <p:spTgt spid="954"/>
                    </p:tgtEl>
                  </p:cond>
                </p:stCondLst>
                <p:endSync evt="end" delay="0">
                  <p:rtn val="all"/>
                </p:endSync>
                <p:childTnLst>
                  <p:par>
                    <p:cTn id="4530" fill="hold">
                      <p:stCondLst>
                        <p:cond delay="0"/>
                      </p:stCondLst>
                      <p:childTnLst>
                        <p:par>
                          <p:cTn id="4531" fill="hold">
                            <p:stCondLst>
                              <p:cond delay="0"/>
                            </p:stCondLst>
                            <p:childTnLst>
                              <p:par>
                                <p:cTn id="4532" presetID="1" presetClass="exit" presetSubtype="0" fill="hold" grpId="1" nodeType="clickEffect">
                                  <p:stCondLst>
                                    <p:cond delay="0"/>
                                  </p:stCondLst>
                                  <p:childTnLst>
                                    <p:set>
                                      <p:cBhvr>
                                        <p:cTn id="4533" dur="1" fill="hold">
                                          <p:stCondLst>
                                            <p:cond delay="0"/>
                                          </p:stCondLst>
                                        </p:cTn>
                                        <p:tgtEl>
                                          <p:spTgt spid="954"/>
                                        </p:tgtEl>
                                        <p:attrNameLst>
                                          <p:attrName>style.visibility</p:attrName>
                                        </p:attrNameLst>
                                      </p:cBhvr>
                                      <p:to>
                                        <p:strVal val="hidden"/>
                                      </p:to>
                                    </p:set>
                                  </p:childTnLst>
                                </p:cTn>
                              </p:par>
                              <p:par>
                                <p:cTn id="4534" presetID="1" presetClass="entr" presetSubtype="0" fill="hold" grpId="0" nodeType="withEffect">
                                  <p:stCondLst>
                                    <p:cond delay="0"/>
                                  </p:stCondLst>
                                  <p:childTnLst>
                                    <p:set>
                                      <p:cBhvr>
                                        <p:cTn id="4535" dur="1" fill="hold">
                                          <p:stCondLst>
                                            <p:cond delay="0"/>
                                          </p:stCondLst>
                                        </p:cTn>
                                        <p:tgtEl>
                                          <p:spTgt spid="953"/>
                                        </p:tgtEl>
                                        <p:attrNameLst>
                                          <p:attrName>style.visibility</p:attrName>
                                        </p:attrNameLst>
                                      </p:cBhvr>
                                      <p:to>
                                        <p:strVal val="visible"/>
                                      </p:to>
                                    </p:set>
                                  </p:childTnLst>
                                </p:cTn>
                              </p:par>
                            </p:childTnLst>
                          </p:cTn>
                        </p:par>
                      </p:childTnLst>
                    </p:cTn>
                  </p:par>
                </p:childTnLst>
              </p:cTn>
              <p:nextCondLst>
                <p:cond evt="onClick" delay="0">
                  <p:tgtEl>
                    <p:spTgt spid="954"/>
                  </p:tgtEl>
                </p:cond>
              </p:nextCondLst>
            </p:seq>
            <p:seq concurrent="1" nextAc="seek">
              <p:cTn id="4536" restart="whenNotActive" fill="hold" evtFilter="cancelBubble" nodeType="interactiveSeq">
                <p:stCondLst>
                  <p:cond evt="onClick" delay="0">
                    <p:tgtEl>
                      <p:spTgt spid="953"/>
                    </p:tgtEl>
                  </p:cond>
                </p:stCondLst>
                <p:endSync evt="end" delay="0">
                  <p:rtn val="all"/>
                </p:endSync>
                <p:childTnLst>
                  <p:par>
                    <p:cTn id="4537" fill="hold">
                      <p:stCondLst>
                        <p:cond delay="0"/>
                      </p:stCondLst>
                      <p:childTnLst>
                        <p:par>
                          <p:cTn id="4538" fill="hold">
                            <p:stCondLst>
                              <p:cond delay="0"/>
                            </p:stCondLst>
                            <p:childTnLst>
                              <p:par>
                                <p:cTn id="4539" presetID="1" presetClass="exit" presetSubtype="0" fill="hold" grpId="1" nodeType="clickEffect">
                                  <p:stCondLst>
                                    <p:cond delay="0"/>
                                  </p:stCondLst>
                                  <p:childTnLst>
                                    <p:set>
                                      <p:cBhvr>
                                        <p:cTn id="4540" dur="1" fill="hold">
                                          <p:stCondLst>
                                            <p:cond delay="0"/>
                                          </p:stCondLst>
                                        </p:cTn>
                                        <p:tgtEl>
                                          <p:spTgt spid="953"/>
                                        </p:tgtEl>
                                        <p:attrNameLst>
                                          <p:attrName>style.visibility</p:attrName>
                                        </p:attrNameLst>
                                      </p:cBhvr>
                                      <p:to>
                                        <p:strVal val="hidden"/>
                                      </p:to>
                                    </p:set>
                                  </p:childTnLst>
                                </p:cTn>
                              </p:par>
                              <p:par>
                                <p:cTn id="4541" presetID="1" presetClass="entr" presetSubtype="0" fill="hold" grpId="0" nodeType="withEffect">
                                  <p:stCondLst>
                                    <p:cond delay="0"/>
                                  </p:stCondLst>
                                  <p:childTnLst>
                                    <p:set>
                                      <p:cBhvr>
                                        <p:cTn id="4542" dur="1" fill="hold">
                                          <p:stCondLst>
                                            <p:cond delay="0"/>
                                          </p:stCondLst>
                                        </p:cTn>
                                        <p:tgtEl>
                                          <p:spTgt spid="952"/>
                                        </p:tgtEl>
                                        <p:attrNameLst>
                                          <p:attrName>style.visibility</p:attrName>
                                        </p:attrNameLst>
                                      </p:cBhvr>
                                      <p:to>
                                        <p:strVal val="visible"/>
                                      </p:to>
                                    </p:set>
                                  </p:childTnLst>
                                </p:cTn>
                              </p:par>
                            </p:childTnLst>
                          </p:cTn>
                        </p:par>
                      </p:childTnLst>
                    </p:cTn>
                  </p:par>
                </p:childTnLst>
              </p:cTn>
              <p:nextCondLst>
                <p:cond evt="onClick" delay="0">
                  <p:tgtEl>
                    <p:spTgt spid="953"/>
                  </p:tgtEl>
                </p:cond>
              </p:nextCondLst>
            </p:seq>
            <p:seq concurrent="1" nextAc="seek">
              <p:cTn id="4543" restart="whenNotActive" fill="hold" evtFilter="cancelBubble" nodeType="interactiveSeq">
                <p:stCondLst>
                  <p:cond evt="onClick" delay="0">
                    <p:tgtEl>
                      <p:spTgt spid="952"/>
                    </p:tgtEl>
                  </p:cond>
                </p:stCondLst>
                <p:endSync evt="end" delay="0">
                  <p:rtn val="all"/>
                </p:endSync>
                <p:childTnLst>
                  <p:par>
                    <p:cTn id="4544" fill="hold">
                      <p:stCondLst>
                        <p:cond delay="0"/>
                      </p:stCondLst>
                      <p:childTnLst>
                        <p:par>
                          <p:cTn id="4545" fill="hold">
                            <p:stCondLst>
                              <p:cond delay="0"/>
                            </p:stCondLst>
                            <p:childTnLst>
                              <p:par>
                                <p:cTn id="4546" presetID="1" presetClass="exit" presetSubtype="0" fill="hold" grpId="1" nodeType="clickEffect">
                                  <p:stCondLst>
                                    <p:cond delay="0"/>
                                  </p:stCondLst>
                                  <p:childTnLst>
                                    <p:set>
                                      <p:cBhvr>
                                        <p:cTn id="4547" dur="1" fill="hold">
                                          <p:stCondLst>
                                            <p:cond delay="0"/>
                                          </p:stCondLst>
                                        </p:cTn>
                                        <p:tgtEl>
                                          <p:spTgt spid="952"/>
                                        </p:tgtEl>
                                        <p:attrNameLst>
                                          <p:attrName>style.visibility</p:attrName>
                                        </p:attrNameLst>
                                      </p:cBhvr>
                                      <p:to>
                                        <p:strVal val="hidden"/>
                                      </p:to>
                                    </p:set>
                                  </p:childTnLst>
                                </p:cTn>
                              </p:par>
                              <p:par>
                                <p:cTn id="4548" presetID="1" presetClass="entr" presetSubtype="0" fill="hold" grpId="0" nodeType="withEffect">
                                  <p:stCondLst>
                                    <p:cond delay="0"/>
                                  </p:stCondLst>
                                  <p:childTnLst>
                                    <p:set>
                                      <p:cBhvr>
                                        <p:cTn id="4549" dur="1" fill="hold">
                                          <p:stCondLst>
                                            <p:cond delay="0"/>
                                          </p:stCondLst>
                                        </p:cTn>
                                        <p:tgtEl>
                                          <p:spTgt spid="951"/>
                                        </p:tgtEl>
                                        <p:attrNameLst>
                                          <p:attrName>style.visibility</p:attrName>
                                        </p:attrNameLst>
                                      </p:cBhvr>
                                      <p:to>
                                        <p:strVal val="visible"/>
                                      </p:to>
                                    </p:set>
                                  </p:childTnLst>
                                </p:cTn>
                              </p:par>
                            </p:childTnLst>
                          </p:cTn>
                        </p:par>
                      </p:childTnLst>
                    </p:cTn>
                  </p:par>
                </p:childTnLst>
              </p:cTn>
              <p:nextCondLst>
                <p:cond evt="onClick" delay="0">
                  <p:tgtEl>
                    <p:spTgt spid="952"/>
                  </p:tgtEl>
                </p:cond>
              </p:nextCondLst>
            </p:seq>
            <p:seq concurrent="1" nextAc="seek">
              <p:cTn id="4550" restart="whenNotActive" fill="hold" evtFilter="cancelBubble" nodeType="interactiveSeq">
                <p:stCondLst>
                  <p:cond evt="onClick" delay="0">
                    <p:tgtEl>
                      <p:spTgt spid="951"/>
                    </p:tgtEl>
                  </p:cond>
                </p:stCondLst>
                <p:endSync evt="end" delay="0">
                  <p:rtn val="all"/>
                </p:endSync>
                <p:childTnLst>
                  <p:par>
                    <p:cTn id="4551" fill="hold">
                      <p:stCondLst>
                        <p:cond delay="0"/>
                      </p:stCondLst>
                      <p:childTnLst>
                        <p:par>
                          <p:cTn id="4552" fill="hold">
                            <p:stCondLst>
                              <p:cond delay="0"/>
                            </p:stCondLst>
                            <p:childTnLst>
                              <p:par>
                                <p:cTn id="4553" presetID="1" presetClass="exit" presetSubtype="0" fill="hold" grpId="1" nodeType="clickEffect">
                                  <p:stCondLst>
                                    <p:cond delay="0"/>
                                  </p:stCondLst>
                                  <p:childTnLst>
                                    <p:set>
                                      <p:cBhvr>
                                        <p:cTn id="4554" dur="1" fill="hold">
                                          <p:stCondLst>
                                            <p:cond delay="0"/>
                                          </p:stCondLst>
                                        </p:cTn>
                                        <p:tgtEl>
                                          <p:spTgt spid="951"/>
                                        </p:tgtEl>
                                        <p:attrNameLst>
                                          <p:attrName>style.visibility</p:attrName>
                                        </p:attrNameLst>
                                      </p:cBhvr>
                                      <p:to>
                                        <p:strVal val="hidden"/>
                                      </p:to>
                                    </p:set>
                                  </p:childTnLst>
                                </p:cTn>
                              </p:par>
                              <p:par>
                                <p:cTn id="4555" presetID="1" presetClass="entr" presetSubtype="0" fill="hold" grpId="1" nodeType="withEffect">
                                  <p:stCondLst>
                                    <p:cond delay="0"/>
                                  </p:stCondLst>
                                  <p:childTnLst>
                                    <p:set>
                                      <p:cBhvr>
                                        <p:cTn id="4556" dur="1" fill="hold">
                                          <p:stCondLst>
                                            <p:cond delay="0"/>
                                          </p:stCondLst>
                                        </p:cTn>
                                        <p:tgtEl>
                                          <p:spTgt spid="960"/>
                                        </p:tgtEl>
                                        <p:attrNameLst>
                                          <p:attrName>style.visibility</p:attrName>
                                        </p:attrNameLst>
                                      </p:cBhvr>
                                      <p:to>
                                        <p:strVal val="visible"/>
                                      </p:to>
                                    </p:set>
                                  </p:childTnLst>
                                </p:cTn>
                              </p:par>
                            </p:childTnLst>
                          </p:cTn>
                        </p:par>
                      </p:childTnLst>
                    </p:cTn>
                  </p:par>
                </p:childTnLst>
              </p:cTn>
              <p:nextCondLst>
                <p:cond evt="onClick" delay="0">
                  <p:tgtEl>
                    <p:spTgt spid="951"/>
                  </p:tgtEl>
                </p:cond>
              </p:nextCondLst>
            </p:seq>
            <p:seq concurrent="1" nextAc="seek">
              <p:cTn id="4557" restart="whenNotActive" fill="hold" evtFilter="cancelBubble" nodeType="interactiveSeq">
                <p:stCondLst>
                  <p:cond evt="onClick" delay="0">
                    <p:tgtEl>
                      <p:spTgt spid="971"/>
                    </p:tgtEl>
                  </p:cond>
                </p:stCondLst>
                <p:endSync evt="end" delay="0">
                  <p:rtn val="all"/>
                </p:endSync>
                <p:childTnLst>
                  <p:par>
                    <p:cTn id="4558" fill="hold">
                      <p:stCondLst>
                        <p:cond delay="0"/>
                      </p:stCondLst>
                      <p:childTnLst>
                        <p:par>
                          <p:cTn id="4559" fill="hold">
                            <p:stCondLst>
                              <p:cond delay="0"/>
                            </p:stCondLst>
                            <p:childTnLst>
                              <p:par>
                                <p:cTn id="4560" presetID="1" presetClass="exit" presetSubtype="0" fill="hold" grpId="0" nodeType="clickEffect">
                                  <p:stCondLst>
                                    <p:cond delay="0"/>
                                  </p:stCondLst>
                                  <p:childTnLst>
                                    <p:set>
                                      <p:cBhvr>
                                        <p:cTn id="4561" dur="1" fill="hold">
                                          <p:stCondLst>
                                            <p:cond delay="0"/>
                                          </p:stCondLst>
                                        </p:cTn>
                                        <p:tgtEl>
                                          <p:spTgt spid="971"/>
                                        </p:tgtEl>
                                        <p:attrNameLst>
                                          <p:attrName>style.visibility</p:attrName>
                                        </p:attrNameLst>
                                      </p:cBhvr>
                                      <p:to>
                                        <p:strVal val="hidden"/>
                                      </p:to>
                                    </p:set>
                                  </p:childTnLst>
                                </p:cTn>
                              </p:par>
                              <p:par>
                                <p:cTn id="4562" presetID="1" presetClass="entr" presetSubtype="0" fill="hold" grpId="1" nodeType="withEffect">
                                  <p:stCondLst>
                                    <p:cond delay="0"/>
                                  </p:stCondLst>
                                  <p:childTnLst>
                                    <p:set>
                                      <p:cBhvr>
                                        <p:cTn id="4563" dur="1" fill="hold">
                                          <p:stCondLst>
                                            <p:cond delay="0"/>
                                          </p:stCondLst>
                                        </p:cTn>
                                        <p:tgtEl>
                                          <p:spTgt spid="970"/>
                                        </p:tgtEl>
                                        <p:attrNameLst>
                                          <p:attrName>style.visibility</p:attrName>
                                        </p:attrNameLst>
                                      </p:cBhvr>
                                      <p:to>
                                        <p:strVal val="visible"/>
                                      </p:to>
                                    </p:set>
                                  </p:childTnLst>
                                </p:cTn>
                              </p:par>
                            </p:childTnLst>
                          </p:cTn>
                        </p:par>
                      </p:childTnLst>
                    </p:cTn>
                  </p:par>
                </p:childTnLst>
              </p:cTn>
              <p:nextCondLst>
                <p:cond evt="onClick" delay="0">
                  <p:tgtEl>
                    <p:spTgt spid="971"/>
                  </p:tgtEl>
                </p:cond>
              </p:nextCondLst>
            </p:seq>
            <p:seq concurrent="1" nextAc="seek">
              <p:cTn id="4564" restart="whenNotActive" fill="hold" evtFilter="cancelBubble" nodeType="interactiveSeq">
                <p:stCondLst>
                  <p:cond evt="onClick" delay="0">
                    <p:tgtEl>
                      <p:spTgt spid="970"/>
                    </p:tgtEl>
                  </p:cond>
                </p:stCondLst>
                <p:endSync evt="end" delay="0">
                  <p:rtn val="all"/>
                </p:endSync>
                <p:childTnLst>
                  <p:par>
                    <p:cTn id="4565" fill="hold">
                      <p:stCondLst>
                        <p:cond delay="0"/>
                      </p:stCondLst>
                      <p:childTnLst>
                        <p:par>
                          <p:cTn id="4566" fill="hold">
                            <p:stCondLst>
                              <p:cond delay="0"/>
                            </p:stCondLst>
                            <p:childTnLst>
                              <p:par>
                                <p:cTn id="4567" presetID="1" presetClass="exit" presetSubtype="0" fill="hold" grpId="0" nodeType="clickEffect">
                                  <p:stCondLst>
                                    <p:cond delay="0"/>
                                  </p:stCondLst>
                                  <p:childTnLst>
                                    <p:set>
                                      <p:cBhvr>
                                        <p:cTn id="4568" dur="1" fill="hold">
                                          <p:stCondLst>
                                            <p:cond delay="0"/>
                                          </p:stCondLst>
                                        </p:cTn>
                                        <p:tgtEl>
                                          <p:spTgt spid="970"/>
                                        </p:tgtEl>
                                        <p:attrNameLst>
                                          <p:attrName>style.visibility</p:attrName>
                                        </p:attrNameLst>
                                      </p:cBhvr>
                                      <p:to>
                                        <p:strVal val="hidden"/>
                                      </p:to>
                                    </p:set>
                                  </p:childTnLst>
                                </p:cTn>
                              </p:par>
                              <p:par>
                                <p:cTn id="4569" presetID="1" presetClass="entr" presetSubtype="0" fill="hold" grpId="1" nodeType="withEffect">
                                  <p:stCondLst>
                                    <p:cond delay="0"/>
                                  </p:stCondLst>
                                  <p:childTnLst>
                                    <p:set>
                                      <p:cBhvr>
                                        <p:cTn id="4570" dur="1" fill="hold">
                                          <p:stCondLst>
                                            <p:cond delay="0"/>
                                          </p:stCondLst>
                                        </p:cTn>
                                        <p:tgtEl>
                                          <p:spTgt spid="969"/>
                                        </p:tgtEl>
                                        <p:attrNameLst>
                                          <p:attrName>style.visibility</p:attrName>
                                        </p:attrNameLst>
                                      </p:cBhvr>
                                      <p:to>
                                        <p:strVal val="visible"/>
                                      </p:to>
                                    </p:set>
                                  </p:childTnLst>
                                </p:cTn>
                              </p:par>
                            </p:childTnLst>
                          </p:cTn>
                        </p:par>
                      </p:childTnLst>
                    </p:cTn>
                  </p:par>
                </p:childTnLst>
              </p:cTn>
              <p:nextCondLst>
                <p:cond evt="onClick" delay="0">
                  <p:tgtEl>
                    <p:spTgt spid="970"/>
                  </p:tgtEl>
                </p:cond>
              </p:nextCondLst>
            </p:seq>
            <p:seq concurrent="1" nextAc="seek">
              <p:cTn id="4571" restart="whenNotActive" fill="hold" evtFilter="cancelBubble" nodeType="interactiveSeq">
                <p:stCondLst>
                  <p:cond evt="onClick" delay="0">
                    <p:tgtEl>
                      <p:spTgt spid="969"/>
                    </p:tgtEl>
                  </p:cond>
                </p:stCondLst>
                <p:endSync evt="end" delay="0">
                  <p:rtn val="all"/>
                </p:endSync>
                <p:childTnLst>
                  <p:par>
                    <p:cTn id="4572" fill="hold">
                      <p:stCondLst>
                        <p:cond delay="0"/>
                      </p:stCondLst>
                      <p:childTnLst>
                        <p:par>
                          <p:cTn id="4573" fill="hold">
                            <p:stCondLst>
                              <p:cond delay="0"/>
                            </p:stCondLst>
                            <p:childTnLst>
                              <p:par>
                                <p:cTn id="4574" presetID="1" presetClass="exit" presetSubtype="0" fill="hold" grpId="0" nodeType="clickEffect">
                                  <p:stCondLst>
                                    <p:cond delay="0"/>
                                  </p:stCondLst>
                                  <p:childTnLst>
                                    <p:set>
                                      <p:cBhvr>
                                        <p:cTn id="4575" dur="1" fill="hold">
                                          <p:stCondLst>
                                            <p:cond delay="0"/>
                                          </p:stCondLst>
                                        </p:cTn>
                                        <p:tgtEl>
                                          <p:spTgt spid="969"/>
                                        </p:tgtEl>
                                        <p:attrNameLst>
                                          <p:attrName>style.visibility</p:attrName>
                                        </p:attrNameLst>
                                      </p:cBhvr>
                                      <p:to>
                                        <p:strVal val="hidden"/>
                                      </p:to>
                                    </p:set>
                                  </p:childTnLst>
                                </p:cTn>
                              </p:par>
                              <p:par>
                                <p:cTn id="4576" presetID="1" presetClass="entr" presetSubtype="0" fill="hold" grpId="0" nodeType="withEffect">
                                  <p:stCondLst>
                                    <p:cond delay="0"/>
                                  </p:stCondLst>
                                  <p:childTnLst>
                                    <p:set>
                                      <p:cBhvr>
                                        <p:cTn id="4577" dur="1" fill="hold">
                                          <p:stCondLst>
                                            <p:cond delay="0"/>
                                          </p:stCondLst>
                                        </p:cTn>
                                        <p:tgtEl>
                                          <p:spTgt spid="968"/>
                                        </p:tgtEl>
                                        <p:attrNameLst>
                                          <p:attrName>style.visibility</p:attrName>
                                        </p:attrNameLst>
                                      </p:cBhvr>
                                      <p:to>
                                        <p:strVal val="visible"/>
                                      </p:to>
                                    </p:set>
                                  </p:childTnLst>
                                </p:cTn>
                              </p:par>
                            </p:childTnLst>
                          </p:cTn>
                        </p:par>
                      </p:childTnLst>
                    </p:cTn>
                  </p:par>
                </p:childTnLst>
              </p:cTn>
              <p:nextCondLst>
                <p:cond evt="onClick" delay="0">
                  <p:tgtEl>
                    <p:spTgt spid="969"/>
                  </p:tgtEl>
                </p:cond>
              </p:nextCondLst>
            </p:seq>
            <p:seq concurrent="1" nextAc="seek">
              <p:cTn id="4578" restart="whenNotActive" fill="hold" evtFilter="cancelBubble" nodeType="interactiveSeq">
                <p:stCondLst>
                  <p:cond evt="onClick" delay="0">
                    <p:tgtEl>
                      <p:spTgt spid="968"/>
                    </p:tgtEl>
                  </p:cond>
                </p:stCondLst>
                <p:endSync evt="end" delay="0">
                  <p:rtn val="all"/>
                </p:endSync>
                <p:childTnLst>
                  <p:par>
                    <p:cTn id="4579" fill="hold">
                      <p:stCondLst>
                        <p:cond delay="0"/>
                      </p:stCondLst>
                      <p:childTnLst>
                        <p:par>
                          <p:cTn id="4580" fill="hold">
                            <p:stCondLst>
                              <p:cond delay="0"/>
                            </p:stCondLst>
                            <p:childTnLst>
                              <p:par>
                                <p:cTn id="4581" presetID="1" presetClass="exit" presetSubtype="0" fill="hold" grpId="1" nodeType="clickEffect">
                                  <p:stCondLst>
                                    <p:cond delay="0"/>
                                  </p:stCondLst>
                                  <p:childTnLst>
                                    <p:set>
                                      <p:cBhvr>
                                        <p:cTn id="4582" dur="1" fill="hold">
                                          <p:stCondLst>
                                            <p:cond delay="0"/>
                                          </p:stCondLst>
                                        </p:cTn>
                                        <p:tgtEl>
                                          <p:spTgt spid="968"/>
                                        </p:tgtEl>
                                        <p:attrNameLst>
                                          <p:attrName>style.visibility</p:attrName>
                                        </p:attrNameLst>
                                      </p:cBhvr>
                                      <p:to>
                                        <p:strVal val="hidden"/>
                                      </p:to>
                                    </p:set>
                                  </p:childTnLst>
                                </p:cTn>
                              </p:par>
                              <p:par>
                                <p:cTn id="4583" presetID="1" presetClass="entr" presetSubtype="0" fill="hold" grpId="0" nodeType="withEffect">
                                  <p:stCondLst>
                                    <p:cond delay="0"/>
                                  </p:stCondLst>
                                  <p:childTnLst>
                                    <p:set>
                                      <p:cBhvr>
                                        <p:cTn id="4584" dur="1" fill="hold">
                                          <p:stCondLst>
                                            <p:cond delay="0"/>
                                          </p:stCondLst>
                                        </p:cTn>
                                        <p:tgtEl>
                                          <p:spTgt spid="967"/>
                                        </p:tgtEl>
                                        <p:attrNameLst>
                                          <p:attrName>style.visibility</p:attrName>
                                        </p:attrNameLst>
                                      </p:cBhvr>
                                      <p:to>
                                        <p:strVal val="visible"/>
                                      </p:to>
                                    </p:set>
                                  </p:childTnLst>
                                </p:cTn>
                              </p:par>
                            </p:childTnLst>
                          </p:cTn>
                        </p:par>
                      </p:childTnLst>
                    </p:cTn>
                  </p:par>
                </p:childTnLst>
              </p:cTn>
              <p:nextCondLst>
                <p:cond evt="onClick" delay="0">
                  <p:tgtEl>
                    <p:spTgt spid="968"/>
                  </p:tgtEl>
                </p:cond>
              </p:nextCondLst>
            </p:seq>
            <p:seq concurrent="1" nextAc="seek">
              <p:cTn id="4585" restart="whenNotActive" fill="hold" evtFilter="cancelBubble" nodeType="interactiveSeq">
                <p:stCondLst>
                  <p:cond evt="onClick" delay="0">
                    <p:tgtEl>
                      <p:spTgt spid="967"/>
                    </p:tgtEl>
                  </p:cond>
                </p:stCondLst>
                <p:endSync evt="end" delay="0">
                  <p:rtn val="all"/>
                </p:endSync>
                <p:childTnLst>
                  <p:par>
                    <p:cTn id="4586" fill="hold">
                      <p:stCondLst>
                        <p:cond delay="0"/>
                      </p:stCondLst>
                      <p:childTnLst>
                        <p:par>
                          <p:cTn id="4587" fill="hold">
                            <p:stCondLst>
                              <p:cond delay="0"/>
                            </p:stCondLst>
                            <p:childTnLst>
                              <p:par>
                                <p:cTn id="4588" presetID="1" presetClass="exit" presetSubtype="0" fill="hold" grpId="1" nodeType="clickEffect">
                                  <p:stCondLst>
                                    <p:cond delay="0"/>
                                  </p:stCondLst>
                                  <p:childTnLst>
                                    <p:set>
                                      <p:cBhvr>
                                        <p:cTn id="4589" dur="1" fill="hold">
                                          <p:stCondLst>
                                            <p:cond delay="0"/>
                                          </p:stCondLst>
                                        </p:cTn>
                                        <p:tgtEl>
                                          <p:spTgt spid="967"/>
                                        </p:tgtEl>
                                        <p:attrNameLst>
                                          <p:attrName>style.visibility</p:attrName>
                                        </p:attrNameLst>
                                      </p:cBhvr>
                                      <p:to>
                                        <p:strVal val="hidden"/>
                                      </p:to>
                                    </p:set>
                                  </p:childTnLst>
                                </p:cTn>
                              </p:par>
                              <p:par>
                                <p:cTn id="4590" presetID="1" presetClass="entr" presetSubtype="0" fill="hold" grpId="0" nodeType="withEffect">
                                  <p:stCondLst>
                                    <p:cond delay="0"/>
                                  </p:stCondLst>
                                  <p:childTnLst>
                                    <p:set>
                                      <p:cBhvr>
                                        <p:cTn id="4591" dur="1" fill="hold">
                                          <p:stCondLst>
                                            <p:cond delay="0"/>
                                          </p:stCondLst>
                                        </p:cTn>
                                        <p:tgtEl>
                                          <p:spTgt spid="966"/>
                                        </p:tgtEl>
                                        <p:attrNameLst>
                                          <p:attrName>style.visibility</p:attrName>
                                        </p:attrNameLst>
                                      </p:cBhvr>
                                      <p:to>
                                        <p:strVal val="visible"/>
                                      </p:to>
                                    </p:set>
                                  </p:childTnLst>
                                </p:cTn>
                              </p:par>
                            </p:childTnLst>
                          </p:cTn>
                        </p:par>
                      </p:childTnLst>
                    </p:cTn>
                  </p:par>
                </p:childTnLst>
              </p:cTn>
              <p:nextCondLst>
                <p:cond evt="onClick" delay="0">
                  <p:tgtEl>
                    <p:spTgt spid="967"/>
                  </p:tgtEl>
                </p:cond>
              </p:nextCondLst>
            </p:seq>
            <p:seq concurrent="1" nextAc="seek">
              <p:cTn id="4592" restart="whenNotActive" fill="hold" evtFilter="cancelBubble" nodeType="interactiveSeq">
                <p:stCondLst>
                  <p:cond evt="onClick" delay="0">
                    <p:tgtEl>
                      <p:spTgt spid="966"/>
                    </p:tgtEl>
                  </p:cond>
                </p:stCondLst>
                <p:endSync evt="end" delay="0">
                  <p:rtn val="all"/>
                </p:endSync>
                <p:childTnLst>
                  <p:par>
                    <p:cTn id="4593" fill="hold">
                      <p:stCondLst>
                        <p:cond delay="0"/>
                      </p:stCondLst>
                      <p:childTnLst>
                        <p:par>
                          <p:cTn id="4594" fill="hold">
                            <p:stCondLst>
                              <p:cond delay="0"/>
                            </p:stCondLst>
                            <p:childTnLst>
                              <p:par>
                                <p:cTn id="4595" presetID="1" presetClass="exit" presetSubtype="0" fill="hold" grpId="1" nodeType="clickEffect">
                                  <p:stCondLst>
                                    <p:cond delay="0"/>
                                  </p:stCondLst>
                                  <p:childTnLst>
                                    <p:set>
                                      <p:cBhvr>
                                        <p:cTn id="4596" dur="1" fill="hold">
                                          <p:stCondLst>
                                            <p:cond delay="0"/>
                                          </p:stCondLst>
                                        </p:cTn>
                                        <p:tgtEl>
                                          <p:spTgt spid="966"/>
                                        </p:tgtEl>
                                        <p:attrNameLst>
                                          <p:attrName>style.visibility</p:attrName>
                                        </p:attrNameLst>
                                      </p:cBhvr>
                                      <p:to>
                                        <p:strVal val="hidden"/>
                                      </p:to>
                                    </p:set>
                                  </p:childTnLst>
                                </p:cTn>
                              </p:par>
                              <p:par>
                                <p:cTn id="4597" presetID="1" presetClass="entr" presetSubtype="0" fill="hold" grpId="0" nodeType="withEffect">
                                  <p:stCondLst>
                                    <p:cond delay="0"/>
                                  </p:stCondLst>
                                  <p:childTnLst>
                                    <p:set>
                                      <p:cBhvr>
                                        <p:cTn id="4598" dur="1" fill="hold">
                                          <p:stCondLst>
                                            <p:cond delay="0"/>
                                          </p:stCondLst>
                                        </p:cTn>
                                        <p:tgtEl>
                                          <p:spTgt spid="965"/>
                                        </p:tgtEl>
                                        <p:attrNameLst>
                                          <p:attrName>style.visibility</p:attrName>
                                        </p:attrNameLst>
                                      </p:cBhvr>
                                      <p:to>
                                        <p:strVal val="visible"/>
                                      </p:to>
                                    </p:set>
                                  </p:childTnLst>
                                </p:cTn>
                              </p:par>
                            </p:childTnLst>
                          </p:cTn>
                        </p:par>
                      </p:childTnLst>
                    </p:cTn>
                  </p:par>
                </p:childTnLst>
              </p:cTn>
              <p:nextCondLst>
                <p:cond evt="onClick" delay="0">
                  <p:tgtEl>
                    <p:spTgt spid="966"/>
                  </p:tgtEl>
                </p:cond>
              </p:nextCondLst>
            </p:seq>
            <p:seq concurrent="1" nextAc="seek">
              <p:cTn id="4599" restart="whenNotActive" fill="hold" evtFilter="cancelBubble" nodeType="interactiveSeq">
                <p:stCondLst>
                  <p:cond evt="onClick" delay="0">
                    <p:tgtEl>
                      <p:spTgt spid="965"/>
                    </p:tgtEl>
                  </p:cond>
                </p:stCondLst>
                <p:endSync evt="end" delay="0">
                  <p:rtn val="all"/>
                </p:endSync>
                <p:childTnLst>
                  <p:par>
                    <p:cTn id="4600" fill="hold">
                      <p:stCondLst>
                        <p:cond delay="0"/>
                      </p:stCondLst>
                      <p:childTnLst>
                        <p:par>
                          <p:cTn id="4601" fill="hold">
                            <p:stCondLst>
                              <p:cond delay="0"/>
                            </p:stCondLst>
                            <p:childTnLst>
                              <p:par>
                                <p:cTn id="4602" presetID="1" presetClass="exit" presetSubtype="0" fill="hold" grpId="1" nodeType="clickEffect">
                                  <p:stCondLst>
                                    <p:cond delay="0"/>
                                  </p:stCondLst>
                                  <p:childTnLst>
                                    <p:set>
                                      <p:cBhvr>
                                        <p:cTn id="4603" dur="1" fill="hold">
                                          <p:stCondLst>
                                            <p:cond delay="0"/>
                                          </p:stCondLst>
                                        </p:cTn>
                                        <p:tgtEl>
                                          <p:spTgt spid="965"/>
                                        </p:tgtEl>
                                        <p:attrNameLst>
                                          <p:attrName>style.visibility</p:attrName>
                                        </p:attrNameLst>
                                      </p:cBhvr>
                                      <p:to>
                                        <p:strVal val="hidden"/>
                                      </p:to>
                                    </p:set>
                                  </p:childTnLst>
                                </p:cTn>
                              </p:par>
                              <p:par>
                                <p:cTn id="4604" presetID="1" presetClass="entr" presetSubtype="0" fill="hold" grpId="0" nodeType="withEffect">
                                  <p:stCondLst>
                                    <p:cond delay="0"/>
                                  </p:stCondLst>
                                  <p:childTnLst>
                                    <p:set>
                                      <p:cBhvr>
                                        <p:cTn id="4605" dur="1" fill="hold">
                                          <p:stCondLst>
                                            <p:cond delay="0"/>
                                          </p:stCondLst>
                                        </p:cTn>
                                        <p:tgtEl>
                                          <p:spTgt spid="964"/>
                                        </p:tgtEl>
                                        <p:attrNameLst>
                                          <p:attrName>style.visibility</p:attrName>
                                        </p:attrNameLst>
                                      </p:cBhvr>
                                      <p:to>
                                        <p:strVal val="visible"/>
                                      </p:to>
                                    </p:set>
                                  </p:childTnLst>
                                </p:cTn>
                              </p:par>
                            </p:childTnLst>
                          </p:cTn>
                        </p:par>
                      </p:childTnLst>
                    </p:cTn>
                  </p:par>
                </p:childTnLst>
              </p:cTn>
              <p:nextCondLst>
                <p:cond evt="onClick" delay="0">
                  <p:tgtEl>
                    <p:spTgt spid="965"/>
                  </p:tgtEl>
                </p:cond>
              </p:nextCondLst>
            </p:seq>
            <p:seq concurrent="1" nextAc="seek">
              <p:cTn id="4606" restart="whenNotActive" fill="hold" evtFilter="cancelBubble" nodeType="interactiveSeq">
                <p:stCondLst>
                  <p:cond evt="onClick" delay="0">
                    <p:tgtEl>
                      <p:spTgt spid="964"/>
                    </p:tgtEl>
                  </p:cond>
                </p:stCondLst>
                <p:endSync evt="end" delay="0">
                  <p:rtn val="all"/>
                </p:endSync>
                <p:childTnLst>
                  <p:par>
                    <p:cTn id="4607" fill="hold">
                      <p:stCondLst>
                        <p:cond delay="0"/>
                      </p:stCondLst>
                      <p:childTnLst>
                        <p:par>
                          <p:cTn id="4608" fill="hold">
                            <p:stCondLst>
                              <p:cond delay="0"/>
                            </p:stCondLst>
                            <p:childTnLst>
                              <p:par>
                                <p:cTn id="4609" presetID="1" presetClass="exit" presetSubtype="0" fill="hold" grpId="1" nodeType="clickEffect">
                                  <p:stCondLst>
                                    <p:cond delay="0"/>
                                  </p:stCondLst>
                                  <p:childTnLst>
                                    <p:set>
                                      <p:cBhvr>
                                        <p:cTn id="4610" dur="1" fill="hold">
                                          <p:stCondLst>
                                            <p:cond delay="0"/>
                                          </p:stCondLst>
                                        </p:cTn>
                                        <p:tgtEl>
                                          <p:spTgt spid="964"/>
                                        </p:tgtEl>
                                        <p:attrNameLst>
                                          <p:attrName>style.visibility</p:attrName>
                                        </p:attrNameLst>
                                      </p:cBhvr>
                                      <p:to>
                                        <p:strVal val="hidden"/>
                                      </p:to>
                                    </p:set>
                                  </p:childTnLst>
                                </p:cTn>
                              </p:par>
                              <p:par>
                                <p:cTn id="4611" presetID="1" presetClass="entr" presetSubtype="0" fill="hold" grpId="0" nodeType="withEffect">
                                  <p:stCondLst>
                                    <p:cond delay="0"/>
                                  </p:stCondLst>
                                  <p:childTnLst>
                                    <p:set>
                                      <p:cBhvr>
                                        <p:cTn id="4612" dur="1" fill="hold">
                                          <p:stCondLst>
                                            <p:cond delay="0"/>
                                          </p:stCondLst>
                                        </p:cTn>
                                        <p:tgtEl>
                                          <p:spTgt spid="963"/>
                                        </p:tgtEl>
                                        <p:attrNameLst>
                                          <p:attrName>style.visibility</p:attrName>
                                        </p:attrNameLst>
                                      </p:cBhvr>
                                      <p:to>
                                        <p:strVal val="visible"/>
                                      </p:to>
                                    </p:set>
                                  </p:childTnLst>
                                </p:cTn>
                              </p:par>
                            </p:childTnLst>
                          </p:cTn>
                        </p:par>
                      </p:childTnLst>
                    </p:cTn>
                  </p:par>
                </p:childTnLst>
              </p:cTn>
              <p:nextCondLst>
                <p:cond evt="onClick" delay="0">
                  <p:tgtEl>
                    <p:spTgt spid="964"/>
                  </p:tgtEl>
                </p:cond>
              </p:nextCondLst>
            </p:seq>
            <p:seq concurrent="1" nextAc="seek">
              <p:cTn id="4613" restart="whenNotActive" fill="hold" evtFilter="cancelBubble" nodeType="interactiveSeq">
                <p:stCondLst>
                  <p:cond evt="onClick" delay="0">
                    <p:tgtEl>
                      <p:spTgt spid="963"/>
                    </p:tgtEl>
                  </p:cond>
                </p:stCondLst>
                <p:endSync evt="end" delay="0">
                  <p:rtn val="all"/>
                </p:endSync>
                <p:childTnLst>
                  <p:par>
                    <p:cTn id="4614" fill="hold">
                      <p:stCondLst>
                        <p:cond delay="0"/>
                      </p:stCondLst>
                      <p:childTnLst>
                        <p:par>
                          <p:cTn id="4615" fill="hold">
                            <p:stCondLst>
                              <p:cond delay="0"/>
                            </p:stCondLst>
                            <p:childTnLst>
                              <p:par>
                                <p:cTn id="4616" presetID="1" presetClass="exit" presetSubtype="0" fill="hold" grpId="1" nodeType="clickEffect">
                                  <p:stCondLst>
                                    <p:cond delay="0"/>
                                  </p:stCondLst>
                                  <p:childTnLst>
                                    <p:set>
                                      <p:cBhvr>
                                        <p:cTn id="4617" dur="1" fill="hold">
                                          <p:stCondLst>
                                            <p:cond delay="0"/>
                                          </p:stCondLst>
                                        </p:cTn>
                                        <p:tgtEl>
                                          <p:spTgt spid="963"/>
                                        </p:tgtEl>
                                        <p:attrNameLst>
                                          <p:attrName>style.visibility</p:attrName>
                                        </p:attrNameLst>
                                      </p:cBhvr>
                                      <p:to>
                                        <p:strVal val="hidden"/>
                                      </p:to>
                                    </p:set>
                                  </p:childTnLst>
                                </p:cTn>
                              </p:par>
                              <p:par>
                                <p:cTn id="4618" presetID="1" presetClass="entr" presetSubtype="0" fill="hold" grpId="0" nodeType="withEffect">
                                  <p:stCondLst>
                                    <p:cond delay="0"/>
                                  </p:stCondLst>
                                  <p:childTnLst>
                                    <p:set>
                                      <p:cBhvr>
                                        <p:cTn id="4619" dur="1" fill="hold">
                                          <p:stCondLst>
                                            <p:cond delay="0"/>
                                          </p:stCondLst>
                                        </p:cTn>
                                        <p:tgtEl>
                                          <p:spTgt spid="962"/>
                                        </p:tgtEl>
                                        <p:attrNameLst>
                                          <p:attrName>style.visibility</p:attrName>
                                        </p:attrNameLst>
                                      </p:cBhvr>
                                      <p:to>
                                        <p:strVal val="visible"/>
                                      </p:to>
                                    </p:set>
                                  </p:childTnLst>
                                </p:cTn>
                              </p:par>
                            </p:childTnLst>
                          </p:cTn>
                        </p:par>
                      </p:childTnLst>
                    </p:cTn>
                  </p:par>
                </p:childTnLst>
              </p:cTn>
              <p:nextCondLst>
                <p:cond evt="onClick" delay="0">
                  <p:tgtEl>
                    <p:spTgt spid="963"/>
                  </p:tgtEl>
                </p:cond>
              </p:nextCondLst>
            </p:seq>
            <p:seq concurrent="1" nextAc="seek">
              <p:cTn id="4620" restart="whenNotActive" fill="hold" evtFilter="cancelBubble" nodeType="interactiveSeq">
                <p:stCondLst>
                  <p:cond evt="onClick" delay="0">
                    <p:tgtEl>
                      <p:spTgt spid="962"/>
                    </p:tgtEl>
                  </p:cond>
                </p:stCondLst>
                <p:endSync evt="end" delay="0">
                  <p:rtn val="all"/>
                </p:endSync>
                <p:childTnLst>
                  <p:par>
                    <p:cTn id="4621" fill="hold">
                      <p:stCondLst>
                        <p:cond delay="0"/>
                      </p:stCondLst>
                      <p:childTnLst>
                        <p:par>
                          <p:cTn id="4622" fill="hold">
                            <p:stCondLst>
                              <p:cond delay="0"/>
                            </p:stCondLst>
                            <p:childTnLst>
                              <p:par>
                                <p:cTn id="4623" presetID="1" presetClass="exit" presetSubtype="0" fill="hold" grpId="1" nodeType="clickEffect">
                                  <p:stCondLst>
                                    <p:cond delay="0"/>
                                  </p:stCondLst>
                                  <p:childTnLst>
                                    <p:set>
                                      <p:cBhvr>
                                        <p:cTn id="4624" dur="1" fill="hold">
                                          <p:stCondLst>
                                            <p:cond delay="0"/>
                                          </p:stCondLst>
                                        </p:cTn>
                                        <p:tgtEl>
                                          <p:spTgt spid="962"/>
                                        </p:tgtEl>
                                        <p:attrNameLst>
                                          <p:attrName>style.visibility</p:attrName>
                                        </p:attrNameLst>
                                      </p:cBhvr>
                                      <p:to>
                                        <p:strVal val="hidden"/>
                                      </p:to>
                                    </p:set>
                                  </p:childTnLst>
                                </p:cTn>
                              </p:par>
                              <p:par>
                                <p:cTn id="4625" presetID="1" presetClass="entr" presetSubtype="0" fill="hold" grpId="1" nodeType="withEffect">
                                  <p:stCondLst>
                                    <p:cond delay="0"/>
                                  </p:stCondLst>
                                  <p:childTnLst>
                                    <p:set>
                                      <p:cBhvr>
                                        <p:cTn id="4626" dur="1" fill="hold">
                                          <p:stCondLst>
                                            <p:cond delay="0"/>
                                          </p:stCondLst>
                                        </p:cTn>
                                        <p:tgtEl>
                                          <p:spTgt spid="971"/>
                                        </p:tgtEl>
                                        <p:attrNameLst>
                                          <p:attrName>style.visibility</p:attrName>
                                        </p:attrNameLst>
                                      </p:cBhvr>
                                      <p:to>
                                        <p:strVal val="visible"/>
                                      </p:to>
                                    </p:set>
                                  </p:childTnLst>
                                </p:cTn>
                              </p:par>
                            </p:childTnLst>
                          </p:cTn>
                        </p:par>
                      </p:childTnLst>
                    </p:cTn>
                  </p:par>
                </p:childTnLst>
              </p:cTn>
              <p:nextCondLst>
                <p:cond evt="onClick" delay="0">
                  <p:tgtEl>
                    <p:spTgt spid="962"/>
                  </p:tgtEl>
                </p:cond>
              </p:nextCondLst>
            </p:seq>
            <p:seq concurrent="1" nextAc="seek">
              <p:cTn id="4627" restart="whenNotActive" fill="hold" evtFilter="cancelBubble" nodeType="interactiveSeq">
                <p:stCondLst>
                  <p:cond evt="onClick" delay="0">
                    <p:tgtEl>
                      <p:spTgt spid="982"/>
                    </p:tgtEl>
                  </p:cond>
                </p:stCondLst>
                <p:endSync evt="end" delay="0">
                  <p:rtn val="all"/>
                </p:endSync>
                <p:childTnLst>
                  <p:par>
                    <p:cTn id="4628" fill="hold">
                      <p:stCondLst>
                        <p:cond delay="0"/>
                      </p:stCondLst>
                      <p:childTnLst>
                        <p:par>
                          <p:cTn id="4629" fill="hold">
                            <p:stCondLst>
                              <p:cond delay="0"/>
                            </p:stCondLst>
                            <p:childTnLst>
                              <p:par>
                                <p:cTn id="4630" presetID="1" presetClass="exit" presetSubtype="0" fill="hold" grpId="0" nodeType="clickEffect">
                                  <p:stCondLst>
                                    <p:cond delay="0"/>
                                  </p:stCondLst>
                                  <p:childTnLst>
                                    <p:set>
                                      <p:cBhvr>
                                        <p:cTn id="4631" dur="1" fill="hold">
                                          <p:stCondLst>
                                            <p:cond delay="0"/>
                                          </p:stCondLst>
                                        </p:cTn>
                                        <p:tgtEl>
                                          <p:spTgt spid="982"/>
                                        </p:tgtEl>
                                        <p:attrNameLst>
                                          <p:attrName>style.visibility</p:attrName>
                                        </p:attrNameLst>
                                      </p:cBhvr>
                                      <p:to>
                                        <p:strVal val="hidden"/>
                                      </p:to>
                                    </p:set>
                                  </p:childTnLst>
                                </p:cTn>
                              </p:par>
                              <p:par>
                                <p:cTn id="4632" presetID="1" presetClass="entr" presetSubtype="0" fill="hold" grpId="1" nodeType="withEffect">
                                  <p:stCondLst>
                                    <p:cond delay="0"/>
                                  </p:stCondLst>
                                  <p:childTnLst>
                                    <p:set>
                                      <p:cBhvr>
                                        <p:cTn id="4633" dur="1" fill="hold">
                                          <p:stCondLst>
                                            <p:cond delay="0"/>
                                          </p:stCondLst>
                                        </p:cTn>
                                        <p:tgtEl>
                                          <p:spTgt spid="981"/>
                                        </p:tgtEl>
                                        <p:attrNameLst>
                                          <p:attrName>style.visibility</p:attrName>
                                        </p:attrNameLst>
                                      </p:cBhvr>
                                      <p:to>
                                        <p:strVal val="visible"/>
                                      </p:to>
                                    </p:set>
                                  </p:childTnLst>
                                </p:cTn>
                              </p:par>
                            </p:childTnLst>
                          </p:cTn>
                        </p:par>
                      </p:childTnLst>
                    </p:cTn>
                  </p:par>
                </p:childTnLst>
              </p:cTn>
              <p:nextCondLst>
                <p:cond evt="onClick" delay="0">
                  <p:tgtEl>
                    <p:spTgt spid="982"/>
                  </p:tgtEl>
                </p:cond>
              </p:nextCondLst>
            </p:seq>
            <p:seq concurrent="1" nextAc="seek">
              <p:cTn id="4634" restart="whenNotActive" fill="hold" evtFilter="cancelBubble" nodeType="interactiveSeq">
                <p:stCondLst>
                  <p:cond evt="onClick" delay="0">
                    <p:tgtEl>
                      <p:spTgt spid="981"/>
                    </p:tgtEl>
                  </p:cond>
                </p:stCondLst>
                <p:endSync evt="end" delay="0">
                  <p:rtn val="all"/>
                </p:endSync>
                <p:childTnLst>
                  <p:par>
                    <p:cTn id="4635" fill="hold">
                      <p:stCondLst>
                        <p:cond delay="0"/>
                      </p:stCondLst>
                      <p:childTnLst>
                        <p:par>
                          <p:cTn id="4636" fill="hold">
                            <p:stCondLst>
                              <p:cond delay="0"/>
                            </p:stCondLst>
                            <p:childTnLst>
                              <p:par>
                                <p:cTn id="4637" presetID="1" presetClass="exit" presetSubtype="0" fill="hold" grpId="0" nodeType="clickEffect">
                                  <p:stCondLst>
                                    <p:cond delay="0"/>
                                  </p:stCondLst>
                                  <p:childTnLst>
                                    <p:set>
                                      <p:cBhvr>
                                        <p:cTn id="4638" dur="1" fill="hold">
                                          <p:stCondLst>
                                            <p:cond delay="0"/>
                                          </p:stCondLst>
                                        </p:cTn>
                                        <p:tgtEl>
                                          <p:spTgt spid="981"/>
                                        </p:tgtEl>
                                        <p:attrNameLst>
                                          <p:attrName>style.visibility</p:attrName>
                                        </p:attrNameLst>
                                      </p:cBhvr>
                                      <p:to>
                                        <p:strVal val="hidden"/>
                                      </p:to>
                                    </p:set>
                                  </p:childTnLst>
                                </p:cTn>
                              </p:par>
                              <p:par>
                                <p:cTn id="4639" presetID="1" presetClass="entr" presetSubtype="0" fill="hold" grpId="1" nodeType="withEffect">
                                  <p:stCondLst>
                                    <p:cond delay="0"/>
                                  </p:stCondLst>
                                  <p:childTnLst>
                                    <p:set>
                                      <p:cBhvr>
                                        <p:cTn id="4640" dur="1" fill="hold">
                                          <p:stCondLst>
                                            <p:cond delay="0"/>
                                          </p:stCondLst>
                                        </p:cTn>
                                        <p:tgtEl>
                                          <p:spTgt spid="980"/>
                                        </p:tgtEl>
                                        <p:attrNameLst>
                                          <p:attrName>style.visibility</p:attrName>
                                        </p:attrNameLst>
                                      </p:cBhvr>
                                      <p:to>
                                        <p:strVal val="visible"/>
                                      </p:to>
                                    </p:set>
                                  </p:childTnLst>
                                </p:cTn>
                              </p:par>
                            </p:childTnLst>
                          </p:cTn>
                        </p:par>
                      </p:childTnLst>
                    </p:cTn>
                  </p:par>
                </p:childTnLst>
              </p:cTn>
              <p:nextCondLst>
                <p:cond evt="onClick" delay="0">
                  <p:tgtEl>
                    <p:spTgt spid="981"/>
                  </p:tgtEl>
                </p:cond>
              </p:nextCondLst>
            </p:seq>
            <p:seq concurrent="1" nextAc="seek">
              <p:cTn id="4641" restart="whenNotActive" fill="hold" evtFilter="cancelBubble" nodeType="interactiveSeq">
                <p:stCondLst>
                  <p:cond evt="onClick" delay="0">
                    <p:tgtEl>
                      <p:spTgt spid="980"/>
                    </p:tgtEl>
                  </p:cond>
                </p:stCondLst>
                <p:endSync evt="end" delay="0">
                  <p:rtn val="all"/>
                </p:endSync>
                <p:childTnLst>
                  <p:par>
                    <p:cTn id="4642" fill="hold">
                      <p:stCondLst>
                        <p:cond delay="0"/>
                      </p:stCondLst>
                      <p:childTnLst>
                        <p:par>
                          <p:cTn id="4643" fill="hold">
                            <p:stCondLst>
                              <p:cond delay="0"/>
                            </p:stCondLst>
                            <p:childTnLst>
                              <p:par>
                                <p:cTn id="4644" presetID="1" presetClass="exit" presetSubtype="0" fill="hold" grpId="0" nodeType="clickEffect">
                                  <p:stCondLst>
                                    <p:cond delay="0"/>
                                  </p:stCondLst>
                                  <p:childTnLst>
                                    <p:set>
                                      <p:cBhvr>
                                        <p:cTn id="4645" dur="1" fill="hold">
                                          <p:stCondLst>
                                            <p:cond delay="0"/>
                                          </p:stCondLst>
                                        </p:cTn>
                                        <p:tgtEl>
                                          <p:spTgt spid="980"/>
                                        </p:tgtEl>
                                        <p:attrNameLst>
                                          <p:attrName>style.visibility</p:attrName>
                                        </p:attrNameLst>
                                      </p:cBhvr>
                                      <p:to>
                                        <p:strVal val="hidden"/>
                                      </p:to>
                                    </p:set>
                                  </p:childTnLst>
                                </p:cTn>
                              </p:par>
                              <p:par>
                                <p:cTn id="4646" presetID="1" presetClass="entr" presetSubtype="0" fill="hold" grpId="0" nodeType="withEffect">
                                  <p:stCondLst>
                                    <p:cond delay="0"/>
                                  </p:stCondLst>
                                  <p:childTnLst>
                                    <p:set>
                                      <p:cBhvr>
                                        <p:cTn id="4647" dur="1" fill="hold">
                                          <p:stCondLst>
                                            <p:cond delay="0"/>
                                          </p:stCondLst>
                                        </p:cTn>
                                        <p:tgtEl>
                                          <p:spTgt spid="979"/>
                                        </p:tgtEl>
                                        <p:attrNameLst>
                                          <p:attrName>style.visibility</p:attrName>
                                        </p:attrNameLst>
                                      </p:cBhvr>
                                      <p:to>
                                        <p:strVal val="visible"/>
                                      </p:to>
                                    </p:set>
                                  </p:childTnLst>
                                </p:cTn>
                              </p:par>
                            </p:childTnLst>
                          </p:cTn>
                        </p:par>
                      </p:childTnLst>
                    </p:cTn>
                  </p:par>
                </p:childTnLst>
              </p:cTn>
              <p:nextCondLst>
                <p:cond evt="onClick" delay="0">
                  <p:tgtEl>
                    <p:spTgt spid="980"/>
                  </p:tgtEl>
                </p:cond>
              </p:nextCondLst>
            </p:seq>
            <p:seq concurrent="1" nextAc="seek">
              <p:cTn id="4648" restart="whenNotActive" fill="hold" evtFilter="cancelBubble" nodeType="interactiveSeq">
                <p:stCondLst>
                  <p:cond evt="onClick" delay="0">
                    <p:tgtEl>
                      <p:spTgt spid="979"/>
                    </p:tgtEl>
                  </p:cond>
                </p:stCondLst>
                <p:endSync evt="end" delay="0">
                  <p:rtn val="all"/>
                </p:endSync>
                <p:childTnLst>
                  <p:par>
                    <p:cTn id="4649" fill="hold">
                      <p:stCondLst>
                        <p:cond delay="0"/>
                      </p:stCondLst>
                      <p:childTnLst>
                        <p:par>
                          <p:cTn id="4650" fill="hold">
                            <p:stCondLst>
                              <p:cond delay="0"/>
                            </p:stCondLst>
                            <p:childTnLst>
                              <p:par>
                                <p:cTn id="4651" presetID="1" presetClass="exit" presetSubtype="0" fill="hold" grpId="1" nodeType="clickEffect">
                                  <p:stCondLst>
                                    <p:cond delay="0"/>
                                  </p:stCondLst>
                                  <p:childTnLst>
                                    <p:set>
                                      <p:cBhvr>
                                        <p:cTn id="4652" dur="1" fill="hold">
                                          <p:stCondLst>
                                            <p:cond delay="0"/>
                                          </p:stCondLst>
                                        </p:cTn>
                                        <p:tgtEl>
                                          <p:spTgt spid="979"/>
                                        </p:tgtEl>
                                        <p:attrNameLst>
                                          <p:attrName>style.visibility</p:attrName>
                                        </p:attrNameLst>
                                      </p:cBhvr>
                                      <p:to>
                                        <p:strVal val="hidden"/>
                                      </p:to>
                                    </p:set>
                                  </p:childTnLst>
                                </p:cTn>
                              </p:par>
                              <p:par>
                                <p:cTn id="4653" presetID="1" presetClass="entr" presetSubtype="0" fill="hold" grpId="0" nodeType="withEffect">
                                  <p:stCondLst>
                                    <p:cond delay="0"/>
                                  </p:stCondLst>
                                  <p:childTnLst>
                                    <p:set>
                                      <p:cBhvr>
                                        <p:cTn id="4654" dur="1" fill="hold">
                                          <p:stCondLst>
                                            <p:cond delay="0"/>
                                          </p:stCondLst>
                                        </p:cTn>
                                        <p:tgtEl>
                                          <p:spTgt spid="978"/>
                                        </p:tgtEl>
                                        <p:attrNameLst>
                                          <p:attrName>style.visibility</p:attrName>
                                        </p:attrNameLst>
                                      </p:cBhvr>
                                      <p:to>
                                        <p:strVal val="visible"/>
                                      </p:to>
                                    </p:set>
                                  </p:childTnLst>
                                </p:cTn>
                              </p:par>
                            </p:childTnLst>
                          </p:cTn>
                        </p:par>
                      </p:childTnLst>
                    </p:cTn>
                  </p:par>
                </p:childTnLst>
              </p:cTn>
              <p:nextCondLst>
                <p:cond evt="onClick" delay="0">
                  <p:tgtEl>
                    <p:spTgt spid="979"/>
                  </p:tgtEl>
                </p:cond>
              </p:nextCondLst>
            </p:seq>
            <p:seq concurrent="1" nextAc="seek">
              <p:cTn id="4655" restart="whenNotActive" fill="hold" evtFilter="cancelBubble" nodeType="interactiveSeq">
                <p:stCondLst>
                  <p:cond evt="onClick" delay="0">
                    <p:tgtEl>
                      <p:spTgt spid="978"/>
                    </p:tgtEl>
                  </p:cond>
                </p:stCondLst>
                <p:endSync evt="end" delay="0">
                  <p:rtn val="all"/>
                </p:endSync>
                <p:childTnLst>
                  <p:par>
                    <p:cTn id="4656" fill="hold">
                      <p:stCondLst>
                        <p:cond delay="0"/>
                      </p:stCondLst>
                      <p:childTnLst>
                        <p:par>
                          <p:cTn id="4657" fill="hold">
                            <p:stCondLst>
                              <p:cond delay="0"/>
                            </p:stCondLst>
                            <p:childTnLst>
                              <p:par>
                                <p:cTn id="4658" presetID="1" presetClass="exit" presetSubtype="0" fill="hold" grpId="1" nodeType="clickEffect">
                                  <p:stCondLst>
                                    <p:cond delay="0"/>
                                  </p:stCondLst>
                                  <p:childTnLst>
                                    <p:set>
                                      <p:cBhvr>
                                        <p:cTn id="4659" dur="1" fill="hold">
                                          <p:stCondLst>
                                            <p:cond delay="0"/>
                                          </p:stCondLst>
                                        </p:cTn>
                                        <p:tgtEl>
                                          <p:spTgt spid="978"/>
                                        </p:tgtEl>
                                        <p:attrNameLst>
                                          <p:attrName>style.visibility</p:attrName>
                                        </p:attrNameLst>
                                      </p:cBhvr>
                                      <p:to>
                                        <p:strVal val="hidden"/>
                                      </p:to>
                                    </p:set>
                                  </p:childTnLst>
                                </p:cTn>
                              </p:par>
                              <p:par>
                                <p:cTn id="4660" presetID="1" presetClass="entr" presetSubtype="0" fill="hold" grpId="0" nodeType="withEffect">
                                  <p:stCondLst>
                                    <p:cond delay="0"/>
                                  </p:stCondLst>
                                  <p:childTnLst>
                                    <p:set>
                                      <p:cBhvr>
                                        <p:cTn id="4661" dur="1" fill="hold">
                                          <p:stCondLst>
                                            <p:cond delay="0"/>
                                          </p:stCondLst>
                                        </p:cTn>
                                        <p:tgtEl>
                                          <p:spTgt spid="977"/>
                                        </p:tgtEl>
                                        <p:attrNameLst>
                                          <p:attrName>style.visibility</p:attrName>
                                        </p:attrNameLst>
                                      </p:cBhvr>
                                      <p:to>
                                        <p:strVal val="visible"/>
                                      </p:to>
                                    </p:set>
                                  </p:childTnLst>
                                </p:cTn>
                              </p:par>
                            </p:childTnLst>
                          </p:cTn>
                        </p:par>
                      </p:childTnLst>
                    </p:cTn>
                  </p:par>
                </p:childTnLst>
              </p:cTn>
              <p:nextCondLst>
                <p:cond evt="onClick" delay="0">
                  <p:tgtEl>
                    <p:spTgt spid="978"/>
                  </p:tgtEl>
                </p:cond>
              </p:nextCondLst>
            </p:seq>
            <p:seq concurrent="1" nextAc="seek">
              <p:cTn id="4662" restart="whenNotActive" fill="hold" evtFilter="cancelBubble" nodeType="interactiveSeq">
                <p:stCondLst>
                  <p:cond evt="onClick" delay="0">
                    <p:tgtEl>
                      <p:spTgt spid="977"/>
                    </p:tgtEl>
                  </p:cond>
                </p:stCondLst>
                <p:endSync evt="end" delay="0">
                  <p:rtn val="all"/>
                </p:endSync>
                <p:childTnLst>
                  <p:par>
                    <p:cTn id="4663" fill="hold">
                      <p:stCondLst>
                        <p:cond delay="0"/>
                      </p:stCondLst>
                      <p:childTnLst>
                        <p:par>
                          <p:cTn id="4664" fill="hold">
                            <p:stCondLst>
                              <p:cond delay="0"/>
                            </p:stCondLst>
                            <p:childTnLst>
                              <p:par>
                                <p:cTn id="4665" presetID="1" presetClass="exit" presetSubtype="0" fill="hold" grpId="1" nodeType="clickEffect">
                                  <p:stCondLst>
                                    <p:cond delay="0"/>
                                  </p:stCondLst>
                                  <p:childTnLst>
                                    <p:set>
                                      <p:cBhvr>
                                        <p:cTn id="4666" dur="1" fill="hold">
                                          <p:stCondLst>
                                            <p:cond delay="0"/>
                                          </p:stCondLst>
                                        </p:cTn>
                                        <p:tgtEl>
                                          <p:spTgt spid="977"/>
                                        </p:tgtEl>
                                        <p:attrNameLst>
                                          <p:attrName>style.visibility</p:attrName>
                                        </p:attrNameLst>
                                      </p:cBhvr>
                                      <p:to>
                                        <p:strVal val="hidden"/>
                                      </p:to>
                                    </p:set>
                                  </p:childTnLst>
                                </p:cTn>
                              </p:par>
                              <p:par>
                                <p:cTn id="4667" presetID="1" presetClass="entr" presetSubtype="0" fill="hold" grpId="0" nodeType="withEffect">
                                  <p:stCondLst>
                                    <p:cond delay="0"/>
                                  </p:stCondLst>
                                  <p:childTnLst>
                                    <p:set>
                                      <p:cBhvr>
                                        <p:cTn id="4668" dur="1" fill="hold">
                                          <p:stCondLst>
                                            <p:cond delay="0"/>
                                          </p:stCondLst>
                                        </p:cTn>
                                        <p:tgtEl>
                                          <p:spTgt spid="976"/>
                                        </p:tgtEl>
                                        <p:attrNameLst>
                                          <p:attrName>style.visibility</p:attrName>
                                        </p:attrNameLst>
                                      </p:cBhvr>
                                      <p:to>
                                        <p:strVal val="visible"/>
                                      </p:to>
                                    </p:set>
                                  </p:childTnLst>
                                </p:cTn>
                              </p:par>
                            </p:childTnLst>
                          </p:cTn>
                        </p:par>
                      </p:childTnLst>
                    </p:cTn>
                  </p:par>
                </p:childTnLst>
              </p:cTn>
              <p:nextCondLst>
                <p:cond evt="onClick" delay="0">
                  <p:tgtEl>
                    <p:spTgt spid="977"/>
                  </p:tgtEl>
                </p:cond>
              </p:nextCondLst>
            </p:seq>
            <p:seq concurrent="1" nextAc="seek">
              <p:cTn id="4669" restart="whenNotActive" fill="hold" evtFilter="cancelBubble" nodeType="interactiveSeq">
                <p:stCondLst>
                  <p:cond evt="onClick" delay="0">
                    <p:tgtEl>
                      <p:spTgt spid="976"/>
                    </p:tgtEl>
                  </p:cond>
                </p:stCondLst>
                <p:endSync evt="end" delay="0">
                  <p:rtn val="all"/>
                </p:endSync>
                <p:childTnLst>
                  <p:par>
                    <p:cTn id="4670" fill="hold">
                      <p:stCondLst>
                        <p:cond delay="0"/>
                      </p:stCondLst>
                      <p:childTnLst>
                        <p:par>
                          <p:cTn id="4671" fill="hold">
                            <p:stCondLst>
                              <p:cond delay="0"/>
                            </p:stCondLst>
                            <p:childTnLst>
                              <p:par>
                                <p:cTn id="4672" presetID="1" presetClass="exit" presetSubtype="0" fill="hold" grpId="1" nodeType="clickEffect">
                                  <p:stCondLst>
                                    <p:cond delay="0"/>
                                  </p:stCondLst>
                                  <p:childTnLst>
                                    <p:set>
                                      <p:cBhvr>
                                        <p:cTn id="4673" dur="1" fill="hold">
                                          <p:stCondLst>
                                            <p:cond delay="0"/>
                                          </p:stCondLst>
                                        </p:cTn>
                                        <p:tgtEl>
                                          <p:spTgt spid="976"/>
                                        </p:tgtEl>
                                        <p:attrNameLst>
                                          <p:attrName>style.visibility</p:attrName>
                                        </p:attrNameLst>
                                      </p:cBhvr>
                                      <p:to>
                                        <p:strVal val="hidden"/>
                                      </p:to>
                                    </p:set>
                                  </p:childTnLst>
                                </p:cTn>
                              </p:par>
                              <p:par>
                                <p:cTn id="4674" presetID="1" presetClass="entr" presetSubtype="0" fill="hold" grpId="0" nodeType="withEffect">
                                  <p:stCondLst>
                                    <p:cond delay="0"/>
                                  </p:stCondLst>
                                  <p:childTnLst>
                                    <p:set>
                                      <p:cBhvr>
                                        <p:cTn id="4675" dur="1" fill="hold">
                                          <p:stCondLst>
                                            <p:cond delay="0"/>
                                          </p:stCondLst>
                                        </p:cTn>
                                        <p:tgtEl>
                                          <p:spTgt spid="975"/>
                                        </p:tgtEl>
                                        <p:attrNameLst>
                                          <p:attrName>style.visibility</p:attrName>
                                        </p:attrNameLst>
                                      </p:cBhvr>
                                      <p:to>
                                        <p:strVal val="visible"/>
                                      </p:to>
                                    </p:set>
                                  </p:childTnLst>
                                </p:cTn>
                              </p:par>
                            </p:childTnLst>
                          </p:cTn>
                        </p:par>
                      </p:childTnLst>
                    </p:cTn>
                  </p:par>
                </p:childTnLst>
              </p:cTn>
              <p:nextCondLst>
                <p:cond evt="onClick" delay="0">
                  <p:tgtEl>
                    <p:spTgt spid="976"/>
                  </p:tgtEl>
                </p:cond>
              </p:nextCondLst>
            </p:seq>
            <p:seq concurrent="1" nextAc="seek">
              <p:cTn id="4676" restart="whenNotActive" fill="hold" evtFilter="cancelBubble" nodeType="interactiveSeq">
                <p:stCondLst>
                  <p:cond evt="onClick" delay="0">
                    <p:tgtEl>
                      <p:spTgt spid="975"/>
                    </p:tgtEl>
                  </p:cond>
                </p:stCondLst>
                <p:endSync evt="end" delay="0">
                  <p:rtn val="all"/>
                </p:endSync>
                <p:childTnLst>
                  <p:par>
                    <p:cTn id="4677" fill="hold">
                      <p:stCondLst>
                        <p:cond delay="0"/>
                      </p:stCondLst>
                      <p:childTnLst>
                        <p:par>
                          <p:cTn id="4678" fill="hold">
                            <p:stCondLst>
                              <p:cond delay="0"/>
                            </p:stCondLst>
                            <p:childTnLst>
                              <p:par>
                                <p:cTn id="4679" presetID="1" presetClass="exit" presetSubtype="0" fill="hold" grpId="1" nodeType="clickEffect">
                                  <p:stCondLst>
                                    <p:cond delay="0"/>
                                  </p:stCondLst>
                                  <p:childTnLst>
                                    <p:set>
                                      <p:cBhvr>
                                        <p:cTn id="4680" dur="1" fill="hold">
                                          <p:stCondLst>
                                            <p:cond delay="0"/>
                                          </p:stCondLst>
                                        </p:cTn>
                                        <p:tgtEl>
                                          <p:spTgt spid="975"/>
                                        </p:tgtEl>
                                        <p:attrNameLst>
                                          <p:attrName>style.visibility</p:attrName>
                                        </p:attrNameLst>
                                      </p:cBhvr>
                                      <p:to>
                                        <p:strVal val="hidden"/>
                                      </p:to>
                                    </p:set>
                                  </p:childTnLst>
                                </p:cTn>
                              </p:par>
                              <p:par>
                                <p:cTn id="4681" presetID="1" presetClass="entr" presetSubtype="0" fill="hold" grpId="0" nodeType="withEffect">
                                  <p:stCondLst>
                                    <p:cond delay="0"/>
                                  </p:stCondLst>
                                  <p:childTnLst>
                                    <p:set>
                                      <p:cBhvr>
                                        <p:cTn id="4682" dur="1" fill="hold">
                                          <p:stCondLst>
                                            <p:cond delay="0"/>
                                          </p:stCondLst>
                                        </p:cTn>
                                        <p:tgtEl>
                                          <p:spTgt spid="974"/>
                                        </p:tgtEl>
                                        <p:attrNameLst>
                                          <p:attrName>style.visibility</p:attrName>
                                        </p:attrNameLst>
                                      </p:cBhvr>
                                      <p:to>
                                        <p:strVal val="visible"/>
                                      </p:to>
                                    </p:set>
                                  </p:childTnLst>
                                </p:cTn>
                              </p:par>
                            </p:childTnLst>
                          </p:cTn>
                        </p:par>
                      </p:childTnLst>
                    </p:cTn>
                  </p:par>
                </p:childTnLst>
              </p:cTn>
              <p:nextCondLst>
                <p:cond evt="onClick" delay="0">
                  <p:tgtEl>
                    <p:spTgt spid="975"/>
                  </p:tgtEl>
                </p:cond>
              </p:nextCondLst>
            </p:seq>
            <p:seq concurrent="1" nextAc="seek">
              <p:cTn id="4683" restart="whenNotActive" fill="hold" evtFilter="cancelBubble" nodeType="interactiveSeq">
                <p:stCondLst>
                  <p:cond evt="onClick" delay="0">
                    <p:tgtEl>
                      <p:spTgt spid="974"/>
                    </p:tgtEl>
                  </p:cond>
                </p:stCondLst>
                <p:endSync evt="end" delay="0">
                  <p:rtn val="all"/>
                </p:endSync>
                <p:childTnLst>
                  <p:par>
                    <p:cTn id="4684" fill="hold">
                      <p:stCondLst>
                        <p:cond delay="0"/>
                      </p:stCondLst>
                      <p:childTnLst>
                        <p:par>
                          <p:cTn id="4685" fill="hold">
                            <p:stCondLst>
                              <p:cond delay="0"/>
                            </p:stCondLst>
                            <p:childTnLst>
                              <p:par>
                                <p:cTn id="4686" presetID="1" presetClass="exit" presetSubtype="0" fill="hold" grpId="1" nodeType="clickEffect">
                                  <p:stCondLst>
                                    <p:cond delay="0"/>
                                  </p:stCondLst>
                                  <p:childTnLst>
                                    <p:set>
                                      <p:cBhvr>
                                        <p:cTn id="4687" dur="1" fill="hold">
                                          <p:stCondLst>
                                            <p:cond delay="0"/>
                                          </p:stCondLst>
                                        </p:cTn>
                                        <p:tgtEl>
                                          <p:spTgt spid="974"/>
                                        </p:tgtEl>
                                        <p:attrNameLst>
                                          <p:attrName>style.visibility</p:attrName>
                                        </p:attrNameLst>
                                      </p:cBhvr>
                                      <p:to>
                                        <p:strVal val="hidden"/>
                                      </p:to>
                                    </p:set>
                                  </p:childTnLst>
                                </p:cTn>
                              </p:par>
                              <p:par>
                                <p:cTn id="4688" presetID="1" presetClass="entr" presetSubtype="0" fill="hold" grpId="0" nodeType="withEffect">
                                  <p:stCondLst>
                                    <p:cond delay="0"/>
                                  </p:stCondLst>
                                  <p:childTnLst>
                                    <p:set>
                                      <p:cBhvr>
                                        <p:cTn id="4689" dur="1" fill="hold">
                                          <p:stCondLst>
                                            <p:cond delay="0"/>
                                          </p:stCondLst>
                                        </p:cTn>
                                        <p:tgtEl>
                                          <p:spTgt spid="973"/>
                                        </p:tgtEl>
                                        <p:attrNameLst>
                                          <p:attrName>style.visibility</p:attrName>
                                        </p:attrNameLst>
                                      </p:cBhvr>
                                      <p:to>
                                        <p:strVal val="visible"/>
                                      </p:to>
                                    </p:set>
                                  </p:childTnLst>
                                </p:cTn>
                              </p:par>
                            </p:childTnLst>
                          </p:cTn>
                        </p:par>
                      </p:childTnLst>
                    </p:cTn>
                  </p:par>
                </p:childTnLst>
              </p:cTn>
              <p:nextCondLst>
                <p:cond evt="onClick" delay="0">
                  <p:tgtEl>
                    <p:spTgt spid="974"/>
                  </p:tgtEl>
                </p:cond>
              </p:nextCondLst>
            </p:seq>
            <p:seq concurrent="1" nextAc="seek">
              <p:cTn id="4690" restart="whenNotActive" fill="hold" evtFilter="cancelBubble" nodeType="interactiveSeq">
                <p:stCondLst>
                  <p:cond evt="onClick" delay="0">
                    <p:tgtEl>
                      <p:spTgt spid="973"/>
                    </p:tgtEl>
                  </p:cond>
                </p:stCondLst>
                <p:endSync evt="end" delay="0">
                  <p:rtn val="all"/>
                </p:endSync>
                <p:childTnLst>
                  <p:par>
                    <p:cTn id="4691" fill="hold">
                      <p:stCondLst>
                        <p:cond delay="0"/>
                      </p:stCondLst>
                      <p:childTnLst>
                        <p:par>
                          <p:cTn id="4692" fill="hold">
                            <p:stCondLst>
                              <p:cond delay="0"/>
                            </p:stCondLst>
                            <p:childTnLst>
                              <p:par>
                                <p:cTn id="4693" presetID="1" presetClass="exit" presetSubtype="0" fill="hold" grpId="1" nodeType="clickEffect">
                                  <p:stCondLst>
                                    <p:cond delay="0"/>
                                  </p:stCondLst>
                                  <p:childTnLst>
                                    <p:set>
                                      <p:cBhvr>
                                        <p:cTn id="4694" dur="1" fill="hold">
                                          <p:stCondLst>
                                            <p:cond delay="0"/>
                                          </p:stCondLst>
                                        </p:cTn>
                                        <p:tgtEl>
                                          <p:spTgt spid="973"/>
                                        </p:tgtEl>
                                        <p:attrNameLst>
                                          <p:attrName>style.visibility</p:attrName>
                                        </p:attrNameLst>
                                      </p:cBhvr>
                                      <p:to>
                                        <p:strVal val="hidden"/>
                                      </p:to>
                                    </p:set>
                                  </p:childTnLst>
                                </p:cTn>
                              </p:par>
                              <p:par>
                                <p:cTn id="4695" presetID="1" presetClass="entr" presetSubtype="0" fill="hold" grpId="1" nodeType="withEffect">
                                  <p:stCondLst>
                                    <p:cond delay="0"/>
                                  </p:stCondLst>
                                  <p:childTnLst>
                                    <p:set>
                                      <p:cBhvr>
                                        <p:cTn id="4696" dur="1" fill="hold">
                                          <p:stCondLst>
                                            <p:cond delay="0"/>
                                          </p:stCondLst>
                                        </p:cTn>
                                        <p:tgtEl>
                                          <p:spTgt spid="982"/>
                                        </p:tgtEl>
                                        <p:attrNameLst>
                                          <p:attrName>style.visibility</p:attrName>
                                        </p:attrNameLst>
                                      </p:cBhvr>
                                      <p:to>
                                        <p:strVal val="visible"/>
                                      </p:to>
                                    </p:set>
                                  </p:childTnLst>
                                </p:cTn>
                              </p:par>
                            </p:childTnLst>
                          </p:cTn>
                        </p:par>
                      </p:childTnLst>
                    </p:cTn>
                  </p:par>
                </p:childTnLst>
              </p:cTn>
              <p:nextCondLst>
                <p:cond evt="onClick" delay="0">
                  <p:tgtEl>
                    <p:spTgt spid="973"/>
                  </p:tgtEl>
                </p:cond>
              </p:nextCondLst>
            </p:seq>
            <p:seq concurrent="1" nextAc="seek">
              <p:cTn id="4697" restart="whenNotActive" fill="hold" evtFilter="cancelBubble" nodeType="interactiveSeq">
                <p:stCondLst>
                  <p:cond evt="onClick" delay="0">
                    <p:tgtEl>
                      <p:spTgt spid="992"/>
                    </p:tgtEl>
                  </p:cond>
                </p:stCondLst>
                <p:endSync evt="end" delay="0">
                  <p:rtn val="all"/>
                </p:endSync>
                <p:childTnLst>
                  <p:par>
                    <p:cTn id="4698" fill="hold">
                      <p:stCondLst>
                        <p:cond delay="0"/>
                      </p:stCondLst>
                      <p:childTnLst>
                        <p:par>
                          <p:cTn id="4699" fill="hold">
                            <p:stCondLst>
                              <p:cond delay="0"/>
                            </p:stCondLst>
                            <p:childTnLst>
                              <p:par>
                                <p:cTn id="4700" presetID="1" presetClass="exit" presetSubtype="0" fill="hold" grpId="0" nodeType="clickEffect">
                                  <p:stCondLst>
                                    <p:cond delay="0"/>
                                  </p:stCondLst>
                                  <p:childTnLst>
                                    <p:set>
                                      <p:cBhvr>
                                        <p:cTn id="4701" dur="1" fill="hold">
                                          <p:stCondLst>
                                            <p:cond delay="0"/>
                                          </p:stCondLst>
                                        </p:cTn>
                                        <p:tgtEl>
                                          <p:spTgt spid="992"/>
                                        </p:tgtEl>
                                        <p:attrNameLst>
                                          <p:attrName>style.visibility</p:attrName>
                                        </p:attrNameLst>
                                      </p:cBhvr>
                                      <p:to>
                                        <p:strVal val="hidden"/>
                                      </p:to>
                                    </p:set>
                                  </p:childTnLst>
                                </p:cTn>
                              </p:par>
                              <p:par>
                                <p:cTn id="4702" presetID="1" presetClass="entr" presetSubtype="0" fill="hold" grpId="1" nodeType="withEffect">
                                  <p:stCondLst>
                                    <p:cond delay="0"/>
                                  </p:stCondLst>
                                  <p:childTnLst>
                                    <p:set>
                                      <p:cBhvr>
                                        <p:cTn id="4703" dur="1" fill="hold">
                                          <p:stCondLst>
                                            <p:cond delay="0"/>
                                          </p:stCondLst>
                                        </p:cTn>
                                        <p:tgtEl>
                                          <p:spTgt spid="991"/>
                                        </p:tgtEl>
                                        <p:attrNameLst>
                                          <p:attrName>style.visibility</p:attrName>
                                        </p:attrNameLst>
                                      </p:cBhvr>
                                      <p:to>
                                        <p:strVal val="visible"/>
                                      </p:to>
                                    </p:set>
                                  </p:childTnLst>
                                </p:cTn>
                              </p:par>
                            </p:childTnLst>
                          </p:cTn>
                        </p:par>
                      </p:childTnLst>
                    </p:cTn>
                  </p:par>
                </p:childTnLst>
              </p:cTn>
              <p:nextCondLst>
                <p:cond evt="onClick" delay="0">
                  <p:tgtEl>
                    <p:spTgt spid="992"/>
                  </p:tgtEl>
                </p:cond>
              </p:nextCondLst>
            </p:seq>
            <p:seq concurrent="1" nextAc="seek">
              <p:cTn id="4704" restart="whenNotActive" fill="hold" evtFilter="cancelBubble" nodeType="interactiveSeq">
                <p:stCondLst>
                  <p:cond evt="onClick" delay="0">
                    <p:tgtEl>
                      <p:spTgt spid="991"/>
                    </p:tgtEl>
                  </p:cond>
                </p:stCondLst>
                <p:endSync evt="end" delay="0">
                  <p:rtn val="all"/>
                </p:endSync>
                <p:childTnLst>
                  <p:par>
                    <p:cTn id="4705" fill="hold">
                      <p:stCondLst>
                        <p:cond delay="0"/>
                      </p:stCondLst>
                      <p:childTnLst>
                        <p:par>
                          <p:cTn id="4706" fill="hold">
                            <p:stCondLst>
                              <p:cond delay="0"/>
                            </p:stCondLst>
                            <p:childTnLst>
                              <p:par>
                                <p:cTn id="4707" presetID="1" presetClass="exit" presetSubtype="0" fill="hold" grpId="0" nodeType="clickEffect">
                                  <p:stCondLst>
                                    <p:cond delay="0"/>
                                  </p:stCondLst>
                                  <p:childTnLst>
                                    <p:set>
                                      <p:cBhvr>
                                        <p:cTn id="4708" dur="1" fill="hold">
                                          <p:stCondLst>
                                            <p:cond delay="0"/>
                                          </p:stCondLst>
                                        </p:cTn>
                                        <p:tgtEl>
                                          <p:spTgt spid="991"/>
                                        </p:tgtEl>
                                        <p:attrNameLst>
                                          <p:attrName>style.visibility</p:attrName>
                                        </p:attrNameLst>
                                      </p:cBhvr>
                                      <p:to>
                                        <p:strVal val="hidden"/>
                                      </p:to>
                                    </p:set>
                                  </p:childTnLst>
                                </p:cTn>
                              </p:par>
                              <p:par>
                                <p:cTn id="4709" presetID="1" presetClass="entr" presetSubtype="0" fill="hold" grpId="1" nodeType="withEffect">
                                  <p:stCondLst>
                                    <p:cond delay="0"/>
                                  </p:stCondLst>
                                  <p:childTnLst>
                                    <p:set>
                                      <p:cBhvr>
                                        <p:cTn id="4710" dur="1" fill="hold">
                                          <p:stCondLst>
                                            <p:cond delay="0"/>
                                          </p:stCondLst>
                                        </p:cTn>
                                        <p:tgtEl>
                                          <p:spTgt spid="990"/>
                                        </p:tgtEl>
                                        <p:attrNameLst>
                                          <p:attrName>style.visibility</p:attrName>
                                        </p:attrNameLst>
                                      </p:cBhvr>
                                      <p:to>
                                        <p:strVal val="visible"/>
                                      </p:to>
                                    </p:set>
                                  </p:childTnLst>
                                </p:cTn>
                              </p:par>
                            </p:childTnLst>
                          </p:cTn>
                        </p:par>
                      </p:childTnLst>
                    </p:cTn>
                  </p:par>
                </p:childTnLst>
              </p:cTn>
              <p:nextCondLst>
                <p:cond evt="onClick" delay="0">
                  <p:tgtEl>
                    <p:spTgt spid="991"/>
                  </p:tgtEl>
                </p:cond>
              </p:nextCondLst>
            </p:seq>
            <p:seq concurrent="1" nextAc="seek">
              <p:cTn id="4711" restart="whenNotActive" fill="hold" evtFilter="cancelBubble" nodeType="interactiveSeq">
                <p:stCondLst>
                  <p:cond evt="onClick" delay="0">
                    <p:tgtEl>
                      <p:spTgt spid="990"/>
                    </p:tgtEl>
                  </p:cond>
                </p:stCondLst>
                <p:endSync evt="end" delay="0">
                  <p:rtn val="all"/>
                </p:endSync>
                <p:childTnLst>
                  <p:par>
                    <p:cTn id="4712" fill="hold">
                      <p:stCondLst>
                        <p:cond delay="0"/>
                      </p:stCondLst>
                      <p:childTnLst>
                        <p:par>
                          <p:cTn id="4713" fill="hold">
                            <p:stCondLst>
                              <p:cond delay="0"/>
                            </p:stCondLst>
                            <p:childTnLst>
                              <p:par>
                                <p:cTn id="4714" presetID="1" presetClass="exit" presetSubtype="0" fill="hold" grpId="0" nodeType="clickEffect">
                                  <p:stCondLst>
                                    <p:cond delay="0"/>
                                  </p:stCondLst>
                                  <p:childTnLst>
                                    <p:set>
                                      <p:cBhvr>
                                        <p:cTn id="4715" dur="1" fill="hold">
                                          <p:stCondLst>
                                            <p:cond delay="0"/>
                                          </p:stCondLst>
                                        </p:cTn>
                                        <p:tgtEl>
                                          <p:spTgt spid="990"/>
                                        </p:tgtEl>
                                        <p:attrNameLst>
                                          <p:attrName>style.visibility</p:attrName>
                                        </p:attrNameLst>
                                      </p:cBhvr>
                                      <p:to>
                                        <p:strVal val="hidden"/>
                                      </p:to>
                                    </p:set>
                                  </p:childTnLst>
                                </p:cTn>
                              </p:par>
                              <p:par>
                                <p:cTn id="4716" presetID="1" presetClass="entr" presetSubtype="0" fill="hold" grpId="0" nodeType="withEffect">
                                  <p:stCondLst>
                                    <p:cond delay="0"/>
                                  </p:stCondLst>
                                  <p:childTnLst>
                                    <p:set>
                                      <p:cBhvr>
                                        <p:cTn id="4717" dur="1" fill="hold">
                                          <p:stCondLst>
                                            <p:cond delay="0"/>
                                          </p:stCondLst>
                                        </p:cTn>
                                        <p:tgtEl>
                                          <p:spTgt spid="989"/>
                                        </p:tgtEl>
                                        <p:attrNameLst>
                                          <p:attrName>style.visibility</p:attrName>
                                        </p:attrNameLst>
                                      </p:cBhvr>
                                      <p:to>
                                        <p:strVal val="visible"/>
                                      </p:to>
                                    </p:set>
                                  </p:childTnLst>
                                </p:cTn>
                              </p:par>
                            </p:childTnLst>
                          </p:cTn>
                        </p:par>
                      </p:childTnLst>
                    </p:cTn>
                  </p:par>
                </p:childTnLst>
              </p:cTn>
              <p:nextCondLst>
                <p:cond evt="onClick" delay="0">
                  <p:tgtEl>
                    <p:spTgt spid="990"/>
                  </p:tgtEl>
                </p:cond>
              </p:nextCondLst>
            </p:seq>
            <p:seq concurrent="1" nextAc="seek">
              <p:cTn id="4718" restart="whenNotActive" fill="hold" evtFilter="cancelBubble" nodeType="interactiveSeq">
                <p:stCondLst>
                  <p:cond evt="onClick" delay="0">
                    <p:tgtEl>
                      <p:spTgt spid="989"/>
                    </p:tgtEl>
                  </p:cond>
                </p:stCondLst>
                <p:endSync evt="end" delay="0">
                  <p:rtn val="all"/>
                </p:endSync>
                <p:childTnLst>
                  <p:par>
                    <p:cTn id="4719" fill="hold">
                      <p:stCondLst>
                        <p:cond delay="0"/>
                      </p:stCondLst>
                      <p:childTnLst>
                        <p:par>
                          <p:cTn id="4720" fill="hold">
                            <p:stCondLst>
                              <p:cond delay="0"/>
                            </p:stCondLst>
                            <p:childTnLst>
                              <p:par>
                                <p:cTn id="4721" presetID="1" presetClass="exit" presetSubtype="0" fill="hold" grpId="1" nodeType="clickEffect">
                                  <p:stCondLst>
                                    <p:cond delay="0"/>
                                  </p:stCondLst>
                                  <p:childTnLst>
                                    <p:set>
                                      <p:cBhvr>
                                        <p:cTn id="4722" dur="1" fill="hold">
                                          <p:stCondLst>
                                            <p:cond delay="0"/>
                                          </p:stCondLst>
                                        </p:cTn>
                                        <p:tgtEl>
                                          <p:spTgt spid="989"/>
                                        </p:tgtEl>
                                        <p:attrNameLst>
                                          <p:attrName>style.visibility</p:attrName>
                                        </p:attrNameLst>
                                      </p:cBhvr>
                                      <p:to>
                                        <p:strVal val="hidden"/>
                                      </p:to>
                                    </p:set>
                                  </p:childTnLst>
                                </p:cTn>
                              </p:par>
                              <p:par>
                                <p:cTn id="4723" presetID="1" presetClass="entr" presetSubtype="0" fill="hold" grpId="0" nodeType="withEffect">
                                  <p:stCondLst>
                                    <p:cond delay="0"/>
                                  </p:stCondLst>
                                  <p:childTnLst>
                                    <p:set>
                                      <p:cBhvr>
                                        <p:cTn id="4724" dur="1" fill="hold">
                                          <p:stCondLst>
                                            <p:cond delay="0"/>
                                          </p:stCondLst>
                                        </p:cTn>
                                        <p:tgtEl>
                                          <p:spTgt spid="988"/>
                                        </p:tgtEl>
                                        <p:attrNameLst>
                                          <p:attrName>style.visibility</p:attrName>
                                        </p:attrNameLst>
                                      </p:cBhvr>
                                      <p:to>
                                        <p:strVal val="visible"/>
                                      </p:to>
                                    </p:set>
                                  </p:childTnLst>
                                </p:cTn>
                              </p:par>
                            </p:childTnLst>
                          </p:cTn>
                        </p:par>
                      </p:childTnLst>
                    </p:cTn>
                  </p:par>
                </p:childTnLst>
              </p:cTn>
              <p:nextCondLst>
                <p:cond evt="onClick" delay="0">
                  <p:tgtEl>
                    <p:spTgt spid="989"/>
                  </p:tgtEl>
                </p:cond>
              </p:nextCondLst>
            </p:seq>
            <p:seq concurrent="1" nextAc="seek">
              <p:cTn id="4725" restart="whenNotActive" fill="hold" evtFilter="cancelBubble" nodeType="interactiveSeq">
                <p:stCondLst>
                  <p:cond evt="onClick" delay="0">
                    <p:tgtEl>
                      <p:spTgt spid="988"/>
                    </p:tgtEl>
                  </p:cond>
                </p:stCondLst>
                <p:endSync evt="end" delay="0">
                  <p:rtn val="all"/>
                </p:endSync>
                <p:childTnLst>
                  <p:par>
                    <p:cTn id="4726" fill="hold">
                      <p:stCondLst>
                        <p:cond delay="0"/>
                      </p:stCondLst>
                      <p:childTnLst>
                        <p:par>
                          <p:cTn id="4727" fill="hold">
                            <p:stCondLst>
                              <p:cond delay="0"/>
                            </p:stCondLst>
                            <p:childTnLst>
                              <p:par>
                                <p:cTn id="4728" presetID="1" presetClass="exit" presetSubtype="0" fill="hold" grpId="1" nodeType="clickEffect">
                                  <p:stCondLst>
                                    <p:cond delay="0"/>
                                  </p:stCondLst>
                                  <p:childTnLst>
                                    <p:set>
                                      <p:cBhvr>
                                        <p:cTn id="4729" dur="1" fill="hold">
                                          <p:stCondLst>
                                            <p:cond delay="0"/>
                                          </p:stCondLst>
                                        </p:cTn>
                                        <p:tgtEl>
                                          <p:spTgt spid="988"/>
                                        </p:tgtEl>
                                        <p:attrNameLst>
                                          <p:attrName>style.visibility</p:attrName>
                                        </p:attrNameLst>
                                      </p:cBhvr>
                                      <p:to>
                                        <p:strVal val="hidden"/>
                                      </p:to>
                                    </p:set>
                                  </p:childTnLst>
                                </p:cTn>
                              </p:par>
                              <p:par>
                                <p:cTn id="4730" presetID="1" presetClass="entr" presetSubtype="0" fill="hold" grpId="0" nodeType="withEffect">
                                  <p:stCondLst>
                                    <p:cond delay="0"/>
                                  </p:stCondLst>
                                  <p:childTnLst>
                                    <p:set>
                                      <p:cBhvr>
                                        <p:cTn id="4731" dur="1" fill="hold">
                                          <p:stCondLst>
                                            <p:cond delay="0"/>
                                          </p:stCondLst>
                                        </p:cTn>
                                        <p:tgtEl>
                                          <p:spTgt spid="987"/>
                                        </p:tgtEl>
                                        <p:attrNameLst>
                                          <p:attrName>style.visibility</p:attrName>
                                        </p:attrNameLst>
                                      </p:cBhvr>
                                      <p:to>
                                        <p:strVal val="visible"/>
                                      </p:to>
                                    </p:set>
                                  </p:childTnLst>
                                </p:cTn>
                              </p:par>
                            </p:childTnLst>
                          </p:cTn>
                        </p:par>
                      </p:childTnLst>
                    </p:cTn>
                  </p:par>
                </p:childTnLst>
              </p:cTn>
              <p:nextCondLst>
                <p:cond evt="onClick" delay="0">
                  <p:tgtEl>
                    <p:spTgt spid="988"/>
                  </p:tgtEl>
                </p:cond>
              </p:nextCondLst>
            </p:seq>
            <p:seq concurrent="1" nextAc="seek">
              <p:cTn id="4732" restart="whenNotActive" fill="hold" evtFilter="cancelBubble" nodeType="interactiveSeq">
                <p:stCondLst>
                  <p:cond evt="onClick" delay="0">
                    <p:tgtEl>
                      <p:spTgt spid="987"/>
                    </p:tgtEl>
                  </p:cond>
                </p:stCondLst>
                <p:endSync evt="end" delay="0">
                  <p:rtn val="all"/>
                </p:endSync>
                <p:childTnLst>
                  <p:par>
                    <p:cTn id="4733" fill="hold">
                      <p:stCondLst>
                        <p:cond delay="0"/>
                      </p:stCondLst>
                      <p:childTnLst>
                        <p:par>
                          <p:cTn id="4734" fill="hold">
                            <p:stCondLst>
                              <p:cond delay="0"/>
                            </p:stCondLst>
                            <p:childTnLst>
                              <p:par>
                                <p:cTn id="4735" presetID="1" presetClass="exit" presetSubtype="0" fill="hold" grpId="1" nodeType="clickEffect">
                                  <p:stCondLst>
                                    <p:cond delay="0"/>
                                  </p:stCondLst>
                                  <p:childTnLst>
                                    <p:set>
                                      <p:cBhvr>
                                        <p:cTn id="4736" dur="1" fill="hold">
                                          <p:stCondLst>
                                            <p:cond delay="0"/>
                                          </p:stCondLst>
                                        </p:cTn>
                                        <p:tgtEl>
                                          <p:spTgt spid="987"/>
                                        </p:tgtEl>
                                        <p:attrNameLst>
                                          <p:attrName>style.visibility</p:attrName>
                                        </p:attrNameLst>
                                      </p:cBhvr>
                                      <p:to>
                                        <p:strVal val="hidden"/>
                                      </p:to>
                                    </p:set>
                                  </p:childTnLst>
                                </p:cTn>
                              </p:par>
                              <p:par>
                                <p:cTn id="4737" presetID="1" presetClass="entr" presetSubtype="0" fill="hold" grpId="0" nodeType="withEffect">
                                  <p:stCondLst>
                                    <p:cond delay="0"/>
                                  </p:stCondLst>
                                  <p:childTnLst>
                                    <p:set>
                                      <p:cBhvr>
                                        <p:cTn id="4738" dur="1" fill="hold">
                                          <p:stCondLst>
                                            <p:cond delay="0"/>
                                          </p:stCondLst>
                                        </p:cTn>
                                        <p:tgtEl>
                                          <p:spTgt spid="986"/>
                                        </p:tgtEl>
                                        <p:attrNameLst>
                                          <p:attrName>style.visibility</p:attrName>
                                        </p:attrNameLst>
                                      </p:cBhvr>
                                      <p:to>
                                        <p:strVal val="visible"/>
                                      </p:to>
                                    </p:set>
                                  </p:childTnLst>
                                </p:cTn>
                              </p:par>
                            </p:childTnLst>
                          </p:cTn>
                        </p:par>
                      </p:childTnLst>
                    </p:cTn>
                  </p:par>
                </p:childTnLst>
              </p:cTn>
              <p:nextCondLst>
                <p:cond evt="onClick" delay="0">
                  <p:tgtEl>
                    <p:spTgt spid="987"/>
                  </p:tgtEl>
                </p:cond>
              </p:nextCondLst>
            </p:seq>
            <p:seq concurrent="1" nextAc="seek">
              <p:cTn id="4739" restart="whenNotActive" fill="hold" evtFilter="cancelBubble" nodeType="interactiveSeq">
                <p:stCondLst>
                  <p:cond evt="onClick" delay="0">
                    <p:tgtEl>
                      <p:spTgt spid="986"/>
                    </p:tgtEl>
                  </p:cond>
                </p:stCondLst>
                <p:endSync evt="end" delay="0">
                  <p:rtn val="all"/>
                </p:endSync>
                <p:childTnLst>
                  <p:par>
                    <p:cTn id="4740" fill="hold">
                      <p:stCondLst>
                        <p:cond delay="0"/>
                      </p:stCondLst>
                      <p:childTnLst>
                        <p:par>
                          <p:cTn id="4741" fill="hold">
                            <p:stCondLst>
                              <p:cond delay="0"/>
                            </p:stCondLst>
                            <p:childTnLst>
                              <p:par>
                                <p:cTn id="4742" presetID="1" presetClass="exit" presetSubtype="0" fill="hold" grpId="1" nodeType="clickEffect">
                                  <p:stCondLst>
                                    <p:cond delay="0"/>
                                  </p:stCondLst>
                                  <p:childTnLst>
                                    <p:set>
                                      <p:cBhvr>
                                        <p:cTn id="4743" dur="1" fill="hold">
                                          <p:stCondLst>
                                            <p:cond delay="0"/>
                                          </p:stCondLst>
                                        </p:cTn>
                                        <p:tgtEl>
                                          <p:spTgt spid="986"/>
                                        </p:tgtEl>
                                        <p:attrNameLst>
                                          <p:attrName>style.visibility</p:attrName>
                                        </p:attrNameLst>
                                      </p:cBhvr>
                                      <p:to>
                                        <p:strVal val="hidden"/>
                                      </p:to>
                                    </p:set>
                                  </p:childTnLst>
                                </p:cTn>
                              </p:par>
                              <p:par>
                                <p:cTn id="4744" presetID="1" presetClass="entr" presetSubtype="0" fill="hold" grpId="0" nodeType="withEffect">
                                  <p:stCondLst>
                                    <p:cond delay="0"/>
                                  </p:stCondLst>
                                  <p:childTnLst>
                                    <p:set>
                                      <p:cBhvr>
                                        <p:cTn id="4745" dur="1" fill="hold">
                                          <p:stCondLst>
                                            <p:cond delay="0"/>
                                          </p:stCondLst>
                                        </p:cTn>
                                        <p:tgtEl>
                                          <p:spTgt spid="985"/>
                                        </p:tgtEl>
                                        <p:attrNameLst>
                                          <p:attrName>style.visibility</p:attrName>
                                        </p:attrNameLst>
                                      </p:cBhvr>
                                      <p:to>
                                        <p:strVal val="visible"/>
                                      </p:to>
                                    </p:set>
                                  </p:childTnLst>
                                </p:cTn>
                              </p:par>
                            </p:childTnLst>
                          </p:cTn>
                        </p:par>
                      </p:childTnLst>
                    </p:cTn>
                  </p:par>
                </p:childTnLst>
              </p:cTn>
              <p:nextCondLst>
                <p:cond evt="onClick" delay="0">
                  <p:tgtEl>
                    <p:spTgt spid="986"/>
                  </p:tgtEl>
                </p:cond>
              </p:nextCondLst>
            </p:seq>
            <p:seq concurrent="1" nextAc="seek">
              <p:cTn id="4746" restart="whenNotActive" fill="hold" evtFilter="cancelBubble" nodeType="interactiveSeq">
                <p:stCondLst>
                  <p:cond evt="onClick" delay="0">
                    <p:tgtEl>
                      <p:spTgt spid="985"/>
                    </p:tgtEl>
                  </p:cond>
                </p:stCondLst>
                <p:endSync evt="end" delay="0">
                  <p:rtn val="all"/>
                </p:endSync>
                <p:childTnLst>
                  <p:par>
                    <p:cTn id="4747" fill="hold">
                      <p:stCondLst>
                        <p:cond delay="0"/>
                      </p:stCondLst>
                      <p:childTnLst>
                        <p:par>
                          <p:cTn id="4748" fill="hold">
                            <p:stCondLst>
                              <p:cond delay="0"/>
                            </p:stCondLst>
                            <p:childTnLst>
                              <p:par>
                                <p:cTn id="4749" presetID="1" presetClass="exit" presetSubtype="0" fill="hold" grpId="1" nodeType="clickEffect">
                                  <p:stCondLst>
                                    <p:cond delay="0"/>
                                  </p:stCondLst>
                                  <p:childTnLst>
                                    <p:set>
                                      <p:cBhvr>
                                        <p:cTn id="4750" dur="1" fill="hold">
                                          <p:stCondLst>
                                            <p:cond delay="0"/>
                                          </p:stCondLst>
                                        </p:cTn>
                                        <p:tgtEl>
                                          <p:spTgt spid="985"/>
                                        </p:tgtEl>
                                        <p:attrNameLst>
                                          <p:attrName>style.visibility</p:attrName>
                                        </p:attrNameLst>
                                      </p:cBhvr>
                                      <p:to>
                                        <p:strVal val="hidden"/>
                                      </p:to>
                                    </p:set>
                                  </p:childTnLst>
                                </p:cTn>
                              </p:par>
                              <p:par>
                                <p:cTn id="4751" presetID="1" presetClass="entr" presetSubtype="0" fill="hold" grpId="0" nodeType="withEffect">
                                  <p:stCondLst>
                                    <p:cond delay="0"/>
                                  </p:stCondLst>
                                  <p:childTnLst>
                                    <p:set>
                                      <p:cBhvr>
                                        <p:cTn id="4752" dur="1" fill="hold">
                                          <p:stCondLst>
                                            <p:cond delay="0"/>
                                          </p:stCondLst>
                                        </p:cTn>
                                        <p:tgtEl>
                                          <p:spTgt spid="984"/>
                                        </p:tgtEl>
                                        <p:attrNameLst>
                                          <p:attrName>style.visibility</p:attrName>
                                        </p:attrNameLst>
                                      </p:cBhvr>
                                      <p:to>
                                        <p:strVal val="visible"/>
                                      </p:to>
                                    </p:set>
                                  </p:childTnLst>
                                </p:cTn>
                              </p:par>
                            </p:childTnLst>
                          </p:cTn>
                        </p:par>
                      </p:childTnLst>
                    </p:cTn>
                  </p:par>
                </p:childTnLst>
              </p:cTn>
              <p:nextCondLst>
                <p:cond evt="onClick" delay="0">
                  <p:tgtEl>
                    <p:spTgt spid="985"/>
                  </p:tgtEl>
                </p:cond>
              </p:nextCondLst>
            </p:seq>
            <p:seq concurrent="1" nextAc="seek">
              <p:cTn id="4753" restart="whenNotActive" fill="hold" evtFilter="cancelBubble" nodeType="interactiveSeq">
                <p:stCondLst>
                  <p:cond evt="onClick" delay="0">
                    <p:tgtEl>
                      <p:spTgt spid="984"/>
                    </p:tgtEl>
                  </p:cond>
                </p:stCondLst>
                <p:endSync evt="end" delay="0">
                  <p:rtn val="all"/>
                </p:endSync>
                <p:childTnLst>
                  <p:par>
                    <p:cTn id="4754" fill="hold">
                      <p:stCondLst>
                        <p:cond delay="0"/>
                      </p:stCondLst>
                      <p:childTnLst>
                        <p:par>
                          <p:cTn id="4755" fill="hold">
                            <p:stCondLst>
                              <p:cond delay="0"/>
                            </p:stCondLst>
                            <p:childTnLst>
                              <p:par>
                                <p:cTn id="4756" presetID="1" presetClass="exit" presetSubtype="0" fill="hold" grpId="1" nodeType="clickEffect">
                                  <p:stCondLst>
                                    <p:cond delay="0"/>
                                  </p:stCondLst>
                                  <p:childTnLst>
                                    <p:set>
                                      <p:cBhvr>
                                        <p:cTn id="4757" dur="1" fill="hold">
                                          <p:stCondLst>
                                            <p:cond delay="0"/>
                                          </p:stCondLst>
                                        </p:cTn>
                                        <p:tgtEl>
                                          <p:spTgt spid="984"/>
                                        </p:tgtEl>
                                        <p:attrNameLst>
                                          <p:attrName>style.visibility</p:attrName>
                                        </p:attrNameLst>
                                      </p:cBhvr>
                                      <p:to>
                                        <p:strVal val="hidden"/>
                                      </p:to>
                                    </p:set>
                                  </p:childTnLst>
                                </p:cTn>
                              </p:par>
                              <p:par>
                                <p:cTn id="4758" presetID="1" presetClass="entr" presetSubtype="0" fill="hold" grpId="0" nodeType="withEffect">
                                  <p:stCondLst>
                                    <p:cond delay="0"/>
                                  </p:stCondLst>
                                  <p:childTnLst>
                                    <p:set>
                                      <p:cBhvr>
                                        <p:cTn id="4759" dur="1" fill="hold">
                                          <p:stCondLst>
                                            <p:cond delay="0"/>
                                          </p:stCondLst>
                                        </p:cTn>
                                        <p:tgtEl>
                                          <p:spTgt spid="983"/>
                                        </p:tgtEl>
                                        <p:attrNameLst>
                                          <p:attrName>style.visibility</p:attrName>
                                        </p:attrNameLst>
                                      </p:cBhvr>
                                      <p:to>
                                        <p:strVal val="visible"/>
                                      </p:to>
                                    </p:set>
                                  </p:childTnLst>
                                </p:cTn>
                              </p:par>
                            </p:childTnLst>
                          </p:cTn>
                        </p:par>
                      </p:childTnLst>
                    </p:cTn>
                  </p:par>
                </p:childTnLst>
              </p:cTn>
              <p:nextCondLst>
                <p:cond evt="onClick" delay="0">
                  <p:tgtEl>
                    <p:spTgt spid="984"/>
                  </p:tgtEl>
                </p:cond>
              </p:nextCondLst>
            </p:seq>
            <p:seq concurrent="1" nextAc="seek">
              <p:cTn id="4760" restart="whenNotActive" fill="hold" evtFilter="cancelBubble" nodeType="interactiveSeq">
                <p:stCondLst>
                  <p:cond evt="onClick" delay="0">
                    <p:tgtEl>
                      <p:spTgt spid="983"/>
                    </p:tgtEl>
                  </p:cond>
                </p:stCondLst>
                <p:endSync evt="end" delay="0">
                  <p:rtn val="all"/>
                </p:endSync>
                <p:childTnLst>
                  <p:par>
                    <p:cTn id="4761" fill="hold">
                      <p:stCondLst>
                        <p:cond delay="0"/>
                      </p:stCondLst>
                      <p:childTnLst>
                        <p:par>
                          <p:cTn id="4762" fill="hold">
                            <p:stCondLst>
                              <p:cond delay="0"/>
                            </p:stCondLst>
                            <p:childTnLst>
                              <p:par>
                                <p:cTn id="4763" presetID="1" presetClass="exit" presetSubtype="0" fill="hold" grpId="1" nodeType="clickEffect">
                                  <p:stCondLst>
                                    <p:cond delay="0"/>
                                  </p:stCondLst>
                                  <p:childTnLst>
                                    <p:set>
                                      <p:cBhvr>
                                        <p:cTn id="4764" dur="1" fill="hold">
                                          <p:stCondLst>
                                            <p:cond delay="0"/>
                                          </p:stCondLst>
                                        </p:cTn>
                                        <p:tgtEl>
                                          <p:spTgt spid="983"/>
                                        </p:tgtEl>
                                        <p:attrNameLst>
                                          <p:attrName>style.visibility</p:attrName>
                                        </p:attrNameLst>
                                      </p:cBhvr>
                                      <p:to>
                                        <p:strVal val="hidden"/>
                                      </p:to>
                                    </p:set>
                                  </p:childTnLst>
                                </p:cTn>
                              </p:par>
                              <p:par>
                                <p:cTn id="4765" presetID="1" presetClass="entr" presetSubtype="0" fill="hold" grpId="1" nodeType="withEffect">
                                  <p:stCondLst>
                                    <p:cond delay="0"/>
                                  </p:stCondLst>
                                  <p:childTnLst>
                                    <p:set>
                                      <p:cBhvr>
                                        <p:cTn id="4766" dur="1" fill="hold">
                                          <p:stCondLst>
                                            <p:cond delay="0"/>
                                          </p:stCondLst>
                                        </p:cTn>
                                        <p:tgtEl>
                                          <p:spTgt spid="992"/>
                                        </p:tgtEl>
                                        <p:attrNameLst>
                                          <p:attrName>style.visibility</p:attrName>
                                        </p:attrNameLst>
                                      </p:cBhvr>
                                      <p:to>
                                        <p:strVal val="visible"/>
                                      </p:to>
                                    </p:set>
                                  </p:childTnLst>
                                </p:cTn>
                              </p:par>
                            </p:childTnLst>
                          </p:cTn>
                        </p:par>
                      </p:childTnLst>
                    </p:cTn>
                  </p:par>
                </p:childTnLst>
              </p:cTn>
              <p:nextCondLst>
                <p:cond evt="onClick" delay="0">
                  <p:tgtEl>
                    <p:spTgt spid="983"/>
                  </p:tgtEl>
                </p:cond>
              </p:nextCondLst>
            </p:seq>
            <p:seq concurrent="1" nextAc="seek">
              <p:cTn id="4767" restart="whenNotActive" fill="hold" evtFilter="cancelBubble" nodeType="interactiveSeq">
                <p:stCondLst>
                  <p:cond evt="onClick" delay="0">
                    <p:tgtEl>
                      <p:spTgt spid="1002"/>
                    </p:tgtEl>
                  </p:cond>
                </p:stCondLst>
                <p:endSync evt="end" delay="0">
                  <p:rtn val="all"/>
                </p:endSync>
                <p:childTnLst>
                  <p:par>
                    <p:cTn id="4768" fill="hold">
                      <p:stCondLst>
                        <p:cond delay="0"/>
                      </p:stCondLst>
                      <p:childTnLst>
                        <p:par>
                          <p:cTn id="4769" fill="hold">
                            <p:stCondLst>
                              <p:cond delay="0"/>
                            </p:stCondLst>
                            <p:childTnLst>
                              <p:par>
                                <p:cTn id="4770" presetID="1" presetClass="exit" presetSubtype="0" fill="hold" grpId="0" nodeType="clickEffect">
                                  <p:stCondLst>
                                    <p:cond delay="0"/>
                                  </p:stCondLst>
                                  <p:childTnLst>
                                    <p:set>
                                      <p:cBhvr>
                                        <p:cTn id="4771" dur="1" fill="hold">
                                          <p:stCondLst>
                                            <p:cond delay="0"/>
                                          </p:stCondLst>
                                        </p:cTn>
                                        <p:tgtEl>
                                          <p:spTgt spid="1002"/>
                                        </p:tgtEl>
                                        <p:attrNameLst>
                                          <p:attrName>style.visibility</p:attrName>
                                        </p:attrNameLst>
                                      </p:cBhvr>
                                      <p:to>
                                        <p:strVal val="hidden"/>
                                      </p:to>
                                    </p:set>
                                  </p:childTnLst>
                                </p:cTn>
                              </p:par>
                              <p:par>
                                <p:cTn id="4772" presetID="1" presetClass="entr" presetSubtype="0" fill="hold" grpId="1" nodeType="withEffect">
                                  <p:stCondLst>
                                    <p:cond delay="0"/>
                                  </p:stCondLst>
                                  <p:childTnLst>
                                    <p:set>
                                      <p:cBhvr>
                                        <p:cTn id="4773" dur="1" fill="hold">
                                          <p:stCondLst>
                                            <p:cond delay="0"/>
                                          </p:stCondLst>
                                        </p:cTn>
                                        <p:tgtEl>
                                          <p:spTgt spid="1001"/>
                                        </p:tgtEl>
                                        <p:attrNameLst>
                                          <p:attrName>style.visibility</p:attrName>
                                        </p:attrNameLst>
                                      </p:cBhvr>
                                      <p:to>
                                        <p:strVal val="visible"/>
                                      </p:to>
                                    </p:set>
                                  </p:childTnLst>
                                </p:cTn>
                              </p:par>
                            </p:childTnLst>
                          </p:cTn>
                        </p:par>
                      </p:childTnLst>
                    </p:cTn>
                  </p:par>
                </p:childTnLst>
              </p:cTn>
              <p:nextCondLst>
                <p:cond evt="onClick" delay="0">
                  <p:tgtEl>
                    <p:spTgt spid="1002"/>
                  </p:tgtEl>
                </p:cond>
              </p:nextCondLst>
            </p:seq>
            <p:seq concurrent="1" nextAc="seek">
              <p:cTn id="4774" restart="whenNotActive" fill="hold" evtFilter="cancelBubble" nodeType="interactiveSeq">
                <p:stCondLst>
                  <p:cond evt="onClick" delay="0">
                    <p:tgtEl>
                      <p:spTgt spid="1001"/>
                    </p:tgtEl>
                  </p:cond>
                </p:stCondLst>
                <p:endSync evt="end" delay="0">
                  <p:rtn val="all"/>
                </p:endSync>
                <p:childTnLst>
                  <p:par>
                    <p:cTn id="4775" fill="hold">
                      <p:stCondLst>
                        <p:cond delay="0"/>
                      </p:stCondLst>
                      <p:childTnLst>
                        <p:par>
                          <p:cTn id="4776" fill="hold">
                            <p:stCondLst>
                              <p:cond delay="0"/>
                            </p:stCondLst>
                            <p:childTnLst>
                              <p:par>
                                <p:cTn id="4777" presetID="1" presetClass="exit" presetSubtype="0" fill="hold" grpId="0" nodeType="clickEffect">
                                  <p:stCondLst>
                                    <p:cond delay="0"/>
                                  </p:stCondLst>
                                  <p:childTnLst>
                                    <p:set>
                                      <p:cBhvr>
                                        <p:cTn id="4778" dur="1" fill="hold">
                                          <p:stCondLst>
                                            <p:cond delay="0"/>
                                          </p:stCondLst>
                                        </p:cTn>
                                        <p:tgtEl>
                                          <p:spTgt spid="1001"/>
                                        </p:tgtEl>
                                        <p:attrNameLst>
                                          <p:attrName>style.visibility</p:attrName>
                                        </p:attrNameLst>
                                      </p:cBhvr>
                                      <p:to>
                                        <p:strVal val="hidden"/>
                                      </p:to>
                                    </p:set>
                                  </p:childTnLst>
                                </p:cTn>
                              </p:par>
                              <p:par>
                                <p:cTn id="4779" presetID="1" presetClass="entr" presetSubtype="0" fill="hold" grpId="1" nodeType="withEffect">
                                  <p:stCondLst>
                                    <p:cond delay="0"/>
                                  </p:stCondLst>
                                  <p:childTnLst>
                                    <p:set>
                                      <p:cBhvr>
                                        <p:cTn id="4780" dur="1" fill="hold">
                                          <p:stCondLst>
                                            <p:cond delay="0"/>
                                          </p:stCondLst>
                                        </p:cTn>
                                        <p:tgtEl>
                                          <p:spTgt spid="1000"/>
                                        </p:tgtEl>
                                        <p:attrNameLst>
                                          <p:attrName>style.visibility</p:attrName>
                                        </p:attrNameLst>
                                      </p:cBhvr>
                                      <p:to>
                                        <p:strVal val="visible"/>
                                      </p:to>
                                    </p:set>
                                  </p:childTnLst>
                                </p:cTn>
                              </p:par>
                            </p:childTnLst>
                          </p:cTn>
                        </p:par>
                      </p:childTnLst>
                    </p:cTn>
                  </p:par>
                </p:childTnLst>
              </p:cTn>
              <p:nextCondLst>
                <p:cond evt="onClick" delay="0">
                  <p:tgtEl>
                    <p:spTgt spid="1001"/>
                  </p:tgtEl>
                </p:cond>
              </p:nextCondLst>
            </p:seq>
            <p:seq concurrent="1" nextAc="seek">
              <p:cTn id="4781" restart="whenNotActive" fill="hold" evtFilter="cancelBubble" nodeType="interactiveSeq">
                <p:stCondLst>
                  <p:cond evt="onClick" delay="0">
                    <p:tgtEl>
                      <p:spTgt spid="1000"/>
                    </p:tgtEl>
                  </p:cond>
                </p:stCondLst>
                <p:endSync evt="end" delay="0">
                  <p:rtn val="all"/>
                </p:endSync>
                <p:childTnLst>
                  <p:par>
                    <p:cTn id="4782" fill="hold">
                      <p:stCondLst>
                        <p:cond delay="0"/>
                      </p:stCondLst>
                      <p:childTnLst>
                        <p:par>
                          <p:cTn id="4783" fill="hold">
                            <p:stCondLst>
                              <p:cond delay="0"/>
                            </p:stCondLst>
                            <p:childTnLst>
                              <p:par>
                                <p:cTn id="4784" presetID="1" presetClass="exit" presetSubtype="0" fill="hold" grpId="0" nodeType="clickEffect">
                                  <p:stCondLst>
                                    <p:cond delay="0"/>
                                  </p:stCondLst>
                                  <p:childTnLst>
                                    <p:set>
                                      <p:cBhvr>
                                        <p:cTn id="4785" dur="1" fill="hold">
                                          <p:stCondLst>
                                            <p:cond delay="0"/>
                                          </p:stCondLst>
                                        </p:cTn>
                                        <p:tgtEl>
                                          <p:spTgt spid="1000"/>
                                        </p:tgtEl>
                                        <p:attrNameLst>
                                          <p:attrName>style.visibility</p:attrName>
                                        </p:attrNameLst>
                                      </p:cBhvr>
                                      <p:to>
                                        <p:strVal val="hidden"/>
                                      </p:to>
                                    </p:set>
                                  </p:childTnLst>
                                </p:cTn>
                              </p:par>
                              <p:par>
                                <p:cTn id="4786" presetID="1" presetClass="entr" presetSubtype="0" fill="hold" grpId="0" nodeType="withEffect">
                                  <p:stCondLst>
                                    <p:cond delay="0"/>
                                  </p:stCondLst>
                                  <p:childTnLst>
                                    <p:set>
                                      <p:cBhvr>
                                        <p:cTn id="4787" dur="1" fill="hold">
                                          <p:stCondLst>
                                            <p:cond delay="0"/>
                                          </p:stCondLst>
                                        </p:cTn>
                                        <p:tgtEl>
                                          <p:spTgt spid="999"/>
                                        </p:tgtEl>
                                        <p:attrNameLst>
                                          <p:attrName>style.visibility</p:attrName>
                                        </p:attrNameLst>
                                      </p:cBhvr>
                                      <p:to>
                                        <p:strVal val="visible"/>
                                      </p:to>
                                    </p:set>
                                  </p:childTnLst>
                                </p:cTn>
                              </p:par>
                            </p:childTnLst>
                          </p:cTn>
                        </p:par>
                      </p:childTnLst>
                    </p:cTn>
                  </p:par>
                </p:childTnLst>
              </p:cTn>
              <p:nextCondLst>
                <p:cond evt="onClick" delay="0">
                  <p:tgtEl>
                    <p:spTgt spid="1000"/>
                  </p:tgtEl>
                </p:cond>
              </p:nextCondLst>
            </p:seq>
            <p:seq concurrent="1" nextAc="seek">
              <p:cTn id="4788" restart="whenNotActive" fill="hold" evtFilter="cancelBubble" nodeType="interactiveSeq">
                <p:stCondLst>
                  <p:cond evt="onClick" delay="0">
                    <p:tgtEl>
                      <p:spTgt spid="999"/>
                    </p:tgtEl>
                  </p:cond>
                </p:stCondLst>
                <p:endSync evt="end" delay="0">
                  <p:rtn val="all"/>
                </p:endSync>
                <p:childTnLst>
                  <p:par>
                    <p:cTn id="4789" fill="hold">
                      <p:stCondLst>
                        <p:cond delay="0"/>
                      </p:stCondLst>
                      <p:childTnLst>
                        <p:par>
                          <p:cTn id="4790" fill="hold">
                            <p:stCondLst>
                              <p:cond delay="0"/>
                            </p:stCondLst>
                            <p:childTnLst>
                              <p:par>
                                <p:cTn id="4791" presetID="1" presetClass="exit" presetSubtype="0" fill="hold" grpId="1" nodeType="clickEffect">
                                  <p:stCondLst>
                                    <p:cond delay="0"/>
                                  </p:stCondLst>
                                  <p:childTnLst>
                                    <p:set>
                                      <p:cBhvr>
                                        <p:cTn id="4792" dur="1" fill="hold">
                                          <p:stCondLst>
                                            <p:cond delay="0"/>
                                          </p:stCondLst>
                                        </p:cTn>
                                        <p:tgtEl>
                                          <p:spTgt spid="999"/>
                                        </p:tgtEl>
                                        <p:attrNameLst>
                                          <p:attrName>style.visibility</p:attrName>
                                        </p:attrNameLst>
                                      </p:cBhvr>
                                      <p:to>
                                        <p:strVal val="hidden"/>
                                      </p:to>
                                    </p:set>
                                  </p:childTnLst>
                                </p:cTn>
                              </p:par>
                              <p:par>
                                <p:cTn id="4793" presetID="1" presetClass="entr" presetSubtype="0" fill="hold" grpId="0" nodeType="withEffect">
                                  <p:stCondLst>
                                    <p:cond delay="0"/>
                                  </p:stCondLst>
                                  <p:childTnLst>
                                    <p:set>
                                      <p:cBhvr>
                                        <p:cTn id="4794" dur="1" fill="hold">
                                          <p:stCondLst>
                                            <p:cond delay="0"/>
                                          </p:stCondLst>
                                        </p:cTn>
                                        <p:tgtEl>
                                          <p:spTgt spid="998"/>
                                        </p:tgtEl>
                                        <p:attrNameLst>
                                          <p:attrName>style.visibility</p:attrName>
                                        </p:attrNameLst>
                                      </p:cBhvr>
                                      <p:to>
                                        <p:strVal val="visible"/>
                                      </p:to>
                                    </p:set>
                                  </p:childTnLst>
                                </p:cTn>
                              </p:par>
                            </p:childTnLst>
                          </p:cTn>
                        </p:par>
                      </p:childTnLst>
                    </p:cTn>
                  </p:par>
                </p:childTnLst>
              </p:cTn>
              <p:nextCondLst>
                <p:cond evt="onClick" delay="0">
                  <p:tgtEl>
                    <p:spTgt spid="999"/>
                  </p:tgtEl>
                </p:cond>
              </p:nextCondLst>
            </p:seq>
            <p:seq concurrent="1" nextAc="seek">
              <p:cTn id="4795" restart="whenNotActive" fill="hold" evtFilter="cancelBubble" nodeType="interactiveSeq">
                <p:stCondLst>
                  <p:cond evt="onClick" delay="0">
                    <p:tgtEl>
                      <p:spTgt spid="998"/>
                    </p:tgtEl>
                  </p:cond>
                </p:stCondLst>
                <p:endSync evt="end" delay="0">
                  <p:rtn val="all"/>
                </p:endSync>
                <p:childTnLst>
                  <p:par>
                    <p:cTn id="4796" fill="hold">
                      <p:stCondLst>
                        <p:cond delay="0"/>
                      </p:stCondLst>
                      <p:childTnLst>
                        <p:par>
                          <p:cTn id="4797" fill="hold">
                            <p:stCondLst>
                              <p:cond delay="0"/>
                            </p:stCondLst>
                            <p:childTnLst>
                              <p:par>
                                <p:cTn id="4798" presetID="1" presetClass="exit" presetSubtype="0" fill="hold" grpId="1" nodeType="clickEffect">
                                  <p:stCondLst>
                                    <p:cond delay="0"/>
                                  </p:stCondLst>
                                  <p:childTnLst>
                                    <p:set>
                                      <p:cBhvr>
                                        <p:cTn id="4799" dur="1" fill="hold">
                                          <p:stCondLst>
                                            <p:cond delay="0"/>
                                          </p:stCondLst>
                                        </p:cTn>
                                        <p:tgtEl>
                                          <p:spTgt spid="998"/>
                                        </p:tgtEl>
                                        <p:attrNameLst>
                                          <p:attrName>style.visibility</p:attrName>
                                        </p:attrNameLst>
                                      </p:cBhvr>
                                      <p:to>
                                        <p:strVal val="hidden"/>
                                      </p:to>
                                    </p:set>
                                  </p:childTnLst>
                                </p:cTn>
                              </p:par>
                              <p:par>
                                <p:cTn id="4800" presetID="1" presetClass="entr" presetSubtype="0" fill="hold" grpId="0" nodeType="withEffect">
                                  <p:stCondLst>
                                    <p:cond delay="0"/>
                                  </p:stCondLst>
                                  <p:childTnLst>
                                    <p:set>
                                      <p:cBhvr>
                                        <p:cTn id="4801" dur="1" fill="hold">
                                          <p:stCondLst>
                                            <p:cond delay="0"/>
                                          </p:stCondLst>
                                        </p:cTn>
                                        <p:tgtEl>
                                          <p:spTgt spid="997"/>
                                        </p:tgtEl>
                                        <p:attrNameLst>
                                          <p:attrName>style.visibility</p:attrName>
                                        </p:attrNameLst>
                                      </p:cBhvr>
                                      <p:to>
                                        <p:strVal val="visible"/>
                                      </p:to>
                                    </p:set>
                                  </p:childTnLst>
                                </p:cTn>
                              </p:par>
                            </p:childTnLst>
                          </p:cTn>
                        </p:par>
                      </p:childTnLst>
                    </p:cTn>
                  </p:par>
                </p:childTnLst>
              </p:cTn>
              <p:nextCondLst>
                <p:cond evt="onClick" delay="0">
                  <p:tgtEl>
                    <p:spTgt spid="998"/>
                  </p:tgtEl>
                </p:cond>
              </p:nextCondLst>
            </p:seq>
            <p:seq concurrent="1" nextAc="seek">
              <p:cTn id="4802" restart="whenNotActive" fill="hold" evtFilter="cancelBubble" nodeType="interactiveSeq">
                <p:stCondLst>
                  <p:cond evt="onClick" delay="0">
                    <p:tgtEl>
                      <p:spTgt spid="997"/>
                    </p:tgtEl>
                  </p:cond>
                </p:stCondLst>
                <p:endSync evt="end" delay="0">
                  <p:rtn val="all"/>
                </p:endSync>
                <p:childTnLst>
                  <p:par>
                    <p:cTn id="4803" fill="hold">
                      <p:stCondLst>
                        <p:cond delay="0"/>
                      </p:stCondLst>
                      <p:childTnLst>
                        <p:par>
                          <p:cTn id="4804" fill="hold">
                            <p:stCondLst>
                              <p:cond delay="0"/>
                            </p:stCondLst>
                            <p:childTnLst>
                              <p:par>
                                <p:cTn id="4805" presetID="1" presetClass="exit" presetSubtype="0" fill="hold" grpId="1" nodeType="clickEffect">
                                  <p:stCondLst>
                                    <p:cond delay="0"/>
                                  </p:stCondLst>
                                  <p:childTnLst>
                                    <p:set>
                                      <p:cBhvr>
                                        <p:cTn id="4806" dur="1" fill="hold">
                                          <p:stCondLst>
                                            <p:cond delay="0"/>
                                          </p:stCondLst>
                                        </p:cTn>
                                        <p:tgtEl>
                                          <p:spTgt spid="997"/>
                                        </p:tgtEl>
                                        <p:attrNameLst>
                                          <p:attrName>style.visibility</p:attrName>
                                        </p:attrNameLst>
                                      </p:cBhvr>
                                      <p:to>
                                        <p:strVal val="hidden"/>
                                      </p:to>
                                    </p:set>
                                  </p:childTnLst>
                                </p:cTn>
                              </p:par>
                              <p:par>
                                <p:cTn id="4807" presetID="1" presetClass="entr" presetSubtype="0" fill="hold" grpId="0" nodeType="withEffect">
                                  <p:stCondLst>
                                    <p:cond delay="0"/>
                                  </p:stCondLst>
                                  <p:childTnLst>
                                    <p:set>
                                      <p:cBhvr>
                                        <p:cTn id="4808" dur="1" fill="hold">
                                          <p:stCondLst>
                                            <p:cond delay="0"/>
                                          </p:stCondLst>
                                        </p:cTn>
                                        <p:tgtEl>
                                          <p:spTgt spid="996"/>
                                        </p:tgtEl>
                                        <p:attrNameLst>
                                          <p:attrName>style.visibility</p:attrName>
                                        </p:attrNameLst>
                                      </p:cBhvr>
                                      <p:to>
                                        <p:strVal val="visible"/>
                                      </p:to>
                                    </p:set>
                                  </p:childTnLst>
                                </p:cTn>
                              </p:par>
                            </p:childTnLst>
                          </p:cTn>
                        </p:par>
                      </p:childTnLst>
                    </p:cTn>
                  </p:par>
                </p:childTnLst>
              </p:cTn>
              <p:nextCondLst>
                <p:cond evt="onClick" delay="0">
                  <p:tgtEl>
                    <p:spTgt spid="997"/>
                  </p:tgtEl>
                </p:cond>
              </p:nextCondLst>
            </p:seq>
            <p:seq concurrent="1" nextAc="seek">
              <p:cTn id="4809" restart="whenNotActive" fill="hold" evtFilter="cancelBubble" nodeType="interactiveSeq">
                <p:stCondLst>
                  <p:cond evt="onClick" delay="0">
                    <p:tgtEl>
                      <p:spTgt spid="996"/>
                    </p:tgtEl>
                  </p:cond>
                </p:stCondLst>
                <p:endSync evt="end" delay="0">
                  <p:rtn val="all"/>
                </p:endSync>
                <p:childTnLst>
                  <p:par>
                    <p:cTn id="4810" fill="hold">
                      <p:stCondLst>
                        <p:cond delay="0"/>
                      </p:stCondLst>
                      <p:childTnLst>
                        <p:par>
                          <p:cTn id="4811" fill="hold">
                            <p:stCondLst>
                              <p:cond delay="0"/>
                            </p:stCondLst>
                            <p:childTnLst>
                              <p:par>
                                <p:cTn id="4812" presetID="1" presetClass="exit" presetSubtype="0" fill="hold" grpId="1" nodeType="clickEffect">
                                  <p:stCondLst>
                                    <p:cond delay="0"/>
                                  </p:stCondLst>
                                  <p:childTnLst>
                                    <p:set>
                                      <p:cBhvr>
                                        <p:cTn id="4813" dur="1" fill="hold">
                                          <p:stCondLst>
                                            <p:cond delay="0"/>
                                          </p:stCondLst>
                                        </p:cTn>
                                        <p:tgtEl>
                                          <p:spTgt spid="996"/>
                                        </p:tgtEl>
                                        <p:attrNameLst>
                                          <p:attrName>style.visibility</p:attrName>
                                        </p:attrNameLst>
                                      </p:cBhvr>
                                      <p:to>
                                        <p:strVal val="hidden"/>
                                      </p:to>
                                    </p:set>
                                  </p:childTnLst>
                                </p:cTn>
                              </p:par>
                              <p:par>
                                <p:cTn id="4814" presetID="1" presetClass="entr" presetSubtype="0" fill="hold" grpId="0" nodeType="withEffect">
                                  <p:stCondLst>
                                    <p:cond delay="0"/>
                                  </p:stCondLst>
                                  <p:childTnLst>
                                    <p:set>
                                      <p:cBhvr>
                                        <p:cTn id="4815" dur="1" fill="hold">
                                          <p:stCondLst>
                                            <p:cond delay="0"/>
                                          </p:stCondLst>
                                        </p:cTn>
                                        <p:tgtEl>
                                          <p:spTgt spid="995"/>
                                        </p:tgtEl>
                                        <p:attrNameLst>
                                          <p:attrName>style.visibility</p:attrName>
                                        </p:attrNameLst>
                                      </p:cBhvr>
                                      <p:to>
                                        <p:strVal val="visible"/>
                                      </p:to>
                                    </p:set>
                                  </p:childTnLst>
                                </p:cTn>
                              </p:par>
                            </p:childTnLst>
                          </p:cTn>
                        </p:par>
                      </p:childTnLst>
                    </p:cTn>
                  </p:par>
                </p:childTnLst>
              </p:cTn>
              <p:nextCondLst>
                <p:cond evt="onClick" delay="0">
                  <p:tgtEl>
                    <p:spTgt spid="996"/>
                  </p:tgtEl>
                </p:cond>
              </p:nextCondLst>
            </p:seq>
            <p:seq concurrent="1" nextAc="seek">
              <p:cTn id="4816" restart="whenNotActive" fill="hold" evtFilter="cancelBubble" nodeType="interactiveSeq">
                <p:stCondLst>
                  <p:cond evt="onClick" delay="0">
                    <p:tgtEl>
                      <p:spTgt spid="995"/>
                    </p:tgtEl>
                  </p:cond>
                </p:stCondLst>
                <p:endSync evt="end" delay="0">
                  <p:rtn val="all"/>
                </p:endSync>
                <p:childTnLst>
                  <p:par>
                    <p:cTn id="4817" fill="hold">
                      <p:stCondLst>
                        <p:cond delay="0"/>
                      </p:stCondLst>
                      <p:childTnLst>
                        <p:par>
                          <p:cTn id="4818" fill="hold">
                            <p:stCondLst>
                              <p:cond delay="0"/>
                            </p:stCondLst>
                            <p:childTnLst>
                              <p:par>
                                <p:cTn id="4819" presetID="1" presetClass="exit" presetSubtype="0" fill="hold" grpId="1" nodeType="clickEffect">
                                  <p:stCondLst>
                                    <p:cond delay="0"/>
                                  </p:stCondLst>
                                  <p:childTnLst>
                                    <p:set>
                                      <p:cBhvr>
                                        <p:cTn id="4820" dur="1" fill="hold">
                                          <p:stCondLst>
                                            <p:cond delay="0"/>
                                          </p:stCondLst>
                                        </p:cTn>
                                        <p:tgtEl>
                                          <p:spTgt spid="995"/>
                                        </p:tgtEl>
                                        <p:attrNameLst>
                                          <p:attrName>style.visibility</p:attrName>
                                        </p:attrNameLst>
                                      </p:cBhvr>
                                      <p:to>
                                        <p:strVal val="hidden"/>
                                      </p:to>
                                    </p:set>
                                  </p:childTnLst>
                                </p:cTn>
                              </p:par>
                              <p:par>
                                <p:cTn id="4821" presetID="1" presetClass="entr" presetSubtype="0" fill="hold" grpId="0" nodeType="withEffect">
                                  <p:stCondLst>
                                    <p:cond delay="0"/>
                                  </p:stCondLst>
                                  <p:childTnLst>
                                    <p:set>
                                      <p:cBhvr>
                                        <p:cTn id="4822" dur="1" fill="hold">
                                          <p:stCondLst>
                                            <p:cond delay="0"/>
                                          </p:stCondLst>
                                        </p:cTn>
                                        <p:tgtEl>
                                          <p:spTgt spid="994"/>
                                        </p:tgtEl>
                                        <p:attrNameLst>
                                          <p:attrName>style.visibility</p:attrName>
                                        </p:attrNameLst>
                                      </p:cBhvr>
                                      <p:to>
                                        <p:strVal val="visible"/>
                                      </p:to>
                                    </p:set>
                                  </p:childTnLst>
                                </p:cTn>
                              </p:par>
                            </p:childTnLst>
                          </p:cTn>
                        </p:par>
                      </p:childTnLst>
                    </p:cTn>
                  </p:par>
                </p:childTnLst>
              </p:cTn>
              <p:nextCondLst>
                <p:cond evt="onClick" delay="0">
                  <p:tgtEl>
                    <p:spTgt spid="995"/>
                  </p:tgtEl>
                </p:cond>
              </p:nextCondLst>
            </p:seq>
            <p:seq concurrent="1" nextAc="seek">
              <p:cTn id="4823" restart="whenNotActive" fill="hold" evtFilter="cancelBubble" nodeType="interactiveSeq">
                <p:stCondLst>
                  <p:cond evt="onClick" delay="0">
                    <p:tgtEl>
                      <p:spTgt spid="994"/>
                    </p:tgtEl>
                  </p:cond>
                </p:stCondLst>
                <p:endSync evt="end" delay="0">
                  <p:rtn val="all"/>
                </p:endSync>
                <p:childTnLst>
                  <p:par>
                    <p:cTn id="4824" fill="hold">
                      <p:stCondLst>
                        <p:cond delay="0"/>
                      </p:stCondLst>
                      <p:childTnLst>
                        <p:par>
                          <p:cTn id="4825" fill="hold">
                            <p:stCondLst>
                              <p:cond delay="0"/>
                            </p:stCondLst>
                            <p:childTnLst>
                              <p:par>
                                <p:cTn id="4826" presetID="1" presetClass="exit" presetSubtype="0" fill="hold" grpId="1" nodeType="clickEffect">
                                  <p:stCondLst>
                                    <p:cond delay="0"/>
                                  </p:stCondLst>
                                  <p:childTnLst>
                                    <p:set>
                                      <p:cBhvr>
                                        <p:cTn id="4827" dur="1" fill="hold">
                                          <p:stCondLst>
                                            <p:cond delay="0"/>
                                          </p:stCondLst>
                                        </p:cTn>
                                        <p:tgtEl>
                                          <p:spTgt spid="994"/>
                                        </p:tgtEl>
                                        <p:attrNameLst>
                                          <p:attrName>style.visibility</p:attrName>
                                        </p:attrNameLst>
                                      </p:cBhvr>
                                      <p:to>
                                        <p:strVal val="hidden"/>
                                      </p:to>
                                    </p:set>
                                  </p:childTnLst>
                                </p:cTn>
                              </p:par>
                              <p:par>
                                <p:cTn id="4828" presetID="1" presetClass="entr" presetSubtype="0" fill="hold" grpId="0" nodeType="withEffect">
                                  <p:stCondLst>
                                    <p:cond delay="0"/>
                                  </p:stCondLst>
                                  <p:childTnLst>
                                    <p:set>
                                      <p:cBhvr>
                                        <p:cTn id="4829" dur="1" fill="hold">
                                          <p:stCondLst>
                                            <p:cond delay="0"/>
                                          </p:stCondLst>
                                        </p:cTn>
                                        <p:tgtEl>
                                          <p:spTgt spid="993"/>
                                        </p:tgtEl>
                                        <p:attrNameLst>
                                          <p:attrName>style.visibility</p:attrName>
                                        </p:attrNameLst>
                                      </p:cBhvr>
                                      <p:to>
                                        <p:strVal val="visible"/>
                                      </p:to>
                                    </p:set>
                                  </p:childTnLst>
                                </p:cTn>
                              </p:par>
                            </p:childTnLst>
                          </p:cTn>
                        </p:par>
                      </p:childTnLst>
                    </p:cTn>
                  </p:par>
                </p:childTnLst>
              </p:cTn>
              <p:nextCondLst>
                <p:cond evt="onClick" delay="0">
                  <p:tgtEl>
                    <p:spTgt spid="994"/>
                  </p:tgtEl>
                </p:cond>
              </p:nextCondLst>
            </p:seq>
            <p:seq concurrent="1" nextAc="seek">
              <p:cTn id="4830" restart="whenNotActive" fill="hold" evtFilter="cancelBubble" nodeType="interactiveSeq">
                <p:stCondLst>
                  <p:cond evt="onClick" delay="0">
                    <p:tgtEl>
                      <p:spTgt spid="993"/>
                    </p:tgtEl>
                  </p:cond>
                </p:stCondLst>
                <p:endSync evt="end" delay="0">
                  <p:rtn val="all"/>
                </p:endSync>
                <p:childTnLst>
                  <p:par>
                    <p:cTn id="4831" fill="hold">
                      <p:stCondLst>
                        <p:cond delay="0"/>
                      </p:stCondLst>
                      <p:childTnLst>
                        <p:par>
                          <p:cTn id="4832" fill="hold">
                            <p:stCondLst>
                              <p:cond delay="0"/>
                            </p:stCondLst>
                            <p:childTnLst>
                              <p:par>
                                <p:cTn id="4833" presetID="1" presetClass="exit" presetSubtype="0" fill="hold" grpId="1" nodeType="clickEffect">
                                  <p:stCondLst>
                                    <p:cond delay="0"/>
                                  </p:stCondLst>
                                  <p:childTnLst>
                                    <p:set>
                                      <p:cBhvr>
                                        <p:cTn id="4834" dur="1" fill="hold">
                                          <p:stCondLst>
                                            <p:cond delay="0"/>
                                          </p:stCondLst>
                                        </p:cTn>
                                        <p:tgtEl>
                                          <p:spTgt spid="993"/>
                                        </p:tgtEl>
                                        <p:attrNameLst>
                                          <p:attrName>style.visibility</p:attrName>
                                        </p:attrNameLst>
                                      </p:cBhvr>
                                      <p:to>
                                        <p:strVal val="hidden"/>
                                      </p:to>
                                    </p:set>
                                  </p:childTnLst>
                                </p:cTn>
                              </p:par>
                              <p:par>
                                <p:cTn id="4835" presetID="1" presetClass="entr" presetSubtype="0" fill="hold" grpId="1" nodeType="withEffect">
                                  <p:stCondLst>
                                    <p:cond delay="0"/>
                                  </p:stCondLst>
                                  <p:childTnLst>
                                    <p:set>
                                      <p:cBhvr>
                                        <p:cTn id="4836" dur="1" fill="hold">
                                          <p:stCondLst>
                                            <p:cond delay="0"/>
                                          </p:stCondLst>
                                        </p:cTn>
                                        <p:tgtEl>
                                          <p:spTgt spid="1002"/>
                                        </p:tgtEl>
                                        <p:attrNameLst>
                                          <p:attrName>style.visibility</p:attrName>
                                        </p:attrNameLst>
                                      </p:cBhvr>
                                      <p:to>
                                        <p:strVal val="visible"/>
                                      </p:to>
                                    </p:set>
                                  </p:childTnLst>
                                </p:cTn>
                              </p:par>
                            </p:childTnLst>
                          </p:cTn>
                        </p:par>
                      </p:childTnLst>
                    </p:cTn>
                  </p:par>
                </p:childTnLst>
              </p:cTn>
              <p:nextCondLst>
                <p:cond evt="onClick" delay="0">
                  <p:tgtEl>
                    <p:spTgt spid="993"/>
                  </p:tgtEl>
                </p:cond>
              </p:nextCondLst>
            </p:seq>
            <p:seq concurrent="1" nextAc="seek">
              <p:cTn id="4837" restart="whenNotActive" fill="hold" evtFilter="cancelBubble" nodeType="interactiveSeq">
                <p:stCondLst>
                  <p:cond evt="onClick" delay="0">
                    <p:tgtEl>
                      <p:spTgt spid="1013"/>
                    </p:tgtEl>
                  </p:cond>
                </p:stCondLst>
                <p:endSync evt="end" delay="0">
                  <p:rtn val="all"/>
                </p:endSync>
                <p:childTnLst>
                  <p:par>
                    <p:cTn id="4838" fill="hold">
                      <p:stCondLst>
                        <p:cond delay="0"/>
                      </p:stCondLst>
                      <p:childTnLst>
                        <p:par>
                          <p:cTn id="4839" fill="hold">
                            <p:stCondLst>
                              <p:cond delay="0"/>
                            </p:stCondLst>
                            <p:childTnLst>
                              <p:par>
                                <p:cTn id="4840" presetID="1" presetClass="exit" presetSubtype="0" fill="hold" grpId="0" nodeType="clickEffect">
                                  <p:stCondLst>
                                    <p:cond delay="0"/>
                                  </p:stCondLst>
                                  <p:childTnLst>
                                    <p:set>
                                      <p:cBhvr>
                                        <p:cTn id="4841" dur="1" fill="hold">
                                          <p:stCondLst>
                                            <p:cond delay="0"/>
                                          </p:stCondLst>
                                        </p:cTn>
                                        <p:tgtEl>
                                          <p:spTgt spid="1013"/>
                                        </p:tgtEl>
                                        <p:attrNameLst>
                                          <p:attrName>style.visibility</p:attrName>
                                        </p:attrNameLst>
                                      </p:cBhvr>
                                      <p:to>
                                        <p:strVal val="hidden"/>
                                      </p:to>
                                    </p:set>
                                  </p:childTnLst>
                                </p:cTn>
                              </p:par>
                              <p:par>
                                <p:cTn id="4842" presetID="1" presetClass="entr" presetSubtype="0" fill="hold" grpId="1" nodeType="withEffect">
                                  <p:stCondLst>
                                    <p:cond delay="0"/>
                                  </p:stCondLst>
                                  <p:childTnLst>
                                    <p:set>
                                      <p:cBhvr>
                                        <p:cTn id="4843" dur="1" fill="hold">
                                          <p:stCondLst>
                                            <p:cond delay="0"/>
                                          </p:stCondLst>
                                        </p:cTn>
                                        <p:tgtEl>
                                          <p:spTgt spid="1012"/>
                                        </p:tgtEl>
                                        <p:attrNameLst>
                                          <p:attrName>style.visibility</p:attrName>
                                        </p:attrNameLst>
                                      </p:cBhvr>
                                      <p:to>
                                        <p:strVal val="visible"/>
                                      </p:to>
                                    </p:set>
                                  </p:childTnLst>
                                </p:cTn>
                              </p:par>
                            </p:childTnLst>
                          </p:cTn>
                        </p:par>
                      </p:childTnLst>
                    </p:cTn>
                  </p:par>
                </p:childTnLst>
              </p:cTn>
              <p:nextCondLst>
                <p:cond evt="onClick" delay="0">
                  <p:tgtEl>
                    <p:spTgt spid="1013"/>
                  </p:tgtEl>
                </p:cond>
              </p:nextCondLst>
            </p:seq>
            <p:seq concurrent="1" nextAc="seek">
              <p:cTn id="4844" restart="whenNotActive" fill="hold" evtFilter="cancelBubble" nodeType="interactiveSeq">
                <p:stCondLst>
                  <p:cond evt="onClick" delay="0">
                    <p:tgtEl>
                      <p:spTgt spid="1012"/>
                    </p:tgtEl>
                  </p:cond>
                </p:stCondLst>
                <p:endSync evt="end" delay="0">
                  <p:rtn val="all"/>
                </p:endSync>
                <p:childTnLst>
                  <p:par>
                    <p:cTn id="4845" fill="hold">
                      <p:stCondLst>
                        <p:cond delay="0"/>
                      </p:stCondLst>
                      <p:childTnLst>
                        <p:par>
                          <p:cTn id="4846" fill="hold">
                            <p:stCondLst>
                              <p:cond delay="0"/>
                            </p:stCondLst>
                            <p:childTnLst>
                              <p:par>
                                <p:cTn id="4847" presetID="1" presetClass="exit" presetSubtype="0" fill="hold" grpId="0" nodeType="clickEffect">
                                  <p:stCondLst>
                                    <p:cond delay="0"/>
                                  </p:stCondLst>
                                  <p:childTnLst>
                                    <p:set>
                                      <p:cBhvr>
                                        <p:cTn id="4848" dur="1" fill="hold">
                                          <p:stCondLst>
                                            <p:cond delay="0"/>
                                          </p:stCondLst>
                                        </p:cTn>
                                        <p:tgtEl>
                                          <p:spTgt spid="1012"/>
                                        </p:tgtEl>
                                        <p:attrNameLst>
                                          <p:attrName>style.visibility</p:attrName>
                                        </p:attrNameLst>
                                      </p:cBhvr>
                                      <p:to>
                                        <p:strVal val="hidden"/>
                                      </p:to>
                                    </p:set>
                                  </p:childTnLst>
                                </p:cTn>
                              </p:par>
                              <p:par>
                                <p:cTn id="4849" presetID="1" presetClass="entr" presetSubtype="0" fill="hold" grpId="1" nodeType="withEffect">
                                  <p:stCondLst>
                                    <p:cond delay="0"/>
                                  </p:stCondLst>
                                  <p:childTnLst>
                                    <p:set>
                                      <p:cBhvr>
                                        <p:cTn id="4850" dur="1" fill="hold">
                                          <p:stCondLst>
                                            <p:cond delay="0"/>
                                          </p:stCondLst>
                                        </p:cTn>
                                        <p:tgtEl>
                                          <p:spTgt spid="1011"/>
                                        </p:tgtEl>
                                        <p:attrNameLst>
                                          <p:attrName>style.visibility</p:attrName>
                                        </p:attrNameLst>
                                      </p:cBhvr>
                                      <p:to>
                                        <p:strVal val="visible"/>
                                      </p:to>
                                    </p:set>
                                  </p:childTnLst>
                                </p:cTn>
                              </p:par>
                            </p:childTnLst>
                          </p:cTn>
                        </p:par>
                      </p:childTnLst>
                    </p:cTn>
                  </p:par>
                </p:childTnLst>
              </p:cTn>
              <p:nextCondLst>
                <p:cond evt="onClick" delay="0">
                  <p:tgtEl>
                    <p:spTgt spid="1012"/>
                  </p:tgtEl>
                </p:cond>
              </p:nextCondLst>
            </p:seq>
            <p:seq concurrent="1" nextAc="seek">
              <p:cTn id="4851" restart="whenNotActive" fill="hold" evtFilter="cancelBubble" nodeType="interactiveSeq">
                <p:stCondLst>
                  <p:cond evt="onClick" delay="0">
                    <p:tgtEl>
                      <p:spTgt spid="1011"/>
                    </p:tgtEl>
                  </p:cond>
                </p:stCondLst>
                <p:endSync evt="end" delay="0">
                  <p:rtn val="all"/>
                </p:endSync>
                <p:childTnLst>
                  <p:par>
                    <p:cTn id="4852" fill="hold">
                      <p:stCondLst>
                        <p:cond delay="0"/>
                      </p:stCondLst>
                      <p:childTnLst>
                        <p:par>
                          <p:cTn id="4853" fill="hold">
                            <p:stCondLst>
                              <p:cond delay="0"/>
                            </p:stCondLst>
                            <p:childTnLst>
                              <p:par>
                                <p:cTn id="4854" presetID="1" presetClass="exit" presetSubtype="0" fill="hold" grpId="0" nodeType="clickEffect">
                                  <p:stCondLst>
                                    <p:cond delay="0"/>
                                  </p:stCondLst>
                                  <p:childTnLst>
                                    <p:set>
                                      <p:cBhvr>
                                        <p:cTn id="4855" dur="1" fill="hold">
                                          <p:stCondLst>
                                            <p:cond delay="0"/>
                                          </p:stCondLst>
                                        </p:cTn>
                                        <p:tgtEl>
                                          <p:spTgt spid="1011"/>
                                        </p:tgtEl>
                                        <p:attrNameLst>
                                          <p:attrName>style.visibility</p:attrName>
                                        </p:attrNameLst>
                                      </p:cBhvr>
                                      <p:to>
                                        <p:strVal val="hidden"/>
                                      </p:to>
                                    </p:set>
                                  </p:childTnLst>
                                </p:cTn>
                              </p:par>
                              <p:par>
                                <p:cTn id="4856" presetID="1" presetClass="entr" presetSubtype="0" fill="hold" grpId="0" nodeType="withEffect">
                                  <p:stCondLst>
                                    <p:cond delay="0"/>
                                  </p:stCondLst>
                                  <p:childTnLst>
                                    <p:set>
                                      <p:cBhvr>
                                        <p:cTn id="4857" dur="1" fill="hold">
                                          <p:stCondLst>
                                            <p:cond delay="0"/>
                                          </p:stCondLst>
                                        </p:cTn>
                                        <p:tgtEl>
                                          <p:spTgt spid="1010"/>
                                        </p:tgtEl>
                                        <p:attrNameLst>
                                          <p:attrName>style.visibility</p:attrName>
                                        </p:attrNameLst>
                                      </p:cBhvr>
                                      <p:to>
                                        <p:strVal val="visible"/>
                                      </p:to>
                                    </p:set>
                                  </p:childTnLst>
                                </p:cTn>
                              </p:par>
                            </p:childTnLst>
                          </p:cTn>
                        </p:par>
                      </p:childTnLst>
                    </p:cTn>
                  </p:par>
                </p:childTnLst>
              </p:cTn>
              <p:nextCondLst>
                <p:cond evt="onClick" delay="0">
                  <p:tgtEl>
                    <p:spTgt spid="1011"/>
                  </p:tgtEl>
                </p:cond>
              </p:nextCondLst>
            </p:seq>
            <p:seq concurrent="1" nextAc="seek">
              <p:cTn id="4858" restart="whenNotActive" fill="hold" evtFilter="cancelBubble" nodeType="interactiveSeq">
                <p:stCondLst>
                  <p:cond evt="onClick" delay="0">
                    <p:tgtEl>
                      <p:spTgt spid="1010"/>
                    </p:tgtEl>
                  </p:cond>
                </p:stCondLst>
                <p:endSync evt="end" delay="0">
                  <p:rtn val="all"/>
                </p:endSync>
                <p:childTnLst>
                  <p:par>
                    <p:cTn id="4859" fill="hold">
                      <p:stCondLst>
                        <p:cond delay="0"/>
                      </p:stCondLst>
                      <p:childTnLst>
                        <p:par>
                          <p:cTn id="4860" fill="hold">
                            <p:stCondLst>
                              <p:cond delay="0"/>
                            </p:stCondLst>
                            <p:childTnLst>
                              <p:par>
                                <p:cTn id="4861" presetID="1" presetClass="exit" presetSubtype="0" fill="hold" grpId="1" nodeType="clickEffect">
                                  <p:stCondLst>
                                    <p:cond delay="0"/>
                                  </p:stCondLst>
                                  <p:childTnLst>
                                    <p:set>
                                      <p:cBhvr>
                                        <p:cTn id="4862" dur="1" fill="hold">
                                          <p:stCondLst>
                                            <p:cond delay="0"/>
                                          </p:stCondLst>
                                        </p:cTn>
                                        <p:tgtEl>
                                          <p:spTgt spid="1010"/>
                                        </p:tgtEl>
                                        <p:attrNameLst>
                                          <p:attrName>style.visibility</p:attrName>
                                        </p:attrNameLst>
                                      </p:cBhvr>
                                      <p:to>
                                        <p:strVal val="hidden"/>
                                      </p:to>
                                    </p:set>
                                  </p:childTnLst>
                                </p:cTn>
                              </p:par>
                              <p:par>
                                <p:cTn id="4863" presetID="1" presetClass="entr" presetSubtype="0" fill="hold" grpId="0" nodeType="withEffect">
                                  <p:stCondLst>
                                    <p:cond delay="0"/>
                                  </p:stCondLst>
                                  <p:childTnLst>
                                    <p:set>
                                      <p:cBhvr>
                                        <p:cTn id="4864" dur="1" fill="hold">
                                          <p:stCondLst>
                                            <p:cond delay="0"/>
                                          </p:stCondLst>
                                        </p:cTn>
                                        <p:tgtEl>
                                          <p:spTgt spid="1009"/>
                                        </p:tgtEl>
                                        <p:attrNameLst>
                                          <p:attrName>style.visibility</p:attrName>
                                        </p:attrNameLst>
                                      </p:cBhvr>
                                      <p:to>
                                        <p:strVal val="visible"/>
                                      </p:to>
                                    </p:set>
                                  </p:childTnLst>
                                </p:cTn>
                              </p:par>
                            </p:childTnLst>
                          </p:cTn>
                        </p:par>
                      </p:childTnLst>
                    </p:cTn>
                  </p:par>
                </p:childTnLst>
              </p:cTn>
              <p:nextCondLst>
                <p:cond evt="onClick" delay="0">
                  <p:tgtEl>
                    <p:spTgt spid="1010"/>
                  </p:tgtEl>
                </p:cond>
              </p:nextCondLst>
            </p:seq>
            <p:seq concurrent="1" nextAc="seek">
              <p:cTn id="4865" restart="whenNotActive" fill="hold" evtFilter="cancelBubble" nodeType="interactiveSeq">
                <p:stCondLst>
                  <p:cond evt="onClick" delay="0">
                    <p:tgtEl>
                      <p:spTgt spid="1009"/>
                    </p:tgtEl>
                  </p:cond>
                </p:stCondLst>
                <p:endSync evt="end" delay="0">
                  <p:rtn val="all"/>
                </p:endSync>
                <p:childTnLst>
                  <p:par>
                    <p:cTn id="4866" fill="hold">
                      <p:stCondLst>
                        <p:cond delay="0"/>
                      </p:stCondLst>
                      <p:childTnLst>
                        <p:par>
                          <p:cTn id="4867" fill="hold">
                            <p:stCondLst>
                              <p:cond delay="0"/>
                            </p:stCondLst>
                            <p:childTnLst>
                              <p:par>
                                <p:cTn id="4868" presetID="1" presetClass="exit" presetSubtype="0" fill="hold" grpId="1" nodeType="clickEffect">
                                  <p:stCondLst>
                                    <p:cond delay="0"/>
                                  </p:stCondLst>
                                  <p:childTnLst>
                                    <p:set>
                                      <p:cBhvr>
                                        <p:cTn id="4869" dur="1" fill="hold">
                                          <p:stCondLst>
                                            <p:cond delay="0"/>
                                          </p:stCondLst>
                                        </p:cTn>
                                        <p:tgtEl>
                                          <p:spTgt spid="1009"/>
                                        </p:tgtEl>
                                        <p:attrNameLst>
                                          <p:attrName>style.visibility</p:attrName>
                                        </p:attrNameLst>
                                      </p:cBhvr>
                                      <p:to>
                                        <p:strVal val="hidden"/>
                                      </p:to>
                                    </p:set>
                                  </p:childTnLst>
                                </p:cTn>
                              </p:par>
                              <p:par>
                                <p:cTn id="4870" presetID="1" presetClass="entr" presetSubtype="0" fill="hold" grpId="0" nodeType="withEffect">
                                  <p:stCondLst>
                                    <p:cond delay="0"/>
                                  </p:stCondLst>
                                  <p:childTnLst>
                                    <p:set>
                                      <p:cBhvr>
                                        <p:cTn id="4871" dur="1" fill="hold">
                                          <p:stCondLst>
                                            <p:cond delay="0"/>
                                          </p:stCondLst>
                                        </p:cTn>
                                        <p:tgtEl>
                                          <p:spTgt spid="1008"/>
                                        </p:tgtEl>
                                        <p:attrNameLst>
                                          <p:attrName>style.visibility</p:attrName>
                                        </p:attrNameLst>
                                      </p:cBhvr>
                                      <p:to>
                                        <p:strVal val="visible"/>
                                      </p:to>
                                    </p:set>
                                  </p:childTnLst>
                                </p:cTn>
                              </p:par>
                            </p:childTnLst>
                          </p:cTn>
                        </p:par>
                      </p:childTnLst>
                    </p:cTn>
                  </p:par>
                </p:childTnLst>
              </p:cTn>
              <p:nextCondLst>
                <p:cond evt="onClick" delay="0">
                  <p:tgtEl>
                    <p:spTgt spid="1009"/>
                  </p:tgtEl>
                </p:cond>
              </p:nextCondLst>
            </p:seq>
            <p:seq concurrent="1" nextAc="seek">
              <p:cTn id="4872" restart="whenNotActive" fill="hold" evtFilter="cancelBubble" nodeType="interactiveSeq">
                <p:stCondLst>
                  <p:cond evt="onClick" delay="0">
                    <p:tgtEl>
                      <p:spTgt spid="1008"/>
                    </p:tgtEl>
                  </p:cond>
                </p:stCondLst>
                <p:endSync evt="end" delay="0">
                  <p:rtn val="all"/>
                </p:endSync>
                <p:childTnLst>
                  <p:par>
                    <p:cTn id="4873" fill="hold">
                      <p:stCondLst>
                        <p:cond delay="0"/>
                      </p:stCondLst>
                      <p:childTnLst>
                        <p:par>
                          <p:cTn id="4874" fill="hold">
                            <p:stCondLst>
                              <p:cond delay="0"/>
                            </p:stCondLst>
                            <p:childTnLst>
                              <p:par>
                                <p:cTn id="4875" presetID="1" presetClass="exit" presetSubtype="0" fill="hold" grpId="1" nodeType="clickEffect">
                                  <p:stCondLst>
                                    <p:cond delay="0"/>
                                  </p:stCondLst>
                                  <p:childTnLst>
                                    <p:set>
                                      <p:cBhvr>
                                        <p:cTn id="4876" dur="1" fill="hold">
                                          <p:stCondLst>
                                            <p:cond delay="0"/>
                                          </p:stCondLst>
                                        </p:cTn>
                                        <p:tgtEl>
                                          <p:spTgt spid="1008"/>
                                        </p:tgtEl>
                                        <p:attrNameLst>
                                          <p:attrName>style.visibility</p:attrName>
                                        </p:attrNameLst>
                                      </p:cBhvr>
                                      <p:to>
                                        <p:strVal val="hidden"/>
                                      </p:to>
                                    </p:set>
                                  </p:childTnLst>
                                </p:cTn>
                              </p:par>
                              <p:par>
                                <p:cTn id="4877" presetID="1" presetClass="entr" presetSubtype="0" fill="hold" grpId="0" nodeType="withEffect">
                                  <p:stCondLst>
                                    <p:cond delay="0"/>
                                  </p:stCondLst>
                                  <p:childTnLst>
                                    <p:set>
                                      <p:cBhvr>
                                        <p:cTn id="4878" dur="1" fill="hold">
                                          <p:stCondLst>
                                            <p:cond delay="0"/>
                                          </p:stCondLst>
                                        </p:cTn>
                                        <p:tgtEl>
                                          <p:spTgt spid="1007"/>
                                        </p:tgtEl>
                                        <p:attrNameLst>
                                          <p:attrName>style.visibility</p:attrName>
                                        </p:attrNameLst>
                                      </p:cBhvr>
                                      <p:to>
                                        <p:strVal val="visible"/>
                                      </p:to>
                                    </p:set>
                                  </p:childTnLst>
                                </p:cTn>
                              </p:par>
                            </p:childTnLst>
                          </p:cTn>
                        </p:par>
                      </p:childTnLst>
                    </p:cTn>
                  </p:par>
                </p:childTnLst>
              </p:cTn>
              <p:nextCondLst>
                <p:cond evt="onClick" delay="0">
                  <p:tgtEl>
                    <p:spTgt spid="1008"/>
                  </p:tgtEl>
                </p:cond>
              </p:nextCondLst>
            </p:seq>
            <p:seq concurrent="1" nextAc="seek">
              <p:cTn id="4879" restart="whenNotActive" fill="hold" evtFilter="cancelBubble" nodeType="interactiveSeq">
                <p:stCondLst>
                  <p:cond evt="onClick" delay="0">
                    <p:tgtEl>
                      <p:spTgt spid="1007"/>
                    </p:tgtEl>
                  </p:cond>
                </p:stCondLst>
                <p:endSync evt="end" delay="0">
                  <p:rtn val="all"/>
                </p:endSync>
                <p:childTnLst>
                  <p:par>
                    <p:cTn id="4880" fill="hold">
                      <p:stCondLst>
                        <p:cond delay="0"/>
                      </p:stCondLst>
                      <p:childTnLst>
                        <p:par>
                          <p:cTn id="4881" fill="hold">
                            <p:stCondLst>
                              <p:cond delay="0"/>
                            </p:stCondLst>
                            <p:childTnLst>
                              <p:par>
                                <p:cTn id="4882" presetID="1" presetClass="exit" presetSubtype="0" fill="hold" grpId="1" nodeType="clickEffect">
                                  <p:stCondLst>
                                    <p:cond delay="0"/>
                                  </p:stCondLst>
                                  <p:childTnLst>
                                    <p:set>
                                      <p:cBhvr>
                                        <p:cTn id="4883" dur="1" fill="hold">
                                          <p:stCondLst>
                                            <p:cond delay="0"/>
                                          </p:stCondLst>
                                        </p:cTn>
                                        <p:tgtEl>
                                          <p:spTgt spid="1007"/>
                                        </p:tgtEl>
                                        <p:attrNameLst>
                                          <p:attrName>style.visibility</p:attrName>
                                        </p:attrNameLst>
                                      </p:cBhvr>
                                      <p:to>
                                        <p:strVal val="hidden"/>
                                      </p:to>
                                    </p:set>
                                  </p:childTnLst>
                                </p:cTn>
                              </p:par>
                              <p:par>
                                <p:cTn id="4884" presetID="1" presetClass="entr" presetSubtype="0" fill="hold" grpId="0" nodeType="withEffect">
                                  <p:stCondLst>
                                    <p:cond delay="0"/>
                                  </p:stCondLst>
                                  <p:childTnLst>
                                    <p:set>
                                      <p:cBhvr>
                                        <p:cTn id="4885" dur="1" fill="hold">
                                          <p:stCondLst>
                                            <p:cond delay="0"/>
                                          </p:stCondLst>
                                        </p:cTn>
                                        <p:tgtEl>
                                          <p:spTgt spid="1006"/>
                                        </p:tgtEl>
                                        <p:attrNameLst>
                                          <p:attrName>style.visibility</p:attrName>
                                        </p:attrNameLst>
                                      </p:cBhvr>
                                      <p:to>
                                        <p:strVal val="visible"/>
                                      </p:to>
                                    </p:set>
                                  </p:childTnLst>
                                </p:cTn>
                              </p:par>
                            </p:childTnLst>
                          </p:cTn>
                        </p:par>
                      </p:childTnLst>
                    </p:cTn>
                  </p:par>
                </p:childTnLst>
              </p:cTn>
              <p:nextCondLst>
                <p:cond evt="onClick" delay="0">
                  <p:tgtEl>
                    <p:spTgt spid="1007"/>
                  </p:tgtEl>
                </p:cond>
              </p:nextCondLst>
            </p:seq>
            <p:seq concurrent="1" nextAc="seek">
              <p:cTn id="4886" restart="whenNotActive" fill="hold" evtFilter="cancelBubble" nodeType="interactiveSeq">
                <p:stCondLst>
                  <p:cond evt="onClick" delay="0">
                    <p:tgtEl>
                      <p:spTgt spid="1006"/>
                    </p:tgtEl>
                  </p:cond>
                </p:stCondLst>
                <p:endSync evt="end" delay="0">
                  <p:rtn val="all"/>
                </p:endSync>
                <p:childTnLst>
                  <p:par>
                    <p:cTn id="4887" fill="hold">
                      <p:stCondLst>
                        <p:cond delay="0"/>
                      </p:stCondLst>
                      <p:childTnLst>
                        <p:par>
                          <p:cTn id="4888" fill="hold">
                            <p:stCondLst>
                              <p:cond delay="0"/>
                            </p:stCondLst>
                            <p:childTnLst>
                              <p:par>
                                <p:cTn id="4889" presetID="1" presetClass="exit" presetSubtype="0" fill="hold" grpId="1" nodeType="clickEffect">
                                  <p:stCondLst>
                                    <p:cond delay="0"/>
                                  </p:stCondLst>
                                  <p:childTnLst>
                                    <p:set>
                                      <p:cBhvr>
                                        <p:cTn id="4890" dur="1" fill="hold">
                                          <p:stCondLst>
                                            <p:cond delay="0"/>
                                          </p:stCondLst>
                                        </p:cTn>
                                        <p:tgtEl>
                                          <p:spTgt spid="1006"/>
                                        </p:tgtEl>
                                        <p:attrNameLst>
                                          <p:attrName>style.visibility</p:attrName>
                                        </p:attrNameLst>
                                      </p:cBhvr>
                                      <p:to>
                                        <p:strVal val="hidden"/>
                                      </p:to>
                                    </p:set>
                                  </p:childTnLst>
                                </p:cTn>
                              </p:par>
                              <p:par>
                                <p:cTn id="4891" presetID="1" presetClass="entr" presetSubtype="0" fill="hold" grpId="0" nodeType="withEffect">
                                  <p:stCondLst>
                                    <p:cond delay="0"/>
                                  </p:stCondLst>
                                  <p:childTnLst>
                                    <p:set>
                                      <p:cBhvr>
                                        <p:cTn id="4892" dur="1" fill="hold">
                                          <p:stCondLst>
                                            <p:cond delay="0"/>
                                          </p:stCondLst>
                                        </p:cTn>
                                        <p:tgtEl>
                                          <p:spTgt spid="1005"/>
                                        </p:tgtEl>
                                        <p:attrNameLst>
                                          <p:attrName>style.visibility</p:attrName>
                                        </p:attrNameLst>
                                      </p:cBhvr>
                                      <p:to>
                                        <p:strVal val="visible"/>
                                      </p:to>
                                    </p:set>
                                  </p:childTnLst>
                                </p:cTn>
                              </p:par>
                            </p:childTnLst>
                          </p:cTn>
                        </p:par>
                      </p:childTnLst>
                    </p:cTn>
                  </p:par>
                </p:childTnLst>
              </p:cTn>
              <p:nextCondLst>
                <p:cond evt="onClick" delay="0">
                  <p:tgtEl>
                    <p:spTgt spid="1006"/>
                  </p:tgtEl>
                </p:cond>
              </p:nextCondLst>
            </p:seq>
            <p:seq concurrent="1" nextAc="seek">
              <p:cTn id="4893" restart="whenNotActive" fill="hold" evtFilter="cancelBubble" nodeType="interactiveSeq">
                <p:stCondLst>
                  <p:cond evt="onClick" delay="0">
                    <p:tgtEl>
                      <p:spTgt spid="1005"/>
                    </p:tgtEl>
                  </p:cond>
                </p:stCondLst>
                <p:endSync evt="end" delay="0">
                  <p:rtn val="all"/>
                </p:endSync>
                <p:childTnLst>
                  <p:par>
                    <p:cTn id="4894" fill="hold">
                      <p:stCondLst>
                        <p:cond delay="0"/>
                      </p:stCondLst>
                      <p:childTnLst>
                        <p:par>
                          <p:cTn id="4895" fill="hold">
                            <p:stCondLst>
                              <p:cond delay="0"/>
                            </p:stCondLst>
                            <p:childTnLst>
                              <p:par>
                                <p:cTn id="4896" presetID="1" presetClass="exit" presetSubtype="0" fill="hold" grpId="1" nodeType="clickEffect">
                                  <p:stCondLst>
                                    <p:cond delay="0"/>
                                  </p:stCondLst>
                                  <p:childTnLst>
                                    <p:set>
                                      <p:cBhvr>
                                        <p:cTn id="4897" dur="1" fill="hold">
                                          <p:stCondLst>
                                            <p:cond delay="0"/>
                                          </p:stCondLst>
                                        </p:cTn>
                                        <p:tgtEl>
                                          <p:spTgt spid="1005"/>
                                        </p:tgtEl>
                                        <p:attrNameLst>
                                          <p:attrName>style.visibility</p:attrName>
                                        </p:attrNameLst>
                                      </p:cBhvr>
                                      <p:to>
                                        <p:strVal val="hidden"/>
                                      </p:to>
                                    </p:set>
                                  </p:childTnLst>
                                </p:cTn>
                              </p:par>
                              <p:par>
                                <p:cTn id="4898" presetID="1" presetClass="entr" presetSubtype="0" fill="hold" grpId="0" nodeType="withEffect">
                                  <p:stCondLst>
                                    <p:cond delay="0"/>
                                  </p:stCondLst>
                                  <p:childTnLst>
                                    <p:set>
                                      <p:cBhvr>
                                        <p:cTn id="4899" dur="1" fill="hold">
                                          <p:stCondLst>
                                            <p:cond delay="0"/>
                                          </p:stCondLst>
                                        </p:cTn>
                                        <p:tgtEl>
                                          <p:spTgt spid="1004"/>
                                        </p:tgtEl>
                                        <p:attrNameLst>
                                          <p:attrName>style.visibility</p:attrName>
                                        </p:attrNameLst>
                                      </p:cBhvr>
                                      <p:to>
                                        <p:strVal val="visible"/>
                                      </p:to>
                                    </p:set>
                                  </p:childTnLst>
                                </p:cTn>
                              </p:par>
                            </p:childTnLst>
                          </p:cTn>
                        </p:par>
                      </p:childTnLst>
                    </p:cTn>
                  </p:par>
                </p:childTnLst>
              </p:cTn>
              <p:nextCondLst>
                <p:cond evt="onClick" delay="0">
                  <p:tgtEl>
                    <p:spTgt spid="1005"/>
                  </p:tgtEl>
                </p:cond>
              </p:nextCondLst>
            </p:seq>
            <p:seq concurrent="1" nextAc="seek">
              <p:cTn id="4900" restart="whenNotActive" fill="hold" evtFilter="cancelBubble" nodeType="interactiveSeq">
                <p:stCondLst>
                  <p:cond evt="onClick" delay="0">
                    <p:tgtEl>
                      <p:spTgt spid="1004"/>
                    </p:tgtEl>
                  </p:cond>
                </p:stCondLst>
                <p:endSync evt="end" delay="0">
                  <p:rtn val="all"/>
                </p:endSync>
                <p:childTnLst>
                  <p:par>
                    <p:cTn id="4901" fill="hold">
                      <p:stCondLst>
                        <p:cond delay="0"/>
                      </p:stCondLst>
                      <p:childTnLst>
                        <p:par>
                          <p:cTn id="4902" fill="hold">
                            <p:stCondLst>
                              <p:cond delay="0"/>
                            </p:stCondLst>
                            <p:childTnLst>
                              <p:par>
                                <p:cTn id="4903" presetID="1" presetClass="exit" presetSubtype="0" fill="hold" grpId="1" nodeType="clickEffect">
                                  <p:stCondLst>
                                    <p:cond delay="0"/>
                                  </p:stCondLst>
                                  <p:childTnLst>
                                    <p:set>
                                      <p:cBhvr>
                                        <p:cTn id="4904" dur="1" fill="hold">
                                          <p:stCondLst>
                                            <p:cond delay="0"/>
                                          </p:stCondLst>
                                        </p:cTn>
                                        <p:tgtEl>
                                          <p:spTgt spid="1004"/>
                                        </p:tgtEl>
                                        <p:attrNameLst>
                                          <p:attrName>style.visibility</p:attrName>
                                        </p:attrNameLst>
                                      </p:cBhvr>
                                      <p:to>
                                        <p:strVal val="hidden"/>
                                      </p:to>
                                    </p:set>
                                  </p:childTnLst>
                                </p:cTn>
                              </p:par>
                              <p:par>
                                <p:cTn id="4905" presetID="1" presetClass="entr" presetSubtype="0" fill="hold" grpId="1" nodeType="withEffect">
                                  <p:stCondLst>
                                    <p:cond delay="0"/>
                                  </p:stCondLst>
                                  <p:childTnLst>
                                    <p:set>
                                      <p:cBhvr>
                                        <p:cTn id="4906" dur="1" fill="hold">
                                          <p:stCondLst>
                                            <p:cond delay="0"/>
                                          </p:stCondLst>
                                        </p:cTn>
                                        <p:tgtEl>
                                          <p:spTgt spid="1013"/>
                                        </p:tgtEl>
                                        <p:attrNameLst>
                                          <p:attrName>style.visibility</p:attrName>
                                        </p:attrNameLst>
                                      </p:cBhvr>
                                      <p:to>
                                        <p:strVal val="visible"/>
                                      </p:to>
                                    </p:set>
                                  </p:childTnLst>
                                </p:cTn>
                              </p:par>
                            </p:childTnLst>
                          </p:cTn>
                        </p:par>
                      </p:childTnLst>
                    </p:cTn>
                  </p:par>
                </p:childTnLst>
              </p:cTn>
              <p:nextCondLst>
                <p:cond evt="onClick" delay="0">
                  <p:tgtEl>
                    <p:spTgt spid="1004"/>
                  </p:tgtEl>
                </p:cond>
              </p:nextCondLst>
            </p:seq>
            <p:seq concurrent="1" nextAc="seek">
              <p:cTn id="4907" restart="whenNotActive" fill="hold" evtFilter="cancelBubble" nodeType="interactiveSeq">
                <p:stCondLst>
                  <p:cond evt="onClick" delay="0">
                    <p:tgtEl>
                      <p:spTgt spid="1023"/>
                    </p:tgtEl>
                  </p:cond>
                </p:stCondLst>
                <p:endSync evt="end" delay="0">
                  <p:rtn val="all"/>
                </p:endSync>
                <p:childTnLst>
                  <p:par>
                    <p:cTn id="4908" fill="hold">
                      <p:stCondLst>
                        <p:cond delay="0"/>
                      </p:stCondLst>
                      <p:childTnLst>
                        <p:par>
                          <p:cTn id="4909" fill="hold">
                            <p:stCondLst>
                              <p:cond delay="0"/>
                            </p:stCondLst>
                            <p:childTnLst>
                              <p:par>
                                <p:cTn id="4910" presetID="1" presetClass="exit" presetSubtype="0" fill="hold" grpId="0" nodeType="clickEffect">
                                  <p:stCondLst>
                                    <p:cond delay="0"/>
                                  </p:stCondLst>
                                  <p:childTnLst>
                                    <p:set>
                                      <p:cBhvr>
                                        <p:cTn id="4911" dur="1" fill="hold">
                                          <p:stCondLst>
                                            <p:cond delay="0"/>
                                          </p:stCondLst>
                                        </p:cTn>
                                        <p:tgtEl>
                                          <p:spTgt spid="1023"/>
                                        </p:tgtEl>
                                        <p:attrNameLst>
                                          <p:attrName>style.visibility</p:attrName>
                                        </p:attrNameLst>
                                      </p:cBhvr>
                                      <p:to>
                                        <p:strVal val="hidden"/>
                                      </p:to>
                                    </p:set>
                                  </p:childTnLst>
                                </p:cTn>
                              </p:par>
                              <p:par>
                                <p:cTn id="4912" presetID="1" presetClass="entr" presetSubtype="0" fill="hold" grpId="1" nodeType="withEffect">
                                  <p:stCondLst>
                                    <p:cond delay="0"/>
                                  </p:stCondLst>
                                  <p:childTnLst>
                                    <p:set>
                                      <p:cBhvr>
                                        <p:cTn id="4913" dur="1" fill="hold">
                                          <p:stCondLst>
                                            <p:cond delay="0"/>
                                          </p:stCondLst>
                                        </p:cTn>
                                        <p:tgtEl>
                                          <p:spTgt spid="1022"/>
                                        </p:tgtEl>
                                        <p:attrNameLst>
                                          <p:attrName>style.visibility</p:attrName>
                                        </p:attrNameLst>
                                      </p:cBhvr>
                                      <p:to>
                                        <p:strVal val="visible"/>
                                      </p:to>
                                    </p:set>
                                  </p:childTnLst>
                                </p:cTn>
                              </p:par>
                            </p:childTnLst>
                          </p:cTn>
                        </p:par>
                      </p:childTnLst>
                    </p:cTn>
                  </p:par>
                </p:childTnLst>
              </p:cTn>
              <p:nextCondLst>
                <p:cond evt="onClick" delay="0">
                  <p:tgtEl>
                    <p:spTgt spid="1023"/>
                  </p:tgtEl>
                </p:cond>
              </p:nextCondLst>
            </p:seq>
            <p:seq concurrent="1" nextAc="seek">
              <p:cTn id="4914" restart="whenNotActive" fill="hold" evtFilter="cancelBubble" nodeType="interactiveSeq">
                <p:stCondLst>
                  <p:cond evt="onClick" delay="0">
                    <p:tgtEl>
                      <p:spTgt spid="1022"/>
                    </p:tgtEl>
                  </p:cond>
                </p:stCondLst>
                <p:endSync evt="end" delay="0">
                  <p:rtn val="all"/>
                </p:endSync>
                <p:childTnLst>
                  <p:par>
                    <p:cTn id="4915" fill="hold">
                      <p:stCondLst>
                        <p:cond delay="0"/>
                      </p:stCondLst>
                      <p:childTnLst>
                        <p:par>
                          <p:cTn id="4916" fill="hold">
                            <p:stCondLst>
                              <p:cond delay="0"/>
                            </p:stCondLst>
                            <p:childTnLst>
                              <p:par>
                                <p:cTn id="4917" presetID="1" presetClass="exit" presetSubtype="0" fill="hold" grpId="0" nodeType="clickEffect">
                                  <p:stCondLst>
                                    <p:cond delay="0"/>
                                  </p:stCondLst>
                                  <p:childTnLst>
                                    <p:set>
                                      <p:cBhvr>
                                        <p:cTn id="4918" dur="1" fill="hold">
                                          <p:stCondLst>
                                            <p:cond delay="0"/>
                                          </p:stCondLst>
                                        </p:cTn>
                                        <p:tgtEl>
                                          <p:spTgt spid="1022"/>
                                        </p:tgtEl>
                                        <p:attrNameLst>
                                          <p:attrName>style.visibility</p:attrName>
                                        </p:attrNameLst>
                                      </p:cBhvr>
                                      <p:to>
                                        <p:strVal val="hidden"/>
                                      </p:to>
                                    </p:set>
                                  </p:childTnLst>
                                </p:cTn>
                              </p:par>
                              <p:par>
                                <p:cTn id="4919" presetID="1" presetClass="entr" presetSubtype="0" fill="hold" grpId="1" nodeType="withEffect">
                                  <p:stCondLst>
                                    <p:cond delay="0"/>
                                  </p:stCondLst>
                                  <p:childTnLst>
                                    <p:set>
                                      <p:cBhvr>
                                        <p:cTn id="4920" dur="1" fill="hold">
                                          <p:stCondLst>
                                            <p:cond delay="0"/>
                                          </p:stCondLst>
                                        </p:cTn>
                                        <p:tgtEl>
                                          <p:spTgt spid="1021"/>
                                        </p:tgtEl>
                                        <p:attrNameLst>
                                          <p:attrName>style.visibility</p:attrName>
                                        </p:attrNameLst>
                                      </p:cBhvr>
                                      <p:to>
                                        <p:strVal val="visible"/>
                                      </p:to>
                                    </p:set>
                                  </p:childTnLst>
                                </p:cTn>
                              </p:par>
                            </p:childTnLst>
                          </p:cTn>
                        </p:par>
                      </p:childTnLst>
                    </p:cTn>
                  </p:par>
                </p:childTnLst>
              </p:cTn>
              <p:nextCondLst>
                <p:cond evt="onClick" delay="0">
                  <p:tgtEl>
                    <p:spTgt spid="1022"/>
                  </p:tgtEl>
                </p:cond>
              </p:nextCondLst>
            </p:seq>
            <p:seq concurrent="1" nextAc="seek">
              <p:cTn id="4921" restart="whenNotActive" fill="hold" evtFilter="cancelBubble" nodeType="interactiveSeq">
                <p:stCondLst>
                  <p:cond evt="onClick" delay="0">
                    <p:tgtEl>
                      <p:spTgt spid="1021"/>
                    </p:tgtEl>
                  </p:cond>
                </p:stCondLst>
                <p:endSync evt="end" delay="0">
                  <p:rtn val="all"/>
                </p:endSync>
                <p:childTnLst>
                  <p:par>
                    <p:cTn id="4922" fill="hold">
                      <p:stCondLst>
                        <p:cond delay="0"/>
                      </p:stCondLst>
                      <p:childTnLst>
                        <p:par>
                          <p:cTn id="4923" fill="hold">
                            <p:stCondLst>
                              <p:cond delay="0"/>
                            </p:stCondLst>
                            <p:childTnLst>
                              <p:par>
                                <p:cTn id="4924" presetID="1" presetClass="exit" presetSubtype="0" fill="hold" grpId="0" nodeType="clickEffect">
                                  <p:stCondLst>
                                    <p:cond delay="0"/>
                                  </p:stCondLst>
                                  <p:childTnLst>
                                    <p:set>
                                      <p:cBhvr>
                                        <p:cTn id="4925" dur="1" fill="hold">
                                          <p:stCondLst>
                                            <p:cond delay="0"/>
                                          </p:stCondLst>
                                        </p:cTn>
                                        <p:tgtEl>
                                          <p:spTgt spid="1021"/>
                                        </p:tgtEl>
                                        <p:attrNameLst>
                                          <p:attrName>style.visibility</p:attrName>
                                        </p:attrNameLst>
                                      </p:cBhvr>
                                      <p:to>
                                        <p:strVal val="hidden"/>
                                      </p:to>
                                    </p:set>
                                  </p:childTnLst>
                                </p:cTn>
                              </p:par>
                              <p:par>
                                <p:cTn id="4926" presetID="1" presetClass="entr" presetSubtype="0" fill="hold" grpId="0" nodeType="withEffect">
                                  <p:stCondLst>
                                    <p:cond delay="0"/>
                                  </p:stCondLst>
                                  <p:childTnLst>
                                    <p:set>
                                      <p:cBhvr>
                                        <p:cTn id="4927" dur="1" fill="hold">
                                          <p:stCondLst>
                                            <p:cond delay="0"/>
                                          </p:stCondLst>
                                        </p:cTn>
                                        <p:tgtEl>
                                          <p:spTgt spid="1020"/>
                                        </p:tgtEl>
                                        <p:attrNameLst>
                                          <p:attrName>style.visibility</p:attrName>
                                        </p:attrNameLst>
                                      </p:cBhvr>
                                      <p:to>
                                        <p:strVal val="visible"/>
                                      </p:to>
                                    </p:set>
                                  </p:childTnLst>
                                </p:cTn>
                              </p:par>
                            </p:childTnLst>
                          </p:cTn>
                        </p:par>
                      </p:childTnLst>
                    </p:cTn>
                  </p:par>
                </p:childTnLst>
              </p:cTn>
              <p:nextCondLst>
                <p:cond evt="onClick" delay="0">
                  <p:tgtEl>
                    <p:spTgt spid="1021"/>
                  </p:tgtEl>
                </p:cond>
              </p:nextCondLst>
            </p:seq>
            <p:seq concurrent="1" nextAc="seek">
              <p:cTn id="4928" restart="whenNotActive" fill="hold" evtFilter="cancelBubble" nodeType="interactiveSeq">
                <p:stCondLst>
                  <p:cond evt="onClick" delay="0">
                    <p:tgtEl>
                      <p:spTgt spid="1020"/>
                    </p:tgtEl>
                  </p:cond>
                </p:stCondLst>
                <p:endSync evt="end" delay="0">
                  <p:rtn val="all"/>
                </p:endSync>
                <p:childTnLst>
                  <p:par>
                    <p:cTn id="4929" fill="hold">
                      <p:stCondLst>
                        <p:cond delay="0"/>
                      </p:stCondLst>
                      <p:childTnLst>
                        <p:par>
                          <p:cTn id="4930" fill="hold">
                            <p:stCondLst>
                              <p:cond delay="0"/>
                            </p:stCondLst>
                            <p:childTnLst>
                              <p:par>
                                <p:cTn id="4931" presetID="1" presetClass="exit" presetSubtype="0" fill="hold" grpId="1" nodeType="clickEffect">
                                  <p:stCondLst>
                                    <p:cond delay="0"/>
                                  </p:stCondLst>
                                  <p:childTnLst>
                                    <p:set>
                                      <p:cBhvr>
                                        <p:cTn id="4932" dur="1" fill="hold">
                                          <p:stCondLst>
                                            <p:cond delay="0"/>
                                          </p:stCondLst>
                                        </p:cTn>
                                        <p:tgtEl>
                                          <p:spTgt spid="1020"/>
                                        </p:tgtEl>
                                        <p:attrNameLst>
                                          <p:attrName>style.visibility</p:attrName>
                                        </p:attrNameLst>
                                      </p:cBhvr>
                                      <p:to>
                                        <p:strVal val="hidden"/>
                                      </p:to>
                                    </p:set>
                                  </p:childTnLst>
                                </p:cTn>
                              </p:par>
                              <p:par>
                                <p:cTn id="4933" presetID="1" presetClass="entr" presetSubtype="0" fill="hold" grpId="0" nodeType="withEffect">
                                  <p:stCondLst>
                                    <p:cond delay="0"/>
                                  </p:stCondLst>
                                  <p:childTnLst>
                                    <p:set>
                                      <p:cBhvr>
                                        <p:cTn id="4934" dur="1" fill="hold">
                                          <p:stCondLst>
                                            <p:cond delay="0"/>
                                          </p:stCondLst>
                                        </p:cTn>
                                        <p:tgtEl>
                                          <p:spTgt spid="1019"/>
                                        </p:tgtEl>
                                        <p:attrNameLst>
                                          <p:attrName>style.visibility</p:attrName>
                                        </p:attrNameLst>
                                      </p:cBhvr>
                                      <p:to>
                                        <p:strVal val="visible"/>
                                      </p:to>
                                    </p:set>
                                  </p:childTnLst>
                                </p:cTn>
                              </p:par>
                            </p:childTnLst>
                          </p:cTn>
                        </p:par>
                      </p:childTnLst>
                    </p:cTn>
                  </p:par>
                </p:childTnLst>
              </p:cTn>
              <p:nextCondLst>
                <p:cond evt="onClick" delay="0">
                  <p:tgtEl>
                    <p:spTgt spid="1020"/>
                  </p:tgtEl>
                </p:cond>
              </p:nextCondLst>
            </p:seq>
            <p:seq concurrent="1" nextAc="seek">
              <p:cTn id="4935" restart="whenNotActive" fill="hold" evtFilter="cancelBubble" nodeType="interactiveSeq">
                <p:stCondLst>
                  <p:cond evt="onClick" delay="0">
                    <p:tgtEl>
                      <p:spTgt spid="1019"/>
                    </p:tgtEl>
                  </p:cond>
                </p:stCondLst>
                <p:endSync evt="end" delay="0">
                  <p:rtn val="all"/>
                </p:endSync>
                <p:childTnLst>
                  <p:par>
                    <p:cTn id="4936" fill="hold">
                      <p:stCondLst>
                        <p:cond delay="0"/>
                      </p:stCondLst>
                      <p:childTnLst>
                        <p:par>
                          <p:cTn id="4937" fill="hold">
                            <p:stCondLst>
                              <p:cond delay="0"/>
                            </p:stCondLst>
                            <p:childTnLst>
                              <p:par>
                                <p:cTn id="4938" presetID="1" presetClass="exit" presetSubtype="0" fill="hold" grpId="1" nodeType="clickEffect">
                                  <p:stCondLst>
                                    <p:cond delay="0"/>
                                  </p:stCondLst>
                                  <p:childTnLst>
                                    <p:set>
                                      <p:cBhvr>
                                        <p:cTn id="4939" dur="1" fill="hold">
                                          <p:stCondLst>
                                            <p:cond delay="0"/>
                                          </p:stCondLst>
                                        </p:cTn>
                                        <p:tgtEl>
                                          <p:spTgt spid="1019"/>
                                        </p:tgtEl>
                                        <p:attrNameLst>
                                          <p:attrName>style.visibility</p:attrName>
                                        </p:attrNameLst>
                                      </p:cBhvr>
                                      <p:to>
                                        <p:strVal val="hidden"/>
                                      </p:to>
                                    </p:set>
                                  </p:childTnLst>
                                </p:cTn>
                              </p:par>
                              <p:par>
                                <p:cTn id="4940" presetID="1" presetClass="entr" presetSubtype="0" fill="hold" grpId="0" nodeType="withEffect">
                                  <p:stCondLst>
                                    <p:cond delay="0"/>
                                  </p:stCondLst>
                                  <p:childTnLst>
                                    <p:set>
                                      <p:cBhvr>
                                        <p:cTn id="4941" dur="1" fill="hold">
                                          <p:stCondLst>
                                            <p:cond delay="0"/>
                                          </p:stCondLst>
                                        </p:cTn>
                                        <p:tgtEl>
                                          <p:spTgt spid="1018"/>
                                        </p:tgtEl>
                                        <p:attrNameLst>
                                          <p:attrName>style.visibility</p:attrName>
                                        </p:attrNameLst>
                                      </p:cBhvr>
                                      <p:to>
                                        <p:strVal val="visible"/>
                                      </p:to>
                                    </p:set>
                                  </p:childTnLst>
                                </p:cTn>
                              </p:par>
                            </p:childTnLst>
                          </p:cTn>
                        </p:par>
                      </p:childTnLst>
                    </p:cTn>
                  </p:par>
                </p:childTnLst>
              </p:cTn>
              <p:nextCondLst>
                <p:cond evt="onClick" delay="0">
                  <p:tgtEl>
                    <p:spTgt spid="1019"/>
                  </p:tgtEl>
                </p:cond>
              </p:nextCondLst>
            </p:seq>
            <p:seq concurrent="1" nextAc="seek">
              <p:cTn id="4942" restart="whenNotActive" fill="hold" evtFilter="cancelBubble" nodeType="interactiveSeq">
                <p:stCondLst>
                  <p:cond evt="onClick" delay="0">
                    <p:tgtEl>
                      <p:spTgt spid="1018"/>
                    </p:tgtEl>
                  </p:cond>
                </p:stCondLst>
                <p:endSync evt="end" delay="0">
                  <p:rtn val="all"/>
                </p:endSync>
                <p:childTnLst>
                  <p:par>
                    <p:cTn id="4943" fill="hold">
                      <p:stCondLst>
                        <p:cond delay="0"/>
                      </p:stCondLst>
                      <p:childTnLst>
                        <p:par>
                          <p:cTn id="4944" fill="hold">
                            <p:stCondLst>
                              <p:cond delay="0"/>
                            </p:stCondLst>
                            <p:childTnLst>
                              <p:par>
                                <p:cTn id="4945" presetID="1" presetClass="exit" presetSubtype="0" fill="hold" grpId="1" nodeType="clickEffect">
                                  <p:stCondLst>
                                    <p:cond delay="0"/>
                                  </p:stCondLst>
                                  <p:childTnLst>
                                    <p:set>
                                      <p:cBhvr>
                                        <p:cTn id="4946" dur="1" fill="hold">
                                          <p:stCondLst>
                                            <p:cond delay="0"/>
                                          </p:stCondLst>
                                        </p:cTn>
                                        <p:tgtEl>
                                          <p:spTgt spid="1018"/>
                                        </p:tgtEl>
                                        <p:attrNameLst>
                                          <p:attrName>style.visibility</p:attrName>
                                        </p:attrNameLst>
                                      </p:cBhvr>
                                      <p:to>
                                        <p:strVal val="hidden"/>
                                      </p:to>
                                    </p:set>
                                  </p:childTnLst>
                                </p:cTn>
                              </p:par>
                              <p:par>
                                <p:cTn id="4947" presetID="1" presetClass="entr" presetSubtype="0" fill="hold" grpId="0" nodeType="withEffect">
                                  <p:stCondLst>
                                    <p:cond delay="0"/>
                                  </p:stCondLst>
                                  <p:childTnLst>
                                    <p:set>
                                      <p:cBhvr>
                                        <p:cTn id="4948" dur="1" fill="hold">
                                          <p:stCondLst>
                                            <p:cond delay="0"/>
                                          </p:stCondLst>
                                        </p:cTn>
                                        <p:tgtEl>
                                          <p:spTgt spid="1017"/>
                                        </p:tgtEl>
                                        <p:attrNameLst>
                                          <p:attrName>style.visibility</p:attrName>
                                        </p:attrNameLst>
                                      </p:cBhvr>
                                      <p:to>
                                        <p:strVal val="visible"/>
                                      </p:to>
                                    </p:set>
                                  </p:childTnLst>
                                </p:cTn>
                              </p:par>
                            </p:childTnLst>
                          </p:cTn>
                        </p:par>
                      </p:childTnLst>
                    </p:cTn>
                  </p:par>
                </p:childTnLst>
              </p:cTn>
              <p:nextCondLst>
                <p:cond evt="onClick" delay="0">
                  <p:tgtEl>
                    <p:spTgt spid="1018"/>
                  </p:tgtEl>
                </p:cond>
              </p:nextCondLst>
            </p:seq>
            <p:seq concurrent="1" nextAc="seek">
              <p:cTn id="4949" restart="whenNotActive" fill="hold" evtFilter="cancelBubble" nodeType="interactiveSeq">
                <p:stCondLst>
                  <p:cond evt="onClick" delay="0">
                    <p:tgtEl>
                      <p:spTgt spid="1017"/>
                    </p:tgtEl>
                  </p:cond>
                </p:stCondLst>
                <p:endSync evt="end" delay="0">
                  <p:rtn val="all"/>
                </p:endSync>
                <p:childTnLst>
                  <p:par>
                    <p:cTn id="4950" fill="hold">
                      <p:stCondLst>
                        <p:cond delay="0"/>
                      </p:stCondLst>
                      <p:childTnLst>
                        <p:par>
                          <p:cTn id="4951" fill="hold">
                            <p:stCondLst>
                              <p:cond delay="0"/>
                            </p:stCondLst>
                            <p:childTnLst>
                              <p:par>
                                <p:cTn id="4952" presetID="1" presetClass="exit" presetSubtype="0" fill="hold" grpId="1" nodeType="clickEffect">
                                  <p:stCondLst>
                                    <p:cond delay="0"/>
                                  </p:stCondLst>
                                  <p:childTnLst>
                                    <p:set>
                                      <p:cBhvr>
                                        <p:cTn id="4953" dur="1" fill="hold">
                                          <p:stCondLst>
                                            <p:cond delay="0"/>
                                          </p:stCondLst>
                                        </p:cTn>
                                        <p:tgtEl>
                                          <p:spTgt spid="1017"/>
                                        </p:tgtEl>
                                        <p:attrNameLst>
                                          <p:attrName>style.visibility</p:attrName>
                                        </p:attrNameLst>
                                      </p:cBhvr>
                                      <p:to>
                                        <p:strVal val="hidden"/>
                                      </p:to>
                                    </p:set>
                                  </p:childTnLst>
                                </p:cTn>
                              </p:par>
                              <p:par>
                                <p:cTn id="4954" presetID="1" presetClass="entr" presetSubtype="0" fill="hold" grpId="0" nodeType="withEffect">
                                  <p:stCondLst>
                                    <p:cond delay="0"/>
                                  </p:stCondLst>
                                  <p:childTnLst>
                                    <p:set>
                                      <p:cBhvr>
                                        <p:cTn id="4955" dur="1" fill="hold">
                                          <p:stCondLst>
                                            <p:cond delay="0"/>
                                          </p:stCondLst>
                                        </p:cTn>
                                        <p:tgtEl>
                                          <p:spTgt spid="1016"/>
                                        </p:tgtEl>
                                        <p:attrNameLst>
                                          <p:attrName>style.visibility</p:attrName>
                                        </p:attrNameLst>
                                      </p:cBhvr>
                                      <p:to>
                                        <p:strVal val="visible"/>
                                      </p:to>
                                    </p:set>
                                  </p:childTnLst>
                                </p:cTn>
                              </p:par>
                            </p:childTnLst>
                          </p:cTn>
                        </p:par>
                      </p:childTnLst>
                    </p:cTn>
                  </p:par>
                </p:childTnLst>
              </p:cTn>
              <p:nextCondLst>
                <p:cond evt="onClick" delay="0">
                  <p:tgtEl>
                    <p:spTgt spid="1017"/>
                  </p:tgtEl>
                </p:cond>
              </p:nextCondLst>
            </p:seq>
            <p:seq concurrent="1" nextAc="seek">
              <p:cTn id="4956" restart="whenNotActive" fill="hold" evtFilter="cancelBubble" nodeType="interactiveSeq">
                <p:stCondLst>
                  <p:cond evt="onClick" delay="0">
                    <p:tgtEl>
                      <p:spTgt spid="1016"/>
                    </p:tgtEl>
                  </p:cond>
                </p:stCondLst>
                <p:endSync evt="end" delay="0">
                  <p:rtn val="all"/>
                </p:endSync>
                <p:childTnLst>
                  <p:par>
                    <p:cTn id="4957" fill="hold">
                      <p:stCondLst>
                        <p:cond delay="0"/>
                      </p:stCondLst>
                      <p:childTnLst>
                        <p:par>
                          <p:cTn id="4958" fill="hold">
                            <p:stCondLst>
                              <p:cond delay="0"/>
                            </p:stCondLst>
                            <p:childTnLst>
                              <p:par>
                                <p:cTn id="4959" presetID="1" presetClass="exit" presetSubtype="0" fill="hold" grpId="1" nodeType="clickEffect">
                                  <p:stCondLst>
                                    <p:cond delay="0"/>
                                  </p:stCondLst>
                                  <p:childTnLst>
                                    <p:set>
                                      <p:cBhvr>
                                        <p:cTn id="4960" dur="1" fill="hold">
                                          <p:stCondLst>
                                            <p:cond delay="0"/>
                                          </p:stCondLst>
                                        </p:cTn>
                                        <p:tgtEl>
                                          <p:spTgt spid="1016"/>
                                        </p:tgtEl>
                                        <p:attrNameLst>
                                          <p:attrName>style.visibility</p:attrName>
                                        </p:attrNameLst>
                                      </p:cBhvr>
                                      <p:to>
                                        <p:strVal val="hidden"/>
                                      </p:to>
                                    </p:set>
                                  </p:childTnLst>
                                </p:cTn>
                              </p:par>
                              <p:par>
                                <p:cTn id="4961" presetID="1" presetClass="entr" presetSubtype="0" fill="hold" grpId="0" nodeType="withEffect">
                                  <p:stCondLst>
                                    <p:cond delay="0"/>
                                  </p:stCondLst>
                                  <p:childTnLst>
                                    <p:set>
                                      <p:cBhvr>
                                        <p:cTn id="4962" dur="1" fill="hold">
                                          <p:stCondLst>
                                            <p:cond delay="0"/>
                                          </p:stCondLst>
                                        </p:cTn>
                                        <p:tgtEl>
                                          <p:spTgt spid="1015"/>
                                        </p:tgtEl>
                                        <p:attrNameLst>
                                          <p:attrName>style.visibility</p:attrName>
                                        </p:attrNameLst>
                                      </p:cBhvr>
                                      <p:to>
                                        <p:strVal val="visible"/>
                                      </p:to>
                                    </p:set>
                                  </p:childTnLst>
                                </p:cTn>
                              </p:par>
                            </p:childTnLst>
                          </p:cTn>
                        </p:par>
                      </p:childTnLst>
                    </p:cTn>
                  </p:par>
                </p:childTnLst>
              </p:cTn>
              <p:nextCondLst>
                <p:cond evt="onClick" delay="0">
                  <p:tgtEl>
                    <p:spTgt spid="1016"/>
                  </p:tgtEl>
                </p:cond>
              </p:nextCondLst>
            </p:seq>
            <p:seq concurrent="1" nextAc="seek">
              <p:cTn id="4963" restart="whenNotActive" fill="hold" evtFilter="cancelBubble" nodeType="interactiveSeq">
                <p:stCondLst>
                  <p:cond evt="onClick" delay="0">
                    <p:tgtEl>
                      <p:spTgt spid="1015"/>
                    </p:tgtEl>
                  </p:cond>
                </p:stCondLst>
                <p:endSync evt="end" delay="0">
                  <p:rtn val="all"/>
                </p:endSync>
                <p:childTnLst>
                  <p:par>
                    <p:cTn id="4964" fill="hold">
                      <p:stCondLst>
                        <p:cond delay="0"/>
                      </p:stCondLst>
                      <p:childTnLst>
                        <p:par>
                          <p:cTn id="4965" fill="hold">
                            <p:stCondLst>
                              <p:cond delay="0"/>
                            </p:stCondLst>
                            <p:childTnLst>
                              <p:par>
                                <p:cTn id="4966" presetID="1" presetClass="exit" presetSubtype="0" fill="hold" grpId="1" nodeType="clickEffect">
                                  <p:stCondLst>
                                    <p:cond delay="0"/>
                                  </p:stCondLst>
                                  <p:childTnLst>
                                    <p:set>
                                      <p:cBhvr>
                                        <p:cTn id="4967" dur="1" fill="hold">
                                          <p:stCondLst>
                                            <p:cond delay="0"/>
                                          </p:stCondLst>
                                        </p:cTn>
                                        <p:tgtEl>
                                          <p:spTgt spid="1015"/>
                                        </p:tgtEl>
                                        <p:attrNameLst>
                                          <p:attrName>style.visibility</p:attrName>
                                        </p:attrNameLst>
                                      </p:cBhvr>
                                      <p:to>
                                        <p:strVal val="hidden"/>
                                      </p:to>
                                    </p:set>
                                  </p:childTnLst>
                                </p:cTn>
                              </p:par>
                              <p:par>
                                <p:cTn id="4968" presetID="1" presetClass="entr" presetSubtype="0" fill="hold" grpId="0" nodeType="withEffect">
                                  <p:stCondLst>
                                    <p:cond delay="0"/>
                                  </p:stCondLst>
                                  <p:childTnLst>
                                    <p:set>
                                      <p:cBhvr>
                                        <p:cTn id="4969" dur="1" fill="hold">
                                          <p:stCondLst>
                                            <p:cond delay="0"/>
                                          </p:stCondLst>
                                        </p:cTn>
                                        <p:tgtEl>
                                          <p:spTgt spid="1014"/>
                                        </p:tgtEl>
                                        <p:attrNameLst>
                                          <p:attrName>style.visibility</p:attrName>
                                        </p:attrNameLst>
                                      </p:cBhvr>
                                      <p:to>
                                        <p:strVal val="visible"/>
                                      </p:to>
                                    </p:set>
                                  </p:childTnLst>
                                </p:cTn>
                              </p:par>
                            </p:childTnLst>
                          </p:cTn>
                        </p:par>
                      </p:childTnLst>
                    </p:cTn>
                  </p:par>
                </p:childTnLst>
              </p:cTn>
              <p:nextCondLst>
                <p:cond evt="onClick" delay="0">
                  <p:tgtEl>
                    <p:spTgt spid="1015"/>
                  </p:tgtEl>
                </p:cond>
              </p:nextCondLst>
            </p:seq>
            <p:seq concurrent="1" nextAc="seek">
              <p:cTn id="4970" restart="whenNotActive" fill="hold" evtFilter="cancelBubble" nodeType="interactiveSeq">
                <p:stCondLst>
                  <p:cond evt="onClick" delay="0">
                    <p:tgtEl>
                      <p:spTgt spid="1014"/>
                    </p:tgtEl>
                  </p:cond>
                </p:stCondLst>
                <p:endSync evt="end" delay="0">
                  <p:rtn val="all"/>
                </p:endSync>
                <p:childTnLst>
                  <p:par>
                    <p:cTn id="4971" fill="hold">
                      <p:stCondLst>
                        <p:cond delay="0"/>
                      </p:stCondLst>
                      <p:childTnLst>
                        <p:par>
                          <p:cTn id="4972" fill="hold">
                            <p:stCondLst>
                              <p:cond delay="0"/>
                            </p:stCondLst>
                            <p:childTnLst>
                              <p:par>
                                <p:cTn id="4973" presetID="1" presetClass="exit" presetSubtype="0" fill="hold" grpId="1" nodeType="clickEffect">
                                  <p:stCondLst>
                                    <p:cond delay="0"/>
                                  </p:stCondLst>
                                  <p:childTnLst>
                                    <p:set>
                                      <p:cBhvr>
                                        <p:cTn id="4974" dur="1" fill="hold">
                                          <p:stCondLst>
                                            <p:cond delay="0"/>
                                          </p:stCondLst>
                                        </p:cTn>
                                        <p:tgtEl>
                                          <p:spTgt spid="1014"/>
                                        </p:tgtEl>
                                        <p:attrNameLst>
                                          <p:attrName>style.visibility</p:attrName>
                                        </p:attrNameLst>
                                      </p:cBhvr>
                                      <p:to>
                                        <p:strVal val="hidden"/>
                                      </p:to>
                                    </p:set>
                                  </p:childTnLst>
                                </p:cTn>
                              </p:par>
                              <p:par>
                                <p:cTn id="4975" presetID="1" presetClass="entr" presetSubtype="0" fill="hold" grpId="1" nodeType="withEffect">
                                  <p:stCondLst>
                                    <p:cond delay="0"/>
                                  </p:stCondLst>
                                  <p:childTnLst>
                                    <p:set>
                                      <p:cBhvr>
                                        <p:cTn id="4976" dur="1" fill="hold">
                                          <p:stCondLst>
                                            <p:cond delay="0"/>
                                          </p:stCondLst>
                                        </p:cTn>
                                        <p:tgtEl>
                                          <p:spTgt spid="1023"/>
                                        </p:tgtEl>
                                        <p:attrNameLst>
                                          <p:attrName>style.visibility</p:attrName>
                                        </p:attrNameLst>
                                      </p:cBhvr>
                                      <p:to>
                                        <p:strVal val="visible"/>
                                      </p:to>
                                    </p:set>
                                  </p:childTnLst>
                                </p:cTn>
                              </p:par>
                            </p:childTnLst>
                          </p:cTn>
                        </p:par>
                      </p:childTnLst>
                    </p:cTn>
                  </p:par>
                </p:childTnLst>
              </p:cTn>
              <p:nextCondLst>
                <p:cond evt="onClick" delay="0">
                  <p:tgtEl>
                    <p:spTgt spid="1014"/>
                  </p:tgtEl>
                </p:cond>
              </p:nextCondLst>
            </p:seq>
            <p:seq concurrent="1" nextAc="seek">
              <p:cTn id="4977" restart="whenNotActive" fill="hold" evtFilter="cancelBubble" nodeType="interactiveSeq">
                <p:stCondLst>
                  <p:cond evt="onClick" delay="0">
                    <p:tgtEl>
                      <p:spTgt spid="1035"/>
                    </p:tgtEl>
                  </p:cond>
                </p:stCondLst>
                <p:endSync evt="end" delay="0">
                  <p:rtn val="all"/>
                </p:endSync>
                <p:childTnLst>
                  <p:par>
                    <p:cTn id="4978" fill="hold">
                      <p:stCondLst>
                        <p:cond delay="0"/>
                      </p:stCondLst>
                      <p:childTnLst>
                        <p:par>
                          <p:cTn id="4979" fill="hold">
                            <p:stCondLst>
                              <p:cond delay="0"/>
                            </p:stCondLst>
                            <p:childTnLst>
                              <p:par>
                                <p:cTn id="4980" presetID="1" presetClass="exit" presetSubtype="0" fill="hold" grpId="0" nodeType="clickEffect">
                                  <p:stCondLst>
                                    <p:cond delay="0"/>
                                  </p:stCondLst>
                                  <p:childTnLst>
                                    <p:set>
                                      <p:cBhvr>
                                        <p:cTn id="4981" dur="1" fill="hold">
                                          <p:stCondLst>
                                            <p:cond delay="0"/>
                                          </p:stCondLst>
                                        </p:cTn>
                                        <p:tgtEl>
                                          <p:spTgt spid="1035"/>
                                        </p:tgtEl>
                                        <p:attrNameLst>
                                          <p:attrName>style.visibility</p:attrName>
                                        </p:attrNameLst>
                                      </p:cBhvr>
                                      <p:to>
                                        <p:strVal val="hidden"/>
                                      </p:to>
                                    </p:set>
                                  </p:childTnLst>
                                </p:cTn>
                              </p:par>
                              <p:par>
                                <p:cTn id="4982" presetID="1" presetClass="entr" presetSubtype="0" fill="hold" grpId="1" nodeType="withEffect">
                                  <p:stCondLst>
                                    <p:cond delay="0"/>
                                  </p:stCondLst>
                                  <p:childTnLst>
                                    <p:set>
                                      <p:cBhvr>
                                        <p:cTn id="4983" dur="1" fill="hold">
                                          <p:stCondLst>
                                            <p:cond delay="0"/>
                                          </p:stCondLst>
                                        </p:cTn>
                                        <p:tgtEl>
                                          <p:spTgt spid="1034"/>
                                        </p:tgtEl>
                                        <p:attrNameLst>
                                          <p:attrName>style.visibility</p:attrName>
                                        </p:attrNameLst>
                                      </p:cBhvr>
                                      <p:to>
                                        <p:strVal val="visible"/>
                                      </p:to>
                                    </p:set>
                                  </p:childTnLst>
                                </p:cTn>
                              </p:par>
                            </p:childTnLst>
                          </p:cTn>
                        </p:par>
                      </p:childTnLst>
                    </p:cTn>
                  </p:par>
                </p:childTnLst>
              </p:cTn>
              <p:nextCondLst>
                <p:cond evt="onClick" delay="0">
                  <p:tgtEl>
                    <p:spTgt spid="1035"/>
                  </p:tgtEl>
                </p:cond>
              </p:nextCondLst>
            </p:seq>
            <p:seq concurrent="1" nextAc="seek">
              <p:cTn id="4984" restart="whenNotActive" fill="hold" evtFilter="cancelBubble" nodeType="interactiveSeq">
                <p:stCondLst>
                  <p:cond evt="onClick" delay="0">
                    <p:tgtEl>
                      <p:spTgt spid="1034"/>
                    </p:tgtEl>
                  </p:cond>
                </p:stCondLst>
                <p:endSync evt="end" delay="0">
                  <p:rtn val="all"/>
                </p:endSync>
                <p:childTnLst>
                  <p:par>
                    <p:cTn id="4985" fill="hold">
                      <p:stCondLst>
                        <p:cond delay="0"/>
                      </p:stCondLst>
                      <p:childTnLst>
                        <p:par>
                          <p:cTn id="4986" fill="hold">
                            <p:stCondLst>
                              <p:cond delay="0"/>
                            </p:stCondLst>
                            <p:childTnLst>
                              <p:par>
                                <p:cTn id="4987" presetID="1" presetClass="exit" presetSubtype="0" fill="hold" grpId="0" nodeType="clickEffect">
                                  <p:stCondLst>
                                    <p:cond delay="0"/>
                                  </p:stCondLst>
                                  <p:childTnLst>
                                    <p:set>
                                      <p:cBhvr>
                                        <p:cTn id="4988" dur="1" fill="hold">
                                          <p:stCondLst>
                                            <p:cond delay="0"/>
                                          </p:stCondLst>
                                        </p:cTn>
                                        <p:tgtEl>
                                          <p:spTgt spid="1034"/>
                                        </p:tgtEl>
                                        <p:attrNameLst>
                                          <p:attrName>style.visibility</p:attrName>
                                        </p:attrNameLst>
                                      </p:cBhvr>
                                      <p:to>
                                        <p:strVal val="hidden"/>
                                      </p:to>
                                    </p:set>
                                  </p:childTnLst>
                                </p:cTn>
                              </p:par>
                              <p:par>
                                <p:cTn id="4989" presetID="1" presetClass="entr" presetSubtype="0" fill="hold" grpId="1" nodeType="withEffect">
                                  <p:stCondLst>
                                    <p:cond delay="0"/>
                                  </p:stCondLst>
                                  <p:childTnLst>
                                    <p:set>
                                      <p:cBhvr>
                                        <p:cTn id="4990" dur="1" fill="hold">
                                          <p:stCondLst>
                                            <p:cond delay="0"/>
                                          </p:stCondLst>
                                        </p:cTn>
                                        <p:tgtEl>
                                          <p:spTgt spid="1033"/>
                                        </p:tgtEl>
                                        <p:attrNameLst>
                                          <p:attrName>style.visibility</p:attrName>
                                        </p:attrNameLst>
                                      </p:cBhvr>
                                      <p:to>
                                        <p:strVal val="visible"/>
                                      </p:to>
                                    </p:set>
                                  </p:childTnLst>
                                </p:cTn>
                              </p:par>
                            </p:childTnLst>
                          </p:cTn>
                        </p:par>
                      </p:childTnLst>
                    </p:cTn>
                  </p:par>
                </p:childTnLst>
              </p:cTn>
              <p:nextCondLst>
                <p:cond evt="onClick" delay="0">
                  <p:tgtEl>
                    <p:spTgt spid="1034"/>
                  </p:tgtEl>
                </p:cond>
              </p:nextCondLst>
            </p:seq>
            <p:seq concurrent="1" nextAc="seek">
              <p:cTn id="4991" restart="whenNotActive" fill="hold" evtFilter="cancelBubble" nodeType="interactiveSeq">
                <p:stCondLst>
                  <p:cond evt="onClick" delay="0">
                    <p:tgtEl>
                      <p:spTgt spid="1033"/>
                    </p:tgtEl>
                  </p:cond>
                </p:stCondLst>
                <p:endSync evt="end" delay="0">
                  <p:rtn val="all"/>
                </p:endSync>
                <p:childTnLst>
                  <p:par>
                    <p:cTn id="4992" fill="hold">
                      <p:stCondLst>
                        <p:cond delay="0"/>
                      </p:stCondLst>
                      <p:childTnLst>
                        <p:par>
                          <p:cTn id="4993" fill="hold">
                            <p:stCondLst>
                              <p:cond delay="0"/>
                            </p:stCondLst>
                            <p:childTnLst>
                              <p:par>
                                <p:cTn id="4994" presetID="1" presetClass="exit" presetSubtype="0" fill="hold" grpId="0" nodeType="clickEffect">
                                  <p:stCondLst>
                                    <p:cond delay="0"/>
                                  </p:stCondLst>
                                  <p:childTnLst>
                                    <p:set>
                                      <p:cBhvr>
                                        <p:cTn id="4995" dur="1" fill="hold">
                                          <p:stCondLst>
                                            <p:cond delay="0"/>
                                          </p:stCondLst>
                                        </p:cTn>
                                        <p:tgtEl>
                                          <p:spTgt spid="1033"/>
                                        </p:tgtEl>
                                        <p:attrNameLst>
                                          <p:attrName>style.visibility</p:attrName>
                                        </p:attrNameLst>
                                      </p:cBhvr>
                                      <p:to>
                                        <p:strVal val="hidden"/>
                                      </p:to>
                                    </p:set>
                                  </p:childTnLst>
                                </p:cTn>
                              </p:par>
                              <p:par>
                                <p:cTn id="4996" presetID="1" presetClass="entr" presetSubtype="0" fill="hold" grpId="0" nodeType="withEffect">
                                  <p:stCondLst>
                                    <p:cond delay="0"/>
                                  </p:stCondLst>
                                  <p:childTnLst>
                                    <p:set>
                                      <p:cBhvr>
                                        <p:cTn id="4997" dur="1" fill="hold">
                                          <p:stCondLst>
                                            <p:cond delay="0"/>
                                          </p:stCondLst>
                                        </p:cTn>
                                        <p:tgtEl>
                                          <p:spTgt spid="1032"/>
                                        </p:tgtEl>
                                        <p:attrNameLst>
                                          <p:attrName>style.visibility</p:attrName>
                                        </p:attrNameLst>
                                      </p:cBhvr>
                                      <p:to>
                                        <p:strVal val="visible"/>
                                      </p:to>
                                    </p:set>
                                  </p:childTnLst>
                                </p:cTn>
                              </p:par>
                            </p:childTnLst>
                          </p:cTn>
                        </p:par>
                      </p:childTnLst>
                    </p:cTn>
                  </p:par>
                </p:childTnLst>
              </p:cTn>
              <p:nextCondLst>
                <p:cond evt="onClick" delay="0">
                  <p:tgtEl>
                    <p:spTgt spid="1033"/>
                  </p:tgtEl>
                </p:cond>
              </p:nextCondLst>
            </p:seq>
            <p:seq concurrent="1" nextAc="seek">
              <p:cTn id="4998" restart="whenNotActive" fill="hold" evtFilter="cancelBubble" nodeType="interactiveSeq">
                <p:stCondLst>
                  <p:cond evt="onClick" delay="0">
                    <p:tgtEl>
                      <p:spTgt spid="1032"/>
                    </p:tgtEl>
                  </p:cond>
                </p:stCondLst>
                <p:endSync evt="end" delay="0">
                  <p:rtn val="all"/>
                </p:endSync>
                <p:childTnLst>
                  <p:par>
                    <p:cTn id="4999" fill="hold">
                      <p:stCondLst>
                        <p:cond delay="0"/>
                      </p:stCondLst>
                      <p:childTnLst>
                        <p:par>
                          <p:cTn id="5000" fill="hold">
                            <p:stCondLst>
                              <p:cond delay="0"/>
                            </p:stCondLst>
                            <p:childTnLst>
                              <p:par>
                                <p:cTn id="5001" presetID="1" presetClass="exit" presetSubtype="0" fill="hold" grpId="1" nodeType="clickEffect">
                                  <p:stCondLst>
                                    <p:cond delay="0"/>
                                  </p:stCondLst>
                                  <p:childTnLst>
                                    <p:set>
                                      <p:cBhvr>
                                        <p:cTn id="5002" dur="1" fill="hold">
                                          <p:stCondLst>
                                            <p:cond delay="0"/>
                                          </p:stCondLst>
                                        </p:cTn>
                                        <p:tgtEl>
                                          <p:spTgt spid="1032"/>
                                        </p:tgtEl>
                                        <p:attrNameLst>
                                          <p:attrName>style.visibility</p:attrName>
                                        </p:attrNameLst>
                                      </p:cBhvr>
                                      <p:to>
                                        <p:strVal val="hidden"/>
                                      </p:to>
                                    </p:set>
                                  </p:childTnLst>
                                </p:cTn>
                              </p:par>
                              <p:par>
                                <p:cTn id="5003" presetID="1" presetClass="entr" presetSubtype="0" fill="hold" grpId="0" nodeType="withEffect">
                                  <p:stCondLst>
                                    <p:cond delay="0"/>
                                  </p:stCondLst>
                                  <p:childTnLst>
                                    <p:set>
                                      <p:cBhvr>
                                        <p:cTn id="5004" dur="1" fill="hold">
                                          <p:stCondLst>
                                            <p:cond delay="0"/>
                                          </p:stCondLst>
                                        </p:cTn>
                                        <p:tgtEl>
                                          <p:spTgt spid="1031"/>
                                        </p:tgtEl>
                                        <p:attrNameLst>
                                          <p:attrName>style.visibility</p:attrName>
                                        </p:attrNameLst>
                                      </p:cBhvr>
                                      <p:to>
                                        <p:strVal val="visible"/>
                                      </p:to>
                                    </p:set>
                                  </p:childTnLst>
                                </p:cTn>
                              </p:par>
                            </p:childTnLst>
                          </p:cTn>
                        </p:par>
                      </p:childTnLst>
                    </p:cTn>
                  </p:par>
                </p:childTnLst>
              </p:cTn>
              <p:nextCondLst>
                <p:cond evt="onClick" delay="0">
                  <p:tgtEl>
                    <p:spTgt spid="1032"/>
                  </p:tgtEl>
                </p:cond>
              </p:nextCondLst>
            </p:seq>
            <p:seq concurrent="1" nextAc="seek">
              <p:cTn id="5005" restart="whenNotActive" fill="hold" evtFilter="cancelBubble" nodeType="interactiveSeq">
                <p:stCondLst>
                  <p:cond evt="onClick" delay="0">
                    <p:tgtEl>
                      <p:spTgt spid="1031"/>
                    </p:tgtEl>
                  </p:cond>
                </p:stCondLst>
                <p:endSync evt="end" delay="0">
                  <p:rtn val="all"/>
                </p:endSync>
                <p:childTnLst>
                  <p:par>
                    <p:cTn id="5006" fill="hold">
                      <p:stCondLst>
                        <p:cond delay="0"/>
                      </p:stCondLst>
                      <p:childTnLst>
                        <p:par>
                          <p:cTn id="5007" fill="hold">
                            <p:stCondLst>
                              <p:cond delay="0"/>
                            </p:stCondLst>
                            <p:childTnLst>
                              <p:par>
                                <p:cTn id="5008" presetID="1" presetClass="exit" presetSubtype="0" fill="hold" grpId="1" nodeType="clickEffect">
                                  <p:stCondLst>
                                    <p:cond delay="0"/>
                                  </p:stCondLst>
                                  <p:childTnLst>
                                    <p:set>
                                      <p:cBhvr>
                                        <p:cTn id="5009" dur="1" fill="hold">
                                          <p:stCondLst>
                                            <p:cond delay="0"/>
                                          </p:stCondLst>
                                        </p:cTn>
                                        <p:tgtEl>
                                          <p:spTgt spid="1031"/>
                                        </p:tgtEl>
                                        <p:attrNameLst>
                                          <p:attrName>style.visibility</p:attrName>
                                        </p:attrNameLst>
                                      </p:cBhvr>
                                      <p:to>
                                        <p:strVal val="hidden"/>
                                      </p:to>
                                    </p:set>
                                  </p:childTnLst>
                                </p:cTn>
                              </p:par>
                              <p:par>
                                <p:cTn id="5010" presetID="1" presetClass="entr" presetSubtype="0" fill="hold" grpId="0" nodeType="withEffect">
                                  <p:stCondLst>
                                    <p:cond delay="0"/>
                                  </p:stCondLst>
                                  <p:childTnLst>
                                    <p:set>
                                      <p:cBhvr>
                                        <p:cTn id="5011" dur="1" fill="hold">
                                          <p:stCondLst>
                                            <p:cond delay="0"/>
                                          </p:stCondLst>
                                        </p:cTn>
                                        <p:tgtEl>
                                          <p:spTgt spid="1030"/>
                                        </p:tgtEl>
                                        <p:attrNameLst>
                                          <p:attrName>style.visibility</p:attrName>
                                        </p:attrNameLst>
                                      </p:cBhvr>
                                      <p:to>
                                        <p:strVal val="visible"/>
                                      </p:to>
                                    </p:set>
                                  </p:childTnLst>
                                </p:cTn>
                              </p:par>
                            </p:childTnLst>
                          </p:cTn>
                        </p:par>
                      </p:childTnLst>
                    </p:cTn>
                  </p:par>
                </p:childTnLst>
              </p:cTn>
              <p:nextCondLst>
                <p:cond evt="onClick" delay="0">
                  <p:tgtEl>
                    <p:spTgt spid="1031"/>
                  </p:tgtEl>
                </p:cond>
              </p:nextCondLst>
            </p:seq>
            <p:seq concurrent="1" nextAc="seek">
              <p:cTn id="5012" restart="whenNotActive" fill="hold" evtFilter="cancelBubble" nodeType="interactiveSeq">
                <p:stCondLst>
                  <p:cond evt="onClick" delay="0">
                    <p:tgtEl>
                      <p:spTgt spid="1030"/>
                    </p:tgtEl>
                  </p:cond>
                </p:stCondLst>
                <p:endSync evt="end" delay="0">
                  <p:rtn val="all"/>
                </p:endSync>
                <p:childTnLst>
                  <p:par>
                    <p:cTn id="5013" fill="hold">
                      <p:stCondLst>
                        <p:cond delay="0"/>
                      </p:stCondLst>
                      <p:childTnLst>
                        <p:par>
                          <p:cTn id="5014" fill="hold">
                            <p:stCondLst>
                              <p:cond delay="0"/>
                            </p:stCondLst>
                            <p:childTnLst>
                              <p:par>
                                <p:cTn id="5015" presetID="1" presetClass="exit" presetSubtype="0" fill="hold" grpId="1" nodeType="clickEffect">
                                  <p:stCondLst>
                                    <p:cond delay="0"/>
                                  </p:stCondLst>
                                  <p:childTnLst>
                                    <p:set>
                                      <p:cBhvr>
                                        <p:cTn id="5016" dur="1" fill="hold">
                                          <p:stCondLst>
                                            <p:cond delay="0"/>
                                          </p:stCondLst>
                                        </p:cTn>
                                        <p:tgtEl>
                                          <p:spTgt spid="1030"/>
                                        </p:tgtEl>
                                        <p:attrNameLst>
                                          <p:attrName>style.visibility</p:attrName>
                                        </p:attrNameLst>
                                      </p:cBhvr>
                                      <p:to>
                                        <p:strVal val="hidden"/>
                                      </p:to>
                                    </p:set>
                                  </p:childTnLst>
                                </p:cTn>
                              </p:par>
                              <p:par>
                                <p:cTn id="5017" presetID="1" presetClass="entr" presetSubtype="0" fill="hold" grpId="0" nodeType="withEffect">
                                  <p:stCondLst>
                                    <p:cond delay="0"/>
                                  </p:stCondLst>
                                  <p:childTnLst>
                                    <p:set>
                                      <p:cBhvr>
                                        <p:cTn id="5018" dur="1" fill="hold">
                                          <p:stCondLst>
                                            <p:cond delay="0"/>
                                          </p:stCondLst>
                                        </p:cTn>
                                        <p:tgtEl>
                                          <p:spTgt spid="1029"/>
                                        </p:tgtEl>
                                        <p:attrNameLst>
                                          <p:attrName>style.visibility</p:attrName>
                                        </p:attrNameLst>
                                      </p:cBhvr>
                                      <p:to>
                                        <p:strVal val="visible"/>
                                      </p:to>
                                    </p:set>
                                  </p:childTnLst>
                                </p:cTn>
                              </p:par>
                            </p:childTnLst>
                          </p:cTn>
                        </p:par>
                      </p:childTnLst>
                    </p:cTn>
                  </p:par>
                </p:childTnLst>
              </p:cTn>
              <p:nextCondLst>
                <p:cond evt="onClick" delay="0">
                  <p:tgtEl>
                    <p:spTgt spid="1030"/>
                  </p:tgtEl>
                </p:cond>
              </p:nextCondLst>
            </p:seq>
            <p:seq concurrent="1" nextAc="seek">
              <p:cTn id="5019" restart="whenNotActive" fill="hold" evtFilter="cancelBubble" nodeType="interactiveSeq">
                <p:stCondLst>
                  <p:cond evt="onClick" delay="0">
                    <p:tgtEl>
                      <p:spTgt spid="1029"/>
                    </p:tgtEl>
                  </p:cond>
                </p:stCondLst>
                <p:endSync evt="end" delay="0">
                  <p:rtn val="all"/>
                </p:endSync>
                <p:childTnLst>
                  <p:par>
                    <p:cTn id="5020" fill="hold">
                      <p:stCondLst>
                        <p:cond delay="0"/>
                      </p:stCondLst>
                      <p:childTnLst>
                        <p:par>
                          <p:cTn id="5021" fill="hold">
                            <p:stCondLst>
                              <p:cond delay="0"/>
                            </p:stCondLst>
                            <p:childTnLst>
                              <p:par>
                                <p:cTn id="5022" presetID="1" presetClass="exit" presetSubtype="0" fill="hold" grpId="1" nodeType="clickEffect">
                                  <p:stCondLst>
                                    <p:cond delay="0"/>
                                  </p:stCondLst>
                                  <p:childTnLst>
                                    <p:set>
                                      <p:cBhvr>
                                        <p:cTn id="5023" dur="1" fill="hold">
                                          <p:stCondLst>
                                            <p:cond delay="0"/>
                                          </p:stCondLst>
                                        </p:cTn>
                                        <p:tgtEl>
                                          <p:spTgt spid="1029"/>
                                        </p:tgtEl>
                                        <p:attrNameLst>
                                          <p:attrName>style.visibility</p:attrName>
                                        </p:attrNameLst>
                                      </p:cBhvr>
                                      <p:to>
                                        <p:strVal val="hidden"/>
                                      </p:to>
                                    </p:set>
                                  </p:childTnLst>
                                </p:cTn>
                              </p:par>
                              <p:par>
                                <p:cTn id="5024" presetID="1" presetClass="entr" presetSubtype="0" fill="hold" grpId="0" nodeType="withEffect">
                                  <p:stCondLst>
                                    <p:cond delay="0"/>
                                  </p:stCondLst>
                                  <p:childTnLst>
                                    <p:set>
                                      <p:cBhvr>
                                        <p:cTn id="5025" dur="1" fill="hold">
                                          <p:stCondLst>
                                            <p:cond delay="0"/>
                                          </p:stCondLst>
                                        </p:cTn>
                                        <p:tgtEl>
                                          <p:spTgt spid="1028"/>
                                        </p:tgtEl>
                                        <p:attrNameLst>
                                          <p:attrName>style.visibility</p:attrName>
                                        </p:attrNameLst>
                                      </p:cBhvr>
                                      <p:to>
                                        <p:strVal val="visible"/>
                                      </p:to>
                                    </p:set>
                                  </p:childTnLst>
                                </p:cTn>
                              </p:par>
                            </p:childTnLst>
                          </p:cTn>
                        </p:par>
                      </p:childTnLst>
                    </p:cTn>
                  </p:par>
                </p:childTnLst>
              </p:cTn>
              <p:nextCondLst>
                <p:cond evt="onClick" delay="0">
                  <p:tgtEl>
                    <p:spTgt spid="1029"/>
                  </p:tgtEl>
                </p:cond>
              </p:nextCondLst>
            </p:seq>
            <p:seq concurrent="1" nextAc="seek">
              <p:cTn id="5026" restart="whenNotActive" fill="hold" evtFilter="cancelBubble" nodeType="interactiveSeq">
                <p:stCondLst>
                  <p:cond evt="onClick" delay="0">
                    <p:tgtEl>
                      <p:spTgt spid="1028"/>
                    </p:tgtEl>
                  </p:cond>
                </p:stCondLst>
                <p:endSync evt="end" delay="0">
                  <p:rtn val="all"/>
                </p:endSync>
                <p:childTnLst>
                  <p:par>
                    <p:cTn id="5027" fill="hold">
                      <p:stCondLst>
                        <p:cond delay="0"/>
                      </p:stCondLst>
                      <p:childTnLst>
                        <p:par>
                          <p:cTn id="5028" fill="hold">
                            <p:stCondLst>
                              <p:cond delay="0"/>
                            </p:stCondLst>
                            <p:childTnLst>
                              <p:par>
                                <p:cTn id="5029" presetID="1" presetClass="exit" presetSubtype="0" fill="hold" grpId="1" nodeType="clickEffect">
                                  <p:stCondLst>
                                    <p:cond delay="0"/>
                                  </p:stCondLst>
                                  <p:childTnLst>
                                    <p:set>
                                      <p:cBhvr>
                                        <p:cTn id="5030" dur="1" fill="hold">
                                          <p:stCondLst>
                                            <p:cond delay="0"/>
                                          </p:stCondLst>
                                        </p:cTn>
                                        <p:tgtEl>
                                          <p:spTgt spid="1028"/>
                                        </p:tgtEl>
                                        <p:attrNameLst>
                                          <p:attrName>style.visibility</p:attrName>
                                        </p:attrNameLst>
                                      </p:cBhvr>
                                      <p:to>
                                        <p:strVal val="hidden"/>
                                      </p:to>
                                    </p:set>
                                  </p:childTnLst>
                                </p:cTn>
                              </p:par>
                              <p:par>
                                <p:cTn id="5031" presetID="1" presetClass="entr" presetSubtype="0" fill="hold" grpId="0" nodeType="withEffect">
                                  <p:stCondLst>
                                    <p:cond delay="0"/>
                                  </p:stCondLst>
                                  <p:childTnLst>
                                    <p:set>
                                      <p:cBhvr>
                                        <p:cTn id="5032" dur="1" fill="hold">
                                          <p:stCondLst>
                                            <p:cond delay="0"/>
                                          </p:stCondLst>
                                        </p:cTn>
                                        <p:tgtEl>
                                          <p:spTgt spid="1027"/>
                                        </p:tgtEl>
                                        <p:attrNameLst>
                                          <p:attrName>style.visibility</p:attrName>
                                        </p:attrNameLst>
                                      </p:cBhvr>
                                      <p:to>
                                        <p:strVal val="visible"/>
                                      </p:to>
                                    </p:set>
                                  </p:childTnLst>
                                </p:cTn>
                              </p:par>
                            </p:childTnLst>
                          </p:cTn>
                        </p:par>
                      </p:childTnLst>
                    </p:cTn>
                  </p:par>
                </p:childTnLst>
              </p:cTn>
              <p:nextCondLst>
                <p:cond evt="onClick" delay="0">
                  <p:tgtEl>
                    <p:spTgt spid="1028"/>
                  </p:tgtEl>
                </p:cond>
              </p:nextCondLst>
            </p:seq>
            <p:seq concurrent="1" nextAc="seek">
              <p:cTn id="5033" restart="whenNotActive" fill="hold" evtFilter="cancelBubble" nodeType="interactiveSeq">
                <p:stCondLst>
                  <p:cond evt="onClick" delay="0">
                    <p:tgtEl>
                      <p:spTgt spid="1027"/>
                    </p:tgtEl>
                  </p:cond>
                </p:stCondLst>
                <p:endSync evt="end" delay="0">
                  <p:rtn val="all"/>
                </p:endSync>
                <p:childTnLst>
                  <p:par>
                    <p:cTn id="5034" fill="hold">
                      <p:stCondLst>
                        <p:cond delay="0"/>
                      </p:stCondLst>
                      <p:childTnLst>
                        <p:par>
                          <p:cTn id="5035" fill="hold">
                            <p:stCondLst>
                              <p:cond delay="0"/>
                            </p:stCondLst>
                            <p:childTnLst>
                              <p:par>
                                <p:cTn id="5036" presetID="1" presetClass="exit" presetSubtype="0" fill="hold" grpId="1" nodeType="clickEffect">
                                  <p:stCondLst>
                                    <p:cond delay="0"/>
                                  </p:stCondLst>
                                  <p:childTnLst>
                                    <p:set>
                                      <p:cBhvr>
                                        <p:cTn id="5037" dur="1" fill="hold">
                                          <p:stCondLst>
                                            <p:cond delay="0"/>
                                          </p:stCondLst>
                                        </p:cTn>
                                        <p:tgtEl>
                                          <p:spTgt spid="1027"/>
                                        </p:tgtEl>
                                        <p:attrNameLst>
                                          <p:attrName>style.visibility</p:attrName>
                                        </p:attrNameLst>
                                      </p:cBhvr>
                                      <p:to>
                                        <p:strVal val="hidden"/>
                                      </p:to>
                                    </p:set>
                                  </p:childTnLst>
                                </p:cTn>
                              </p:par>
                              <p:par>
                                <p:cTn id="5038" presetID="1" presetClass="entr" presetSubtype="0" fill="hold" grpId="0" nodeType="withEffect">
                                  <p:stCondLst>
                                    <p:cond delay="0"/>
                                  </p:stCondLst>
                                  <p:childTnLst>
                                    <p:set>
                                      <p:cBhvr>
                                        <p:cTn id="503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1027"/>
                  </p:tgtEl>
                </p:cond>
              </p:nextCondLst>
            </p:seq>
            <p:seq concurrent="1" nextAc="seek">
              <p:cTn id="5040" restart="whenNotActive" fill="hold" evtFilter="cancelBubble" nodeType="interactiveSeq">
                <p:stCondLst>
                  <p:cond evt="onClick" delay="0">
                    <p:tgtEl>
                      <p:spTgt spid="1026"/>
                    </p:tgtEl>
                  </p:cond>
                </p:stCondLst>
                <p:endSync evt="end" delay="0">
                  <p:rtn val="all"/>
                </p:endSync>
                <p:childTnLst>
                  <p:par>
                    <p:cTn id="5041" fill="hold">
                      <p:stCondLst>
                        <p:cond delay="0"/>
                      </p:stCondLst>
                      <p:childTnLst>
                        <p:par>
                          <p:cTn id="5042" fill="hold">
                            <p:stCondLst>
                              <p:cond delay="0"/>
                            </p:stCondLst>
                            <p:childTnLst>
                              <p:par>
                                <p:cTn id="5043" presetID="1" presetClass="exit" presetSubtype="0" fill="hold" grpId="1" nodeType="clickEffect">
                                  <p:stCondLst>
                                    <p:cond delay="0"/>
                                  </p:stCondLst>
                                  <p:childTnLst>
                                    <p:set>
                                      <p:cBhvr>
                                        <p:cTn id="5044" dur="1" fill="hold">
                                          <p:stCondLst>
                                            <p:cond delay="0"/>
                                          </p:stCondLst>
                                        </p:cTn>
                                        <p:tgtEl>
                                          <p:spTgt spid="1026"/>
                                        </p:tgtEl>
                                        <p:attrNameLst>
                                          <p:attrName>style.visibility</p:attrName>
                                        </p:attrNameLst>
                                      </p:cBhvr>
                                      <p:to>
                                        <p:strVal val="hidden"/>
                                      </p:to>
                                    </p:set>
                                  </p:childTnLst>
                                </p:cTn>
                              </p:par>
                              <p:par>
                                <p:cTn id="5045" presetID="1" presetClass="entr" presetSubtype="0" fill="hold" grpId="1" nodeType="withEffect">
                                  <p:stCondLst>
                                    <p:cond delay="0"/>
                                  </p:stCondLst>
                                  <p:childTnLst>
                                    <p:set>
                                      <p:cBhvr>
                                        <p:cTn id="5046" dur="1" fill="hold">
                                          <p:stCondLst>
                                            <p:cond delay="0"/>
                                          </p:stCondLst>
                                        </p:cTn>
                                        <p:tgtEl>
                                          <p:spTgt spid="1035"/>
                                        </p:tgtEl>
                                        <p:attrNameLst>
                                          <p:attrName>style.visibility</p:attrName>
                                        </p:attrNameLst>
                                      </p:cBhvr>
                                      <p:to>
                                        <p:strVal val="visible"/>
                                      </p:to>
                                    </p:set>
                                  </p:childTnLst>
                                </p:cTn>
                              </p:par>
                            </p:childTnLst>
                          </p:cTn>
                        </p:par>
                      </p:childTnLst>
                    </p:cTn>
                  </p:par>
                </p:childTnLst>
              </p:cTn>
              <p:nextCondLst>
                <p:cond evt="onClick" delay="0">
                  <p:tgtEl>
                    <p:spTgt spid="1026"/>
                  </p:tgtEl>
                </p:cond>
              </p:nextCondLst>
            </p:seq>
            <p:seq concurrent="1" nextAc="seek">
              <p:cTn id="5047" restart="whenNotActive" fill="hold" evtFilter="cancelBubble" nodeType="interactiveSeq">
                <p:stCondLst>
                  <p:cond evt="onClick" delay="0">
                    <p:tgtEl>
                      <p:spTgt spid="1046"/>
                    </p:tgtEl>
                  </p:cond>
                </p:stCondLst>
                <p:endSync evt="end" delay="0">
                  <p:rtn val="all"/>
                </p:endSync>
                <p:childTnLst>
                  <p:par>
                    <p:cTn id="5048" fill="hold">
                      <p:stCondLst>
                        <p:cond delay="0"/>
                      </p:stCondLst>
                      <p:childTnLst>
                        <p:par>
                          <p:cTn id="5049" fill="hold">
                            <p:stCondLst>
                              <p:cond delay="0"/>
                            </p:stCondLst>
                            <p:childTnLst>
                              <p:par>
                                <p:cTn id="5050" presetID="1" presetClass="exit" presetSubtype="0" fill="hold" grpId="0" nodeType="clickEffect">
                                  <p:stCondLst>
                                    <p:cond delay="0"/>
                                  </p:stCondLst>
                                  <p:childTnLst>
                                    <p:set>
                                      <p:cBhvr>
                                        <p:cTn id="5051" dur="1" fill="hold">
                                          <p:stCondLst>
                                            <p:cond delay="0"/>
                                          </p:stCondLst>
                                        </p:cTn>
                                        <p:tgtEl>
                                          <p:spTgt spid="1046"/>
                                        </p:tgtEl>
                                        <p:attrNameLst>
                                          <p:attrName>style.visibility</p:attrName>
                                        </p:attrNameLst>
                                      </p:cBhvr>
                                      <p:to>
                                        <p:strVal val="hidden"/>
                                      </p:to>
                                    </p:set>
                                  </p:childTnLst>
                                </p:cTn>
                              </p:par>
                              <p:par>
                                <p:cTn id="5052" presetID="1" presetClass="entr" presetSubtype="0" fill="hold" grpId="1" nodeType="withEffect">
                                  <p:stCondLst>
                                    <p:cond delay="0"/>
                                  </p:stCondLst>
                                  <p:childTnLst>
                                    <p:set>
                                      <p:cBhvr>
                                        <p:cTn id="5053" dur="1" fill="hold">
                                          <p:stCondLst>
                                            <p:cond delay="0"/>
                                          </p:stCondLst>
                                        </p:cTn>
                                        <p:tgtEl>
                                          <p:spTgt spid="1045"/>
                                        </p:tgtEl>
                                        <p:attrNameLst>
                                          <p:attrName>style.visibility</p:attrName>
                                        </p:attrNameLst>
                                      </p:cBhvr>
                                      <p:to>
                                        <p:strVal val="visible"/>
                                      </p:to>
                                    </p:set>
                                  </p:childTnLst>
                                </p:cTn>
                              </p:par>
                            </p:childTnLst>
                          </p:cTn>
                        </p:par>
                      </p:childTnLst>
                    </p:cTn>
                  </p:par>
                </p:childTnLst>
              </p:cTn>
              <p:nextCondLst>
                <p:cond evt="onClick" delay="0">
                  <p:tgtEl>
                    <p:spTgt spid="1046"/>
                  </p:tgtEl>
                </p:cond>
              </p:nextCondLst>
            </p:seq>
            <p:seq concurrent="1" nextAc="seek">
              <p:cTn id="5054" restart="whenNotActive" fill="hold" evtFilter="cancelBubble" nodeType="interactiveSeq">
                <p:stCondLst>
                  <p:cond evt="onClick" delay="0">
                    <p:tgtEl>
                      <p:spTgt spid="1045"/>
                    </p:tgtEl>
                  </p:cond>
                </p:stCondLst>
                <p:endSync evt="end" delay="0">
                  <p:rtn val="all"/>
                </p:endSync>
                <p:childTnLst>
                  <p:par>
                    <p:cTn id="5055" fill="hold">
                      <p:stCondLst>
                        <p:cond delay="0"/>
                      </p:stCondLst>
                      <p:childTnLst>
                        <p:par>
                          <p:cTn id="5056" fill="hold">
                            <p:stCondLst>
                              <p:cond delay="0"/>
                            </p:stCondLst>
                            <p:childTnLst>
                              <p:par>
                                <p:cTn id="5057" presetID="1" presetClass="exit" presetSubtype="0" fill="hold" grpId="0" nodeType="clickEffect">
                                  <p:stCondLst>
                                    <p:cond delay="0"/>
                                  </p:stCondLst>
                                  <p:childTnLst>
                                    <p:set>
                                      <p:cBhvr>
                                        <p:cTn id="5058" dur="1" fill="hold">
                                          <p:stCondLst>
                                            <p:cond delay="0"/>
                                          </p:stCondLst>
                                        </p:cTn>
                                        <p:tgtEl>
                                          <p:spTgt spid="1045"/>
                                        </p:tgtEl>
                                        <p:attrNameLst>
                                          <p:attrName>style.visibility</p:attrName>
                                        </p:attrNameLst>
                                      </p:cBhvr>
                                      <p:to>
                                        <p:strVal val="hidden"/>
                                      </p:to>
                                    </p:set>
                                  </p:childTnLst>
                                </p:cTn>
                              </p:par>
                              <p:par>
                                <p:cTn id="5059" presetID="1" presetClass="entr" presetSubtype="0" fill="hold" grpId="1" nodeType="withEffect">
                                  <p:stCondLst>
                                    <p:cond delay="0"/>
                                  </p:stCondLst>
                                  <p:childTnLst>
                                    <p:set>
                                      <p:cBhvr>
                                        <p:cTn id="5060" dur="1" fill="hold">
                                          <p:stCondLst>
                                            <p:cond delay="0"/>
                                          </p:stCondLst>
                                        </p:cTn>
                                        <p:tgtEl>
                                          <p:spTgt spid="1044"/>
                                        </p:tgtEl>
                                        <p:attrNameLst>
                                          <p:attrName>style.visibility</p:attrName>
                                        </p:attrNameLst>
                                      </p:cBhvr>
                                      <p:to>
                                        <p:strVal val="visible"/>
                                      </p:to>
                                    </p:set>
                                  </p:childTnLst>
                                </p:cTn>
                              </p:par>
                            </p:childTnLst>
                          </p:cTn>
                        </p:par>
                      </p:childTnLst>
                    </p:cTn>
                  </p:par>
                </p:childTnLst>
              </p:cTn>
              <p:nextCondLst>
                <p:cond evt="onClick" delay="0">
                  <p:tgtEl>
                    <p:spTgt spid="1045"/>
                  </p:tgtEl>
                </p:cond>
              </p:nextCondLst>
            </p:seq>
            <p:seq concurrent="1" nextAc="seek">
              <p:cTn id="5061" restart="whenNotActive" fill="hold" evtFilter="cancelBubble" nodeType="interactiveSeq">
                <p:stCondLst>
                  <p:cond evt="onClick" delay="0">
                    <p:tgtEl>
                      <p:spTgt spid="1044"/>
                    </p:tgtEl>
                  </p:cond>
                </p:stCondLst>
                <p:endSync evt="end" delay="0">
                  <p:rtn val="all"/>
                </p:endSync>
                <p:childTnLst>
                  <p:par>
                    <p:cTn id="5062" fill="hold">
                      <p:stCondLst>
                        <p:cond delay="0"/>
                      </p:stCondLst>
                      <p:childTnLst>
                        <p:par>
                          <p:cTn id="5063" fill="hold">
                            <p:stCondLst>
                              <p:cond delay="0"/>
                            </p:stCondLst>
                            <p:childTnLst>
                              <p:par>
                                <p:cTn id="5064" presetID="1" presetClass="exit" presetSubtype="0" fill="hold" grpId="0" nodeType="clickEffect">
                                  <p:stCondLst>
                                    <p:cond delay="0"/>
                                  </p:stCondLst>
                                  <p:childTnLst>
                                    <p:set>
                                      <p:cBhvr>
                                        <p:cTn id="5065" dur="1" fill="hold">
                                          <p:stCondLst>
                                            <p:cond delay="0"/>
                                          </p:stCondLst>
                                        </p:cTn>
                                        <p:tgtEl>
                                          <p:spTgt spid="1044"/>
                                        </p:tgtEl>
                                        <p:attrNameLst>
                                          <p:attrName>style.visibility</p:attrName>
                                        </p:attrNameLst>
                                      </p:cBhvr>
                                      <p:to>
                                        <p:strVal val="hidden"/>
                                      </p:to>
                                    </p:set>
                                  </p:childTnLst>
                                </p:cTn>
                              </p:par>
                              <p:par>
                                <p:cTn id="5066" presetID="1" presetClass="entr" presetSubtype="0" fill="hold" grpId="0" nodeType="withEffect">
                                  <p:stCondLst>
                                    <p:cond delay="0"/>
                                  </p:stCondLst>
                                  <p:childTnLst>
                                    <p:set>
                                      <p:cBhvr>
                                        <p:cTn id="5067" dur="1" fill="hold">
                                          <p:stCondLst>
                                            <p:cond delay="0"/>
                                          </p:stCondLst>
                                        </p:cTn>
                                        <p:tgtEl>
                                          <p:spTgt spid="1043"/>
                                        </p:tgtEl>
                                        <p:attrNameLst>
                                          <p:attrName>style.visibility</p:attrName>
                                        </p:attrNameLst>
                                      </p:cBhvr>
                                      <p:to>
                                        <p:strVal val="visible"/>
                                      </p:to>
                                    </p:set>
                                  </p:childTnLst>
                                </p:cTn>
                              </p:par>
                            </p:childTnLst>
                          </p:cTn>
                        </p:par>
                      </p:childTnLst>
                    </p:cTn>
                  </p:par>
                </p:childTnLst>
              </p:cTn>
              <p:nextCondLst>
                <p:cond evt="onClick" delay="0">
                  <p:tgtEl>
                    <p:spTgt spid="1044"/>
                  </p:tgtEl>
                </p:cond>
              </p:nextCondLst>
            </p:seq>
            <p:seq concurrent="1" nextAc="seek">
              <p:cTn id="5068" restart="whenNotActive" fill="hold" evtFilter="cancelBubble" nodeType="interactiveSeq">
                <p:stCondLst>
                  <p:cond evt="onClick" delay="0">
                    <p:tgtEl>
                      <p:spTgt spid="1043"/>
                    </p:tgtEl>
                  </p:cond>
                </p:stCondLst>
                <p:endSync evt="end" delay="0">
                  <p:rtn val="all"/>
                </p:endSync>
                <p:childTnLst>
                  <p:par>
                    <p:cTn id="5069" fill="hold">
                      <p:stCondLst>
                        <p:cond delay="0"/>
                      </p:stCondLst>
                      <p:childTnLst>
                        <p:par>
                          <p:cTn id="5070" fill="hold">
                            <p:stCondLst>
                              <p:cond delay="0"/>
                            </p:stCondLst>
                            <p:childTnLst>
                              <p:par>
                                <p:cTn id="5071" presetID="1" presetClass="exit" presetSubtype="0" fill="hold" grpId="1" nodeType="clickEffect">
                                  <p:stCondLst>
                                    <p:cond delay="0"/>
                                  </p:stCondLst>
                                  <p:childTnLst>
                                    <p:set>
                                      <p:cBhvr>
                                        <p:cTn id="5072" dur="1" fill="hold">
                                          <p:stCondLst>
                                            <p:cond delay="0"/>
                                          </p:stCondLst>
                                        </p:cTn>
                                        <p:tgtEl>
                                          <p:spTgt spid="1043"/>
                                        </p:tgtEl>
                                        <p:attrNameLst>
                                          <p:attrName>style.visibility</p:attrName>
                                        </p:attrNameLst>
                                      </p:cBhvr>
                                      <p:to>
                                        <p:strVal val="hidden"/>
                                      </p:to>
                                    </p:set>
                                  </p:childTnLst>
                                </p:cTn>
                              </p:par>
                              <p:par>
                                <p:cTn id="5073" presetID="1" presetClass="entr" presetSubtype="0" fill="hold" grpId="0" nodeType="withEffect">
                                  <p:stCondLst>
                                    <p:cond delay="0"/>
                                  </p:stCondLst>
                                  <p:childTnLst>
                                    <p:set>
                                      <p:cBhvr>
                                        <p:cTn id="5074" dur="1" fill="hold">
                                          <p:stCondLst>
                                            <p:cond delay="0"/>
                                          </p:stCondLst>
                                        </p:cTn>
                                        <p:tgtEl>
                                          <p:spTgt spid="1042"/>
                                        </p:tgtEl>
                                        <p:attrNameLst>
                                          <p:attrName>style.visibility</p:attrName>
                                        </p:attrNameLst>
                                      </p:cBhvr>
                                      <p:to>
                                        <p:strVal val="visible"/>
                                      </p:to>
                                    </p:set>
                                  </p:childTnLst>
                                </p:cTn>
                              </p:par>
                            </p:childTnLst>
                          </p:cTn>
                        </p:par>
                      </p:childTnLst>
                    </p:cTn>
                  </p:par>
                </p:childTnLst>
              </p:cTn>
              <p:nextCondLst>
                <p:cond evt="onClick" delay="0">
                  <p:tgtEl>
                    <p:spTgt spid="1043"/>
                  </p:tgtEl>
                </p:cond>
              </p:nextCondLst>
            </p:seq>
            <p:seq concurrent="1" nextAc="seek">
              <p:cTn id="5075" restart="whenNotActive" fill="hold" evtFilter="cancelBubble" nodeType="interactiveSeq">
                <p:stCondLst>
                  <p:cond evt="onClick" delay="0">
                    <p:tgtEl>
                      <p:spTgt spid="1042"/>
                    </p:tgtEl>
                  </p:cond>
                </p:stCondLst>
                <p:endSync evt="end" delay="0">
                  <p:rtn val="all"/>
                </p:endSync>
                <p:childTnLst>
                  <p:par>
                    <p:cTn id="5076" fill="hold">
                      <p:stCondLst>
                        <p:cond delay="0"/>
                      </p:stCondLst>
                      <p:childTnLst>
                        <p:par>
                          <p:cTn id="5077" fill="hold">
                            <p:stCondLst>
                              <p:cond delay="0"/>
                            </p:stCondLst>
                            <p:childTnLst>
                              <p:par>
                                <p:cTn id="5078" presetID="1" presetClass="exit" presetSubtype="0" fill="hold" grpId="1" nodeType="clickEffect">
                                  <p:stCondLst>
                                    <p:cond delay="0"/>
                                  </p:stCondLst>
                                  <p:childTnLst>
                                    <p:set>
                                      <p:cBhvr>
                                        <p:cTn id="5079" dur="1" fill="hold">
                                          <p:stCondLst>
                                            <p:cond delay="0"/>
                                          </p:stCondLst>
                                        </p:cTn>
                                        <p:tgtEl>
                                          <p:spTgt spid="1042"/>
                                        </p:tgtEl>
                                        <p:attrNameLst>
                                          <p:attrName>style.visibility</p:attrName>
                                        </p:attrNameLst>
                                      </p:cBhvr>
                                      <p:to>
                                        <p:strVal val="hidden"/>
                                      </p:to>
                                    </p:set>
                                  </p:childTnLst>
                                </p:cTn>
                              </p:par>
                              <p:par>
                                <p:cTn id="5080" presetID="1" presetClass="entr" presetSubtype="0" fill="hold" grpId="0" nodeType="withEffect">
                                  <p:stCondLst>
                                    <p:cond delay="0"/>
                                  </p:stCondLst>
                                  <p:childTnLst>
                                    <p:set>
                                      <p:cBhvr>
                                        <p:cTn id="5081" dur="1" fill="hold">
                                          <p:stCondLst>
                                            <p:cond delay="0"/>
                                          </p:stCondLst>
                                        </p:cTn>
                                        <p:tgtEl>
                                          <p:spTgt spid="1041"/>
                                        </p:tgtEl>
                                        <p:attrNameLst>
                                          <p:attrName>style.visibility</p:attrName>
                                        </p:attrNameLst>
                                      </p:cBhvr>
                                      <p:to>
                                        <p:strVal val="visible"/>
                                      </p:to>
                                    </p:set>
                                  </p:childTnLst>
                                </p:cTn>
                              </p:par>
                            </p:childTnLst>
                          </p:cTn>
                        </p:par>
                      </p:childTnLst>
                    </p:cTn>
                  </p:par>
                </p:childTnLst>
              </p:cTn>
              <p:nextCondLst>
                <p:cond evt="onClick" delay="0">
                  <p:tgtEl>
                    <p:spTgt spid="1042"/>
                  </p:tgtEl>
                </p:cond>
              </p:nextCondLst>
            </p:seq>
            <p:seq concurrent="1" nextAc="seek">
              <p:cTn id="5082" restart="whenNotActive" fill="hold" evtFilter="cancelBubble" nodeType="interactiveSeq">
                <p:stCondLst>
                  <p:cond evt="onClick" delay="0">
                    <p:tgtEl>
                      <p:spTgt spid="1041"/>
                    </p:tgtEl>
                  </p:cond>
                </p:stCondLst>
                <p:endSync evt="end" delay="0">
                  <p:rtn val="all"/>
                </p:endSync>
                <p:childTnLst>
                  <p:par>
                    <p:cTn id="5083" fill="hold">
                      <p:stCondLst>
                        <p:cond delay="0"/>
                      </p:stCondLst>
                      <p:childTnLst>
                        <p:par>
                          <p:cTn id="5084" fill="hold">
                            <p:stCondLst>
                              <p:cond delay="0"/>
                            </p:stCondLst>
                            <p:childTnLst>
                              <p:par>
                                <p:cTn id="5085" presetID="1" presetClass="exit" presetSubtype="0" fill="hold" grpId="1" nodeType="clickEffect">
                                  <p:stCondLst>
                                    <p:cond delay="0"/>
                                  </p:stCondLst>
                                  <p:childTnLst>
                                    <p:set>
                                      <p:cBhvr>
                                        <p:cTn id="5086" dur="1" fill="hold">
                                          <p:stCondLst>
                                            <p:cond delay="0"/>
                                          </p:stCondLst>
                                        </p:cTn>
                                        <p:tgtEl>
                                          <p:spTgt spid="1041"/>
                                        </p:tgtEl>
                                        <p:attrNameLst>
                                          <p:attrName>style.visibility</p:attrName>
                                        </p:attrNameLst>
                                      </p:cBhvr>
                                      <p:to>
                                        <p:strVal val="hidden"/>
                                      </p:to>
                                    </p:set>
                                  </p:childTnLst>
                                </p:cTn>
                              </p:par>
                              <p:par>
                                <p:cTn id="5087" presetID="1" presetClass="entr" presetSubtype="0" fill="hold" grpId="0" nodeType="withEffect">
                                  <p:stCondLst>
                                    <p:cond delay="0"/>
                                  </p:stCondLst>
                                  <p:childTnLst>
                                    <p:set>
                                      <p:cBhvr>
                                        <p:cTn id="5088" dur="1" fill="hold">
                                          <p:stCondLst>
                                            <p:cond delay="0"/>
                                          </p:stCondLst>
                                        </p:cTn>
                                        <p:tgtEl>
                                          <p:spTgt spid="1040"/>
                                        </p:tgtEl>
                                        <p:attrNameLst>
                                          <p:attrName>style.visibility</p:attrName>
                                        </p:attrNameLst>
                                      </p:cBhvr>
                                      <p:to>
                                        <p:strVal val="visible"/>
                                      </p:to>
                                    </p:set>
                                  </p:childTnLst>
                                </p:cTn>
                              </p:par>
                            </p:childTnLst>
                          </p:cTn>
                        </p:par>
                      </p:childTnLst>
                    </p:cTn>
                  </p:par>
                </p:childTnLst>
              </p:cTn>
              <p:nextCondLst>
                <p:cond evt="onClick" delay="0">
                  <p:tgtEl>
                    <p:spTgt spid="1041"/>
                  </p:tgtEl>
                </p:cond>
              </p:nextCondLst>
            </p:seq>
            <p:seq concurrent="1" nextAc="seek">
              <p:cTn id="5089" restart="whenNotActive" fill="hold" evtFilter="cancelBubble" nodeType="interactiveSeq">
                <p:stCondLst>
                  <p:cond evt="onClick" delay="0">
                    <p:tgtEl>
                      <p:spTgt spid="1040"/>
                    </p:tgtEl>
                  </p:cond>
                </p:stCondLst>
                <p:endSync evt="end" delay="0">
                  <p:rtn val="all"/>
                </p:endSync>
                <p:childTnLst>
                  <p:par>
                    <p:cTn id="5090" fill="hold">
                      <p:stCondLst>
                        <p:cond delay="0"/>
                      </p:stCondLst>
                      <p:childTnLst>
                        <p:par>
                          <p:cTn id="5091" fill="hold">
                            <p:stCondLst>
                              <p:cond delay="0"/>
                            </p:stCondLst>
                            <p:childTnLst>
                              <p:par>
                                <p:cTn id="5092" presetID="1" presetClass="exit" presetSubtype="0" fill="hold" grpId="1" nodeType="clickEffect">
                                  <p:stCondLst>
                                    <p:cond delay="0"/>
                                  </p:stCondLst>
                                  <p:childTnLst>
                                    <p:set>
                                      <p:cBhvr>
                                        <p:cTn id="5093" dur="1" fill="hold">
                                          <p:stCondLst>
                                            <p:cond delay="0"/>
                                          </p:stCondLst>
                                        </p:cTn>
                                        <p:tgtEl>
                                          <p:spTgt spid="1040"/>
                                        </p:tgtEl>
                                        <p:attrNameLst>
                                          <p:attrName>style.visibility</p:attrName>
                                        </p:attrNameLst>
                                      </p:cBhvr>
                                      <p:to>
                                        <p:strVal val="hidden"/>
                                      </p:to>
                                    </p:set>
                                  </p:childTnLst>
                                </p:cTn>
                              </p:par>
                              <p:par>
                                <p:cTn id="5094" presetID="1" presetClass="entr" presetSubtype="0" fill="hold" grpId="0" nodeType="withEffect">
                                  <p:stCondLst>
                                    <p:cond delay="0"/>
                                  </p:stCondLst>
                                  <p:childTnLst>
                                    <p:set>
                                      <p:cBhvr>
                                        <p:cTn id="5095" dur="1" fill="hold">
                                          <p:stCondLst>
                                            <p:cond delay="0"/>
                                          </p:stCondLst>
                                        </p:cTn>
                                        <p:tgtEl>
                                          <p:spTgt spid="1039"/>
                                        </p:tgtEl>
                                        <p:attrNameLst>
                                          <p:attrName>style.visibility</p:attrName>
                                        </p:attrNameLst>
                                      </p:cBhvr>
                                      <p:to>
                                        <p:strVal val="visible"/>
                                      </p:to>
                                    </p:set>
                                  </p:childTnLst>
                                </p:cTn>
                              </p:par>
                            </p:childTnLst>
                          </p:cTn>
                        </p:par>
                      </p:childTnLst>
                    </p:cTn>
                  </p:par>
                </p:childTnLst>
              </p:cTn>
              <p:nextCondLst>
                <p:cond evt="onClick" delay="0">
                  <p:tgtEl>
                    <p:spTgt spid="1040"/>
                  </p:tgtEl>
                </p:cond>
              </p:nextCondLst>
            </p:seq>
            <p:seq concurrent="1" nextAc="seek">
              <p:cTn id="5096" restart="whenNotActive" fill="hold" evtFilter="cancelBubble" nodeType="interactiveSeq">
                <p:stCondLst>
                  <p:cond evt="onClick" delay="0">
                    <p:tgtEl>
                      <p:spTgt spid="1039"/>
                    </p:tgtEl>
                  </p:cond>
                </p:stCondLst>
                <p:endSync evt="end" delay="0">
                  <p:rtn val="all"/>
                </p:endSync>
                <p:childTnLst>
                  <p:par>
                    <p:cTn id="5097" fill="hold">
                      <p:stCondLst>
                        <p:cond delay="0"/>
                      </p:stCondLst>
                      <p:childTnLst>
                        <p:par>
                          <p:cTn id="5098" fill="hold">
                            <p:stCondLst>
                              <p:cond delay="0"/>
                            </p:stCondLst>
                            <p:childTnLst>
                              <p:par>
                                <p:cTn id="5099" presetID="1" presetClass="exit" presetSubtype="0" fill="hold" grpId="1" nodeType="clickEffect">
                                  <p:stCondLst>
                                    <p:cond delay="0"/>
                                  </p:stCondLst>
                                  <p:childTnLst>
                                    <p:set>
                                      <p:cBhvr>
                                        <p:cTn id="5100" dur="1" fill="hold">
                                          <p:stCondLst>
                                            <p:cond delay="0"/>
                                          </p:stCondLst>
                                        </p:cTn>
                                        <p:tgtEl>
                                          <p:spTgt spid="1039"/>
                                        </p:tgtEl>
                                        <p:attrNameLst>
                                          <p:attrName>style.visibility</p:attrName>
                                        </p:attrNameLst>
                                      </p:cBhvr>
                                      <p:to>
                                        <p:strVal val="hidden"/>
                                      </p:to>
                                    </p:set>
                                  </p:childTnLst>
                                </p:cTn>
                              </p:par>
                              <p:par>
                                <p:cTn id="5101" presetID="1" presetClass="entr" presetSubtype="0" fill="hold" grpId="0" nodeType="withEffect">
                                  <p:stCondLst>
                                    <p:cond delay="0"/>
                                  </p:stCondLst>
                                  <p:childTnLst>
                                    <p:set>
                                      <p:cBhvr>
                                        <p:cTn id="5102" dur="1" fill="hold">
                                          <p:stCondLst>
                                            <p:cond delay="0"/>
                                          </p:stCondLst>
                                        </p:cTn>
                                        <p:tgtEl>
                                          <p:spTgt spid="1038"/>
                                        </p:tgtEl>
                                        <p:attrNameLst>
                                          <p:attrName>style.visibility</p:attrName>
                                        </p:attrNameLst>
                                      </p:cBhvr>
                                      <p:to>
                                        <p:strVal val="visible"/>
                                      </p:to>
                                    </p:set>
                                  </p:childTnLst>
                                </p:cTn>
                              </p:par>
                            </p:childTnLst>
                          </p:cTn>
                        </p:par>
                      </p:childTnLst>
                    </p:cTn>
                  </p:par>
                </p:childTnLst>
              </p:cTn>
              <p:nextCondLst>
                <p:cond evt="onClick" delay="0">
                  <p:tgtEl>
                    <p:spTgt spid="1039"/>
                  </p:tgtEl>
                </p:cond>
              </p:nextCondLst>
            </p:seq>
            <p:seq concurrent="1" nextAc="seek">
              <p:cTn id="5103" restart="whenNotActive" fill="hold" evtFilter="cancelBubble" nodeType="interactiveSeq">
                <p:stCondLst>
                  <p:cond evt="onClick" delay="0">
                    <p:tgtEl>
                      <p:spTgt spid="1038"/>
                    </p:tgtEl>
                  </p:cond>
                </p:stCondLst>
                <p:endSync evt="end" delay="0">
                  <p:rtn val="all"/>
                </p:endSync>
                <p:childTnLst>
                  <p:par>
                    <p:cTn id="5104" fill="hold">
                      <p:stCondLst>
                        <p:cond delay="0"/>
                      </p:stCondLst>
                      <p:childTnLst>
                        <p:par>
                          <p:cTn id="5105" fill="hold">
                            <p:stCondLst>
                              <p:cond delay="0"/>
                            </p:stCondLst>
                            <p:childTnLst>
                              <p:par>
                                <p:cTn id="5106" presetID="1" presetClass="exit" presetSubtype="0" fill="hold" grpId="1" nodeType="clickEffect">
                                  <p:stCondLst>
                                    <p:cond delay="0"/>
                                  </p:stCondLst>
                                  <p:childTnLst>
                                    <p:set>
                                      <p:cBhvr>
                                        <p:cTn id="5107" dur="1" fill="hold">
                                          <p:stCondLst>
                                            <p:cond delay="0"/>
                                          </p:stCondLst>
                                        </p:cTn>
                                        <p:tgtEl>
                                          <p:spTgt spid="1038"/>
                                        </p:tgtEl>
                                        <p:attrNameLst>
                                          <p:attrName>style.visibility</p:attrName>
                                        </p:attrNameLst>
                                      </p:cBhvr>
                                      <p:to>
                                        <p:strVal val="hidden"/>
                                      </p:to>
                                    </p:set>
                                  </p:childTnLst>
                                </p:cTn>
                              </p:par>
                              <p:par>
                                <p:cTn id="5108" presetID="1" presetClass="entr" presetSubtype="0" fill="hold" grpId="0" nodeType="withEffect">
                                  <p:stCondLst>
                                    <p:cond delay="0"/>
                                  </p:stCondLst>
                                  <p:childTnLst>
                                    <p:set>
                                      <p:cBhvr>
                                        <p:cTn id="5109" dur="1" fill="hold">
                                          <p:stCondLst>
                                            <p:cond delay="0"/>
                                          </p:stCondLst>
                                        </p:cTn>
                                        <p:tgtEl>
                                          <p:spTgt spid="1037"/>
                                        </p:tgtEl>
                                        <p:attrNameLst>
                                          <p:attrName>style.visibility</p:attrName>
                                        </p:attrNameLst>
                                      </p:cBhvr>
                                      <p:to>
                                        <p:strVal val="visible"/>
                                      </p:to>
                                    </p:set>
                                  </p:childTnLst>
                                </p:cTn>
                              </p:par>
                            </p:childTnLst>
                          </p:cTn>
                        </p:par>
                      </p:childTnLst>
                    </p:cTn>
                  </p:par>
                </p:childTnLst>
              </p:cTn>
              <p:nextCondLst>
                <p:cond evt="onClick" delay="0">
                  <p:tgtEl>
                    <p:spTgt spid="1038"/>
                  </p:tgtEl>
                </p:cond>
              </p:nextCondLst>
            </p:seq>
            <p:seq concurrent="1" nextAc="seek">
              <p:cTn id="5110" restart="whenNotActive" fill="hold" evtFilter="cancelBubble" nodeType="interactiveSeq">
                <p:stCondLst>
                  <p:cond evt="onClick" delay="0">
                    <p:tgtEl>
                      <p:spTgt spid="1037"/>
                    </p:tgtEl>
                  </p:cond>
                </p:stCondLst>
                <p:endSync evt="end" delay="0">
                  <p:rtn val="all"/>
                </p:endSync>
                <p:childTnLst>
                  <p:par>
                    <p:cTn id="5111" fill="hold">
                      <p:stCondLst>
                        <p:cond delay="0"/>
                      </p:stCondLst>
                      <p:childTnLst>
                        <p:par>
                          <p:cTn id="5112" fill="hold">
                            <p:stCondLst>
                              <p:cond delay="0"/>
                            </p:stCondLst>
                            <p:childTnLst>
                              <p:par>
                                <p:cTn id="5113" presetID="1" presetClass="exit" presetSubtype="0" fill="hold" grpId="1" nodeType="clickEffect">
                                  <p:stCondLst>
                                    <p:cond delay="0"/>
                                  </p:stCondLst>
                                  <p:childTnLst>
                                    <p:set>
                                      <p:cBhvr>
                                        <p:cTn id="5114" dur="1" fill="hold">
                                          <p:stCondLst>
                                            <p:cond delay="0"/>
                                          </p:stCondLst>
                                        </p:cTn>
                                        <p:tgtEl>
                                          <p:spTgt spid="1037"/>
                                        </p:tgtEl>
                                        <p:attrNameLst>
                                          <p:attrName>style.visibility</p:attrName>
                                        </p:attrNameLst>
                                      </p:cBhvr>
                                      <p:to>
                                        <p:strVal val="hidden"/>
                                      </p:to>
                                    </p:set>
                                  </p:childTnLst>
                                </p:cTn>
                              </p:par>
                              <p:par>
                                <p:cTn id="5115" presetID="1" presetClass="entr" presetSubtype="0" fill="hold" grpId="1" nodeType="withEffect">
                                  <p:stCondLst>
                                    <p:cond delay="0"/>
                                  </p:stCondLst>
                                  <p:childTnLst>
                                    <p:set>
                                      <p:cBhvr>
                                        <p:cTn id="5116" dur="1" fill="hold">
                                          <p:stCondLst>
                                            <p:cond delay="0"/>
                                          </p:stCondLst>
                                        </p:cTn>
                                        <p:tgtEl>
                                          <p:spTgt spid="1046"/>
                                        </p:tgtEl>
                                        <p:attrNameLst>
                                          <p:attrName>style.visibility</p:attrName>
                                        </p:attrNameLst>
                                      </p:cBhvr>
                                      <p:to>
                                        <p:strVal val="visible"/>
                                      </p:to>
                                    </p:set>
                                  </p:childTnLst>
                                </p:cTn>
                              </p:par>
                            </p:childTnLst>
                          </p:cTn>
                        </p:par>
                      </p:childTnLst>
                    </p:cTn>
                  </p:par>
                </p:childTnLst>
              </p:cTn>
              <p:nextCondLst>
                <p:cond evt="onClick" delay="0">
                  <p:tgtEl>
                    <p:spTgt spid="1037"/>
                  </p:tgtEl>
                </p:cond>
              </p:nextCondLst>
            </p:seq>
            <p:seq concurrent="1" nextAc="seek">
              <p:cTn id="5117" restart="whenNotActive" fill="hold" evtFilter="cancelBubble" nodeType="interactiveSeq">
                <p:stCondLst>
                  <p:cond evt="onClick" delay="0">
                    <p:tgtEl>
                      <p:spTgt spid="1056"/>
                    </p:tgtEl>
                  </p:cond>
                </p:stCondLst>
                <p:endSync evt="end" delay="0">
                  <p:rtn val="all"/>
                </p:endSync>
                <p:childTnLst>
                  <p:par>
                    <p:cTn id="5118" fill="hold">
                      <p:stCondLst>
                        <p:cond delay="0"/>
                      </p:stCondLst>
                      <p:childTnLst>
                        <p:par>
                          <p:cTn id="5119" fill="hold">
                            <p:stCondLst>
                              <p:cond delay="0"/>
                            </p:stCondLst>
                            <p:childTnLst>
                              <p:par>
                                <p:cTn id="5120" presetID="1" presetClass="exit" presetSubtype="0" fill="hold" grpId="0" nodeType="clickEffect">
                                  <p:stCondLst>
                                    <p:cond delay="0"/>
                                  </p:stCondLst>
                                  <p:childTnLst>
                                    <p:set>
                                      <p:cBhvr>
                                        <p:cTn id="5121" dur="1" fill="hold">
                                          <p:stCondLst>
                                            <p:cond delay="0"/>
                                          </p:stCondLst>
                                        </p:cTn>
                                        <p:tgtEl>
                                          <p:spTgt spid="1056"/>
                                        </p:tgtEl>
                                        <p:attrNameLst>
                                          <p:attrName>style.visibility</p:attrName>
                                        </p:attrNameLst>
                                      </p:cBhvr>
                                      <p:to>
                                        <p:strVal val="hidden"/>
                                      </p:to>
                                    </p:set>
                                  </p:childTnLst>
                                </p:cTn>
                              </p:par>
                              <p:par>
                                <p:cTn id="5122" presetID="1" presetClass="entr" presetSubtype="0" fill="hold" grpId="1" nodeType="withEffect">
                                  <p:stCondLst>
                                    <p:cond delay="0"/>
                                  </p:stCondLst>
                                  <p:childTnLst>
                                    <p:set>
                                      <p:cBhvr>
                                        <p:cTn id="5123" dur="1" fill="hold">
                                          <p:stCondLst>
                                            <p:cond delay="0"/>
                                          </p:stCondLst>
                                        </p:cTn>
                                        <p:tgtEl>
                                          <p:spTgt spid="1055"/>
                                        </p:tgtEl>
                                        <p:attrNameLst>
                                          <p:attrName>style.visibility</p:attrName>
                                        </p:attrNameLst>
                                      </p:cBhvr>
                                      <p:to>
                                        <p:strVal val="visible"/>
                                      </p:to>
                                    </p:set>
                                  </p:childTnLst>
                                </p:cTn>
                              </p:par>
                            </p:childTnLst>
                          </p:cTn>
                        </p:par>
                      </p:childTnLst>
                    </p:cTn>
                  </p:par>
                </p:childTnLst>
              </p:cTn>
              <p:nextCondLst>
                <p:cond evt="onClick" delay="0">
                  <p:tgtEl>
                    <p:spTgt spid="1056"/>
                  </p:tgtEl>
                </p:cond>
              </p:nextCondLst>
            </p:seq>
            <p:seq concurrent="1" nextAc="seek">
              <p:cTn id="5124" restart="whenNotActive" fill="hold" evtFilter="cancelBubble" nodeType="interactiveSeq">
                <p:stCondLst>
                  <p:cond evt="onClick" delay="0">
                    <p:tgtEl>
                      <p:spTgt spid="1055"/>
                    </p:tgtEl>
                  </p:cond>
                </p:stCondLst>
                <p:endSync evt="end" delay="0">
                  <p:rtn val="all"/>
                </p:endSync>
                <p:childTnLst>
                  <p:par>
                    <p:cTn id="5125" fill="hold">
                      <p:stCondLst>
                        <p:cond delay="0"/>
                      </p:stCondLst>
                      <p:childTnLst>
                        <p:par>
                          <p:cTn id="5126" fill="hold">
                            <p:stCondLst>
                              <p:cond delay="0"/>
                            </p:stCondLst>
                            <p:childTnLst>
                              <p:par>
                                <p:cTn id="5127" presetID="1" presetClass="exit" presetSubtype="0" fill="hold" grpId="0" nodeType="clickEffect">
                                  <p:stCondLst>
                                    <p:cond delay="0"/>
                                  </p:stCondLst>
                                  <p:childTnLst>
                                    <p:set>
                                      <p:cBhvr>
                                        <p:cTn id="5128" dur="1" fill="hold">
                                          <p:stCondLst>
                                            <p:cond delay="0"/>
                                          </p:stCondLst>
                                        </p:cTn>
                                        <p:tgtEl>
                                          <p:spTgt spid="1055"/>
                                        </p:tgtEl>
                                        <p:attrNameLst>
                                          <p:attrName>style.visibility</p:attrName>
                                        </p:attrNameLst>
                                      </p:cBhvr>
                                      <p:to>
                                        <p:strVal val="hidden"/>
                                      </p:to>
                                    </p:set>
                                  </p:childTnLst>
                                </p:cTn>
                              </p:par>
                              <p:par>
                                <p:cTn id="5129" presetID="1" presetClass="entr" presetSubtype="0" fill="hold" grpId="1" nodeType="withEffect">
                                  <p:stCondLst>
                                    <p:cond delay="0"/>
                                  </p:stCondLst>
                                  <p:childTnLst>
                                    <p:set>
                                      <p:cBhvr>
                                        <p:cTn id="5130" dur="1" fill="hold">
                                          <p:stCondLst>
                                            <p:cond delay="0"/>
                                          </p:stCondLst>
                                        </p:cTn>
                                        <p:tgtEl>
                                          <p:spTgt spid="1054"/>
                                        </p:tgtEl>
                                        <p:attrNameLst>
                                          <p:attrName>style.visibility</p:attrName>
                                        </p:attrNameLst>
                                      </p:cBhvr>
                                      <p:to>
                                        <p:strVal val="visible"/>
                                      </p:to>
                                    </p:set>
                                  </p:childTnLst>
                                </p:cTn>
                              </p:par>
                            </p:childTnLst>
                          </p:cTn>
                        </p:par>
                      </p:childTnLst>
                    </p:cTn>
                  </p:par>
                </p:childTnLst>
              </p:cTn>
              <p:nextCondLst>
                <p:cond evt="onClick" delay="0">
                  <p:tgtEl>
                    <p:spTgt spid="1055"/>
                  </p:tgtEl>
                </p:cond>
              </p:nextCondLst>
            </p:seq>
            <p:seq concurrent="1" nextAc="seek">
              <p:cTn id="5131" restart="whenNotActive" fill="hold" evtFilter="cancelBubble" nodeType="interactiveSeq">
                <p:stCondLst>
                  <p:cond evt="onClick" delay="0">
                    <p:tgtEl>
                      <p:spTgt spid="1054"/>
                    </p:tgtEl>
                  </p:cond>
                </p:stCondLst>
                <p:endSync evt="end" delay="0">
                  <p:rtn val="all"/>
                </p:endSync>
                <p:childTnLst>
                  <p:par>
                    <p:cTn id="5132" fill="hold">
                      <p:stCondLst>
                        <p:cond delay="0"/>
                      </p:stCondLst>
                      <p:childTnLst>
                        <p:par>
                          <p:cTn id="5133" fill="hold">
                            <p:stCondLst>
                              <p:cond delay="0"/>
                            </p:stCondLst>
                            <p:childTnLst>
                              <p:par>
                                <p:cTn id="5134" presetID="1" presetClass="exit" presetSubtype="0" fill="hold" grpId="0" nodeType="clickEffect">
                                  <p:stCondLst>
                                    <p:cond delay="0"/>
                                  </p:stCondLst>
                                  <p:childTnLst>
                                    <p:set>
                                      <p:cBhvr>
                                        <p:cTn id="5135" dur="1" fill="hold">
                                          <p:stCondLst>
                                            <p:cond delay="0"/>
                                          </p:stCondLst>
                                        </p:cTn>
                                        <p:tgtEl>
                                          <p:spTgt spid="1054"/>
                                        </p:tgtEl>
                                        <p:attrNameLst>
                                          <p:attrName>style.visibility</p:attrName>
                                        </p:attrNameLst>
                                      </p:cBhvr>
                                      <p:to>
                                        <p:strVal val="hidden"/>
                                      </p:to>
                                    </p:set>
                                  </p:childTnLst>
                                </p:cTn>
                              </p:par>
                              <p:par>
                                <p:cTn id="5136" presetID="1" presetClass="entr" presetSubtype="0" fill="hold" grpId="0" nodeType="withEffect">
                                  <p:stCondLst>
                                    <p:cond delay="0"/>
                                  </p:stCondLst>
                                  <p:childTnLst>
                                    <p:set>
                                      <p:cBhvr>
                                        <p:cTn id="5137" dur="1" fill="hold">
                                          <p:stCondLst>
                                            <p:cond delay="0"/>
                                          </p:stCondLst>
                                        </p:cTn>
                                        <p:tgtEl>
                                          <p:spTgt spid="1053"/>
                                        </p:tgtEl>
                                        <p:attrNameLst>
                                          <p:attrName>style.visibility</p:attrName>
                                        </p:attrNameLst>
                                      </p:cBhvr>
                                      <p:to>
                                        <p:strVal val="visible"/>
                                      </p:to>
                                    </p:set>
                                  </p:childTnLst>
                                </p:cTn>
                              </p:par>
                            </p:childTnLst>
                          </p:cTn>
                        </p:par>
                      </p:childTnLst>
                    </p:cTn>
                  </p:par>
                </p:childTnLst>
              </p:cTn>
              <p:nextCondLst>
                <p:cond evt="onClick" delay="0">
                  <p:tgtEl>
                    <p:spTgt spid="1054"/>
                  </p:tgtEl>
                </p:cond>
              </p:nextCondLst>
            </p:seq>
            <p:seq concurrent="1" nextAc="seek">
              <p:cTn id="5138" restart="whenNotActive" fill="hold" evtFilter="cancelBubble" nodeType="interactiveSeq">
                <p:stCondLst>
                  <p:cond evt="onClick" delay="0">
                    <p:tgtEl>
                      <p:spTgt spid="1053"/>
                    </p:tgtEl>
                  </p:cond>
                </p:stCondLst>
                <p:endSync evt="end" delay="0">
                  <p:rtn val="all"/>
                </p:endSync>
                <p:childTnLst>
                  <p:par>
                    <p:cTn id="5139" fill="hold">
                      <p:stCondLst>
                        <p:cond delay="0"/>
                      </p:stCondLst>
                      <p:childTnLst>
                        <p:par>
                          <p:cTn id="5140" fill="hold">
                            <p:stCondLst>
                              <p:cond delay="0"/>
                            </p:stCondLst>
                            <p:childTnLst>
                              <p:par>
                                <p:cTn id="5141" presetID="1" presetClass="exit" presetSubtype="0" fill="hold" grpId="1" nodeType="clickEffect">
                                  <p:stCondLst>
                                    <p:cond delay="0"/>
                                  </p:stCondLst>
                                  <p:childTnLst>
                                    <p:set>
                                      <p:cBhvr>
                                        <p:cTn id="5142" dur="1" fill="hold">
                                          <p:stCondLst>
                                            <p:cond delay="0"/>
                                          </p:stCondLst>
                                        </p:cTn>
                                        <p:tgtEl>
                                          <p:spTgt spid="1053"/>
                                        </p:tgtEl>
                                        <p:attrNameLst>
                                          <p:attrName>style.visibility</p:attrName>
                                        </p:attrNameLst>
                                      </p:cBhvr>
                                      <p:to>
                                        <p:strVal val="hidden"/>
                                      </p:to>
                                    </p:set>
                                  </p:childTnLst>
                                </p:cTn>
                              </p:par>
                              <p:par>
                                <p:cTn id="5143" presetID="1" presetClass="entr" presetSubtype="0" fill="hold" grpId="0" nodeType="withEffect">
                                  <p:stCondLst>
                                    <p:cond delay="0"/>
                                  </p:stCondLst>
                                  <p:childTnLst>
                                    <p:set>
                                      <p:cBhvr>
                                        <p:cTn id="5144" dur="1" fill="hold">
                                          <p:stCondLst>
                                            <p:cond delay="0"/>
                                          </p:stCondLst>
                                        </p:cTn>
                                        <p:tgtEl>
                                          <p:spTgt spid="1052"/>
                                        </p:tgtEl>
                                        <p:attrNameLst>
                                          <p:attrName>style.visibility</p:attrName>
                                        </p:attrNameLst>
                                      </p:cBhvr>
                                      <p:to>
                                        <p:strVal val="visible"/>
                                      </p:to>
                                    </p:set>
                                  </p:childTnLst>
                                </p:cTn>
                              </p:par>
                            </p:childTnLst>
                          </p:cTn>
                        </p:par>
                      </p:childTnLst>
                    </p:cTn>
                  </p:par>
                </p:childTnLst>
              </p:cTn>
              <p:nextCondLst>
                <p:cond evt="onClick" delay="0">
                  <p:tgtEl>
                    <p:spTgt spid="1053"/>
                  </p:tgtEl>
                </p:cond>
              </p:nextCondLst>
            </p:seq>
            <p:seq concurrent="1" nextAc="seek">
              <p:cTn id="5145" restart="whenNotActive" fill="hold" evtFilter="cancelBubble" nodeType="interactiveSeq">
                <p:stCondLst>
                  <p:cond evt="onClick" delay="0">
                    <p:tgtEl>
                      <p:spTgt spid="1052"/>
                    </p:tgtEl>
                  </p:cond>
                </p:stCondLst>
                <p:endSync evt="end" delay="0">
                  <p:rtn val="all"/>
                </p:endSync>
                <p:childTnLst>
                  <p:par>
                    <p:cTn id="5146" fill="hold">
                      <p:stCondLst>
                        <p:cond delay="0"/>
                      </p:stCondLst>
                      <p:childTnLst>
                        <p:par>
                          <p:cTn id="5147" fill="hold">
                            <p:stCondLst>
                              <p:cond delay="0"/>
                            </p:stCondLst>
                            <p:childTnLst>
                              <p:par>
                                <p:cTn id="5148" presetID="1" presetClass="exit" presetSubtype="0" fill="hold" grpId="1" nodeType="clickEffect">
                                  <p:stCondLst>
                                    <p:cond delay="0"/>
                                  </p:stCondLst>
                                  <p:childTnLst>
                                    <p:set>
                                      <p:cBhvr>
                                        <p:cTn id="5149" dur="1" fill="hold">
                                          <p:stCondLst>
                                            <p:cond delay="0"/>
                                          </p:stCondLst>
                                        </p:cTn>
                                        <p:tgtEl>
                                          <p:spTgt spid="1052"/>
                                        </p:tgtEl>
                                        <p:attrNameLst>
                                          <p:attrName>style.visibility</p:attrName>
                                        </p:attrNameLst>
                                      </p:cBhvr>
                                      <p:to>
                                        <p:strVal val="hidden"/>
                                      </p:to>
                                    </p:set>
                                  </p:childTnLst>
                                </p:cTn>
                              </p:par>
                              <p:par>
                                <p:cTn id="5150" presetID="1" presetClass="entr" presetSubtype="0" fill="hold" grpId="0" nodeType="withEffect">
                                  <p:stCondLst>
                                    <p:cond delay="0"/>
                                  </p:stCondLst>
                                  <p:childTnLst>
                                    <p:set>
                                      <p:cBhvr>
                                        <p:cTn id="5151" dur="1" fill="hold">
                                          <p:stCondLst>
                                            <p:cond delay="0"/>
                                          </p:stCondLst>
                                        </p:cTn>
                                        <p:tgtEl>
                                          <p:spTgt spid="1051"/>
                                        </p:tgtEl>
                                        <p:attrNameLst>
                                          <p:attrName>style.visibility</p:attrName>
                                        </p:attrNameLst>
                                      </p:cBhvr>
                                      <p:to>
                                        <p:strVal val="visible"/>
                                      </p:to>
                                    </p:set>
                                  </p:childTnLst>
                                </p:cTn>
                              </p:par>
                            </p:childTnLst>
                          </p:cTn>
                        </p:par>
                      </p:childTnLst>
                    </p:cTn>
                  </p:par>
                </p:childTnLst>
              </p:cTn>
              <p:nextCondLst>
                <p:cond evt="onClick" delay="0">
                  <p:tgtEl>
                    <p:spTgt spid="1052"/>
                  </p:tgtEl>
                </p:cond>
              </p:nextCondLst>
            </p:seq>
            <p:seq concurrent="1" nextAc="seek">
              <p:cTn id="5152" restart="whenNotActive" fill="hold" evtFilter="cancelBubble" nodeType="interactiveSeq">
                <p:stCondLst>
                  <p:cond evt="onClick" delay="0">
                    <p:tgtEl>
                      <p:spTgt spid="1051"/>
                    </p:tgtEl>
                  </p:cond>
                </p:stCondLst>
                <p:endSync evt="end" delay="0">
                  <p:rtn val="all"/>
                </p:endSync>
                <p:childTnLst>
                  <p:par>
                    <p:cTn id="5153" fill="hold">
                      <p:stCondLst>
                        <p:cond delay="0"/>
                      </p:stCondLst>
                      <p:childTnLst>
                        <p:par>
                          <p:cTn id="5154" fill="hold">
                            <p:stCondLst>
                              <p:cond delay="0"/>
                            </p:stCondLst>
                            <p:childTnLst>
                              <p:par>
                                <p:cTn id="5155" presetID="1" presetClass="exit" presetSubtype="0" fill="hold" grpId="1" nodeType="clickEffect">
                                  <p:stCondLst>
                                    <p:cond delay="0"/>
                                  </p:stCondLst>
                                  <p:childTnLst>
                                    <p:set>
                                      <p:cBhvr>
                                        <p:cTn id="5156" dur="1" fill="hold">
                                          <p:stCondLst>
                                            <p:cond delay="0"/>
                                          </p:stCondLst>
                                        </p:cTn>
                                        <p:tgtEl>
                                          <p:spTgt spid="1051"/>
                                        </p:tgtEl>
                                        <p:attrNameLst>
                                          <p:attrName>style.visibility</p:attrName>
                                        </p:attrNameLst>
                                      </p:cBhvr>
                                      <p:to>
                                        <p:strVal val="hidden"/>
                                      </p:to>
                                    </p:set>
                                  </p:childTnLst>
                                </p:cTn>
                              </p:par>
                              <p:par>
                                <p:cTn id="5157" presetID="1" presetClass="entr" presetSubtype="0" fill="hold" grpId="0" nodeType="withEffect">
                                  <p:stCondLst>
                                    <p:cond delay="0"/>
                                  </p:stCondLst>
                                  <p:childTnLst>
                                    <p:set>
                                      <p:cBhvr>
                                        <p:cTn id="5158" dur="1" fill="hold">
                                          <p:stCondLst>
                                            <p:cond delay="0"/>
                                          </p:stCondLst>
                                        </p:cTn>
                                        <p:tgtEl>
                                          <p:spTgt spid="1050"/>
                                        </p:tgtEl>
                                        <p:attrNameLst>
                                          <p:attrName>style.visibility</p:attrName>
                                        </p:attrNameLst>
                                      </p:cBhvr>
                                      <p:to>
                                        <p:strVal val="visible"/>
                                      </p:to>
                                    </p:set>
                                  </p:childTnLst>
                                </p:cTn>
                              </p:par>
                            </p:childTnLst>
                          </p:cTn>
                        </p:par>
                      </p:childTnLst>
                    </p:cTn>
                  </p:par>
                </p:childTnLst>
              </p:cTn>
              <p:nextCondLst>
                <p:cond evt="onClick" delay="0">
                  <p:tgtEl>
                    <p:spTgt spid="1051"/>
                  </p:tgtEl>
                </p:cond>
              </p:nextCondLst>
            </p:seq>
            <p:seq concurrent="1" nextAc="seek">
              <p:cTn id="5159" restart="whenNotActive" fill="hold" evtFilter="cancelBubble" nodeType="interactiveSeq">
                <p:stCondLst>
                  <p:cond evt="onClick" delay="0">
                    <p:tgtEl>
                      <p:spTgt spid="1050"/>
                    </p:tgtEl>
                  </p:cond>
                </p:stCondLst>
                <p:endSync evt="end" delay="0">
                  <p:rtn val="all"/>
                </p:endSync>
                <p:childTnLst>
                  <p:par>
                    <p:cTn id="5160" fill="hold">
                      <p:stCondLst>
                        <p:cond delay="0"/>
                      </p:stCondLst>
                      <p:childTnLst>
                        <p:par>
                          <p:cTn id="5161" fill="hold">
                            <p:stCondLst>
                              <p:cond delay="0"/>
                            </p:stCondLst>
                            <p:childTnLst>
                              <p:par>
                                <p:cTn id="5162" presetID="1" presetClass="exit" presetSubtype="0" fill="hold" grpId="1" nodeType="clickEffect">
                                  <p:stCondLst>
                                    <p:cond delay="0"/>
                                  </p:stCondLst>
                                  <p:childTnLst>
                                    <p:set>
                                      <p:cBhvr>
                                        <p:cTn id="5163" dur="1" fill="hold">
                                          <p:stCondLst>
                                            <p:cond delay="0"/>
                                          </p:stCondLst>
                                        </p:cTn>
                                        <p:tgtEl>
                                          <p:spTgt spid="1050"/>
                                        </p:tgtEl>
                                        <p:attrNameLst>
                                          <p:attrName>style.visibility</p:attrName>
                                        </p:attrNameLst>
                                      </p:cBhvr>
                                      <p:to>
                                        <p:strVal val="hidden"/>
                                      </p:to>
                                    </p:set>
                                  </p:childTnLst>
                                </p:cTn>
                              </p:par>
                              <p:par>
                                <p:cTn id="5164" presetID="1" presetClass="entr" presetSubtype="0" fill="hold" grpId="0" nodeType="withEffect">
                                  <p:stCondLst>
                                    <p:cond delay="0"/>
                                  </p:stCondLst>
                                  <p:childTnLst>
                                    <p:set>
                                      <p:cBhvr>
                                        <p:cTn id="5165" dur="1" fill="hold">
                                          <p:stCondLst>
                                            <p:cond delay="0"/>
                                          </p:stCondLst>
                                        </p:cTn>
                                        <p:tgtEl>
                                          <p:spTgt spid="1049"/>
                                        </p:tgtEl>
                                        <p:attrNameLst>
                                          <p:attrName>style.visibility</p:attrName>
                                        </p:attrNameLst>
                                      </p:cBhvr>
                                      <p:to>
                                        <p:strVal val="visible"/>
                                      </p:to>
                                    </p:set>
                                  </p:childTnLst>
                                </p:cTn>
                              </p:par>
                            </p:childTnLst>
                          </p:cTn>
                        </p:par>
                      </p:childTnLst>
                    </p:cTn>
                  </p:par>
                </p:childTnLst>
              </p:cTn>
              <p:nextCondLst>
                <p:cond evt="onClick" delay="0">
                  <p:tgtEl>
                    <p:spTgt spid="1050"/>
                  </p:tgtEl>
                </p:cond>
              </p:nextCondLst>
            </p:seq>
            <p:seq concurrent="1" nextAc="seek">
              <p:cTn id="5166" restart="whenNotActive" fill="hold" evtFilter="cancelBubble" nodeType="interactiveSeq">
                <p:stCondLst>
                  <p:cond evt="onClick" delay="0">
                    <p:tgtEl>
                      <p:spTgt spid="1049"/>
                    </p:tgtEl>
                  </p:cond>
                </p:stCondLst>
                <p:endSync evt="end" delay="0">
                  <p:rtn val="all"/>
                </p:endSync>
                <p:childTnLst>
                  <p:par>
                    <p:cTn id="5167" fill="hold">
                      <p:stCondLst>
                        <p:cond delay="0"/>
                      </p:stCondLst>
                      <p:childTnLst>
                        <p:par>
                          <p:cTn id="5168" fill="hold">
                            <p:stCondLst>
                              <p:cond delay="0"/>
                            </p:stCondLst>
                            <p:childTnLst>
                              <p:par>
                                <p:cTn id="5169" presetID="1" presetClass="exit" presetSubtype="0" fill="hold" grpId="1" nodeType="clickEffect">
                                  <p:stCondLst>
                                    <p:cond delay="0"/>
                                  </p:stCondLst>
                                  <p:childTnLst>
                                    <p:set>
                                      <p:cBhvr>
                                        <p:cTn id="5170" dur="1" fill="hold">
                                          <p:stCondLst>
                                            <p:cond delay="0"/>
                                          </p:stCondLst>
                                        </p:cTn>
                                        <p:tgtEl>
                                          <p:spTgt spid="1049"/>
                                        </p:tgtEl>
                                        <p:attrNameLst>
                                          <p:attrName>style.visibility</p:attrName>
                                        </p:attrNameLst>
                                      </p:cBhvr>
                                      <p:to>
                                        <p:strVal val="hidden"/>
                                      </p:to>
                                    </p:set>
                                  </p:childTnLst>
                                </p:cTn>
                              </p:par>
                              <p:par>
                                <p:cTn id="5171" presetID="1" presetClass="entr" presetSubtype="0" fill="hold" grpId="0" nodeType="withEffect">
                                  <p:stCondLst>
                                    <p:cond delay="0"/>
                                  </p:stCondLst>
                                  <p:childTnLst>
                                    <p:set>
                                      <p:cBhvr>
                                        <p:cTn id="5172" dur="1" fill="hold">
                                          <p:stCondLst>
                                            <p:cond delay="0"/>
                                          </p:stCondLst>
                                        </p:cTn>
                                        <p:tgtEl>
                                          <p:spTgt spid="1048"/>
                                        </p:tgtEl>
                                        <p:attrNameLst>
                                          <p:attrName>style.visibility</p:attrName>
                                        </p:attrNameLst>
                                      </p:cBhvr>
                                      <p:to>
                                        <p:strVal val="visible"/>
                                      </p:to>
                                    </p:set>
                                  </p:childTnLst>
                                </p:cTn>
                              </p:par>
                            </p:childTnLst>
                          </p:cTn>
                        </p:par>
                      </p:childTnLst>
                    </p:cTn>
                  </p:par>
                </p:childTnLst>
              </p:cTn>
              <p:nextCondLst>
                <p:cond evt="onClick" delay="0">
                  <p:tgtEl>
                    <p:spTgt spid="1049"/>
                  </p:tgtEl>
                </p:cond>
              </p:nextCondLst>
            </p:seq>
            <p:seq concurrent="1" nextAc="seek">
              <p:cTn id="5173" restart="whenNotActive" fill="hold" evtFilter="cancelBubble" nodeType="interactiveSeq">
                <p:stCondLst>
                  <p:cond evt="onClick" delay="0">
                    <p:tgtEl>
                      <p:spTgt spid="1048"/>
                    </p:tgtEl>
                  </p:cond>
                </p:stCondLst>
                <p:endSync evt="end" delay="0">
                  <p:rtn val="all"/>
                </p:endSync>
                <p:childTnLst>
                  <p:par>
                    <p:cTn id="5174" fill="hold">
                      <p:stCondLst>
                        <p:cond delay="0"/>
                      </p:stCondLst>
                      <p:childTnLst>
                        <p:par>
                          <p:cTn id="5175" fill="hold">
                            <p:stCondLst>
                              <p:cond delay="0"/>
                            </p:stCondLst>
                            <p:childTnLst>
                              <p:par>
                                <p:cTn id="5176" presetID="1" presetClass="exit" presetSubtype="0" fill="hold" grpId="1" nodeType="clickEffect">
                                  <p:stCondLst>
                                    <p:cond delay="0"/>
                                  </p:stCondLst>
                                  <p:childTnLst>
                                    <p:set>
                                      <p:cBhvr>
                                        <p:cTn id="5177" dur="1" fill="hold">
                                          <p:stCondLst>
                                            <p:cond delay="0"/>
                                          </p:stCondLst>
                                        </p:cTn>
                                        <p:tgtEl>
                                          <p:spTgt spid="1048"/>
                                        </p:tgtEl>
                                        <p:attrNameLst>
                                          <p:attrName>style.visibility</p:attrName>
                                        </p:attrNameLst>
                                      </p:cBhvr>
                                      <p:to>
                                        <p:strVal val="hidden"/>
                                      </p:to>
                                    </p:set>
                                  </p:childTnLst>
                                </p:cTn>
                              </p:par>
                              <p:par>
                                <p:cTn id="5178" presetID="1" presetClass="entr" presetSubtype="0" fill="hold" grpId="0" nodeType="withEffect">
                                  <p:stCondLst>
                                    <p:cond delay="0"/>
                                  </p:stCondLst>
                                  <p:childTnLst>
                                    <p:set>
                                      <p:cBhvr>
                                        <p:cTn id="5179" dur="1" fill="hold">
                                          <p:stCondLst>
                                            <p:cond delay="0"/>
                                          </p:stCondLst>
                                        </p:cTn>
                                        <p:tgtEl>
                                          <p:spTgt spid="1047"/>
                                        </p:tgtEl>
                                        <p:attrNameLst>
                                          <p:attrName>style.visibility</p:attrName>
                                        </p:attrNameLst>
                                      </p:cBhvr>
                                      <p:to>
                                        <p:strVal val="visible"/>
                                      </p:to>
                                    </p:set>
                                  </p:childTnLst>
                                </p:cTn>
                              </p:par>
                            </p:childTnLst>
                          </p:cTn>
                        </p:par>
                      </p:childTnLst>
                    </p:cTn>
                  </p:par>
                </p:childTnLst>
              </p:cTn>
              <p:nextCondLst>
                <p:cond evt="onClick" delay="0">
                  <p:tgtEl>
                    <p:spTgt spid="1048"/>
                  </p:tgtEl>
                </p:cond>
              </p:nextCondLst>
            </p:seq>
            <p:seq concurrent="1" nextAc="seek">
              <p:cTn id="5180" restart="whenNotActive" fill="hold" evtFilter="cancelBubble" nodeType="interactiveSeq">
                <p:stCondLst>
                  <p:cond evt="onClick" delay="0">
                    <p:tgtEl>
                      <p:spTgt spid="1047"/>
                    </p:tgtEl>
                  </p:cond>
                </p:stCondLst>
                <p:endSync evt="end" delay="0">
                  <p:rtn val="all"/>
                </p:endSync>
                <p:childTnLst>
                  <p:par>
                    <p:cTn id="5181" fill="hold">
                      <p:stCondLst>
                        <p:cond delay="0"/>
                      </p:stCondLst>
                      <p:childTnLst>
                        <p:par>
                          <p:cTn id="5182" fill="hold">
                            <p:stCondLst>
                              <p:cond delay="0"/>
                            </p:stCondLst>
                            <p:childTnLst>
                              <p:par>
                                <p:cTn id="5183" presetID="1" presetClass="exit" presetSubtype="0" fill="hold" grpId="1" nodeType="clickEffect">
                                  <p:stCondLst>
                                    <p:cond delay="0"/>
                                  </p:stCondLst>
                                  <p:childTnLst>
                                    <p:set>
                                      <p:cBhvr>
                                        <p:cTn id="5184" dur="1" fill="hold">
                                          <p:stCondLst>
                                            <p:cond delay="0"/>
                                          </p:stCondLst>
                                        </p:cTn>
                                        <p:tgtEl>
                                          <p:spTgt spid="1047"/>
                                        </p:tgtEl>
                                        <p:attrNameLst>
                                          <p:attrName>style.visibility</p:attrName>
                                        </p:attrNameLst>
                                      </p:cBhvr>
                                      <p:to>
                                        <p:strVal val="hidden"/>
                                      </p:to>
                                    </p:set>
                                  </p:childTnLst>
                                </p:cTn>
                              </p:par>
                              <p:par>
                                <p:cTn id="5185" presetID="1" presetClass="entr" presetSubtype="0" fill="hold" grpId="1" nodeType="withEffect">
                                  <p:stCondLst>
                                    <p:cond delay="0"/>
                                  </p:stCondLst>
                                  <p:childTnLst>
                                    <p:set>
                                      <p:cBhvr>
                                        <p:cTn id="5186" dur="1" fill="hold">
                                          <p:stCondLst>
                                            <p:cond delay="0"/>
                                          </p:stCondLst>
                                        </p:cTn>
                                        <p:tgtEl>
                                          <p:spTgt spid="1056"/>
                                        </p:tgtEl>
                                        <p:attrNameLst>
                                          <p:attrName>style.visibility</p:attrName>
                                        </p:attrNameLst>
                                      </p:cBhvr>
                                      <p:to>
                                        <p:strVal val="visible"/>
                                      </p:to>
                                    </p:set>
                                  </p:childTnLst>
                                </p:cTn>
                              </p:par>
                            </p:childTnLst>
                          </p:cTn>
                        </p:par>
                      </p:childTnLst>
                    </p:cTn>
                  </p:par>
                </p:childTnLst>
              </p:cTn>
              <p:nextCondLst>
                <p:cond evt="onClick" delay="0">
                  <p:tgtEl>
                    <p:spTgt spid="1047"/>
                  </p:tgtEl>
                </p:cond>
              </p:nextCondLst>
            </p:seq>
            <p:seq concurrent="1" nextAc="seek">
              <p:cTn id="5187" restart="whenNotActive" fill="hold" evtFilter="cancelBubble" nodeType="interactiveSeq">
                <p:stCondLst>
                  <p:cond evt="onClick" delay="0">
                    <p:tgtEl>
                      <p:spTgt spid="1066"/>
                    </p:tgtEl>
                  </p:cond>
                </p:stCondLst>
                <p:endSync evt="end" delay="0">
                  <p:rtn val="all"/>
                </p:endSync>
                <p:childTnLst>
                  <p:par>
                    <p:cTn id="5188" fill="hold">
                      <p:stCondLst>
                        <p:cond delay="0"/>
                      </p:stCondLst>
                      <p:childTnLst>
                        <p:par>
                          <p:cTn id="5189" fill="hold">
                            <p:stCondLst>
                              <p:cond delay="0"/>
                            </p:stCondLst>
                            <p:childTnLst>
                              <p:par>
                                <p:cTn id="5190" presetID="1" presetClass="exit" presetSubtype="0" fill="hold" grpId="0" nodeType="clickEffect">
                                  <p:stCondLst>
                                    <p:cond delay="0"/>
                                  </p:stCondLst>
                                  <p:childTnLst>
                                    <p:set>
                                      <p:cBhvr>
                                        <p:cTn id="5191" dur="1" fill="hold">
                                          <p:stCondLst>
                                            <p:cond delay="0"/>
                                          </p:stCondLst>
                                        </p:cTn>
                                        <p:tgtEl>
                                          <p:spTgt spid="1066"/>
                                        </p:tgtEl>
                                        <p:attrNameLst>
                                          <p:attrName>style.visibility</p:attrName>
                                        </p:attrNameLst>
                                      </p:cBhvr>
                                      <p:to>
                                        <p:strVal val="hidden"/>
                                      </p:to>
                                    </p:set>
                                  </p:childTnLst>
                                </p:cTn>
                              </p:par>
                              <p:par>
                                <p:cTn id="5192" presetID="1" presetClass="entr" presetSubtype="0" fill="hold" grpId="1" nodeType="withEffect">
                                  <p:stCondLst>
                                    <p:cond delay="0"/>
                                  </p:stCondLst>
                                  <p:childTnLst>
                                    <p:set>
                                      <p:cBhvr>
                                        <p:cTn id="5193" dur="1" fill="hold">
                                          <p:stCondLst>
                                            <p:cond delay="0"/>
                                          </p:stCondLst>
                                        </p:cTn>
                                        <p:tgtEl>
                                          <p:spTgt spid="1065"/>
                                        </p:tgtEl>
                                        <p:attrNameLst>
                                          <p:attrName>style.visibility</p:attrName>
                                        </p:attrNameLst>
                                      </p:cBhvr>
                                      <p:to>
                                        <p:strVal val="visible"/>
                                      </p:to>
                                    </p:set>
                                  </p:childTnLst>
                                </p:cTn>
                              </p:par>
                            </p:childTnLst>
                          </p:cTn>
                        </p:par>
                      </p:childTnLst>
                    </p:cTn>
                  </p:par>
                </p:childTnLst>
              </p:cTn>
              <p:nextCondLst>
                <p:cond evt="onClick" delay="0">
                  <p:tgtEl>
                    <p:spTgt spid="1066"/>
                  </p:tgtEl>
                </p:cond>
              </p:nextCondLst>
            </p:seq>
            <p:seq concurrent="1" nextAc="seek">
              <p:cTn id="5194" restart="whenNotActive" fill="hold" evtFilter="cancelBubble" nodeType="interactiveSeq">
                <p:stCondLst>
                  <p:cond evt="onClick" delay="0">
                    <p:tgtEl>
                      <p:spTgt spid="1065"/>
                    </p:tgtEl>
                  </p:cond>
                </p:stCondLst>
                <p:endSync evt="end" delay="0">
                  <p:rtn val="all"/>
                </p:endSync>
                <p:childTnLst>
                  <p:par>
                    <p:cTn id="5195" fill="hold">
                      <p:stCondLst>
                        <p:cond delay="0"/>
                      </p:stCondLst>
                      <p:childTnLst>
                        <p:par>
                          <p:cTn id="5196" fill="hold">
                            <p:stCondLst>
                              <p:cond delay="0"/>
                            </p:stCondLst>
                            <p:childTnLst>
                              <p:par>
                                <p:cTn id="5197" presetID="1" presetClass="exit" presetSubtype="0" fill="hold" grpId="0" nodeType="clickEffect">
                                  <p:stCondLst>
                                    <p:cond delay="0"/>
                                  </p:stCondLst>
                                  <p:childTnLst>
                                    <p:set>
                                      <p:cBhvr>
                                        <p:cTn id="5198" dur="1" fill="hold">
                                          <p:stCondLst>
                                            <p:cond delay="0"/>
                                          </p:stCondLst>
                                        </p:cTn>
                                        <p:tgtEl>
                                          <p:spTgt spid="1065"/>
                                        </p:tgtEl>
                                        <p:attrNameLst>
                                          <p:attrName>style.visibility</p:attrName>
                                        </p:attrNameLst>
                                      </p:cBhvr>
                                      <p:to>
                                        <p:strVal val="hidden"/>
                                      </p:to>
                                    </p:set>
                                  </p:childTnLst>
                                </p:cTn>
                              </p:par>
                              <p:par>
                                <p:cTn id="5199" presetID="1" presetClass="entr" presetSubtype="0" fill="hold" grpId="1" nodeType="withEffect">
                                  <p:stCondLst>
                                    <p:cond delay="0"/>
                                  </p:stCondLst>
                                  <p:childTnLst>
                                    <p:set>
                                      <p:cBhvr>
                                        <p:cTn id="5200" dur="1" fill="hold">
                                          <p:stCondLst>
                                            <p:cond delay="0"/>
                                          </p:stCondLst>
                                        </p:cTn>
                                        <p:tgtEl>
                                          <p:spTgt spid="1064"/>
                                        </p:tgtEl>
                                        <p:attrNameLst>
                                          <p:attrName>style.visibility</p:attrName>
                                        </p:attrNameLst>
                                      </p:cBhvr>
                                      <p:to>
                                        <p:strVal val="visible"/>
                                      </p:to>
                                    </p:set>
                                  </p:childTnLst>
                                </p:cTn>
                              </p:par>
                            </p:childTnLst>
                          </p:cTn>
                        </p:par>
                      </p:childTnLst>
                    </p:cTn>
                  </p:par>
                </p:childTnLst>
              </p:cTn>
              <p:nextCondLst>
                <p:cond evt="onClick" delay="0">
                  <p:tgtEl>
                    <p:spTgt spid="1065"/>
                  </p:tgtEl>
                </p:cond>
              </p:nextCondLst>
            </p:seq>
            <p:seq concurrent="1" nextAc="seek">
              <p:cTn id="5201" restart="whenNotActive" fill="hold" evtFilter="cancelBubble" nodeType="interactiveSeq">
                <p:stCondLst>
                  <p:cond evt="onClick" delay="0">
                    <p:tgtEl>
                      <p:spTgt spid="1064"/>
                    </p:tgtEl>
                  </p:cond>
                </p:stCondLst>
                <p:endSync evt="end" delay="0">
                  <p:rtn val="all"/>
                </p:endSync>
                <p:childTnLst>
                  <p:par>
                    <p:cTn id="5202" fill="hold">
                      <p:stCondLst>
                        <p:cond delay="0"/>
                      </p:stCondLst>
                      <p:childTnLst>
                        <p:par>
                          <p:cTn id="5203" fill="hold">
                            <p:stCondLst>
                              <p:cond delay="0"/>
                            </p:stCondLst>
                            <p:childTnLst>
                              <p:par>
                                <p:cTn id="5204" presetID="1" presetClass="exit" presetSubtype="0" fill="hold" grpId="0" nodeType="clickEffect">
                                  <p:stCondLst>
                                    <p:cond delay="0"/>
                                  </p:stCondLst>
                                  <p:childTnLst>
                                    <p:set>
                                      <p:cBhvr>
                                        <p:cTn id="5205" dur="1" fill="hold">
                                          <p:stCondLst>
                                            <p:cond delay="0"/>
                                          </p:stCondLst>
                                        </p:cTn>
                                        <p:tgtEl>
                                          <p:spTgt spid="1064"/>
                                        </p:tgtEl>
                                        <p:attrNameLst>
                                          <p:attrName>style.visibility</p:attrName>
                                        </p:attrNameLst>
                                      </p:cBhvr>
                                      <p:to>
                                        <p:strVal val="hidden"/>
                                      </p:to>
                                    </p:set>
                                  </p:childTnLst>
                                </p:cTn>
                              </p:par>
                              <p:par>
                                <p:cTn id="5206" presetID="1" presetClass="entr" presetSubtype="0" fill="hold" grpId="0" nodeType="withEffect">
                                  <p:stCondLst>
                                    <p:cond delay="0"/>
                                  </p:stCondLst>
                                  <p:childTnLst>
                                    <p:set>
                                      <p:cBhvr>
                                        <p:cTn id="5207" dur="1" fill="hold">
                                          <p:stCondLst>
                                            <p:cond delay="0"/>
                                          </p:stCondLst>
                                        </p:cTn>
                                        <p:tgtEl>
                                          <p:spTgt spid="1063"/>
                                        </p:tgtEl>
                                        <p:attrNameLst>
                                          <p:attrName>style.visibility</p:attrName>
                                        </p:attrNameLst>
                                      </p:cBhvr>
                                      <p:to>
                                        <p:strVal val="visible"/>
                                      </p:to>
                                    </p:set>
                                  </p:childTnLst>
                                </p:cTn>
                              </p:par>
                            </p:childTnLst>
                          </p:cTn>
                        </p:par>
                      </p:childTnLst>
                    </p:cTn>
                  </p:par>
                </p:childTnLst>
              </p:cTn>
              <p:nextCondLst>
                <p:cond evt="onClick" delay="0">
                  <p:tgtEl>
                    <p:spTgt spid="1064"/>
                  </p:tgtEl>
                </p:cond>
              </p:nextCondLst>
            </p:seq>
            <p:seq concurrent="1" nextAc="seek">
              <p:cTn id="5208" restart="whenNotActive" fill="hold" evtFilter="cancelBubble" nodeType="interactiveSeq">
                <p:stCondLst>
                  <p:cond evt="onClick" delay="0">
                    <p:tgtEl>
                      <p:spTgt spid="1063"/>
                    </p:tgtEl>
                  </p:cond>
                </p:stCondLst>
                <p:endSync evt="end" delay="0">
                  <p:rtn val="all"/>
                </p:endSync>
                <p:childTnLst>
                  <p:par>
                    <p:cTn id="5209" fill="hold">
                      <p:stCondLst>
                        <p:cond delay="0"/>
                      </p:stCondLst>
                      <p:childTnLst>
                        <p:par>
                          <p:cTn id="5210" fill="hold">
                            <p:stCondLst>
                              <p:cond delay="0"/>
                            </p:stCondLst>
                            <p:childTnLst>
                              <p:par>
                                <p:cTn id="5211" presetID="1" presetClass="exit" presetSubtype="0" fill="hold" grpId="1" nodeType="clickEffect">
                                  <p:stCondLst>
                                    <p:cond delay="0"/>
                                  </p:stCondLst>
                                  <p:childTnLst>
                                    <p:set>
                                      <p:cBhvr>
                                        <p:cTn id="5212" dur="1" fill="hold">
                                          <p:stCondLst>
                                            <p:cond delay="0"/>
                                          </p:stCondLst>
                                        </p:cTn>
                                        <p:tgtEl>
                                          <p:spTgt spid="1063"/>
                                        </p:tgtEl>
                                        <p:attrNameLst>
                                          <p:attrName>style.visibility</p:attrName>
                                        </p:attrNameLst>
                                      </p:cBhvr>
                                      <p:to>
                                        <p:strVal val="hidden"/>
                                      </p:to>
                                    </p:set>
                                  </p:childTnLst>
                                </p:cTn>
                              </p:par>
                              <p:par>
                                <p:cTn id="5213" presetID="1" presetClass="entr" presetSubtype="0" fill="hold" grpId="0" nodeType="withEffect">
                                  <p:stCondLst>
                                    <p:cond delay="0"/>
                                  </p:stCondLst>
                                  <p:childTnLst>
                                    <p:set>
                                      <p:cBhvr>
                                        <p:cTn id="5214" dur="1" fill="hold">
                                          <p:stCondLst>
                                            <p:cond delay="0"/>
                                          </p:stCondLst>
                                        </p:cTn>
                                        <p:tgtEl>
                                          <p:spTgt spid="1062"/>
                                        </p:tgtEl>
                                        <p:attrNameLst>
                                          <p:attrName>style.visibility</p:attrName>
                                        </p:attrNameLst>
                                      </p:cBhvr>
                                      <p:to>
                                        <p:strVal val="visible"/>
                                      </p:to>
                                    </p:set>
                                  </p:childTnLst>
                                </p:cTn>
                              </p:par>
                            </p:childTnLst>
                          </p:cTn>
                        </p:par>
                      </p:childTnLst>
                    </p:cTn>
                  </p:par>
                </p:childTnLst>
              </p:cTn>
              <p:nextCondLst>
                <p:cond evt="onClick" delay="0">
                  <p:tgtEl>
                    <p:spTgt spid="1063"/>
                  </p:tgtEl>
                </p:cond>
              </p:nextCondLst>
            </p:seq>
            <p:seq concurrent="1" nextAc="seek">
              <p:cTn id="5215" restart="whenNotActive" fill="hold" evtFilter="cancelBubble" nodeType="interactiveSeq">
                <p:stCondLst>
                  <p:cond evt="onClick" delay="0">
                    <p:tgtEl>
                      <p:spTgt spid="1062"/>
                    </p:tgtEl>
                  </p:cond>
                </p:stCondLst>
                <p:endSync evt="end" delay="0">
                  <p:rtn val="all"/>
                </p:endSync>
                <p:childTnLst>
                  <p:par>
                    <p:cTn id="5216" fill="hold">
                      <p:stCondLst>
                        <p:cond delay="0"/>
                      </p:stCondLst>
                      <p:childTnLst>
                        <p:par>
                          <p:cTn id="5217" fill="hold">
                            <p:stCondLst>
                              <p:cond delay="0"/>
                            </p:stCondLst>
                            <p:childTnLst>
                              <p:par>
                                <p:cTn id="5218" presetID="1" presetClass="exit" presetSubtype="0" fill="hold" grpId="1" nodeType="clickEffect">
                                  <p:stCondLst>
                                    <p:cond delay="0"/>
                                  </p:stCondLst>
                                  <p:childTnLst>
                                    <p:set>
                                      <p:cBhvr>
                                        <p:cTn id="5219" dur="1" fill="hold">
                                          <p:stCondLst>
                                            <p:cond delay="0"/>
                                          </p:stCondLst>
                                        </p:cTn>
                                        <p:tgtEl>
                                          <p:spTgt spid="1062"/>
                                        </p:tgtEl>
                                        <p:attrNameLst>
                                          <p:attrName>style.visibility</p:attrName>
                                        </p:attrNameLst>
                                      </p:cBhvr>
                                      <p:to>
                                        <p:strVal val="hidden"/>
                                      </p:to>
                                    </p:set>
                                  </p:childTnLst>
                                </p:cTn>
                              </p:par>
                              <p:par>
                                <p:cTn id="5220" presetID="1" presetClass="entr" presetSubtype="0" fill="hold" grpId="0" nodeType="withEffect">
                                  <p:stCondLst>
                                    <p:cond delay="0"/>
                                  </p:stCondLst>
                                  <p:childTnLst>
                                    <p:set>
                                      <p:cBhvr>
                                        <p:cTn id="5221" dur="1" fill="hold">
                                          <p:stCondLst>
                                            <p:cond delay="0"/>
                                          </p:stCondLst>
                                        </p:cTn>
                                        <p:tgtEl>
                                          <p:spTgt spid="1061"/>
                                        </p:tgtEl>
                                        <p:attrNameLst>
                                          <p:attrName>style.visibility</p:attrName>
                                        </p:attrNameLst>
                                      </p:cBhvr>
                                      <p:to>
                                        <p:strVal val="visible"/>
                                      </p:to>
                                    </p:set>
                                  </p:childTnLst>
                                </p:cTn>
                              </p:par>
                            </p:childTnLst>
                          </p:cTn>
                        </p:par>
                      </p:childTnLst>
                    </p:cTn>
                  </p:par>
                </p:childTnLst>
              </p:cTn>
              <p:nextCondLst>
                <p:cond evt="onClick" delay="0">
                  <p:tgtEl>
                    <p:spTgt spid="1062"/>
                  </p:tgtEl>
                </p:cond>
              </p:nextCondLst>
            </p:seq>
            <p:seq concurrent="1" nextAc="seek">
              <p:cTn id="5222" restart="whenNotActive" fill="hold" evtFilter="cancelBubble" nodeType="interactiveSeq">
                <p:stCondLst>
                  <p:cond evt="onClick" delay="0">
                    <p:tgtEl>
                      <p:spTgt spid="1061"/>
                    </p:tgtEl>
                  </p:cond>
                </p:stCondLst>
                <p:endSync evt="end" delay="0">
                  <p:rtn val="all"/>
                </p:endSync>
                <p:childTnLst>
                  <p:par>
                    <p:cTn id="5223" fill="hold">
                      <p:stCondLst>
                        <p:cond delay="0"/>
                      </p:stCondLst>
                      <p:childTnLst>
                        <p:par>
                          <p:cTn id="5224" fill="hold">
                            <p:stCondLst>
                              <p:cond delay="0"/>
                            </p:stCondLst>
                            <p:childTnLst>
                              <p:par>
                                <p:cTn id="5225" presetID="1" presetClass="exit" presetSubtype="0" fill="hold" grpId="1" nodeType="clickEffect">
                                  <p:stCondLst>
                                    <p:cond delay="0"/>
                                  </p:stCondLst>
                                  <p:childTnLst>
                                    <p:set>
                                      <p:cBhvr>
                                        <p:cTn id="5226" dur="1" fill="hold">
                                          <p:stCondLst>
                                            <p:cond delay="0"/>
                                          </p:stCondLst>
                                        </p:cTn>
                                        <p:tgtEl>
                                          <p:spTgt spid="1061"/>
                                        </p:tgtEl>
                                        <p:attrNameLst>
                                          <p:attrName>style.visibility</p:attrName>
                                        </p:attrNameLst>
                                      </p:cBhvr>
                                      <p:to>
                                        <p:strVal val="hidden"/>
                                      </p:to>
                                    </p:set>
                                  </p:childTnLst>
                                </p:cTn>
                              </p:par>
                              <p:par>
                                <p:cTn id="5227" presetID="1" presetClass="entr" presetSubtype="0" fill="hold" grpId="0" nodeType="withEffect">
                                  <p:stCondLst>
                                    <p:cond delay="0"/>
                                  </p:stCondLst>
                                  <p:childTnLst>
                                    <p:set>
                                      <p:cBhvr>
                                        <p:cTn id="5228" dur="1" fill="hold">
                                          <p:stCondLst>
                                            <p:cond delay="0"/>
                                          </p:stCondLst>
                                        </p:cTn>
                                        <p:tgtEl>
                                          <p:spTgt spid="1060"/>
                                        </p:tgtEl>
                                        <p:attrNameLst>
                                          <p:attrName>style.visibility</p:attrName>
                                        </p:attrNameLst>
                                      </p:cBhvr>
                                      <p:to>
                                        <p:strVal val="visible"/>
                                      </p:to>
                                    </p:set>
                                  </p:childTnLst>
                                </p:cTn>
                              </p:par>
                            </p:childTnLst>
                          </p:cTn>
                        </p:par>
                      </p:childTnLst>
                    </p:cTn>
                  </p:par>
                </p:childTnLst>
              </p:cTn>
              <p:nextCondLst>
                <p:cond evt="onClick" delay="0">
                  <p:tgtEl>
                    <p:spTgt spid="1061"/>
                  </p:tgtEl>
                </p:cond>
              </p:nextCondLst>
            </p:seq>
            <p:seq concurrent="1" nextAc="seek">
              <p:cTn id="5229" restart="whenNotActive" fill="hold" evtFilter="cancelBubble" nodeType="interactiveSeq">
                <p:stCondLst>
                  <p:cond evt="onClick" delay="0">
                    <p:tgtEl>
                      <p:spTgt spid="1060"/>
                    </p:tgtEl>
                  </p:cond>
                </p:stCondLst>
                <p:endSync evt="end" delay="0">
                  <p:rtn val="all"/>
                </p:endSync>
                <p:childTnLst>
                  <p:par>
                    <p:cTn id="5230" fill="hold">
                      <p:stCondLst>
                        <p:cond delay="0"/>
                      </p:stCondLst>
                      <p:childTnLst>
                        <p:par>
                          <p:cTn id="5231" fill="hold">
                            <p:stCondLst>
                              <p:cond delay="0"/>
                            </p:stCondLst>
                            <p:childTnLst>
                              <p:par>
                                <p:cTn id="5232" presetID="1" presetClass="exit" presetSubtype="0" fill="hold" grpId="1" nodeType="clickEffect">
                                  <p:stCondLst>
                                    <p:cond delay="0"/>
                                  </p:stCondLst>
                                  <p:childTnLst>
                                    <p:set>
                                      <p:cBhvr>
                                        <p:cTn id="5233" dur="1" fill="hold">
                                          <p:stCondLst>
                                            <p:cond delay="0"/>
                                          </p:stCondLst>
                                        </p:cTn>
                                        <p:tgtEl>
                                          <p:spTgt spid="1060"/>
                                        </p:tgtEl>
                                        <p:attrNameLst>
                                          <p:attrName>style.visibility</p:attrName>
                                        </p:attrNameLst>
                                      </p:cBhvr>
                                      <p:to>
                                        <p:strVal val="hidden"/>
                                      </p:to>
                                    </p:set>
                                  </p:childTnLst>
                                </p:cTn>
                              </p:par>
                              <p:par>
                                <p:cTn id="5234" presetID="1" presetClass="entr" presetSubtype="0" fill="hold" grpId="0" nodeType="withEffect">
                                  <p:stCondLst>
                                    <p:cond delay="0"/>
                                  </p:stCondLst>
                                  <p:childTnLst>
                                    <p:set>
                                      <p:cBhvr>
                                        <p:cTn id="5235" dur="1" fill="hold">
                                          <p:stCondLst>
                                            <p:cond delay="0"/>
                                          </p:stCondLst>
                                        </p:cTn>
                                        <p:tgtEl>
                                          <p:spTgt spid="1059"/>
                                        </p:tgtEl>
                                        <p:attrNameLst>
                                          <p:attrName>style.visibility</p:attrName>
                                        </p:attrNameLst>
                                      </p:cBhvr>
                                      <p:to>
                                        <p:strVal val="visible"/>
                                      </p:to>
                                    </p:set>
                                  </p:childTnLst>
                                </p:cTn>
                              </p:par>
                            </p:childTnLst>
                          </p:cTn>
                        </p:par>
                      </p:childTnLst>
                    </p:cTn>
                  </p:par>
                </p:childTnLst>
              </p:cTn>
              <p:nextCondLst>
                <p:cond evt="onClick" delay="0">
                  <p:tgtEl>
                    <p:spTgt spid="1060"/>
                  </p:tgtEl>
                </p:cond>
              </p:nextCondLst>
            </p:seq>
            <p:seq concurrent="1" nextAc="seek">
              <p:cTn id="5236" restart="whenNotActive" fill="hold" evtFilter="cancelBubble" nodeType="interactiveSeq">
                <p:stCondLst>
                  <p:cond evt="onClick" delay="0">
                    <p:tgtEl>
                      <p:spTgt spid="1059"/>
                    </p:tgtEl>
                  </p:cond>
                </p:stCondLst>
                <p:endSync evt="end" delay="0">
                  <p:rtn val="all"/>
                </p:endSync>
                <p:childTnLst>
                  <p:par>
                    <p:cTn id="5237" fill="hold">
                      <p:stCondLst>
                        <p:cond delay="0"/>
                      </p:stCondLst>
                      <p:childTnLst>
                        <p:par>
                          <p:cTn id="5238" fill="hold">
                            <p:stCondLst>
                              <p:cond delay="0"/>
                            </p:stCondLst>
                            <p:childTnLst>
                              <p:par>
                                <p:cTn id="5239" presetID="1" presetClass="exit" presetSubtype="0" fill="hold" grpId="1" nodeType="clickEffect">
                                  <p:stCondLst>
                                    <p:cond delay="0"/>
                                  </p:stCondLst>
                                  <p:childTnLst>
                                    <p:set>
                                      <p:cBhvr>
                                        <p:cTn id="5240" dur="1" fill="hold">
                                          <p:stCondLst>
                                            <p:cond delay="0"/>
                                          </p:stCondLst>
                                        </p:cTn>
                                        <p:tgtEl>
                                          <p:spTgt spid="1059"/>
                                        </p:tgtEl>
                                        <p:attrNameLst>
                                          <p:attrName>style.visibility</p:attrName>
                                        </p:attrNameLst>
                                      </p:cBhvr>
                                      <p:to>
                                        <p:strVal val="hidden"/>
                                      </p:to>
                                    </p:set>
                                  </p:childTnLst>
                                </p:cTn>
                              </p:par>
                              <p:par>
                                <p:cTn id="5241" presetID="1" presetClass="entr" presetSubtype="0" fill="hold" grpId="0" nodeType="withEffect">
                                  <p:stCondLst>
                                    <p:cond delay="0"/>
                                  </p:stCondLst>
                                  <p:childTnLst>
                                    <p:set>
                                      <p:cBhvr>
                                        <p:cTn id="5242" dur="1" fill="hold">
                                          <p:stCondLst>
                                            <p:cond delay="0"/>
                                          </p:stCondLst>
                                        </p:cTn>
                                        <p:tgtEl>
                                          <p:spTgt spid="1058"/>
                                        </p:tgtEl>
                                        <p:attrNameLst>
                                          <p:attrName>style.visibility</p:attrName>
                                        </p:attrNameLst>
                                      </p:cBhvr>
                                      <p:to>
                                        <p:strVal val="visible"/>
                                      </p:to>
                                    </p:set>
                                  </p:childTnLst>
                                </p:cTn>
                              </p:par>
                            </p:childTnLst>
                          </p:cTn>
                        </p:par>
                      </p:childTnLst>
                    </p:cTn>
                  </p:par>
                </p:childTnLst>
              </p:cTn>
              <p:nextCondLst>
                <p:cond evt="onClick" delay="0">
                  <p:tgtEl>
                    <p:spTgt spid="1059"/>
                  </p:tgtEl>
                </p:cond>
              </p:nextCondLst>
            </p:seq>
            <p:seq concurrent="1" nextAc="seek">
              <p:cTn id="5243" restart="whenNotActive" fill="hold" evtFilter="cancelBubble" nodeType="interactiveSeq">
                <p:stCondLst>
                  <p:cond evt="onClick" delay="0">
                    <p:tgtEl>
                      <p:spTgt spid="1058"/>
                    </p:tgtEl>
                  </p:cond>
                </p:stCondLst>
                <p:endSync evt="end" delay="0">
                  <p:rtn val="all"/>
                </p:endSync>
                <p:childTnLst>
                  <p:par>
                    <p:cTn id="5244" fill="hold">
                      <p:stCondLst>
                        <p:cond delay="0"/>
                      </p:stCondLst>
                      <p:childTnLst>
                        <p:par>
                          <p:cTn id="5245" fill="hold">
                            <p:stCondLst>
                              <p:cond delay="0"/>
                            </p:stCondLst>
                            <p:childTnLst>
                              <p:par>
                                <p:cTn id="5246" presetID="1" presetClass="exit" presetSubtype="0" fill="hold" grpId="1" nodeType="clickEffect">
                                  <p:stCondLst>
                                    <p:cond delay="0"/>
                                  </p:stCondLst>
                                  <p:childTnLst>
                                    <p:set>
                                      <p:cBhvr>
                                        <p:cTn id="5247" dur="1" fill="hold">
                                          <p:stCondLst>
                                            <p:cond delay="0"/>
                                          </p:stCondLst>
                                        </p:cTn>
                                        <p:tgtEl>
                                          <p:spTgt spid="1058"/>
                                        </p:tgtEl>
                                        <p:attrNameLst>
                                          <p:attrName>style.visibility</p:attrName>
                                        </p:attrNameLst>
                                      </p:cBhvr>
                                      <p:to>
                                        <p:strVal val="hidden"/>
                                      </p:to>
                                    </p:set>
                                  </p:childTnLst>
                                </p:cTn>
                              </p:par>
                              <p:par>
                                <p:cTn id="5248" presetID="1" presetClass="entr" presetSubtype="0" fill="hold" grpId="0" nodeType="withEffect">
                                  <p:stCondLst>
                                    <p:cond delay="0"/>
                                  </p:stCondLst>
                                  <p:childTnLst>
                                    <p:set>
                                      <p:cBhvr>
                                        <p:cTn id="5249" dur="1" fill="hold">
                                          <p:stCondLst>
                                            <p:cond delay="0"/>
                                          </p:stCondLst>
                                        </p:cTn>
                                        <p:tgtEl>
                                          <p:spTgt spid="1057"/>
                                        </p:tgtEl>
                                        <p:attrNameLst>
                                          <p:attrName>style.visibility</p:attrName>
                                        </p:attrNameLst>
                                      </p:cBhvr>
                                      <p:to>
                                        <p:strVal val="visible"/>
                                      </p:to>
                                    </p:set>
                                  </p:childTnLst>
                                </p:cTn>
                              </p:par>
                            </p:childTnLst>
                          </p:cTn>
                        </p:par>
                      </p:childTnLst>
                    </p:cTn>
                  </p:par>
                </p:childTnLst>
              </p:cTn>
              <p:nextCondLst>
                <p:cond evt="onClick" delay="0">
                  <p:tgtEl>
                    <p:spTgt spid="1058"/>
                  </p:tgtEl>
                </p:cond>
              </p:nextCondLst>
            </p:seq>
            <p:seq concurrent="1" nextAc="seek">
              <p:cTn id="5250" restart="whenNotActive" fill="hold" evtFilter="cancelBubble" nodeType="interactiveSeq">
                <p:stCondLst>
                  <p:cond evt="onClick" delay="0">
                    <p:tgtEl>
                      <p:spTgt spid="1057"/>
                    </p:tgtEl>
                  </p:cond>
                </p:stCondLst>
                <p:endSync evt="end" delay="0">
                  <p:rtn val="all"/>
                </p:endSync>
                <p:childTnLst>
                  <p:par>
                    <p:cTn id="5251" fill="hold">
                      <p:stCondLst>
                        <p:cond delay="0"/>
                      </p:stCondLst>
                      <p:childTnLst>
                        <p:par>
                          <p:cTn id="5252" fill="hold">
                            <p:stCondLst>
                              <p:cond delay="0"/>
                            </p:stCondLst>
                            <p:childTnLst>
                              <p:par>
                                <p:cTn id="5253" presetID="1" presetClass="exit" presetSubtype="0" fill="hold" grpId="1" nodeType="clickEffect">
                                  <p:stCondLst>
                                    <p:cond delay="0"/>
                                  </p:stCondLst>
                                  <p:childTnLst>
                                    <p:set>
                                      <p:cBhvr>
                                        <p:cTn id="5254" dur="1" fill="hold">
                                          <p:stCondLst>
                                            <p:cond delay="0"/>
                                          </p:stCondLst>
                                        </p:cTn>
                                        <p:tgtEl>
                                          <p:spTgt spid="1057"/>
                                        </p:tgtEl>
                                        <p:attrNameLst>
                                          <p:attrName>style.visibility</p:attrName>
                                        </p:attrNameLst>
                                      </p:cBhvr>
                                      <p:to>
                                        <p:strVal val="hidden"/>
                                      </p:to>
                                    </p:set>
                                  </p:childTnLst>
                                </p:cTn>
                              </p:par>
                              <p:par>
                                <p:cTn id="5255" presetID="1" presetClass="entr" presetSubtype="0" fill="hold" grpId="1" nodeType="withEffect">
                                  <p:stCondLst>
                                    <p:cond delay="0"/>
                                  </p:stCondLst>
                                  <p:childTnLst>
                                    <p:set>
                                      <p:cBhvr>
                                        <p:cTn id="5256" dur="1" fill="hold">
                                          <p:stCondLst>
                                            <p:cond delay="0"/>
                                          </p:stCondLst>
                                        </p:cTn>
                                        <p:tgtEl>
                                          <p:spTgt spid="1066"/>
                                        </p:tgtEl>
                                        <p:attrNameLst>
                                          <p:attrName>style.visibility</p:attrName>
                                        </p:attrNameLst>
                                      </p:cBhvr>
                                      <p:to>
                                        <p:strVal val="visible"/>
                                      </p:to>
                                    </p:set>
                                  </p:childTnLst>
                                </p:cTn>
                              </p:par>
                            </p:childTnLst>
                          </p:cTn>
                        </p:par>
                      </p:childTnLst>
                    </p:cTn>
                  </p:par>
                </p:childTnLst>
              </p:cTn>
              <p:nextCondLst>
                <p:cond evt="onClick" delay="0">
                  <p:tgtEl>
                    <p:spTgt spid="1057"/>
                  </p:tgtEl>
                </p:cond>
              </p:nextCondLst>
            </p:seq>
            <p:seq concurrent="1" nextAc="seek">
              <p:cTn id="5257" restart="whenNotActive" fill="hold" evtFilter="cancelBubble" nodeType="interactiveSeq">
                <p:stCondLst>
                  <p:cond evt="onClick" delay="0">
                    <p:tgtEl>
                      <p:spTgt spid="1077"/>
                    </p:tgtEl>
                  </p:cond>
                </p:stCondLst>
                <p:endSync evt="end" delay="0">
                  <p:rtn val="all"/>
                </p:endSync>
                <p:childTnLst>
                  <p:par>
                    <p:cTn id="5258" fill="hold">
                      <p:stCondLst>
                        <p:cond delay="0"/>
                      </p:stCondLst>
                      <p:childTnLst>
                        <p:par>
                          <p:cTn id="5259" fill="hold">
                            <p:stCondLst>
                              <p:cond delay="0"/>
                            </p:stCondLst>
                            <p:childTnLst>
                              <p:par>
                                <p:cTn id="5260" presetID="1" presetClass="exit" presetSubtype="0" fill="hold" grpId="0" nodeType="clickEffect">
                                  <p:stCondLst>
                                    <p:cond delay="0"/>
                                  </p:stCondLst>
                                  <p:childTnLst>
                                    <p:set>
                                      <p:cBhvr>
                                        <p:cTn id="5261" dur="1" fill="hold">
                                          <p:stCondLst>
                                            <p:cond delay="0"/>
                                          </p:stCondLst>
                                        </p:cTn>
                                        <p:tgtEl>
                                          <p:spTgt spid="1077"/>
                                        </p:tgtEl>
                                        <p:attrNameLst>
                                          <p:attrName>style.visibility</p:attrName>
                                        </p:attrNameLst>
                                      </p:cBhvr>
                                      <p:to>
                                        <p:strVal val="hidden"/>
                                      </p:to>
                                    </p:set>
                                  </p:childTnLst>
                                </p:cTn>
                              </p:par>
                              <p:par>
                                <p:cTn id="5262" presetID="1" presetClass="entr" presetSubtype="0" fill="hold" grpId="1" nodeType="withEffect">
                                  <p:stCondLst>
                                    <p:cond delay="0"/>
                                  </p:stCondLst>
                                  <p:childTnLst>
                                    <p:set>
                                      <p:cBhvr>
                                        <p:cTn id="5263" dur="1" fill="hold">
                                          <p:stCondLst>
                                            <p:cond delay="0"/>
                                          </p:stCondLst>
                                        </p:cTn>
                                        <p:tgtEl>
                                          <p:spTgt spid="1076"/>
                                        </p:tgtEl>
                                        <p:attrNameLst>
                                          <p:attrName>style.visibility</p:attrName>
                                        </p:attrNameLst>
                                      </p:cBhvr>
                                      <p:to>
                                        <p:strVal val="visible"/>
                                      </p:to>
                                    </p:set>
                                  </p:childTnLst>
                                </p:cTn>
                              </p:par>
                            </p:childTnLst>
                          </p:cTn>
                        </p:par>
                      </p:childTnLst>
                    </p:cTn>
                  </p:par>
                </p:childTnLst>
              </p:cTn>
              <p:nextCondLst>
                <p:cond evt="onClick" delay="0">
                  <p:tgtEl>
                    <p:spTgt spid="1077"/>
                  </p:tgtEl>
                </p:cond>
              </p:nextCondLst>
            </p:seq>
            <p:seq concurrent="1" nextAc="seek">
              <p:cTn id="5264" restart="whenNotActive" fill="hold" evtFilter="cancelBubble" nodeType="interactiveSeq">
                <p:stCondLst>
                  <p:cond evt="onClick" delay="0">
                    <p:tgtEl>
                      <p:spTgt spid="1076"/>
                    </p:tgtEl>
                  </p:cond>
                </p:stCondLst>
                <p:endSync evt="end" delay="0">
                  <p:rtn val="all"/>
                </p:endSync>
                <p:childTnLst>
                  <p:par>
                    <p:cTn id="5265" fill="hold">
                      <p:stCondLst>
                        <p:cond delay="0"/>
                      </p:stCondLst>
                      <p:childTnLst>
                        <p:par>
                          <p:cTn id="5266" fill="hold">
                            <p:stCondLst>
                              <p:cond delay="0"/>
                            </p:stCondLst>
                            <p:childTnLst>
                              <p:par>
                                <p:cTn id="5267" presetID="1" presetClass="exit" presetSubtype="0" fill="hold" grpId="0" nodeType="clickEffect">
                                  <p:stCondLst>
                                    <p:cond delay="0"/>
                                  </p:stCondLst>
                                  <p:childTnLst>
                                    <p:set>
                                      <p:cBhvr>
                                        <p:cTn id="5268" dur="1" fill="hold">
                                          <p:stCondLst>
                                            <p:cond delay="0"/>
                                          </p:stCondLst>
                                        </p:cTn>
                                        <p:tgtEl>
                                          <p:spTgt spid="1076"/>
                                        </p:tgtEl>
                                        <p:attrNameLst>
                                          <p:attrName>style.visibility</p:attrName>
                                        </p:attrNameLst>
                                      </p:cBhvr>
                                      <p:to>
                                        <p:strVal val="hidden"/>
                                      </p:to>
                                    </p:set>
                                  </p:childTnLst>
                                </p:cTn>
                              </p:par>
                              <p:par>
                                <p:cTn id="5269" presetID="1" presetClass="entr" presetSubtype="0" fill="hold" grpId="1" nodeType="withEffect">
                                  <p:stCondLst>
                                    <p:cond delay="0"/>
                                  </p:stCondLst>
                                  <p:childTnLst>
                                    <p:set>
                                      <p:cBhvr>
                                        <p:cTn id="5270" dur="1" fill="hold">
                                          <p:stCondLst>
                                            <p:cond delay="0"/>
                                          </p:stCondLst>
                                        </p:cTn>
                                        <p:tgtEl>
                                          <p:spTgt spid="1075"/>
                                        </p:tgtEl>
                                        <p:attrNameLst>
                                          <p:attrName>style.visibility</p:attrName>
                                        </p:attrNameLst>
                                      </p:cBhvr>
                                      <p:to>
                                        <p:strVal val="visible"/>
                                      </p:to>
                                    </p:set>
                                  </p:childTnLst>
                                </p:cTn>
                              </p:par>
                            </p:childTnLst>
                          </p:cTn>
                        </p:par>
                      </p:childTnLst>
                    </p:cTn>
                  </p:par>
                </p:childTnLst>
              </p:cTn>
              <p:nextCondLst>
                <p:cond evt="onClick" delay="0">
                  <p:tgtEl>
                    <p:spTgt spid="1076"/>
                  </p:tgtEl>
                </p:cond>
              </p:nextCondLst>
            </p:seq>
            <p:seq concurrent="1" nextAc="seek">
              <p:cTn id="5271" restart="whenNotActive" fill="hold" evtFilter="cancelBubble" nodeType="interactiveSeq">
                <p:stCondLst>
                  <p:cond evt="onClick" delay="0">
                    <p:tgtEl>
                      <p:spTgt spid="1075"/>
                    </p:tgtEl>
                  </p:cond>
                </p:stCondLst>
                <p:endSync evt="end" delay="0">
                  <p:rtn val="all"/>
                </p:endSync>
                <p:childTnLst>
                  <p:par>
                    <p:cTn id="5272" fill="hold">
                      <p:stCondLst>
                        <p:cond delay="0"/>
                      </p:stCondLst>
                      <p:childTnLst>
                        <p:par>
                          <p:cTn id="5273" fill="hold">
                            <p:stCondLst>
                              <p:cond delay="0"/>
                            </p:stCondLst>
                            <p:childTnLst>
                              <p:par>
                                <p:cTn id="5274" presetID="1" presetClass="exit" presetSubtype="0" fill="hold" grpId="0" nodeType="clickEffect">
                                  <p:stCondLst>
                                    <p:cond delay="0"/>
                                  </p:stCondLst>
                                  <p:childTnLst>
                                    <p:set>
                                      <p:cBhvr>
                                        <p:cTn id="5275" dur="1" fill="hold">
                                          <p:stCondLst>
                                            <p:cond delay="0"/>
                                          </p:stCondLst>
                                        </p:cTn>
                                        <p:tgtEl>
                                          <p:spTgt spid="1075"/>
                                        </p:tgtEl>
                                        <p:attrNameLst>
                                          <p:attrName>style.visibility</p:attrName>
                                        </p:attrNameLst>
                                      </p:cBhvr>
                                      <p:to>
                                        <p:strVal val="hidden"/>
                                      </p:to>
                                    </p:set>
                                  </p:childTnLst>
                                </p:cTn>
                              </p:par>
                              <p:par>
                                <p:cTn id="5276" presetID="1" presetClass="entr" presetSubtype="0" fill="hold" grpId="0" nodeType="withEffect">
                                  <p:stCondLst>
                                    <p:cond delay="0"/>
                                  </p:stCondLst>
                                  <p:childTnLst>
                                    <p:set>
                                      <p:cBhvr>
                                        <p:cTn id="5277" dur="1" fill="hold">
                                          <p:stCondLst>
                                            <p:cond delay="0"/>
                                          </p:stCondLst>
                                        </p:cTn>
                                        <p:tgtEl>
                                          <p:spTgt spid="1074"/>
                                        </p:tgtEl>
                                        <p:attrNameLst>
                                          <p:attrName>style.visibility</p:attrName>
                                        </p:attrNameLst>
                                      </p:cBhvr>
                                      <p:to>
                                        <p:strVal val="visible"/>
                                      </p:to>
                                    </p:set>
                                  </p:childTnLst>
                                </p:cTn>
                              </p:par>
                            </p:childTnLst>
                          </p:cTn>
                        </p:par>
                      </p:childTnLst>
                    </p:cTn>
                  </p:par>
                </p:childTnLst>
              </p:cTn>
              <p:nextCondLst>
                <p:cond evt="onClick" delay="0">
                  <p:tgtEl>
                    <p:spTgt spid="1075"/>
                  </p:tgtEl>
                </p:cond>
              </p:nextCondLst>
            </p:seq>
            <p:seq concurrent="1" nextAc="seek">
              <p:cTn id="5278" restart="whenNotActive" fill="hold" evtFilter="cancelBubble" nodeType="interactiveSeq">
                <p:stCondLst>
                  <p:cond evt="onClick" delay="0">
                    <p:tgtEl>
                      <p:spTgt spid="1074"/>
                    </p:tgtEl>
                  </p:cond>
                </p:stCondLst>
                <p:endSync evt="end" delay="0">
                  <p:rtn val="all"/>
                </p:endSync>
                <p:childTnLst>
                  <p:par>
                    <p:cTn id="5279" fill="hold">
                      <p:stCondLst>
                        <p:cond delay="0"/>
                      </p:stCondLst>
                      <p:childTnLst>
                        <p:par>
                          <p:cTn id="5280" fill="hold">
                            <p:stCondLst>
                              <p:cond delay="0"/>
                            </p:stCondLst>
                            <p:childTnLst>
                              <p:par>
                                <p:cTn id="5281" presetID="1" presetClass="exit" presetSubtype="0" fill="hold" grpId="1" nodeType="clickEffect">
                                  <p:stCondLst>
                                    <p:cond delay="0"/>
                                  </p:stCondLst>
                                  <p:childTnLst>
                                    <p:set>
                                      <p:cBhvr>
                                        <p:cTn id="5282" dur="1" fill="hold">
                                          <p:stCondLst>
                                            <p:cond delay="0"/>
                                          </p:stCondLst>
                                        </p:cTn>
                                        <p:tgtEl>
                                          <p:spTgt spid="1074"/>
                                        </p:tgtEl>
                                        <p:attrNameLst>
                                          <p:attrName>style.visibility</p:attrName>
                                        </p:attrNameLst>
                                      </p:cBhvr>
                                      <p:to>
                                        <p:strVal val="hidden"/>
                                      </p:to>
                                    </p:set>
                                  </p:childTnLst>
                                </p:cTn>
                              </p:par>
                              <p:par>
                                <p:cTn id="5283" presetID="1" presetClass="entr" presetSubtype="0" fill="hold" grpId="0" nodeType="withEffect">
                                  <p:stCondLst>
                                    <p:cond delay="0"/>
                                  </p:stCondLst>
                                  <p:childTnLst>
                                    <p:set>
                                      <p:cBhvr>
                                        <p:cTn id="5284" dur="1" fill="hold">
                                          <p:stCondLst>
                                            <p:cond delay="0"/>
                                          </p:stCondLst>
                                        </p:cTn>
                                        <p:tgtEl>
                                          <p:spTgt spid="1073"/>
                                        </p:tgtEl>
                                        <p:attrNameLst>
                                          <p:attrName>style.visibility</p:attrName>
                                        </p:attrNameLst>
                                      </p:cBhvr>
                                      <p:to>
                                        <p:strVal val="visible"/>
                                      </p:to>
                                    </p:set>
                                  </p:childTnLst>
                                </p:cTn>
                              </p:par>
                            </p:childTnLst>
                          </p:cTn>
                        </p:par>
                      </p:childTnLst>
                    </p:cTn>
                  </p:par>
                </p:childTnLst>
              </p:cTn>
              <p:nextCondLst>
                <p:cond evt="onClick" delay="0">
                  <p:tgtEl>
                    <p:spTgt spid="1074"/>
                  </p:tgtEl>
                </p:cond>
              </p:nextCondLst>
            </p:seq>
            <p:seq concurrent="1" nextAc="seek">
              <p:cTn id="5285" restart="whenNotActive" fill="hold" evtFilter="cancelBubble" nodeType="interactiveSeq">
                <p:stCondLst>
                  <p:cond evt="onClick" delay="0">
                    <p:tgtEl>
                      <p:spTgt spid="1073"/>
                    </p:tgtEl>
                  </p:cond>
                </p:stCondLst>
                <p:endSync evt="end" delay="0">
                  <p:rtn val="all"/>
                </p:endSync>
                <p:childTnLst>
                  <p:par>
                    <p:cTn id="5286" fill="hold">
                      <p:stCondLst>
                        <p:cond delay="0"/>
                      </p:stCondLst>
                      <p:childTnLst>
                        <p:par>
                          <p:cTn id="5287" fill="hold">
                            <p:stCondLst>
                              <p:cond delay="0"/>
                            </p:stCondLst>
                            <p:childTnLst>
                              <p:par>
                                <p:cTn id="5288" presetID="1" presetClass="exit" presetSubtype="0" fill="hold" grpId="1" nodeType="clickEffect">
                                  <p:stCondLst>
                                    <p:cond delay="0"/>
                                  </p:stCondLst>
                                  <p:childTnLst>
                                    <p:set>
                                      <p:cBhvr>
                                        <p:cTn id="5289" dur="1" fill="hold">
                                          <p:stCondLst>
                                            <p:cond delay="0"/>
                                          </p:stCondLst>
                                        </p:cTn>
                                        <p:tgtEl>
                                          <p:spTgt spid="1073"/>
                                        </p:tgtEl>
                                        <p:attrNameLst>
                                          <p:attrName>style.visibility</p:attrName>
                                        </p:attrNameLst>
                                      </p:cBhvr>
                                      <p:to>
                                        <p:strVal val="hidden"/>
                                      </p:to>
                                    </p:set>
                                  </p:childTnLst>
                                </p:cTn>
                              </p:par>
                              <p:par>
                                <p:cTn id="5290" presetID="1" presetClass="entr" presetSubtype="0" fill="hold" grpId="0" nodeType="withEffect">
                                  <p:stCondLst>
                                    <p:cond delay="0"/>
                                  </p:stCondLst>
                                  <p:childTnLst>
                                    <p:set>
                                      <p:cBhvr>
                                        <p:cTn id="5291" dur="1" fill="hold">
                                          <p:stCondLst>
                                            <p:cond delay="0"/>
                                          </p:stCondLst>
                                        </p:cTn>
                                        <p:tgtEl>
                                          <p:spTgt spid="1072"/>
                                        </p:tgtEl>
                                        <p:attrNameLst>
                                          <p:attrName>style.visibility</p:attrName>
                                        </p:attrNameLst>
                                      </p:cBhvr>
                                      <p:to>
                                        <p:strVal val="visible"/>
                                      </p:to>
                                    </p:set>
                                  </p:childTnLst>
                                </p:cTn>
                              </p:par>
                            </p:childTnLst>
                          </p:cTn>
                        </p:par>
                      </p:childTnLst>
                    </p:cTn>
                  </p:par>
                </p:childTnLst>
              </p:cTn>
              <p:nextCondLst>
                <p:cond evt="onClick" delay="0">
                  <p:tgtEl>
                    <p:spTgt spid="1073"/>
                  </p:tgtEl>
                </p:cond>
              </p:nextCondLst>
            </p:seq>
            <p:seq concurrent="1" nextAc="seek">
              <p:cTn id="5292" restart="whenNotActive" fill="hold" evtFilter="cancelBubble" nodeType="interactiveSeq">
                <p:stCondLst>
                  <p:cond evt="onClick" delay="0">
                    <p:tgtEl>
                      <p:spTgt spid="1072"/>
                    </p:tgtEl>
                  </p:cond>
                </p:stCondLst>
                <p:endSync evt="end" delay="0">
                  <p:rtn val="all"/>
                </p:endSync>
                <p:childTnLst>
                  <p:par>
                    <p:cTn id="5293" fill="hold">
                      <p:stCondLst>
                        <p:cond delay="0"/>
                      </p:stCondLst>
                      <p:childTnLst>
                        <p:par>
                          <p:cTn id="5294" fill="hold">
                            <p:stCondLst>
                              <p:cond delay="0"/>
                            </p:stCondLst>
                            <p:childTnLst>
                              <p:par>
                                <p:cTn id="5295" presetID="1" presetClass="exit" presetSubtype="0" fill="hold" grpId="1" nodeType="clickEffect">
                                  <p:stCondLst>
                                    <p:cond delay="0"/>
                                  </p:stCondLst>
                                  <p:childTnLst>
                                    <p:set>
                                      <p:cBhvr>
                                        <p:cTn id="5296" dur="1" fill="hold">
                                          <p:stCondLst>
                                            <p:cond delay="0"/>
                                          </p:stCondLst>
                                        </p:cTn>
                                        <p:tgtEl>
                                          <p:spTgt spid="1072"/>
                                        </p:tgtEl>
                                        <p:attrNameLst>
                                          <p:attrName>style.visibility</p:attrName>
                                        </p:attrNameLst>
                                      </p:cBhvr>
                                      <p:to>
                                        <p:strVal val="hidden"/>
                                      </p:to>
                                    </p:set>
                                  </p:childTnLst>
                                </p:cTn>
                              </p:par>
                              <p:par>
                                <p:cTn id="5297" presetID="1" presetClass="entr" presetSubtype="0" fill="hold" grpId="0" nodeType="withEffect">
                                  <p:stCondLst>
                                    <p:cond delay="0"/>
                                  </p:stCondLst>
                                  <p:childTnLst>
                                    <p:set>
                                      <p:cBhvr>
                                        <p:cTn id="5298" dur="1" fill="hold">
                                          <p:stCondLst>
                                            <p:cond delay="0"/>
                                          </p:stCondLst>
                                        </p:cTn>
                                        <p:tgtEl>
                                          <p:spTgt spid="1071"/>
                                        </p:tgtEl>
                                        <p:attrNameLst>
                                          <p:attrName>style.visibility</p:attrName>
                                        </p:attrNameLst>
                                      </p:cBhvr>
                                      <p:to>
                                        <p:strVal val="visible"/>
                                      </p:to>
                                    </p:set>
                                  </p:childTnLst>
                                </p:cTn>
                              </p:par>
                            </p:childTnLst>
                          </p:cTn>
                        </p:par>
                      </p:childTnLst>
                    </p:cTn>
                  </p:par>
                </p:childTnLst>
              </p:cTn>
              <p:nextCondLst>
                <p:cond evt="onClick" delay="0">
                  <p:tgtEl>
                    <p:spTgt spid="1072"/>
                  </p:tgtEl>
                </p:cond>
              </p:nextCondLst>
            </p:seq>
            <p:seq concurrent="1" nextAc="seek">
              <p:cTn id="5299" restart="whenNotActive" fill="hold" evtFilter="cancelBubble" nodeType="interactiveSeq">
                <p:stCondLst>
                  <p:cond evt="onClick" delay="0">
                    <p:tgtEl>
                      <p:spTgt spid="1071"/>
                    </p:tgtEl>
                  </p:cond>
                </p:stCondLst>
                <p:endSync evt="end" delay="0">
                  <p:rtn val="all"/>
                </p:endSync>
                <p:childTnLst>
                  <p:par>
                    <p:cTn id="5300" fill="hold">
                      <p:stCondLst>
                        <p:cond delay="0"/>
                      </p:stCondLst>
                      <p:childTnLst>
                        <p:par>
                          <p:cTn id="5301" fill="hold">
                            <p:stCondLst>
                              <p:cond delay="0"/>
                            </p:stCondLst>
                            <p:childTnLst>
                              <p:par>
                                <p:cTn id="5302" presetID="1" presetClass="exit" presetSubtype="0" fill="hold" grpId="1" nodeType="clickEffect">
                                  <p:stCondLst>
                                    <p:cond delay="0"/>
                                  </p:stCondLst>
                                  <p:childTnLst>
                                    <p:set>
                                      <p:cBhvr>
                                        <p:cTn id="5303" dur="1" fill="hold">
                                          <p:stCondLst>
                                            <p:cond delay="0"/>
                                          </p:stCondLst>
                                        </p:cTn>
                                        <p:tgtEl>
                                          <p:spTgt spid="1071"/>
                                        </p:tgtEl>
                                        <p:attrNameLst>
                                          <p:attrName>style.visibility</p:attrName>
                                        </p:attrNameLst>
                                      </p:cBhvr>
                                      <p:to>
                                        <p:strVal val="hidden"/>
                                      </p:to>
                                    </p:set>
                                  </p:childTnLst>
                                </p:cTn>
                              </p:par>
                              <p:par>
                                <p:cTn id="5304" presetID="1" presetClass="entr" presetSubtype="0" fill="hold" grpId="0" nodeType="withEffect">
                                  <p:stCondLst>
                                    <p:cond delay="0"/>
                                  </p:stCondLst>
                                  <p:childTnLst>
                                    <p:set>
                                      <p:cBhvr>
                                        <p:cTn id="5305" dur="1" fill="hold">
                                          <p:stCondLst>
                                            <p:cond delay="0"/>
                                          </p:stCondLst>
                                        </p:cTn>
                                        <p:tgtEl>
                                          <p:spTgt spid="1070"/>
                                        </p:tgtEl>
                                        <p:attrNameLst>
                                          <p:attrName>style.visibility</p:attrName>
                                        </p:attrNameLst>
                                      </p:cBhvr>
                                      <p:to>
                                        <p:strVal val="visible"/>
                                      </p:to>
                                    </p:set>
                                  </p:childTnLst>
                                </p:cTn>
                              </p:par>
                            </p:childTnLst>
                          </p:cTn>
                        </p:par>
                      </p:childTnLst>
                    </p:cTn>
                  </p:par>
                </p:childTnLst>
              </p:cTn>
              <p:nextCondLst>
                <p:cond evt="onClick" delay="0">
                  <p:tgtEl>
                    <p:spTgt spid="1071"/>
                  </p:tgtEl>
                </p:cond>
              </p:nextCondLst>
            </p:seq>
            <p:seq concurrent="1" nextAc="seek">
              <p:cTn id="5306" restart="whenNotActive" fill="hold" evtFilter="cancelBubble" nodeType="interactiveSeq">
                <p:stCondLst>
                  <p:cond evt="onClick" delay="0">
                    <p:tgtEl>
                      <p:spTgt spid="1070"/>
                    </p:tgtEl>
                  </p:cond>
                </p:stCondLst>
                <p:endSync evt="end" delay="0">
                  <p:rtn val="all"/>
                </p:endSync>
                <p:childTnLst>
                  <p:par>
                    <p:cTn id="5307" fill="hold">
                      <p:stCondLst>
                        <p:cond delay="0"/>
                      </p:stCondLst>
                      <p:childTnLst>
                        <p:par>
                          <p:cTn id="5308" fill="hold">
                            <p:stCondLst>
                              <p:cond delay="0"/>
                            </p:stCondLst>
                            <p:childTnLst>
                              <p:par>
                                <p:cTn id="5309" presetID="1" presetClass="exit" presetSubtype="0" fill="hold" grpId="1" nodeType="clickEffect">
                                  <p:stCondLst>
                                    <p:cond delay="0"/>
                                  </p:stCondLst>
                                  <p:childTnLst>
                                    <p:set>
                                      <p:cBhvr>
                                        <p:cTn id="5310" dur="1" fill="hold">
                                          <p:stCondLst>
                                            <p:cond delay="0"/>
                                          </p:stCondLst>
                                        </p:cTn>
                                        <p:tgtEl>
                                          <p:spTgt spid="1070"/>
                                        </p:tgtEl>
                                        <p:attrNameLst>
                                          <p:attrName>style.visibility</p:attrName>
                                        </p:attrNameLst>
                                      </p:cBhvr>
                                      <p:to>
                                        <p:strVal val="hidden"/>
                                      </p:to>
                                    </p:set>
                                  </p:childTnLst>
                                </p:cTn>
                              </p:par>
                              <p:par>
                                <p:cTn id="5311" presetID="1" presetClass="entr" presetSubtype="0" fill="hold" grpId="0" nodeType="withEffect">
                                  <p:stCondLst>
                                    <p:cond delay="0"/>
                                  </p:stCondLst>
                                  <p:childTnLst>
                                    <p:set>
                                      <p:cBhvr>
                                        <p:cTn id="5312" dur="1" fill="hold">
                                          <p:stCondLst>
                                            <p:cond delay="0"/>
                                          </p:stCondLst>
                                        </p:cTn>
                                        <p:tgtEl>
                                          <p:spTgt spid="1069"/>
                                        </p:tgtEl>
                                        <p:attrNameLst>
                                          <p:attrName>style.visibility</p:attrName>
                                        </p:attrNameLst>
                                      </p:cBhvr>
                                      <p:to>
                                        <p:strVal val="visible"/>
                                      </p:to>
                                    </p:set>
                                  </p:childTnLst>
                                </p:cTn>
                              </p:par>
                            </p:childTnLst>
                          </p:cTn>
                        </p:par>
                      </p:childTnLst>
                    </p:cTn>
                  </p:par>
                </p:childTnLst>
              </p:cTn>
              <p:nextCondLst>
                <p:cond evt="onClick" delay="0">
                  <p:tgtEl>
                    <p:spTgt spid="1070"/>
                  </p:tgtEl>
                </p:cond>
              </p:nextCondLst>
            </p:seq>
            <p:seq concurrent="1" nextAc="seek">
              <p:cTn id="5313" restart="whenNotActive" fill="hold" evtFilter="cancelBubble" nodeType="interactiveSeq">
                <p:stCondLst>
                  <p:cond evt="onClick" delay="0">
                    <p:tgtEl>
                      <p:spTgt spid="1069"/>
                    </p:tgtEl>
                  </p:cond>
                </p:stCondLst>
                <p:endSync evt="end" delay="0">
                  <p:rtn val="all"/>
                </p:endSync>
                <p:childTnLst>
                  <p:par>
                    <p:cTn id="5314" fill="hold">
                      <p:stCondLst>
                        <p:cond delay="0"/>
                      </p:stCondLst>
                      <p:childTnLst>
                        <p:par>
                          <p:cTn id="5315" fill="hold">
                            <p:stCondLst>
                              <p:cond delay="0"/>
                            </p:stCondLst>
                            <p:childTnLst>
                              <p:par>
                                <p:cTn id="5316" presetID="1" presetClass="exit" presetSubtype="0" fill="hold" grpId="1" nodeType="clickEffect">
                                  <p:stCondLst>
                                    <p:cond delay="0"/>
                                  </p:stCondLst>
                                  <p:childTnLst>
                                    <p:set>
                                      <p:cBhvr>
                                        <p:cTn id="5317" dur="1" fill="hold">
                                          <p:stCondLst>
                                            <p:cond delay="0"/>
                                          </p:stCondLst>
                                        </p:cTn>
                                        <p:tgtEl>
                                          <p:spTgt spid="1069"/>
                                        </p:tgtEl>
                                        <p:attrNameLst>
                                          <p:attrName>style.visibility</p:attrName>
                                        </p:attrNameLst>
                                      </p:cBhvr>
                                      <p:to>
                                        <p:strVal val="hidden"/>
                                      </p:to>
                                    </p:set>
                                  </p:childTnLst>
                                </p:cTn>
                              </p:par>
                              <p:par>
                                <p:cTn id="5318" presetID="1" presetClass="entr" presetSubtype="0" fill="hold" grpId="0" nodeType="withEffect">
                                  <p:stCondLst>
                                    <p:cond delay="0"/>
                                  </p:stCondLst>
                                  <p:childTnLst>
                                    <p:set>
                                      <p:cBhvr>
                                        <p:cTn id="5319" dur="1" fill="hold">
                                          <p:stCondLst>
                                            <p:cond delay="0"/>
                                          </p:stCondLst>
                                        </p:cTn>
                                        <p:tgtEl>
                                          <p:spTgt spid="1068"/>
                                        </p:tgtEl>
                                        <p:attrNameLst>
                                          <p:attrName>style.visibility</p:attrName>
                                        </p:attrNameLst>
                                      </p:cBhvr>
                                      <p:to>
                                        <p:strVal val="visible"/>
                                      </p:to>
                                    </p:set>
                                  </p:childTnLst>
                                </p:cTn>
                              </p:par>
                            </p:childTnLst>
                          </p:cTn>
                        </p:par>
                      </p:childTnLst>
                    </p:cTn>
                  </p:par>
                </p:childTnLst>
              </p:cTn>
              <p:nextCondLst>
                <p:cond evt="onClick" delay="0">
                  <p:tgtEl>
                    <p:spTgt spid="1069"/>
                  </p:tgtEl>
                </p:cond>
              </p:nextCondLst>
            </p:seq>
            <p:seq concurrent="1" nextAc="seek">
              <p:cTn id="5320" restart="whenNotActive" fill="hold" evtFilter="cancelBubble" nodeType="interactiveSeq">
                <p:stCondLst>
                  <p:cond evt="onClick" delay="0">
                    <p:tgtEl>
                      <p:spTgt spid="1068"/>
                    </p:tgtEl>
                  </p:cond>
                </p:stCondLst>
                <p:endSync evt="end" delay="0">
                  <p:rtn val="all"/>
                </p:endSync>
                <p:childTnLst>
                  <p:par>
                    <p:cTn id="5321" fill="hold">
                      <p:stCondLst>
                        <p:cond delay="0"/>
                      </p:stCondLst>
                      <p:childTnLst>
                        <p:par>
                          <p:cTn id="5322" fill="hold">
                            <p:stCondLst>
                              <p:cond delay="0"/>
                            </p:stCondLst>
                            <p:childTnLst>
                              <p:par>
                                <p:cTn id="5323" presetID="1" presetClass="exit" presetSubtype="0" fill="hold" grpId="1" nodeType="clickEffect">
                                  <p:stCondLst>
                                    <p:cond delay="0"/>
                                  </p:stCondLst>
                                  <p:childTnLst>
                                    <p:set>
                                      <p:cBhvr>
                                        <p:cTn id="5324" dur="1" fill="hold">
                                          <p:stCondLst>
                                            <p:cond delay="0"/>
                                          </p:stCondLst>
                                        </p:cTn>
                                        <p:tgtEl>
                                          <p:spTgt spid="1068"/>
                                        </p:tgtEl>
                                        <p:attrNameLst>
                                          <p:attrName>style.visibility</p:attrName>
                                        </p:attrNameLst>
                                      </p:cBhvr>
                                      <p:to>
                                        <p:strVal val="hidden"/>
                                      </p:to>
                                    </p:set>
                                  </p:childTnLst>
                                </p:cTn>
                              </p:par>
                              <p:par>
                                <p:cTn id="5325" presetID="1" presetClass="entr" presetSubtype="0" fill="hold" grpId="1" nodeType="withEffect">
                                  <p:stCondLst>
                                    <p:cond delay="0"/>
                                  </p:stCondLst>
                                  <p:childTnLst>
                                    <p:set>
                                      <p:cBhvr>
                                        <p:cTn id="5326" dur="1" fill="hold">
                                          <p:stCondLst>
                                            <p:cond delay="0"/>
                                          </p:stCondLst>
                                        </p:cTn>
                                        <p:tgtEl>
                                          <p:spTgt spid="1077"/>
                                        </p:tgtEl>
                                        <p:attrNameLst>
                                          <p:attrName>style.visibility</p:attrName>
                                        </p:attrNameLst>
                                      </p:cBhvr>
                                      <p:to>
                                        <p:strVal val="visible"/>
                                      </p:to>
                                    </p:set>
                                  </p:childTnLst>
                                </p:cTn>
                              </p:par>
                            </p:childTnLst>
                          </p:cTn>
                        </p:par>
                      </p:childTnLst>
                    </p:cTn>
                  </p:par>
                </p:childTnLst>
              </p:cTn>
              <p:nextCondLst>
                <p:cond evt="onClick" delay="0">
                  <p:tgtEl>
                    <p:spTgt spid="1068"/>
                  </p:tgtEl>
                </p:cond>
              </p:nextCondLst>
            </p:seq>
            <p:seq concurrent="1" nextAc="seek">
              <p:cTn id="5327" restart="whenNotActive" fill="hold" evtFilter="cancelBubble" nodeType="interactiveSeq">
                <p:stCondLst>
                  <p:cond evt="onClick" delay="0">
                    <p:tgtEl>
                      <p:spTgt spid="1088"/>
                    </p:tgtEl>
                  </p:cond>
                </p:stCondLst>
                <p:endSync evt="end" delay="0">
                  <p:rtn val="all"/>
                </p:endSync>
                <p:childTnLst>
                  <p:par>
                    <p:cTn id="5328" fill="hold">
                      <p:stCondLst>
                        <p:cond delay="0"/>
                      </p:stCondLst>
                      <p:childTnLst>
                        <p:par>
                          <p:cTn id="5329" fill="hold">
                            <p:stCondLst>
                              <p:cond delay="0"/>
                            </p:stCondLst>
                            <p:childTnLst>
                              <p:par>
                                <p:cTn id="5330" presetID="1" presetClass="exit" presetSubtype="0" fill="hold" grpId="0" nodeType="clickEffect">
                                  <p:stCondLst>
                                    <p:cond delay="0"/>
                                  </p:stCondLst>
                                  <p:childTnLst>
                                    <p:set>
                                      <p:cBhvr>
                                        <p:cTn id="5331" dur="1" fill="hold">
                                          <p:stCondLst>
                                            <p:cond delay="0"/>
                                          </p:stCondLst>
                                        </p:cTn>
                                        <p:tgtEl>
                                          <p:spTgt spid="1088"/>
                                        </p:tgtEl>
                                        <p:attrNameLst>
                                          <p:attrName>style.visibility</p:attrName>
                                        </p:attrNameLst>
                                      </p:cBhvr>
                                      <p:to>
                                        <p:strVal val="hidden"/>
                                      </p:to>
                                    </p:set>
                                  </p:childTnLst>
                                </p:cTn>
                              </p:par>
                              <p:par>
                                <p:cTn id="5332" presetID="1" presetClass="entr" presetSubtype="0" fill="hold" grpId="1" nodeType="withEffect">
                                  <p:stCondLst>
                                    <p:cond delay="0"/>
                                  </p:stCondLst>
                                  <p:childTnLst>
                                    <p:set>
                                      <p:cBhvr>
                                        <p:cTn id="5333" dur="1" fill="hold">
                                          <p:stCondLst>
                                            <p:cond delay="0"/>
                                          </p:stCondLst>
                                        </p:cTn>
                                        <p:tgtEl>
                                          <p:spTgt spid="1087"/>
                                        </p:tgtEl>
                                        <p:attrNameLst>
                                          <p:attrName>style.visibility</p:attrName>
                                        </p:attrNameLst>
                                      </p:cBhvr>
                                      <p:to>
                                        <p:strVal val="visible"/>
                                      </p:to>
                                    </p:set>
                                  </p:childTnLst>
                                </p:cTn>
                              </p:par>
                            </p:childTnLst>
                          </p:cTn>
                        </p:par>
                      </p:childTnLst>
                    </p:cTn>
                  </p:par>
                </p:childTnLst>
              </p:cTn>
              <p:nextCondLst>
                <p:cond evt="onClick" delay="0">
                  <p:tgtEl>
                    <p:spTgt spid="1088"/>
                  </p:tgtEl>
                </p:cond>
              </p:nextCondLst>
            </p:seq>
            <p:seq concurrent="1" nextAc="seek">
              <p:cTn id="5334" restart="whenNotActive" fill="hold" evtFilter="cancelBubble" nodeType="interactiveSeq">
                <p:stCondLst>
                  <p:cond evt="onClick" delay="0">
                    <p:tgtEl>
                      <p:spTgt spid="1087"/>
                    </p:tgtEl>
                  </p:cond>
                </p:stCondLst>
                <p:endSync evt="end" delay="0">
                  <p:rtn val="all"/>
                </p:endSync>
                <p:childTnLst>
                  <p:par>
                    <p:cTn id="5335" fill="hold">
                      <p:stCondLst>
                        <p:cond delay="0"/>
                      </p:stCondLst>
                      <p:childTnLst>
                        <p:par>
                          <p:cTn id="5336" fill="hold">
                            <p:stCondLst>
                              <p:cond delay="0"/>
                            </p:stCondLst>
                            <p:childTnLst>
                              <p:par>
                                <p:cTn id="5337" presetID="1" presetClass="exit" presetSubtype="0" fill="hold" grpId="0" nodeType="clickEffect">
                                  <p:stCondLst>
                                    <p:cond delay="0"/>
                                  </p:stCondLst>
                                  <p:childTnLst>
                                    <p:set>
                                      <p:cBhvr>
                                        <p:cTn id="5338" dur="1" fill="hold">
                                          <p:stCondLst>
                                            <p:cond delay="0"/>
                                          </p:stCondLst>
                                        </p:cTn>
                                        <p:tgtEl>
                                          <p:spTgt spid="1087"/>
                                        </p:tgtEl>
                                        <p:attrNameLst>
                                          <p:attrName>style.visibility</p:attrName>
                                        </p:attrNameLst>
                                      </p:cBhvr>
                                      <p:to>
                                        <p:strVal val="hidden"/>
                                      </p:to>
                                    </p:set>
                                  </p:childTnLst>
                                </p:cTn>
                              </p:par>
                              <p:par>
                                <p:cTn id="5339" presetID="1" presetClass="entr" presetSubtype="0" fill="hold" grpId="1" nodeType="withEffect">
                                  <p:stCondLst>
                                    <p:cond delay="0"/>
                                  </p:stCondLst>
                                  <p:childTnLst>
                                    <p:set>
                                      <p:cBhvr>
                                        <p:cTn id="5340" dur="1" fill="hold">
                                          <p:stCondLst>
                                            <p:cond delay="0"/>
                                          </p:stCondLst>
                                        </p:cTn>
                                        <p:tgtEl>
                                          <p:spTgt spid="1086"/>
                                        </p:tgtEl>
                                        <p:attrNameLst>
                                          <p:attrName>style.visibility</p:attrName>
                                        </p:attrNameLst>
                                      </p:cBhvr>
                                      <p:to>
                                        <p:strVal val="visible"/>
                                      </p:to>
                                    </p:set>
                                  </p:childTnLst>
                                </p:cTn>
                              </p:par>
                            </p:childTnLst>
                          </p:cTn>
                        </p:par>
                      </p:childTnLst>
                    </p:cTn>
                  </p:par>
                </p:childTnLst>
              </p:cTn>
              <p:nextCondLst>
                <p:cond evt="onClick" delay="0">
                  <p:tgtEl>
                    <p:spTgt spid="1087"/>
                  </p:tgtEl>
                </p:cond>
              </p:nextCondLst>
            </p:seq>
            <p:seq concurrent="1" nextAc="seek">
              <p:cTn id="5341" restart="whenNotActive" fill="hold" evtFilter="cancelBubble" nodeType="interactiveSeq">
                <p:stCondLst>
                  <p:cond evt="onClick" delay="0">
                    <p:tgtEl>
                      <p:spTgt spid="1086"/>
                    </p:tgtEl>
                  </p:cond>
                </p:stCondLst>
                <p:endSync evt="end" delay="0">
                  <p:rtn val="all"/>
                </p:endSync>
                <p:childTnLst>
                  <p:par>
                    <p:cTn id="5342" fill="hold">
                      <p:stCondLst>
                        <p:cond delay="0"/>
                      </p:stCondLst>
                      <p:childTnLst>
                        <p:par>
                          <p:cTn id="5343" fill="hold">
                            <p:stCondLst>
                              <p:cond delay="0"/>
                            </p:stCondLst>
                            <p:childTnLst>
                              <p:par>
                                <p:cTn id="5344" presetID="1" presetClass="exit" presetSubtype="0" fill="hold" grpId="0" nodeType="clickEffect">
                                  <p:stCondLst>
                                    <p:cond delay="0"/>
                                  </p:stCondLst>
                                  <p:childTnLst>
                                    <p:set>
                                      <p:cBhvr>
                                        <p:cTn id="5345" dur="1" fill="hold">
                                          <p:stCondLst>
                                            <p:cond delay="0"/>
                                          </p:stCondLst>
                                        </p:cTn>
                                        <p:tgtEl>
                                          <p:spTgt spid="1086"/>
                                        </p:tgtEl>
                                        <p:attrNameLst>
                                          <p:attrName>style.visibility</p:attrName>
                                        </p:attrNameLst>
                                      </p:cBhvr>
                                      <p:to>
                                        <p:strVal val="hidden"/>
                                      </p:to>
                                    </p:set>
                                  </p:childTnLst>
                                </p:cTn>
                              </p:par>
                              <p:par>
                                <p:cTn id="5346" presetID="1" presetClass="entr" presetSubtype="0" fill="hold" grpId="0" nodeType="withEffect">
                                  <p:stCondLst>
                                    <p:cond delay="0"/>
                                  </p:stCondLst>
                                  <p:childTnLst>
                                    <p:set>
                                      <p:cBhvr>
                                        <p:cTn id="5347" dur="1" fill="hold">
                                          <p:stCondLst>
                                            <p:cond delay="0"/>
                                          </p:stCondLst>
                                        </p:cTn>
                                        <p:tgtEl>
                                          <p:spTgt spid="1085"/>
                                        </p:tgtEl>
                                        <p:attrNameLst>
                                          <p:attrName>style.visibility</p:attrName>
                                        </p:attrNameLst>
                                      </p:cBhvr>
                                      <p:to>
                                        <p:strVal val="visible"/>
                                      </p:to>
                                    </p:set>
                                  </p:childTnLst>
                                </p:cTn>
                              </p:par>
                            </p:childTnLst>
                          </p:cTn>
                        </p:par>
                      </p:childTnLst>
                    </p:cTn>
                  </p:par>
                </p:childTnLst>
              </p:cTn>
              <p:nextCondLst>
                <p:cond evt="onClick" delay="0">
                  <p:tgtEl>
                    <p:spTgt spid="1086"/>
                  </p:tgtEl>
                </p:cond>
              </p:nextCondLst>
            </p:seq>
            <p:seq concurrent="1" nextAc="seek">
              <p:cTn id="5348" restart="whenNotActive" fill="hold" evtFilter="cancelBubble" nodeType="interactiveSeq">
                <p:stCondLst>
                  <p:cond evt="onClick" delay="0">
                    <p:tgtEl>
                      <p:spTgt spid="1085"/>
                    </p:tgtEl>
                  </p:cond>
                </p:stCondLst>
                <p:endSync evt="end" delay="0">
                  <p:rtn val="all"/>
                </p:endSync>
                <p:childTnLst>
                  <p:par>
                    <p:cTn id="5349" fill="hold">
                      <p:stCondLst>
                        <p:cond delay="0"/>
                      </p:stCondLst>
                      <p:childTnLst>
                        <p:par>
                          <p:cTn id="5350" fill="hold">
                            <p:stCondLst>
                              <p:cond delay="0"/>
                            </p:stCondLst>
                            <p:childTnLst>
                              <p:par>
                                <p:cTn id="5351" presetID="1" presetClass="exit" presetSubtype="0" fill="hold" grpId="1" nodeType="clickEffect">
                                  <p:stCondLst>
                                    <p:cond delay="0"/>
                                  </p:stCondLst>
                                  <p:childTnLst>
                                    <p:set>
                                      <p:cBhvr>
                                        <p:cTn id="5352" dur="1" fill="hold">
                                          <p:stCondLst>
                                            <p:cond delay="0"/>
                                          </p:stCondLst>
                                        </p:cTn>
                                        <p:tgtEl>
                                          <p:spTgt spid="1085"/>
                                        </p:tgtEl>
                                        <p:attrNameLst>
                                          <p:attrName>style.visibility</p:attrName>
                                        </p:attrNameLst>
                                      </p:cBhvr>
                                      <p:to>
                                        <p:strVal val="hidden"/>
                                      </p:to>
                                    </p:set>
                                  </p:childTnLst>
                                </p:cTn>
                              </p:par>
                              <p:par>
                                <p:cTn id="5353" presetID="1" presetClass="entr" presetSubtype="0" fill="hold" grpId="0" nodeType="withEffect">
                                  <p:stCondLst>
                                    <p:cond delay="0"/>
                                  </p:stCondLst>
                                  <p:childTnLst>
                                    <p:set>
                                      <p:cBhvr>
                                        <p:cTn id="5354" dur="1" fill="hold">
                                          <p:stCondLst>
                                            <p:cond delay="0"/>
                                          </p:stCondLst>
                                        </p:cTn>
                                        <p:tgtEl>
                                          <p:spTgt spid="1084"/>
                                        </p:tgtEl>
                                        <p:attrNameLst>
                                          <p:attrName>style.visibility</p:attrName>
                                        </p:attrNameLst>
                                      </p:cBhvr>
                                      <p:to>
                                        <p:strVal val="visible"/>
                                      </p:to>
                                    </p:set>
                                  </p:childTnLst>
                                </p:cTn>
                              </p:par>
                            </p:childTnLst>
                          </p:cTn>
                        </p:par>
                      </p:childTnLst>
                    </p:cTn>
                  </p:par>
                </p:childTnLst>
              </p:cTn>
              <p:nextCondLst>
                <p:cond evt="onClick" delay="0">
                  <p:tgtEl>
                    <p:spTgt spid="1085"/>
                  </p:tgtEl>
                </p:cond>
              </p:nextCondLst>
            </p:seq>
            <p:seq concurrent="1" nextAc="seek">
              <p:cTn id="5355" restart="whenNotActive" fill="hold" evtFilter="cancelBubble" nodeType="interactiveSeq">
                <p:stCondLst>
                  <p:cond evt="onClick" delay="0">
                    <p:tgtEl>
                      <p:spTgt spid="1084"/>
                    </p:tgtEl>
                  </p:cond>
                </p:stCondLst>
                <p:endSync evt="end" delay="0">
                  <p:rtn val="all"/>
                </p:endSync>
                <p:childTnLst>
                  <p:par>
                    <p:cTn id="5356" fill="hold">
                      <p:stCondLst>
                        <p:cond delay="0"/>
                      </p:stCondLst>
                      <p:childTnLst>
                        <p:par>
                          <p:cTn id="5357" fill="hold">
                            <p:stCondLst>
                              <p:cond delay="0"/>
                            </p:stCondLst>
                            <p:childTnLst>
                              <p:par>
                                <p:cTn id="5358" presetID="1" presetClass="exit" presetSubtype="0" fill="hold" grpId="1" nodeType="clickEffect">
                                  <p:stCondLst>
                                    <p:cond delay="0"/>
                                  </p:stCondLst>
                                  <p:childTnLst>
                                    <p:set>
                                      <p:cBhvr>
                                        <p:cTn id="5359" dur="1" fill="hold">
                                          <p:stCondLst>
                                            <p:cond delay="0"/>
                                          </p:stCondLst>
                                        </p:cTn>
                                        <p:tgtEl>
                                          <p:spTgt spid="1084"/>
                                        </p:tgtEl>
                                        <p:attrNameLst>
                                          <p:attrName>style.visibility</p:attrName>
                                        </p:attrNameLst>
                                      </p:cBhvr>
                                      <p:to>
                                        <p:strVal val="hidden"/>
                                      </p:to>
                                    </p:set>
                                  </p:childTnLst>
                                </p:cTn>
                              </p:par>
                              <p:par>
                                <p:cTn id="5360" presetID="1" presetClass="entr" presetSubtype="0" fill="hold" grpId="0" nodeType="withEffect">
                                  <p:stCondLst>
                                    <p:cond delay="0"/>
                                  </p:stCondLst>
                                  <p:childTnLst>
                                    <p:set>
                                      <p:cBhvr>
                                        <p:cTn id="5361" dur="1" fill="hold">
                                          <p:stCondLst>
                                            <p:cond delay="0"/>
                                          </p:stCondLst>
                                        </p:cTn>
                                        <p:tgtEl>
                                          <p:spTgt spid="1083"/>
                                        </p:tgtEl>
                                        <p:attrNameLst>
                                          <p:attrName>style.visibility</p:attrName>
                                        </p:attrNameLst>
                                      </p:cBhvr>
                                      <p:to>
                                        <p:strVal val="visible"/>
                                      </p:to>
                                    </p:set>
                                  </p:childTnLst>
                                </p:cTn>
                              </p:par>
                            </p:childTnLst>
                          </p:cTn>
                        </p:par>
                      </p:childTnLst>
                    </p:cTn>
                  </p:par>
                </p:childTnLst>
              </p:cTn>
              <p:nextCondLst>
                <p:cond evt="onClick" delay="0">
                  <p:tgtEl>
                    <p:spTgt spid="1084"/>
                  </p:tgtEl>
                </p:cond>
              </p:nextCondLst>
            </p:seq>
            <p:seq concurrent="1" nextAc="seek">
              <p:cTn id="5362" restart="whenNotActive" fill="hold" evtFilter="cancelBubble" nodeType="interactiveSeq">
                <p:stCondLst>
                  <p:cond evt="onClick" delay="0">
                    <p:tgtEl>
                      <p:spTgt spid="1083"/>
                    </p:tgtEl>
                  </p:cond>
                </p:stCondLst>
                <p:endSync evt="end" delay="0">
                  <p:rtn val="all"/>
                </p:endSync>
                <p:childTnLst>
                  <p:par>
                    <p:cTn id="5363" fill="hold">
                      <p:stCondLst>
                        <p:cond delay="0"/>
                      </p:stCondLst>
                      <p:childTnLst>
                        <p:par>
                          <p:cTn id="5364" fill="hold">
                            <p:stCondLst>
                              <p:cond delay="0"/>
                            </p:stCondLst>
                            <p:childTnLst>
                              <p:par>
                                <p:cTn id="5365" presetID="1" presetClass="exit" presetSubtype="0" fill="hold" grpId="1" nodeType="clickEffect">
                                  <p:stCondLst>
                                    <p:cond delay="0"/>
                                  </p:stCondLst>
                                  <p:childTnLst>
                                    <p:set>
                                      <p:cBhvr>
                                        <p:cTn id="5366" dur="1" fill="hold">
                                          <p:stCondLst>
                                            <p:cond delay="0"/>
                                          </p:stCondLst>
                                        </p:cTn>
                                        <p:tgtEl>
                                          <p:spTgt spid="1083"/>
                                        </p:tgtEl>
                                        <p:attrNameLst>
                                          <p:attrName>style.visibility</p:attrName>
                                        </p:attrNameLst>
                                      </p:cBhvr>
                                      <p:to>
                                        <p:strVal val="hidden"/>
                                      </p:to>
                                    </p:set>
                                  </p:childTnLst>
                                </p:cTn>
                              </p:par>
                              <p:par>
                                <p:cTn id="5367" presetID="1" presetClass="entr" presetSubtype="0" fill="hold" grpId="0" nodeType="withEffect">
                                  <p:stCondLst>
                                    <p:cond delay="0"/>
                                  </p:stCondLst>
                                  <p:childTnLst>
                                    <p:set>
                                      <p:cBhvr>
                                        <p:cTn id="5368" dur="1" fill="hold">
                                          <p:stCondLst>
                                            <p:cond delay="0"/>
                                          </p:stCondLst>
                                        </p:cTn>
                                        <p:tgtEl>
                                          <p:spTgt spid="1082"/>
                                        </p:tgtEl>
                                        <p:attrNameLst>
                                          <p:attrName>style.visibility</p:attrName>
                                        </p:attrNameLst>
                                      </p:cBhvr>
                                      <p:to>
                                        <p:strVal val="visible"/>
                                      </p:to>
                                    </p:set>
                                  </p:childTnLst>
                                </p:cTn>
                              </p:par>
                            </p:childTnLst>
                          </p:cTn>
                        </p:par>
                      </p:childTnLst>
                    </p:cTn>
                  </p:par>
                </p:childTnLst>
              </p:cTn>
              <p:nextCondLst>
                <p:cond evt="onClick" delay="0">
                  <p:tgtEl>
                    <p:spTgt spid="1083"/>
                  </p:tgtEl>
                </p:cond>
              </p:nextCondLst>
            </p:seq>
            <p:seq concurrent="1" nextAc="seek">
              <p:cTn id="5369" restart="whenNotActive" fill="hold" evtFilter="cancelBubble" nodeType="interactiveSeq">
                <p:stCondLst>
                  <p:cond evt="onClick" delay="0">
                    <p:tgtEl>
                      <p:spTgt spid="1082"/>
                    </p:tgtEl>
                  </p:cond>
                </p:stCondLst>
                <p:endSync evt="end" delay="0">
                  <p:rtn val="all"/>
                </p:endSync>
                <p:childTnLst>
                  <p:par>
                    <p:cTn id="5370" fill="hold">
                      <p:stCondLst>
                        <p:cond delay="0"/>
                      </p:stCondLst>
                      <p:childTnLst>
                        <p:par>
                          <p:cTn id="5371" fill="hold">
                            <p:stCondLst>
                              <p:cond delay="0"/>
                            </p:stCondLst>
                            <p:childTnLst>
                              <p:par>
                                <p:cTn id="5372" presetID="1" presetClass="exit" presetSubtype="0" fill="hold" grpId="1" nodeType="clickEffect">
                                  <p:stCondLst>
                                    <p:cond delay="0"/>
                                  </p:stCondLst>
                                  <p:childTnLst>
                                    <p:set>
                                      <p:cBhvr>
                                        <p:cTn id="5373" dur="1" fill="hold">
                                          <p:stCondLst>
                                            <p:cond delay="0"/>
                                          </p:stCondLst>
                                        </p:cTn>
                                        <p:tgtEl>
                                          <p:spTgt spid="1082"/>
                                        </p:tgtEl>
                                        <p:attrNameLst>
                                          <p:attrName>style.visibility</p:attrName>
                                        </p:attrNameLst>
                                      </p:cBhvr>
                                      <p:to>
                                        <p:strVal val="hidden"/>
                                      </p:to>
                                    </p:set>
                                  </p:childTnLst>
                                </p:cTn>
                              </p:par>
                              <p:par>
                                <p:cTn id="5374" presetID="1" presetClass="entr" presetSubtype="0" fill="hold" grpId="0" nodeType="withEffect">
                                  <p:stCondLst>
                                    <p:cond delay="0"/>
                                  </p:stCondLst>
                                  <p:childTnLst>
                                    <p:set>
                                      <p:cBhvr>
                                        <p:cTn id="5375" dur="1" fill="hold">
                                          <p:stCondLst>
                                            <p:cond delay="0"/>
                                          </p:stCondLst>
                                        </p:cTn>
                                        <p:tgtEl>
                                          <p:spTgt spid="1081"/>
                                        </p:tgtEl>
                                        <p:attrNameLst>
                                          <p:attrName>style.visibility</p:attrName>
                                        </p:attrNameLst>
                                      </p:cBhvr>
                                      <p:to>
                                        <p:strVal val="visible"/>
                                      </p:to>
                                    </p:set>
                                  </p:childTnLst>
                                </p:cTn>
                              </p:par>
                            </p:childTnLst>
                          </p:cTn>
                        </p:par>
                      </p:childTnLst>
                    </p:cTn>
                  </p:par>
                </p:childTnLst>
              </p:cTn>
              <p:nextCondLst>
                <p:cond evt="onClick" delay="0">
                  <p:tgtEl>
                    <p:spTgt spid="1082"/>
                  </p:tgtEl>
                </p:cond>
              </p:nextCondLst>
            </p:seq>
            <p:seq concurrent="1" nextAc="seek">
              <p:cTn id="5376" restart="whenNotActive" fill="hold" evtFilter="cancelBubble" nodeType="interactiveSeq">
                <p:stCondLst>
                  <p:cond evt="onClick" delay="0">
                    <p:tgtEl>
                      <p:spTgt spid="1081"/>
                    </p:tgtEl>
                  </p:cond>
                </p:stCondLst>
                <p:endSync evt="end" delay="0">
                  <p:rtn val="all"/>
                </p:endSync>
                <p:childTnLst>
                  <p:par>
                    <p:cTn id="5377" fill="hold">
                      <p:stCondLst>
                        <p:cond delay="0"/>
                      </p:stCondLst>
                      <p:childTnLst>
                        <p:par>
                          <p:cTn id="5378" fill="hold">
                            <p:stCondLst>
                              <p:cond delay="0"/>
                            </p:stCondLst>
                            <p:childTnLst>
                              <p:par>
                                <p:cTn id="5379" presetID="1" presetClass="exit" presetSubtype="0" fill="hold" grpId="1" nodeType="clickEffect">
                                  <p:stCondLst>
                                    <p:cond delay="0"/>
                                  </p:stCondLst>
                                  <p:childTnLst>
                                    <p:set>
                                      <p:cBhvr>
                                        <p:cTn id="5380" dur="1" fill="hold">
                                          <p:stCondLst>
                                            <p:cond delay="0"/>
                                          </p:stCondLst>
                                        </p:cTn>
                                        <p:tgtEl>
                                          <p:spTgt spid="1081"/>
                                        </p:tgtEl>
                                        <p:attrNameLst>
                                          <p:attrName>style.visibility</p:attrName>
                                        </p:attrNameLst>
                                      </p:cBhvr>
                                      <p:to>
                                        <p:strVal val="hidden"/>
                                      </p:to>
                                    </p:set>
                                  </p:childTnLst>
                                </p:cTn>
                              </p:par>
                              <p:par>
                                <p:cTn id="5381" presetID="1" presetClass="entr" presetSubtype="0" fill="hold" grpId="0" nodeType="withEffect">
                                  <p:stCondLst>
                                    <p:cond delay="0"/>
                                  </p:stCondLst>
                                  <p:childTnLst>
                                    <p:set>
                                      <p:cBhvr>
                                        <p:cTn id="5382" dur="1" fill="hold">
                                          <p:stCondLst>
                                            <p:cond delay="0"/>
                                          </p:stCondLst>
                                        </p:cTn>
                                        <p:tgtEl>
                                          <p:spTgt spid="1080"/>
                                        </p:tgtEl>
                                        <p:attrNameLst>
                                          <p:attrName>style.visibility</p:attrName>
                                        </p:attrNameLst>
                                      </p:cBhvr>
                                      <p:to>
                                        <p:strVal val="visible"/>
                                      </p:to>
                                    </p:set>
                                  </p:childTnLst>
                                </p:cTn>
                              </p:par>
                            </p:childTnLst>
                          </p:cTn>
                        </p:par>
                      </p:childTnLst>
                    </p:cTn>
                  </p:par>
                </p:childTnLst>
              </p:cTn>
              <p:nextCondLst>
                <p:cond evt="onClick" delay="0">
                  <p:tgtEl>
                    <p:spTgt spid="1081"/>
                  </p:tgtEl>
                </p:cond>
              </p:nextCondLst>
            </p:seq>
            <p:seq concurrent="1" nextAc="seek">
              <p:cTn id="5383" restart="whenNotActive" fill="hold" evtFilter="cancelBubble" nodeType="interactiveSeq">
                <p:stCondLst>
                  <p:cond evt="onClick" delay="0">
                    <p:tgtEl>
                      <p:spTgt spid="1080"/>
                    </p:tgtEl>
                  </p:cond>
                </p:stCondLst>
                <p:endSync evt="end" delay="0">
                  <p:rtn val="all"/>
                </p:endSync>
                <p:childTnLst>
                  <p:par>
                    <p:cTn id="5384" fill="hold">
                      <p:stCondLst>
                        <p:cond delay="0"/>
                      </p:stCondLst>
                      <p:childTnLst>
                        <p:par>
                          <p:cTn id="5385" fill="hold">
                            <p:stCondLst>
                              <p:cond delay="0"/>
                            </p:stCondLst>
                            <p:childTnLst>
                              <p:par>
                                <p:cTn id="5386" presetID="1" presetClass="exit" presetSubtype="0" fill="hold" grpId="1" nodeType="clickEffect">
                                  <p:stCondLst>
                                    <p:cond delay="0"/>
                                  </p:stCondLst>
                                  <p:childTnLst>
                                    <p:set>
                                      <p:cBhvr>
                                        <p:cTn id="5387" dur="1" fill="hold">
                                          <p:stCondLst>
                                            <p:cond delay="0"/>
                                          </p:stCondLst>
                                        </p:cTn>
                                        <p:tgtEl>
                                          <p:spTgt spid="1080"/>
                                        </p:tgtEl>
                                        <p:attrNameLst>
                                          <p:attrName>style.visibility</p:attrName>
                                        </p:attrNameLst>
                                      </p:cBhvr>
                                      <p:to>
                                        <p:strVal val="hidden"/>
                                      </p:to>
                                    </p:set>
                                  </p:childTnLst>
                                </p:cTn>
                              </p:par>
                              <p:par>
                                <p:cTn id="5388" presetID="1" presetClass="entr" presetSubtype="0" fill="hold" grpId="0" nodeType="withEffect">
                                  <p:stCondLst>
                                    <p:cond delay="0"/>
                                  </p:stCondLst>
                                  <p:childTnLst>
                                    <p:set>
                                      <p:cBhvr>
                                        <p:cTn id="5389" dur="1" fill="hold">
                                          <p:stCondLst>
                                            <p:cond delay="0"/>
                                          </p:stCondLst>
                                        </p:cTn>
                                        <p:tgtEl>
                                          <p:spTgt spid="1079"/>
                                        </p:tgtEl>
                                        <p:attrNameLst>
                                          <p:attrName>style.visibility</p:attrName>
                                        </p:attrNameLst>
                                      </p:cBhvr>
                                      <p:to>
                                        <p:strVal val="visible"/>
                                      </p:to>
                                    </p:set>
                                  </p:childTnLst>
                                </p:cTn>
                              </p:par>
                            </p:childTnLst>
                          </p:cTn>
                        </p:par>
                      </p:childTnLst>
                    </p:cTn>
                  </p:par>
                </p:childTnLst>
              </p:cTn>
              <p:nextCondLst>
                <p:cond evt="onClick" delay="0">
                  <p:tgtEl>
                    <p:spTgt spid="1080"/>
                  </p:tgtEl>
                </p:cond>
              </p:nextCondLst>
            </p:seq>
            <p:seq concurrent="1" nextAc="seek">
              <p:cTn id="5390" restart="whenNotActive" fill="hold" evtFilter="cancelBubble" nodeType="interactiveSeq">
                <p:stCondLst>
                  <p:cond evt="onClick" delay="0">
                    <p:tgtEl>
                      <p:spTgt spid="1079"/>
                    </p:tgtEl>
                  </p:cond>
                </p:stCondLst>
                <p:endSync evt="end" delay="0">
                  <p:rtn val="all"/>
                </p:endSync>
                <p:childTnLst>
                  <p:par>
                    <p:cTn id="5391" fill="hold">
                      <p:stCondLst>
                        <p:cond delay="0"/>
                      </p:stCondLst>
                      <p:childTnLst>
                        <p:par>
                          <p:cTn id="5392" fill="hold">
                            <p:stCondLst>
                              <p:cond delay="0"/>
                            </p:stCondLst>
                            <p:childTnLst>
                              <p:par>
                                <p:cTn id="5393" presetID="1" presetClass="exit" presetSubtype="0" fill="hold" grpId="1" nodeType="clickEffect">
                                  <p:stCondLst>
                                    <p:cond delay="0"/>
                                  </p:stCondLst>
                                  <p:childTnLst>
                                    <p:set>
                                      <p:cBhvr>
                                        <p:cTn id="5394" dur="1" fill="hold">
                                          <p:stCondLst>
                                            <p:cond delay="0"/>
                                          </p:stCondLst>
                                        </p:cTn>
                                        <p:tgtEl>
                                          <p:spTgt spid="1079"/>
                                        </p:tgtEl>
                                        <p:attrNameLst>
                                          <p:attrName>style.visibility</p:attrName>
                                        </p:attrNameLst>
                                      </p:cBhvr>
                                      <p:to>
                                        <p:strVal val="hidden"/>
                                      </p:to>
                                    </p:set>
                                  </p:childTnLst>
                                </p:cTn>
                              </p:par>
                              <p:par>
                                <p:cTn id="5395" presetID="1" presetClass="entr" presetSubtype="0" fill="hold" grpId="1" nodeType="withEffect">
                                  <p:stCondLst>
                                    <p:cond delay="0"/>
                                  </p:stCondLst>
                                  <p:childTnLst>
                                    <p:set>
                                      <p:cBhvr>
                                        <p:cTn id="5396" dur="1" fill="hold">
                                          <p:stCondLst>
                                            <p:cond delay="0"/>
                                          </p:stCondLst>
                                        </p:cTn>
                                        <p:tgtEl>
                                          <p:spTgt spid="1088"/>
                                        </p:tgtEl>
                                        <p:attrNameLst>
                                          <p:attrName>style.visibility</p:attrName>
                                        </p:attrNameLst>
                                      </p:cBhvr>
                                      <p:to>
                                        <p:strVal val="visible"/>
                                      </p:to>
                                    </p:set>
                                  </p:childTnLst>
                                </p:cTn>
                              </p:par>
                            </p:childTnLst>
                          </p:cTn>
                        </p:par>
                      </p:childTnLst>
                    </p:cTn>
                  </p:par>
                </p:childTnLst>
              </p:cTn>
              <p:nextCondLst>
                <p:cond evt="onClick" delay="0">
                  <p:tgtEl>
                    <p:spTgt spid="1079"/>
                  </p:tgtEl>
                </p:cond>
              </p:nextCondLst>
            </p:seq>
            <p:seq concurrent="1" nextAc="seek">
              <p:cTn id="5397" restart="whenNotActive" fill="hold" evtFilter="cancelBubble" nodeType="interactiveSeq">
                <p:stCondLst>
                  <p:cond evt="onClick" delay="0">
                    <p:tgtEl>
                      <p:spTgt spid="1098"/>
                    </p:tgtEl>
                  </p:cond>
                </p:stCondLst>
                <p:endSync evt="end" delay="0">
                  <p:rtn val="all"/>
                </p:endSync>
                <p:childTnLst>
                  <p:par>
                    <p:cTn id="5398" fill="hold">
                      <p:stCondLst>
                        <p:cond delay="0"/>
                      </p:stCondLst>
                      <p:childTnLst>
                        <p:par>
                          <p:cTn id="5399" fill="hold">
                            <p:stCondLst>
                              <p:cond delay="0"/>
                            </p:stCondLst>
                            <p:childTnLst>
                              <p:par>
                                <p:cTn id="5400" presetID="1" presetClass="exit" presetSubtype="0" fill="hold" grpId="0" nodeType="clickEffect">
                                  <p:stCondLst>
                                    <p:cond delay="0"/>
                                  </p:stCondLst>
                                  <p:childTnLst>
                                    <p:set>
                                      <p:cBhvr>
                                        <p:cTn id="5401" dur="1" fill="hold">
                                          <p:stCondLst>
                                            <p:cond delay="0"/>
                                          </p:stCondLst>
                                        </p:cTn>
                                        <p:tgtEl>
                                          <p:spTgt spid="1098"/>
                                        </p:tgtEl>
                                        <p:attrNameLst>
                                          <p:attrName>style.visibility</p:attrName>
                                        </p:attrNameLst>
                                      </p:cBhvr>
                                      <p:to>
                                        <p:strVal val="hidden"/>
                                      </p:to>
                                    </p:set>
                                  </p:childTnLst>
                                </p:cTn>
                              </p:par>
                              <p:par>
                                <p:cTn id="5402" presetID="1" presetClass="entr" presetSubtype="0" fill="hold" grpId="1" nodeType="withEffect">
                                  <p:stCondLst>
                                    <p:cond delay="0"/>
                                  </p:stCondLst>
                                  <p:childTnLst>
                                    <p:set>
                                      <p:cBhvr>
                                        <p:cTn id="5403" dur="1" fill="hold">
                                          <p:stCondLst>
                                            <p:cond delay="0"/>
                                          </p:stCondLst>
                                        </p:cTn>
                                        <p:tgtEl>
                                          <p:spTgt spid="1097"/>
                                        </p:tgtEl>
                                        <p:attrNameLst>
                                          <p:attrName>style.visibility</p:attrName>
                                        </p:attrNameLst>
                                      </p:cBhvr>
                                      <p:to>
                                        <p:strVal val="visible"/>
                                      </p:to>
                                    </p:set>
                                  </p:childTnLst>
                                </p:cTn>
                              </p:par>
                            </p:childTnLst>
                          </p:cTn>
                        </p:par>
                      </p:childTnLst>
                    </p:cTn>
                  </p:par>
                </p:childTnLst>
              </p:cTn>
              <p:nextCondLst>
                <p:cond evt="onClick" delay="0">
                  <p:tgtEl>
                    <p:spTgt spid="1098"/>
                  </p:tgtEl>
                </p:cond>
              </p:nextCondLst>
            </p:seq>
            <p:seq concurrent="1" nextAc="seek">
              <p:cTn id="5404" restart="whenNotActive" fill="hold" evtFilter="cancelBubble" nodeType="interactiveSeq">
                <p:stCondLst>
                  <p:cond evt="onClick" delay="0">
                    <p:tgtEl>
                      <p:spTgt spid="1097"/>
                    </p:tgtEl>
                  </p:cond>
                </p:stCondLst>
                <p:endSync evt="end" delay="0">
                  <p:rtn val="all"/>
                </p:endSync>
                <p:childTnLst>
                  <p:par>
                    <p:cTn id="5405" fill="hold">
                      <p:stCondLst>
                        <p:cond delay="0"/>
                      </p:stCondLst>
                      <p:childTnLst>
                        <p:par>
                          <p:cTn id="5406" fill="hold">
                            <p:stCondLst>
                              <p:cond delay="0"/>
                            </p:stCondLst>
                            <p:childTnLst>
                              <p:par>
                                <p:cTn id="5407" presetID="1" presetClass="exit" presetSubtype="0" fill="hold" grpId="0" nodeType="clickEffect">
                                  <p:stCondLst>
                                    <p:cond delay="0"/>
                                  </p:stCondLst>
                                  <p:childTnLst>
                                    <p:set>
                                      <p:cBhvr>
                                        <p:cTn id="5408" dur="1" fill="hold">
                                          <p:stCondLst>
                                            <p:cond delay="0"/>
                                          </p:stCondLst>
                                        </p:cTn>
                                        <p:tgtEl>
                                          <p:spTgt spid="1097"/>
                                        </p:tgtEl>
                                        <p:attrNameLst>
                                          <p:attrName>style.visibility</p:attrName>
                                        </p:attrNameLst>
                                      </p:cBhvr>
                                      <p:to>
                                        <p:strVal val="hidden"/>
                                      </p:to>
                                    </p:set>
                                  </p:childTnLst>
                                </p:cTn>
                              </p:par>
                              <p:par>
                                <p:cTn id="5409" presetID="1" presetClass="entr" presetSubtype="0" fill="hold" grpId="1" nodeType="withEffect">
                                  <p:stCondLst>
                                    <p:cond delay="0"/>
                                  </p:stCondLst>
                                  <p:childTnLst>
                                    <p:set>
                                      <p:cBhvr>
                                        <p:cTn id="5410" dur="1" fill="hold">
                                          <p:stCondLst>
                                            <p:cond delay="0"/>
                                          </p:stCondLst>
                                        </p:cTn>
                                        <p:tgtEl>
                                          <p:spTgt spid="1096"/>
                                        </p:tgtEl>
                                        <p:attrNameLst>
                                          <p:attrName>style.visibility</p:attrName>
                                        </p:attrNameLst>
                                      </p:cBhvr>
                                      <p:to>
                                        <p:strVal val="visible"/>
                                      </p:to>
                                    </p:set>
                                  </p:childTnLst>
                                </p:cTn>
                              </p:par>
                            </p:childTnLst>
                          </p:cTn>
                        </p:par>
                      </p:childTnLst>
                    </p:cTn>
                  </p:par>
                </p:childTnLst>
              </p:cTn>
              <p:nextCondLst>
                <p:cond evt="onClick" delay="0">
                  <p:tgtEl>
                    <p:spTgt spid="1097"/>
                  </p:tgtEl>
                </p:cond>
              </p:nextCondLst>
            </p:seq>
            <p:seq concurrent="1" nextAc="seek">
              <p:cTn id="5411" restart="whenNotActive" fill="hold" evtFilter="cancelBubble" nodeType="interactiveSeq">
                <p:stCondLst>
                  <p:cond evt="onClick" delay="0">
                    <p:tgtEl>
                      <p:spTgt spid="1096"/>
                    </p:tgtEl>
                  </p:cond>
                </p:stCondLst>
                <p:endSync evt="end" delay="0">
                  <p:rtn val="all"/>
                </p:endSync>
                <p:childTnLst>
                  <p:par>
                    <p:cTn id="5412" fill="hold">
                      <p:stCondLst>
                        <p:cond delay="0"/>
                      </p:stCondLst>
                      <p:childTnLst>
                        <p:par>
                          <p:cTn id="5413" fill="hold">
                            <p:stCondLst>
                              <p:cond delay="0"/>
                            </p:stCondLst>
                            <p:childTnLst>
                              <p:par>
                                <p:cTn id="5414" presetID="1" presetClass="exit" presetSubtype="0" fill="hold" grpId="0" nodeType="clickEffect">
                                  <p:stCondLst>
                                    <p:cond delay="0"/>
                                  </p:stCondLst>
                                  <p:childTnLst>
                                    <p:set>
                                      <p:cBhvr>
                                        <p:cTn id="5415" dur="1" fill="hold">
                                          <p:stCondLst>
                                            <p:cond delay="0"/>
                                          </p:stCondLst>
                                        </p:cTn>
                                        <p:tgtEl>
                                          <p:spTgt spid="1096"/>
                                        </p:tgtEl>
                                        <p:attrNameLst>
                                          <p:attrName>style.visibility</p:attrName>
                                        </p:attrNameLst>
                                      </p:cBhvr>
                                      <p:to>
                                        <p:strVal val="hidden"/>
                                      </p:to>
                                    </p:set>
                                  </p:childTnLst>
                                </p:cTn>
                              </p:par>
                              <p:par>
                                <p:cTn id="5416" presetID="1" presetClass="entr" presetSubtype="0" fill="hold" grpId="0" nodeType="withEffect">
                                  <p:stCondLst>
                                    <p:cond delay="0"/>
                                  </p:stCondLst>
                                  <p:childTnLst>
                                    <p:set>
                                      <p:cBhvr>
                                        <p:cTn id="5417" dur="1" fill="hold">
                                          <p:stCondLst>
                                            <p:cond delay="0"/>
                                          </p:stCondLst>
                                        </p:cTn>
                                        <p:tgtEl>
                                          <p:spTgt spid="1095"/>
                                        </p:tgtEl>
                                        <p:attrNameLst>
                                          <p:attrName>style.visibility</p:attrName>
                                        </p:attrNameLst>
                                      </p:cBhvr>
                                      <p:to>
                                        <p:strVal val="visible"/>
                                      </p:to>
                                    </p:set>
                                  </p:childTnLst>
                                </p:cTn>
                              </p:par>
                            </p:childTnLst>
                          </p:cTn>
                        </p:par>
                      </p:childTnLst>
                    </p:cTn>
                  </p:par>
                </p:childTnLst>
              </p:cTn>
              <p:nextCondLst>
                <p:cond evt="onClick" delay="0">
                  <p:tgtEl>
                    <p:spTgt spid="1096"/>
                  </p:tgtEl>
                </p:cond>
              </p:nextCondLst>
            </p:seq>
            <p:seq concurrent="1" nextAc="seek">
              <p:cTn id="5418" restart="whenNotActive" fill="hold" evtFilter="cancelBubble" nodeType="interactiveSeq">
                <p:stCondLst>
                  <p:cond evt="onClick" delay="0">
                    <p:tgtEl>
                      <p:spTgt spid="1095"/>
                    </p:tgtEl>
                  </p:cond>
                </p:stCondLst>
                <p:endSync evt="end" delay="0">
                  <p:rtn val="all"/>
                </p:endSync>
                <p:childTnLst>
                  <p:par>
                    <p:cTn id="5419" fill="hold">
                      <p:stCondLst>
                        <p:cond delay="0"/>
                      </p:stCondLst>
                      <p:childTnLst>
                        <p:par>
                          <p:cTn id="5420" fill="hold">
                            <p:stCondLst>
                              <p:cond delay="0"/>
                            </p:stCondLst>
                            <p:childTnLst>
                              <p:par>
                                <p:cTn id="5421" presetID="1" presetClass="exit" presetSubtype="0" fill="hold" grpId="1" nodeType="clickEffect">
                                  <p:stCondLst>
                                    <p:cond delay="0"/>
                                  </p:stCondLst>
                                  <p:childTnLst>
                                    <p:set>
                                      <p:cBhvr>
                                        <p:cTn id="5422" dur="1" fill="hold">
                                          <p:stCondLst>
                                            <p:cond delay="0"/>
                                          </p:stCondLst>
                                        </p:cTn>
                                        <p:tgtEl>
                                          <p:spTgt spid="1095"/>
                                        </p:tgtEl>
                                        <p:attrNameLst>
                                          <p:attrName>style.visibility</p:attrName>
                                        </p:attrNameLst>
                                      </p:cBhvr>
                                      <p:to>
                                        <p:strVal val="hidden"/>
                                      </p:to>
                                    </p:set>
                                  </p:childTnLst>
                                </p:cTn>
                              </p:par>
                              <p:par>
                                <p:cTn id="5423" presetID="1" presetClass="entr" presetSubtype="0" fill="hold" grpId="0" nodeType="withEffect">
                                  <p:stCondLst>
                                    <p:cond delay="0"/>
                                  </p:stCondLst>
                                  <p:childTnLst>
                                    <p:set>
                                      <p:cBhvr>
                                        <p:cTn id="5424" dur="1" fill="hold">
                                          <p:stCondLst>
                                            <p:cond delay="0"/>
                                          </p:stCondLst>
                                        </p:cTn>
                                        <p:tgtEl>
                                          <p:spTgt spid="1094"/>
                                        </p:tgtEl>
                                        <p:attrNameLst>
                                          <p:attrName>style.visibility</p:attrName>
                                        </p:attrNameLst>
                                      </p:cBhvr>
                                      <p:to>
                                        <p:strVal val="visible"/>
                                      </p:to>
                                    </p:set>
                                  </p:childTnLst>
                                </p:cTn>
                              </p:par>
                            </p:childTnLst>
                          </p:cTn>
                        </p:par>
                      </p:childTnLst>
                    </p:cTn>
                  </p:par>
                </p:childTnLst>
              </p:cTn>
              <p:nextCondLst>
                <p:cond evt="onClick" delay="0">
                  <p:tgtEl>
                    <p:spTgt spid="1095"/>
                  </p:tgtEl>
                </p:cond>
              </p:nextCondLst>
            </p:seq>
            <p:seq concurrent="1" nextAc="seek">
              <p:cTn id="5425" restart="whenNotActive" fill="hold" evtFilter="cancelBubble" nodeType="interactiveSeq">
                <p:stCondLst>
                  <p:cond evt="onClick" delay="0">
                    <p:tgtEl>
                      <p:spTgt spid="1094"/>
                    </p:tgtEl>
                  </p:cond>
                </p:stCondLst>
                <p:endSync evt="end" delay="0">
                  <p:rtn val="all"/>
                </p:endSync>
                <p:childTnLst>
                  <p:par>
                    <p:cTn id="5426" fill="hold">
                      <p:stCondLst>
                        <p:cond delay="0"/>
                      </p:stCondLst>
                      <p:childTnLst>
                        <p:par>
                          <p:cTn id="5427" fill="hold">
                            <p:stCondLst>
                              <p:cond delay="0"/>
                            </p:stCondLst>
                            <p:childTnLst>
                              <p:par>
                                <p:cTn id="5428" presetID="1" presetClass="exit" presetSubtype="0" fill="hold" grpId="1" nodeType="clickEffect">
                                  <p:stCondLst>
                                    <p:cond delay="0"/>
                                  </p:stCondLst>
                                  <p:childTnLst>
                                    <p:set>
                                      <p:cBhvr>
                                        <p:cTn id="5429" dur="1" fill="hold">
                                          <p:stCondLst>
                                            <p:cond delay="0"/>
                                          </p:stCondLst>
                                        </p:cTn>
                                        <p:tgtEl>
                                          <p:spTgt spid="1094"/>
                                        </p:tgtEl>
                                        <p:attrNameLst>
                                          <p:attrName>style.visibility</p:attrName>
                                        </p:attrNameLst>
                                      </p:cBhvr>
                                      <p:to>
                                        <p:strVal val="hidden"/>
                                      </p:to>
                                    </p:set>
                                  </p:childTnLst>
                                </p:cTn>
                              </p:par>
                              <p:par>
                                <p:cTn id="5430" presetID="1" presetClass="entr" presetSubtype="0" fill="hold" grpId="0" nodeType="withEffect">
                                  <p:stCondLst>
                                    <p:cond delay="0"/>
                                  </p:stCondLst>
                                  <p:childTnLst>
                                    <p:set>
                                      <p:cBhvr>
                                        <p:cTn id="5431" dur="1" fill="hold">
                                          <p:stCondLst>
                                            <p:cond delay="0"/>
                                          </p:stCondLst>
                                        </p:cTn>
                                        <p:tgtEl>
                                          <p:spTgt spid="1093"/>
                                        </p:tgtEl>
                                        <p:attrNameLst>
                                          <p:attrName>style.visibility</p:attrName>
                                        </p:attrNameLst>
                                      </p:cBhvr>
                                      <p:to>
                                        <p:strVal val="visible"/>
                                      </p:to>
                                    </p:set>
                                  </p:childTnLst>
                                </p:cTn>
                              </p:par>
                            </p:childTnLst>
                          </p:cTn>
                        </p:par>
                      </p:childTnLst>
                    </p:cTn>
                  </p:par>
                </p:childTnLst>
              </p:cTn>
              <p:nextCondLst>
                <p:cond evt="onClick" delay="0">
                  <p:tgtEl>
                    <p:spTgt spid="1094"/>
                  </p:tgtEl>
                </p:cond>
              </p:nextCondLst>
            </p:seq>
            <p:seq concurrent="1" nextAc="seek">
              <p:cTn id="5432" restart="whenNotActive" fill="hold" evtFilter="cancelBubble" nodeType="interactiveSeq">
                <p:stCondLst>
                  <p:cond evt="onClick" delay="0">
                    <p:tgtEl>
                      <p:spTgt spid="1093"/>
                    </p:tgtEl>
                  </p:cond>
                </p:stCondLst>
                <p:endSync evt="end" delay="0">
                  <p:rtn val="all"/>
                </p:endSync>
                <p:childTnLst>
                  <p:par>
                    <p:cTn id="5433" fill="hold">
                      <p:stCondLst>
                        <p:cond delay="0"/>
                      </p:stCondLst>
                      <p:childTnLst>
                        <p:par>
                          <p:cTn id="5434" fill="hold">
                            <p:stCondLst>
                              <p:cond delay="0"/>
                            </p:stCondLst>
                            <p:childTnLst>
                              <p:par>
                                <p:cTn id="5435" presetID="1" presetClass="exit" presetSubtype="0" fill="hold" grpId="1" nodeType="clickEffect">
                                  <p:stCondLst>
                                    <p:cond delay="0"/>
                                  </p:stCondLst>
                                  <p:childTnLst>
                                    <p:set>
                                      <p:cBhvr>
                                        <p:cTn id="5436" dur="1" fill="hold">
                                          <p:stCondLst>
                                            <p:cond delay="0"/>
                                          </p:stCondLst>
                                        </p:cTn>
                                        <p:tgtEl>
                                          <p:spTgt spid="1093"/>
                                        </p:tgtEl>
                                        <p:attrNameLst>
                                          <p:attrName>style.visibility</p:attrName>
                                        </p:attrNameLst>
                                      </p:cBhvr>
                                      <p:to>
                                        <p:strVal val="hidden"/>
                                      </p:to>
                                    </p:set>
                                  </p:childTnLst>
                                </p:cTn>
                              </p:par>
                              <p:par>
                                <p:cTn id="5437" presetID="1" presetClass="entr" presetSubtype="0" fill="hold" grpId="0" nodeType="withEffect">
                                  <p:stCondLst>
                                    <p:cond delay="0"/>
                                  </p:stCondLst>
                                  <p:childTnLst>
                                    <p:set>
                                      <p:cBhvr>
                                        <p:cTn id="5438" dur="1" fill="hold">
                                          <p:stCondLst>
                                            <p:cond delay="0"/>
                                          </p:stCondLst>
                                        </p:cTn>
                                        <p:tgtEl>
                                          <p:spTgt spid="1092"/>
                                        </p:tgtEl>
                                        <p:attrNameLst>
                                          <p:attrName>style.visibility</p:attrName>
                                        </p:attrNameLst>
                                      </p:cBhvr>
                                      <p:to>
                                        <p:strVal val="visible"/>
                                      </p:to>
                                    </p:set>
                                  </p:childTnLst>
                                </p:cTn>
                              </p:par>
                            </p:childTnLst>
                          </p:cTn>
                        </p:par>
                      </p:childTnLst>
                    </p:cTn>
                  </p:par>
                </p:childTnLst>
              </p:cTn>
              <p:nextCondLst>
                <p:cond evt="onClick" delay="0">
                  <p:tgtEl>
                    <p:spTgt spid="1093"/>
                  </p:tgtEl>
                </p:cond>
              </p:nextCondLst>
            </p:seq>
            <p:seq concurrent="1" nextAc="seek">
              <p:cTn id="5439" restart="whenNotActive" fill="hold" evtFilter="cancelBubble" nodeType="interactiveSeq">
                <p:stCondLst>
                  <p:cond evt="onClick" delay="0">
                    <p:tgtEl>
                      <p:spTgt spid="1092"/>
                    </p:tgtEl>
                  </p:cond>
                </p:stCondLst>
                <p:endSync evt="end" delay="0">
                  <p:rtn val="all"/>
                </p:endSync>
                <p:childTnLst>
                  <p:par>
                    <p:cTn id="5440" fill="hold">
                      <p:stCondLst>
                        <p:cond delay="0"/>
                      </p:stCondLst>
                      <p:childTnLst>
                        <p:par>
                          <p:cTn id="5441" fill="hold">
                            <p:stCondLst>
                              <p:cond delay="0"/>
                            </p:stCondLst>
                            <p:childTnLst>
                              <p:par>
                                <p:cTn id="5442" presetID="1" presetClass="exit" presetSubtype="0" fill="hold" grpId="1" nodeType="clickEffect">
                                  <p:stCondLst>
                                    <p:cond delay="0"/>
                                  </p:stCondLst>
                                  <p:childTnLst>
                                    <p:set>
                                      <p:cBhvr>
                                        <p:cTn id="5443" dur="1" fill="hold">
                                          <p:stCondLst>
                                            <p:cond delay="0"/>
                                          </p:stCondLst>
                                        </p:cTn>
                                        <p:tgtEl>
                                          <p:spTgt spid="1092"/>
                                        </p:tgtEl>
                                        <p:attrNameLst>
                                          <p:attrName>style.visibility</p:attrName>
                                        </p:attrNameLst>
                                      </p:cBhvr>
                                      <p:to>
                                        <p:strVal val="hidden"/>
                                      </p:to>
                                    </p:set>
                                  </p:childTnLst>
                                </p:cTn>
                              </p:par>
                              <p:par>
                                <p:cTn id="5444" presetID="1" presetClass="entr" presetSubtype="0" fill="hold" grpId="0" nodeType="withEffect">
                                  <p:stCondLst>
                                    <p:cond delay="0"/>
                                  </p:stCondLst>
                                  <p:childTnLst>
                                    <p:set>
                                      <p:cBhvr>
                                        <p:cTn id="5445" dur="1" fill="hold">
                                          <p:stCondLst>
                                            <p:cond delay="0"/>
                                          </p:stCondLst>
                                        </p:cTn>
                                        <p:tgtEl>
                                          <p:spTgt spid="1091"/>
                                        </p:tgtEl>
                                        <p:attrNameLst>
                                          <p:attrName>style.visibility</p:attrName>
                                        </p:attrNameLst>
                                      </p:cBhvr>
                                      <p:to>
                                        <p:strVal val="visible"/>
                                      </p:to>
                                    </p:set>
                                  </p:childTnLst>
                                </p:cTn>
                              </p:par>
                            </p:childTnLst>
                          </p:cTn>
                        </p:par>
                      </p:childTnLst>
                    </p:cTn>
                  </p:par>
                </p:childTnLst>
              </p:cTn>
              <p:nextCondLst>
                <p:cond evt="onClick" delay="0">
                  <p:tgtEl>
                    <p:spTgt spid="1092"/>
                  </p:tgtEl>
                </p:cond>
              </p:nextCondLst>
            </p:seq>
            <p:seq concurrent="1" nextAc="seek">
              <p:cTn id="5446" restart="whenNotActive" fill="hold" evtFilter="cancelBubble" nodeType="interactiveSeq">
                <p:stCondLst>
                  <p:cond evt="onClick" delay="0">
                    <p:tgtEl>
                      <p:spTgt spid="1091"/>
                    </p:tgtEl>
                  </p:cond>
                </p:stCondLst>
                <p:endSync evt="end" delay="0">
                  <p:rtn val="all"/>
                </p:endSync>
                <p:childTnLst>
                  <p:par>
                    <p:cTn id="5447" fill="hold">
                      <p:stCondLst>
                        <p:cond delay="0"/>
                      </p:stCondLst>
                      <p:childTnLst>
                        <p:par>
                          <p:cTn id="5448" fill="hold">
                            <p:stCondLst>
                              <p:cond delay="0"/>
                            </p:stCondLst>
                            <p:childTnLst>
                              <p:par>
                                <p:cTn id="5449" presetID="1" presetClass="exit" presetSubtype="0" fill="hold" grpId="1" nodeType="clickEffect">
                                  <p:stCondLst>
                                    <p:cond delay="0"/>
                                  </p:stCondLst>
                                  <p:childTnLst>
                                    <p:set>
                                      <p:cBhvr>
                                        <p:cTn id="5450" dur="1" fill="hold">
                                          <p:stCondLst>
                                            <p:cond delay="0"/>
                                          </p:stCondLst>
                                        </p:cTn>
                                        <p:tgtEl>
                                          <p:spTgt spid="1091"/>
                                        </p:tgtEl>
                                        <p:attrNameLst>
                                          <p:attrName>style.visibility</p:attrName>
                                        </p:attrNameLst>
                                      </p:cBhvr>
                                      <p:to>
                                        <p:strVal val="hidden"/>
                                      </p:to>
                                    </p:set>
                                  </p:childTnLst>
                                </p:cTn>
                              </p:par>
                              <p:par>
                                <p:cTn id="5451" presetID="1" presetClass="entr" presetSubtype="0" fill="hold" grpId="0" nodeType="withEffect">
                                  <p:stCondLst>
                                    <p:cond delay="0"/>
                                  </p:stCondLst>
                                  <p:childTnLst>
                                    <p:set>
                                      <p:cBhvr>
                                        <p:cTn id="5452" dur="1" fill="hold">
                                          <p:stCondLst>
                                            <p:cond delay="0"/>
                                          </p:stCondLst>
                                        </p:cTn>
                                        <p:tgtEl>
                                          <p:spTgt spid="1090"/>
                                        </p:tgtEl>
                                        <p:attrNameLst>
                                          <p:attrName>style.visibility</p:attrName>
                                        </p:attrNameLst>
                                      </p:cBhvr>
                                      <p:to>
                                        <p:strVal val="visible"/>
                                      </p:to>
                                    </p:set>
                                  </p:childTnLst>
                                </p:cTn>
                              </p:par>
                            </p:childTnLst>
                          </p:cTn>
                        </p:par>
                      </p:childTnLst>
                    </p:cTn>
                  </p:par>
                </p:childTnLst>
              </p:cTn>
              <p:nextCondLst>
                <p:cond evt="onClick" delay="0">
                  <p:tgtEl>
                    <p:spTgt spid="1091"/>
                  </p:tgtEl>
                </p:cond>
              </p:nextCondLst>
            </p:seq>
            <p:seq concurrent="1" nextAc="seek">
              <p:cTn id="5453" restart="whenNotActive" fill="hold" evtFilter="cancelBubble" nodeType="interactiveSeq">
                <p:stCondLst>
                  <p:cond evt="onClick" delay="0">
                    <p:tgtEl>
                      <p:spTgt spid="1090"/>
                    </p:tgtEl>
                  </p:cond>
                </p:stCondLst>
                <p:endSync evt="end" delay="0">
                  <p:rtn val="all"/>
                </p:endSync>
                <p:childTnLst>
                  <p:par>
                    <p:cTn id="5454" fill="hold">
                      <p:stCondLst>
                        <p:cond delay="0"/>
                      </p:stCondLst>
                      <p:childTnLst>
                        <p:par>
                          <p:cTn id="5455" fill="hold">
                            <p:stCondLst>
                              <p:cond delay="0"/>
                            </p:stCondLst>
                            <p:childTnLst>
                              <p:par>
                                <p:cTn id="5456" presetID="1" presetClass="exit" presetSubtype="0" fill="hold" grpId="1" nodeType="clickEffect">
                                  <p:stCondLst>
                                    <p:cond delay="0"/>
                                  </p:stCondLst>
                                  <p:childTnLst>
                                    <p:set>
                                      <p:cBhvr>
                                        <p:cTn id="5457" dur="1" fill="hold">
                                          <p:stCondLst>
                                            <p:cond delay="0"/>
                                          </p:stCondLst>
                                        </p:cTn>
                                        <p:tgtEl>
                                          <p:spTgt spid="1090"/>
                                        </p:tgtEl>
                                        <p:attrNameLst>
                                          <p:attrName>style.visibility</p:attrName>
                                        </p:attrNameLst>
                                      </p:cBhvr>
                                      <p:to>
                                        <p:strVal val="hidden"/>
                                      </p:to>
                                    </p:set>
                                  </p:childTnLst>
                                </p:cTn>
                              </p:par>
                              <p:par>
                                <p:cTn id="5458" presetID="1" presetClass="entr" presetSubtype="0" fill="hold" grpId="0" nodeType="withEffect">
                                  <p:stCondLst>
                                    <p:cond delay="0"/>
                                  </p:stCondLst>
                                  <p:childTnLst>
                                    <p:set>
                                      <p:cBhvr>
                                        <p:cTn id="5459" dur="1" fill="hold">
                                          <p:stCondLst>
                                            <p:cond delay="0"/>
                                          </p:stCondLst>
                                        </p:cTn>
                                        <p:tgtEl>
                                          <p:spTgt spid="1089"/>
                                        </p:tgtEl>
                                        <p:attrNameLst>
                                          <p:attrName>style.visibility</p:attrName>
                                        </p:attrNameLst>
                                      </p:cBhvr>
                                      <p:to>
                                        <p:strVal val="visible"/>
                                      </p:to>
                                    </p:set>
                                  </p:childTnLst>
                                </p:cTn>
                              </p:par>
                            </p:childTnLst>
                          </p:cTn>
                        </p:par>
                      </p:childTnLst>
                    </p:cTn>
                  </p:par>
                </p:childTnLst>
              </p:cTn>
              <p:nextCondLst>
                <p:cond evt="onClick" delay="0">
                  <p:tgtEl>
                    <p:spTgt spid="1090"/>
                  </p:tgtEl>
                </p:cond>
              </p:nextCondLst>
            </p:seq>
            <p:seq concurrent="1" nextAc="seek">
              <p:cTn id="5460" restart="whenNotActive" fill="hold" evtFilter="cancelBubble" nodeType="interactiveSeq">
                <p:stCondLst>
                  <p:cond evt="onClick" delay="0">
                    <p:tgtEl>
                      <p:spTgt spid="1089"/>
                    </p:tgtEl>
                  </p:cond>
                </p:stCondLst>
                <p:endSync evt="end" delay="0">
                  <p:rtn val="all"/>
                </p:endSync>
                <p:childTnLst>
                  <p:par>
                    <p:cTn id="5461" fill="hold">
                      <p:stCondLst>
                        <p:cond delay="0"/>
                      </p:stCondLst>
                      <p:childTnLst>
                        <p:par>
                          <p:cTn id="5462" fill="hold">
                            <p:stCondLst>
                              <p:cond delay="0"/>
                            </p:stCondLst>
                            <p:childTnLst>
                              <p:par>
                                <p:cTn id="5463" presetID="1" presetClass="exit" presetSubtype="0" fill="hold" grpId="1" nodeType="clickEffect">
                                  <p:stCondLst>
                                    <p:cond delay="0"/>
                                  </p:stCondLst>
                                  <p:childTnLst>
                                    <p:set>
                                      <p:cBhvr>
                                        <p:cTn id="5464" dur="1" fill="hold">
                                          <p:stCondLst>
                                            <p:cond delay="0"/>
                                          </p:stCondLst>
                                        </p:cTn>
                                        <p:tgtEl>
                                          <p:spTgt spid="1089"/>
                                        </p:tgtEl>
                                        <p:attrNameLst>
                                          <p:attrName>style.visibility</p:attrName>
                                        </p:attrNameLst>
                                      </p:cBhvr>
                                      <p:to>
                                        <p:strVal val="hidden"/>
                                      </p:to>
                                    </p:set>
                                  </p:childTnLst>
                                </p:cTn>
                              </p:par>
                              <p:par>
                                <p:cTn id="5465" presetID="1" presetClass="entr" presetSubtype="0" fill="hold" grpId="1" nodeType="withEffect">
                                  <p:stCondLst>
                                    <p:cond delay="0"/>
                                  </p:stCondLst>
                                  <p:childTnLst>
                                    <p:set>
                                      <p:cBhvr>
                                        <p:cTn id="5466" dur="1" fill="hold">
                                          <p:stCondLst>
                                            <p:cond delay="0"/>
                                          </p:stCondLst>
                                        </p:cTn>
                                        <p:tgtEl>
                                          <p:spTgt spid="1098"/>
                                        </p:tgtEl>
                                        <p:attrNameLst>
                                          <p:attrName>style.visibility</p:attrName>
                                        </p:attrNameLst>
                                      </p:cBhvr>
                                      <p:to>
                                        <p:strVal val="visible"/>
                                      </p:to>
                                    </p:set>
                                  </p:childTnLst>
                                </p:cTn>
                              </p:par>
                            </p:childTnLst>
                          </p:cTn>
                        </p:par>
                      </p:childTnLst>
                    </p:cTn>
                  </p:par>
                </p:childTnLst>
              </p:cTn>
              <p:nextCondLst>
                <p:cond evt="onClick" delay="0">
                  <p:tgtEl>
                    <p:spTgt spid="1089"/>
                  </p:tgtEl>
                </p:cond>
              </p:nextCondLst>
            </p:seq>
            <p:seq concurrent="1" nextAc="seek">
              <p:cTn id="5467" restart="whenNotActive" fill="hold" evtFilter="cancelBubble" nodeType="interactiveSeq">
                <p:stCondLst>
                  <p:cond evt="onClick" delay="0">
                    <p:tgtEl>
                      <p:spTgt spid="1108"/>
                    </p:tgtEl>
                  </p:cond>
                </p:stCondLst>
                <p:endSync evt="end" delay="0">
                  <p:rtn val="all"/>
                </p:endSync>
                <p:childTnLst>
                  <p:par>
                    <p:cTn id="5468" fill="hold">
                      <p:stCondLst>
                        <p:cond delay="0"/>
                      </p:stCondLst>
                      <p:childTnLst>
                        <p:par>
                          <p:cTn id="5469" fill="hold">
                            <p:stCondLst>
                              <p:cond delay="0"/>
                            </p:stCondLst>
                            <p:childTnLst>
                              <p:par>
                                <p:cTn id="5470" presetID="1" presetClass="exit" presetSubtype="0" fill="hold" grpId="0" nodeType="clickEffect">
                                  <p:stCondLst>
                                    <p:cond delay="0"/>
                                  </p:stCondLst>
                                  <p:childTnLst>
                                    <p:set>
                                      <p:cBhvr>
                                        <p:cTn id="5471" dur="1" fill="hold">
                                          <p:stCondLst>
                                            <p:cond delay="0"/>
                                          </p:stCondLst>
                                        </p:cTn>
                                        <p:tgtEl>
                                          <p:spTgt spid="1108"/>
                                        </p:tgtEl>
                                        <p:attrNameLst>
                                          <p:attrName>style.visibility</p:attrName>
                                        </p:attrNameLst>
                                      </p:cBhvr>
                                      <p:to>
                                        <p:strVal val="hidden"/>
                                      </p:to>
                                    </p:set>
                                  </p:childTnLst>
                                </p:cTn>
                              </p:par>
                              <p:par>
                                <p:cTn id="5472" presetID="1" presetClass="entr" presetSubtype="0" fill="hold" grpId="1" nodeType="withEffect">
                                  <p:stCondLst>
                                    <p:cond delay="0"/>
                                  </p:stCondLst>
                                  <p:childTnLst>
                                    <p:set>
                                      <p:cBhvr>
                                        <p:cTn id="5473" dur="1" fill="hold">
                                          <p:stCondLst>
                                            <p:cond delay="0"/>
                                          </p:stCondLst>
                                        </p:cTn>
                                        <p:tgtEl>
                                          <p:spTgt spid="1107"/>
                                        </p:tgtEl>
                                        <p:attrNameLst>
                                          <p:attrName>style.visibility</p:attrName>
                                        </p:attrNameLst>
                                      </p:cBhvr>
                                      <p:to>
                                        <p:strVal val="visible"/>
                                      </p:to>
                                    </p:set>
                                  </p:childTnLst>
                                </p:cTn>
                              </p:par>
                            </p:childTnLst>
                          </p:cTn>
                        </p:par>
                      </p:childTnLst>
                    </p:cTn>
                  </p:par>
                </p:childTnLst>
              </p:cTn>
              <p:nextCondLst>
                <p:cond evt="onClick" delay="0">
                  <p:tgtEl>
                    <p:spTgt spid="1108"/>
                  </p:tgtEl>
                </p:cond>
              </p:nextCondLst>
            </p:seq>
            <p:seq concurrent="1" nextAc="seek">
              <p:cTn id="5474" restart="whenNotActive" fill="hold" evtFilter="cancelBubble" nodeType="interactiveSeq">
                <p:stCondLst>
                  <p:cond evt="onClick" delay="0">
                    <p:tgtEl>
                      <p:spTgt spid="1107"/>
                    </p:tgtEl>
                  </p:cond>
                </p:stCondLst>
                <p:endSync evt="end" delay="0">
                  <p:rtn val="all"/>
                </p:endSync>
                <p:childTnLst>
                  <p:par>
                    <p:cTn id="5475" fill="hold">
                      <p:stCondLst>
                        <p:cond delay="0"/>
                      </p:stCondLst>
                      <p:childTnLst>
                        <p:par>
                          <p:cTn id="5476" fill="hold">
                            <p:stCondLst>
                              <p:cond delay="0"/>
                            </p:stCondLst>
                            <p:childTnLst>
                              <p:par>
                                <p:cTn id="5477" presetID="1" presetClass="exit" presetSubtype="0" fill="hold" grpId="0" nodeType="clickEffect">
                                  <p:stCondLst>
                                    <p:cond delay="0"/>
                                  </p:stCondLst>
                                  <p:childTnLst>
                                    <p:set>
                                      <p:cBhvr>
                                        <p:cTn id="5478" dur="1" fill="hold">
                                          <p:stCondLst>
                                            <p:cond delay="0"/>
                                          </p:stCondLst>
                                        </p:cTn>
                                        <p:tgtEl>
                                          <p:spTgt spid="1107"/>
                                        </p:tgtEl>
                                        <p:attrNameLst>
                                          <p:attrName>style.visibility</p:attrName>
                                        </p:attrNameLst>
                                      </p:cBhvr>
                                      <p:to>
                                        <p:strVal val="hidden"/>
                                      </p:to>
                                    </p:set>
                                  </p:childTnLst>
                                </p:cTn>
                              </p:par>
                              <p:par>
                                <p:cTn id="5479" presetID="1" presetClass="entr" presetSubtype="0" fill="hold" grpId="1" nodeType="withEffect">
                                  <p:stCondLst>
                                    <p:cond delay="0"/>
                                  </p:stCondLst>
                                  <p:childTnLst>
                                    <p:set>
                                      <p:cBhvr>
                                        <p:cTn id="5480" dur="1" fill="hold">
                                          <p:stCondLst>
                                            <p:cond delay="0"/>
                                          </p:stCondLst>
                                        </p:cTn>
                                        <p:tgtEl>
                                          <p:spTgt spid="1106"/>
                                        </p:tgtEl>
                                        <p:attrNameLst>
                                          <p:attrName>style.visibility</p:attrName>
                                        </p:attrNameLst>
                                      </p:cBhvr>
                                      <p:to>
                                        <p:strVal val="visible"/>
                                      </p:to>
                                    </p:set>
                                  </p:childTnLst>
                                </p:cTn>
                              </p:par>
                            </p:childTnLst>
                          </p:cTn>
                        </p:par>
                      </p:childTnLst>
                    </p:cTn>
                  </p:par>
                </p:childTnLst>
              </p:cTn>
              <p:nextCondLst>
                <p:cond evt="onClick" delay="0">
                  <p:tgtEl>
                    <p:spTgt spid="1107"/>
                  </p:tgtEl>
                </p:cond>
              </p:nextCondLst>
            </p:seq>
            <p:seq concurrent="1" nextAc="seek">
              <p:cTn id="5481" restart="whenNotActive" fill="hold" evtFilter="cancelBubble" nodeType="interactiveSeq">
                <p:stCondLst>
                  <p:cond evt="onClick" delay="0">
                    <p:tgtEl>
                      <p:spTgt spid="1106"/>
                    </p:tgtEl>
                  </p:cond>
                </p:stCondLst>
                <p:endSync evt="end" delay="0">
                  <p:rtn val="all"/>
                </p:endSync>
                <p:childTnLst>
                  <p:par>
                    <p:cTn id="5482" fill="hold">
                      <p:stCondLst>
                        <p:cond delay="0"/>
                      </p:stCondLst>
                      <p:childTnLst>
                        <p:par>
                          <p:cTn id="5483" fill="hold">
                            <p:stCondLst>
                              <p:cond delay="0"/>
                            </p:stCondLst>
                            <p:childTnLst>
                              <p:par>
                                <p:cTn id="5484" presetID="1" presetClass="exit" presetSubtype="0" fill="hold" grpId="0" nodeType="clickEffect">
                                  <p:stCondLst>
                                    <p:cond delay="0"/>
                                  </p:stCondLst>
                                  <p:childTnLst>
                                    <p:set>
                                      <p:cBhvr>
                                        <p:cTn id="5485" dur="1" fill="hold">
                                          <p:stCondLst>
                                            <p:cond delay="0"/>
                                          </p:stCondLst>
                                        </p:cTn>
                                        <p:tgtEl>
                                          <p:spTgt spid="1106"/>
                                        </p:tgtEl>
                                        <p:attrNameLst>
                                          <p:attrName>style.visibility</p:attrName>
                                        </p:attrNameLst>
                                      </p:cBhvr>
                                      <p:to>
                                        <p:strVal val="hidden"/>
                                      </p:to>
                                    </p:set>
                                  </p:childTnLst>
                                </p:cTn>
                              </p:par>
                              <p:par>
                                <p:cTn id="5486" presetID="1" presetClass="entr" presetSubtype="0" fill="hold" grpId="0" nodeType="withEffect">
                                  <p:stCondLst>
                                    <p:cond delay="0"/>
                                  </p:stCondLst>
                                  <p:childTnLst>
                                    <p:set>
                                      <p:cBhvr>
                                        <p:cTn id="5487" dur="1" fill="hold">
                                          <p:stCondLst>
                                            <p:cond delay="0"/>
                                          </p:stCondLst>
                                        </p:cTn>
                                        <p:tgtEl>
                                          <p:spTgt spid="1105"/>
                                        </p:tgtEl>
                                        <p:attrNameLst>
                                          <p:attrName>style.visibility</p:attrName>
                                        </p:attrNameLst>
                                      </p:cBhvr>
                                      <p:to>
                                        <p:strVal val="visible"/>
                                      </p:to>
                                    </p:set>
                                  </p:childTnLst>
                                </p:cTn>
                              </p:par>
                            </p:childTnLst>
                          </p:cTn>
                        </p:par>
                      </p:childTnLst>
                    </p:cTn>
                  </p:par>
                </p:childTnLst>
              </p:cTn>
              <p:nextCondLst>
                <p:cond evt="onClick" delay="0">
                  <p:tgtEl>
                    <p:spTgt spid="1106"/>
                  </p:tgtEl>
                </p:cond>
              </p:nextCondLst>
            </p:seq>
            <p:seq concurrent="1" nextAc="seek">
              <p:cTn id="5488" restart="whenNotActive" fill="hold" evtFilter="cancelBubble" nodeType="interactiveSeq">
                <p:stCondLst>
                  <p:cond evt="onClick" delay="0">
                    <p:tgtEl>
                      <p:spTgt spid="1105"/>
                    </p:tgtEl>
                  </p:cond>
                </p:stCondLst>
                <p:endSync evt="end" delay="0">
                  <p:rtn val="all"/>
                </p:endSync>
                <p:childTnLst>
                  <p:par>
                    <p:cTn id="5489" fill="hold">
                      <p:stCondLst>
                        <p:cond delay="0"/>
                      </p:stCondLst>
                      <p:childTnLst>
                        <p:par>
                          <p:cTn id="5490" fill="hold">
                            <p:stCondLst>
                              <p:cond delay="0"/>
                            </p:stCondLst>
                            <p:childTnLst>
                              <p:par>
                                <p:cTn id="5491" presetID="1" presetClass="exit" presetSubtype="0" fill="hold" grpId="1" nodeType="clickEffect">
                                  <p:stCondLst>
                                    <p:cond delay="0"/>
                                  </p:stCondLst>
                                  <p:childTnLst>
                                    <p:set>
                                      <p:cBhvr>
                                        <p:cTn id="5492" dur="1" fill="hold">
                                          <p:stCondLst>
                                            <p:cond delay="0"/>
                                          </p:stCondLst>
                                        </p:cTn>
                                        <p:tgtEl>
                                          <p:spTgt spid="1105"/>
                                        </p:tgtEl>
                                        <p:attrNameLst>
                                          <p:attrName>style.visibility</p:attrName>
                                        </p:attrNameLst>
                                      </p:cBhvr>
                                      <p:to>
                                        <p:strVal val="hidden"/>
                                      </p:to>
                                    </p:set>
                                  </p:childTnLst>
                                </p:cTn>
                              </p:par>
                              <p:par>
                                <p:cTn id="5493" presetID="1" presetClass="entr" presetSubtype="0" fill="hold" grpId="0" nodeType="withEffect">
                                  <p:stCondLst>
                                    <p:cond delay="0"/>
                                  </p:stCondLst>
                                  <p:childTnLst>
                                    <p:set>
                                      <p:cBhvr>
                                        <p:cTn id="5494" dur="1" fill="hold">
                                          <p:stCondLst>
                                            <p:cond delay="0"/>
                                          </p:stCondLst>
                                        </p:cTn>
                                        <p:tgtEl>
                                          <p:spTgt spid="1104"/>
                                        </p:tgtEl>
                                        <p:attrNameLst>
                                          <p:attrName>style.visibility</p:attrName>
                                        </p:attrNameLst>
                                      </p:cBhvr>
                                      <p:to>
                                        <p:strVal val="visible"/>
                                      </p:to>
                                    </p:set>
                                  </p:childTnLst>
                                </p:cTn>
                              </p:par>
                            </p:childTnLst>
                          </p:cTn>
                        </p:par>
                      </p:childTnLst>
                    </p:cTn>
                  </p:par>
                </p:childTnLst>
              </p:cTn>
              <p:nextCondLst>
                <p:cond evt="onClick" delay="0">
                  <p:tgtEl>
                    <p:spTgt spid="1105"/>
                  </p:tgtEl>
                </p:cond>
              </p:nextCondLst>
            </p:seq>
            <p:seq concurrent="1" nextAc="seek">
              <p:cTn id="5495" restart="whenNotActive" fill="hold" evtFilter="cancelBubble" nodeType="interactiveSeq">
                <p:stCondLst>
                  <p:cond evt="onClick" delay="0">
                    <p:tgtEl>
                      <p:spTgt spid="1104"/>
                    </p:tgtEl>
                  </p:cond>
                </p:stCondLst>
                <p:endSync evt="end" delay="0">
                  <p:rtn val="all"/>
                </p:endSync>
                <p:childTnLst>
                  <p:par>
                    <p:cTn id="5496" fill="hold">
                      <p:stCondLst>
                        <p:cond delay="0"/>
                      </p:stCondLst>
                      <p:childTnLst>
                        <p:par>
                          <p:cTn id="5497" fill="hold">
                            <p:stCondLst>
                              <p:cond delay="0"/>
                            </p:stCondLst>
                            <p:childTnLst>
                              <p:par>
                                <p:cTn id="5498" presetID="1" presetClass="exit" presetSubtype="0" fill="hold" grpId="1" nodeType="clickEffect">
                                  <p:stCondLst>
                                    <p:cond delay="0"/>
                                  </p:stCondLst>
                                  <p:childTnLst>
                                    <p:set>
                                      <p:cBhvr>
                                        <p:cTn id="5499" dur="1" fill="hold">
                                          <p:stCondLst>
                                            <p:cond delay="0"/>
                                          </p:stCondLst>
                                        </p:cTn>
                                        <p:tgtEl>
                                          <p:spTgt spid="1104"/>
                                        </p:tgtEl>
                                        <p:attrNameLst>
                                          <p:attrName>style.visibility</p:attrName>
                                        </p:attrNameLst>
                                      </p:cBhvr>
                                      <p:to>
                                        <p:strVal val="hidden"/>
                                      </p:to>
                                    </p:set>
                                  </p:childTnLst>
                                </p:cTn>
                              </p:par>
                              <p:par>
                                <p:cTn id="5500" presetID="1" presetClass="entr" presetSubtype="0" fill="hold" grpId="0" nodeType="withEffect">
                                  <p:stCondLst>
                                    <p:cond delay="0"/>
                                  </p:stCondLst>
                                  <p:childTnLst>
                                    <p:set>
                                      <p:cBhvr>
                                        <p:cTn id="5501" dur="1" fill="hold">
                                          <p:stCondLst>
                                            <p:cond delay="0"/>
                                          </p:stCondLst>
                                        </p:cTn>
                                        <p:tgtEl>
                                          <p:spTgt spid="1103"/>
                                        </p:tgtEl>
                                        <p:attrNameLst>
                                          <p:attrName>style.visibility</p:attrName>
                                        </p:attrNameLst>
                                      </p:cBhvr>
                                      <p:to>
                                        <p:strVal val="visible"/>
                                      </p:to>
                                    </p:set>
                                  </p:childTnLst>
                                </p:cTn>
                              </p:par>
                            </p:childTnLst>
                          </p:cTn>
                        </p:par>
                      </p:childTnLst>
                    </p:cTn>
                  </p:par>
                </p:childTnLst>
              </p:cTn>
              <p:nextCondLst>
                <p:cond evt="onClick" delay="0">
                  <p:tgtEl>
                    <p:spTgt spid="1104"/>
                  </p:tgtEl>
                </p:cond>
              </p:nextCondLst>
            </p:seq>
            <p:seq concurrent="1" nextAc="seek">
              <p:cTn id="5502" restart="whenNotActive" fill="hold" evtFilter="cancelBubble" nodeType="interactiveSeq">
                <p:stCondLst>
                  <p:cond evt="onClick" delay="0">
                    <p:tgtEl>
                      <p:spTgt spid="1103"/>
                    </p:tgtEl>
                  </p:cond>
                </p:stCondLst>
                <p:endSync evt="end" delay="0">
                  <p:rtn val="all"/>
                </p:endSync>
                <p:childTnLst>
                  <p:par>
                    <p:cTn id="5503" fill="hold">
                      <p:stCondLst>
                        <p:cond delay="0"/>
                      </p:stCondLst>
                      <p:childTnLst>
                        <p:par>
                          <p:cTn id="5504" fill="hold">
                            <p:stCondLst>
                              <p:cond delay="0"/>
                            </p:stCondLst>
                            <p:childTnLst>
                              <p:par>
                                <p:cTn id="5505" presetID="1" presetClass="exit" presetSubtype="0" fill="hold" grpId="1" nodeType="clickEffect">
                                  <p:stCondLst>
                                    <p:cond delay="0"/>
                                  </p:stCondLst>
                                  <p:childTnLst>
                                    <p:set>
                                      <p:cBhvr>
                                        <p:cTn id="5506" dur="1" fill="hold">
                                          <p:stCondLst>
                                            <p:cond delay="0"/>
                                          </p:stCondLst>
                                        </p:cTn>
                                        <p:tgtEl>
                                          <p:spTgt spid="1103"/>
                                        </p:tgtEl>
                                        <p:attrNameLst>
                                          <p:attrName>style.visibility</p:attrName>
                                        </p:attrNameLst>
                                      </p:cBhvr>
                                      <p:to>
                                        <p:strVal val="hidden"/>
                                      </p:to>
                                    </p:set>
                                  </p:childTnLst>
                                </p:cTn>
                              </p:par>
                              <p:par>
                                <p:cTn id="5507" presetID="1" presetClass="entr" presetSubtype="0" fill="hold" grpId="0" nodeType="withEffect">
                                  <p:stCondLst>
                                    <p:cond delay="0"/>
                                  </p:stCondLst>
                                  <p:childTnLst>
                                    <p:set>
                                      <p:cBhvr>
                                        <p:cTn id="5508" dur="1" fill="hold">
                                          <p:stCondLst>
                                            <p:cond delay="0"/>
                                          </p:stCondLst>
                                        </p:cTn>
                                        <p:tgtEl>
                                          <p:spTgt spid="1102"/>
                                        </p:tgtEl>
                                        <p:attrNameLst>
                                          <p:attrName>style.visibility</p:attrName>
                                        </p:attrNameLst>
                                      </p:cBhvr>
                                      <p:to>
                                        <p:strVal val="visible"/>
                                      </p:to>
                                    </p:set>
                                  </p:childTnLst>
                                </p:cTn>
                              </p:par>
                            </p:childTnLst>
                          </p:cTn>
                        </p:par>
                      </p:childTnLst>
                    </p:cTn>
                  </p:par>
                </p:childTnLst>
              </p:cTn>
              <p:nextCondLst>
                <p:cond evt="onClick" delay="0">
                  <p:tgtEl>
                    <p:spTgt spid="1103"/>
                  </p:tgtEl>
                </p:cond>
              </p:nextCondLst>
            </p:seq>
            <p:seq concurrent="1" nextAc="seek">
              <p:cTn id="5509" restart="whenNotActive" fill="hold" evtFilter="cancelBubble" nodeType="interactiveSeq">
                <p:stCondLst>
                  <p:cond evt="onClick" delay="0">
                    <p:tgtEl>
                      <p:spTgt spid="1102"/>
                    </p:tgtEl>
                  </p:cond>
                </p:stCondLst>
                <p:endSync evt="end" delay="0">
                  <p:rtn val="all"/>
                </p:endSync>
                <p:childTnLst>
                  <p:par>
                    <p:cTn id="5510" fill="hold">
                      <p:stCondLst>
                        <p:cond delay="0"/>
                      </p:stCondLst>
                      <p:childTnLst>
                        <p:par>
                          <p:cTn id="5511" fill="hold">
                            <p:stCondLst>
                              <p:cond delay="0"/>
                            </p:stCondLst>
                            <p:childTnLst>
                              <p:par>
                                <p:cTn id="5512" presetID="1" presetClass="exit" presetSubtype="0" fill="hold" grpId="1" nodeType="clickEffect">
                                  <p:stCondLst>
                                    <p:cond delay="0"/>
                                  </p:stCondLst>
                                  <p:childTnLst>
                                    <p:set>
                                      <p:cBhvr>
                                        <p:cTn id="5513" dur="1" fill="hold">
                                          <p:stCondLst>
                                            <p:cond delay="0"/>
                                          </p:stCondLst>
                                        </p:cTn>
                                        <p:tgtEl>
                                          <p:spTgt spid="1102"/>
                                        </p:tgtEl>
                                        <p:attrNameLst>
                                          <p:attrName>style.visibility</p:attrName>
                                        </p:attrNameLst>
                                      </p:cBhvr>
                                      <p:to>
                                        <p:strVal val="hidden"/>
                                      </p:to>
                                    </p:set>
                                  </p:childTnLst>
                                </p:cTn>
                              </p:par>
                              <p:par>
                                <p:cTn id="5514" presetID="1" presetClass="entr" presetSubtype="0" fill="hold" grpId="0" nodeType="withEffect">
                                  <p:stCondLst>
                                    <p:cond delay="0"/>
                                  </p:stCondLst>
                                  <p:childTnLst>
                                    <p:set>
                                      <p:cBhvr>
                                        <p:cTn id="5515" dur="1" fill="hold">
                                          <p:stCondLst>
                                            <p:cond delay="0"/>
                                          </p:stCondLst>
                                        </p:cTn>
                                        <p:tgtEl>
                                          <p:spTgt spid="1101"/>
                                        </p:tgtEl>
                                        <p:attrNameLst>
                                          <p:attrName>style.visibility</p:attrName>
                                        </p:attrNameLst>
                                      </p:cBhvr>
                                      <p:to>
                                        <p:strVal val="visible"/>
                                      </p:to>
                                    </p:set>
                                  </p:childTnLst>
                                </p:cTn>
                              </p:par>
                            </p:childTnLst>
                          </p:cTn>
                        </p:par>
                      </p:childTnLst>
                    </p:cTn>
                  </p:par>
                </p:childTnLst>
              </p:cTn>
              <p:nextCondLst>
                <p:cond evt="onClick" delay="0">
                  <p:tgtEl>
                    <p:spTgt spid="1102"/>
                  </p:tgtEl>
                </p:cond>
              </p:nextCondLst>
            </p:seq>
            <p:seq concurrent="1" nextAc="seek">
              <p:cTn id="5516" restart="whenNotActive" fill="hold" evtFilter="cancelBubble" nodeType="interactiveSeq">
                <p:stCondLst>
                  <p:cond evt="onClick" delay="0">
                    <p:tgtEl>
                      <p:spTgt spid="1101"/>
                    </p:tgtEl>
                  </p:cond>
                </p:stCondLst>
                <p:endSync evt="end" delay="0">
                  <p:rtn val="all"/>
                </p:endSync>
                <p:childTnLst>
                  <p:par>
                    <p:cTn id="5517" fill="hold">
                      <p:stCondLst>
                        <p:cond delay="0"/>
                      </p:stCondLst>
                      <p:childTnLst>
                        <p:par>
                          <p:cTn id="5518" fill="hold">
                            <p:stCondLst>
                              <p:cond delay="0"/>
                            </p:stCondLst>
                            <p:childTnLst>
                              <p:par>
                                <p:cTn id="5519" presetID="1" presetClass="exit" presetSubtype="0" fill="hold" grpId="1" nodeType="clickEffect">
                                  <p:stCondLst>
                                    <p:cond delay="0"/>
                                  </p:stCondLst>
                                  <p:childTnLst>
                                    <p:set>
                                      <p:cBhvr>
                                        <p:cTn id="5520" dur="1" fill="hold">
                                          <p:stCondLst>
                                            <p:cond delay="0"/>
                                          </p:stCondLst>
                                        </p:cTn>
                                        <p:tgtEl>
                                          <p:spTgt spid="1101"/>
                                        </p:tgtEl>
                                        <p:attrNameLst>
                                          <p:attrName>style.visibility</p:attrName>
                                        </p:attrNameLst>
                                      </p:cBhvr>
                                      <p:to>
                                        <p:strVal val="hidden"/>
                                      </p:to>
                                    </p:set>
                                  </p:childTnLst>
                                </p:cTn>
                              </p:par>
                              <p:par>
                                <p:cTn id="5521" presetID="1" presetClass="entr" presetSubtype="0" fill="hold" grpId="0" nodeType="withEffect">
                                  <p:stCondLst>
                                    <p:cond delay="0"/>
                                  </p:stCondLst>
                                  <p:childTnLst>
                                    <p:set>
                                      <p:cBhvr>
                                        <p:cTn id="5522" dur="1" fill="hold">
                                          <p:stCondLst>
                                            <p:cond delay="0"/>
                                          </p:stCondLst>
                                        </p:cTn>
                                        <p:tgtEl>
                                          <p:spTgt spid="1100"/>
                                        </p:tgtEl>
                                        <p:attrNameLst>
                                          <p:attrName>style.visibility</p:attrName>
                                        </p:attrNameLst>
                                      </p:cBhvr>
                                      <p:to>
                                        <p:strVal val="visible"/>
                                      </p:to>
                                    </p:set>
                                  </p:childTnLst>
                                </p:cTn>
                              </p:par>
                            </p:childTnLst>
                          </p:cTn>
                        </p:par>
                      </p:childTnLst>
                    </p:cTn>
                  </p:par>
                </p:childTnLst>
              </p:cTn>
              <p:nextCondLst>
                <p:cond evt="onClick" delay="0">
                  <p:tgtEl>
                    <p:spTgt spid="1101"/>
                  </p:tgtEl>
                </p:cond>
              </p:nextCondLst>
            </p:seq>
            <p:seq concurrent="1" nextAc="seek">
              <p:cTn id="5523" restart="whenNotActive" fill="hold" evtFilter="cancelBubble" nodeType="interactiveSeq">
                <p:stCondLst>
                  <p:cond evt="onClick" delay="0">
                    <p:tgtEl>
                      <p:spTgt spid="1100"/>
                    </p:tgtEl>
                  </p:cond>
                </p:stCondLst>
                <p:endSync evt="end" delay="0">
                  <p:rtn val="all"/>
                </p:endSync>
                <p:childTnLst>
                  <p:par>
                    <p:cTn id="5524" fill="hold">
                      <p:stCondLst>
                        <p:cond delay="0"/>
                      </p:stCondLst>
                      <p:childTnLst>
                        <p:par>
                          <p:cTn id="5525" fill="hold">
                            <p:stCondLst>
                              <p:cond delay="0"/>
                            </p:stCondLst>
                            <p:childTnLst>
                              <p:par>
                                <p:cTn id="5526" presetID="1" presetClass="exit" presetSubtype="0" fill="hold" grpId="1" nodeType="clickEffect">
                                  <p:stCondLst>
                                    <p:cond delay="0"/>
                                  </p:stCondLst>
                                  <p:childTnLst>
                                    <p:set>
                                      <p:cBhvr>
                                        <p:cTn id="5527" dur="1" fill="hold">
                                          <p:stCondLst>
                                            <p:cond delay="0"/>
                                          </p:stCondLst>
                                        </p:cTn>
                                        <p:tgtEl>
                                          <p:spTgt spid="1100"/>
                                        </p:tgtEl>
                                        <p:attrNameLst>
                                          <p:attrName>style.visibility</p:attrName>
                                        </p:attrNameLst>
                                      </p:cBhvr>
                                      <p:to>
                                        <p:strVal val="hidden"/>
                                      </p:to>
                                    </p:set>
                                  </p:childTnLst>
                                </p:cTn>
                              </p:par>
                              <p:par>
                                <p:cTn id="5528" presetID="1" presetClass="entr" presetSubtype="0" fill="hold" grpId="0" nodeType="withEffect">
                                  <p:stCondLst>
                                    <p:cond delay="0"/>
                                  </p:stCondLst>
                                  <p:childTnLst>
                                    <p:set>
                                      <p:cBhvr>
                                        <p:cTn id="5529" dur="1" fill="hold">
                                          <p:stCondLst>
                                            <p:cond delay="0"/>
                                          </p:stCondLst>
                                        </p:cTn>
                                        <p:tgtEl>
                                          <p:spTgt spid="1099"/>
                                        </p:tgtEl>
                                        <p:attrNameLst>
                                          <p:attrName>style.visibility</p:attrName>
                                        </p:attrNameLst>
                                      </p:cBhvr>
                                      <p:to>
                                        <p:strVal val="visible"/>
                                      </p:to>
                                    </p:set>
                                  </p:childTnLst>
                                </p:cTn>
                              </p:par>
                            </p:childTnLst>
                          </p:cTn>
                        </p:par>
                      </p:childTnLst>
                    </p:cTn>
                  </p:par>
                </p:childTnLst>
              </p:cTn>
              <p:nextCondLst>
                <p:cond evt="onClick" delay="0">
                  <p:tgtEl>
                    <p:spTgt spid="1100"/>
                  </p:tgtEl>
                </p:cond>
              </p:nextCondLst>
            </p:seq>
            <p:seq concurrent="1" nextAc="seek">
              <p:cTn id="5530" restart="whenNotActive" fill="hold" evtFilter="cancelBubble" nodeType="interactiveSeq">
                <p:stCondLst>
                  <p:cond evt="onClick" delay="0">
                    <p:tgtEl>
                      <p:spTgt spid="1099"/>
                    </p:tgtEl>
                  </p:cond>
                </p:stCondLst>
                <p:endSync evt="end" delay="0">
                  <p:rtn val="all"/>
                </p:endSync>
                <p:childTnLst>
                  <p:par>
                    <p:cTn id="5531" fill="hold">
                      <p:stCondLst>
                        <p:cond delay="0"/>
                      </p:stCondLst>
                      <p:childTnLst>
                        <p:par>
                          <p:cTn id="5532" fill="hold">
                            <p:stCondLst>
                              <p:cond delay="0"/>
                            </p:stCondLst>
                            <p:childTnLst>
                              <p:par>
                                <p:cTn id="5533" presetID="1" presetClass="exit" presetSubtype="0" fill="hold" grpId="1" nodeType="clickEffect">
                                  <p:stCondLst>
                                    <p:cond delay="0"/>
                                  </p:stCondLst>
                                  <p:childTnLst>
                                    <p:set>
                                      <p:cBhvr>
                                        <p:cTn id="5534" dur="1" fill="hold">
                                          <p:stCondLst>
                                            <p:cond delay="0"/>
                                          </p:stCondLst>
                                        </p:cTn>
                                        <p:tgtEl>
                                          <p:spTgt spid="1099"/>
                                        </p:tgtEl>
                                        <p:attrNameLst>
                                          <p:attrName>style.visibility</p:attrName>
                                        </p:attrNameLst>
                                      </p:cBhvr>
                                      <p:to>
                                        <p:strVal val="hidden"/>
                                      </p:to>
                                    </p:set>
                                  </p:childTnLst>
                                </p:cTn>
                              </p:par>
                              <p:par>
                                <p:cTn id="5535" presetID="1" presetClass="entr" presetSubtype="0" fill="hold" grpId="1" nodeType="withEffect">
                                  <p:stCondLst>
                                    <p:cond delay="0"/>
                                  </p:stCondLst>
                                  <p:childTnLst>
                                    <p:set>
                                      <p:cBhvr>
                                        <p:cTn id="5536" dur="1" fill="hold">
                                          <p:stCondLst>
                                            <p:cond delay="0"/>
                                          </p:stCondLst>
                                        </p:cTn>
                                        <p:tgtEl>
                                          <p:spTgt spid="1108"/>
                                        </p:tgtEl>
                                        <p:attrNameLst>
                                          <p:attrName>style.visibility</p:attrName>
                                        </p:attrNameLst>
                                      </p:cBhvr>
                                      <p:to>
                                        <p:strVal val="visible"/>
                                      </p:to>
                                    </p:set>
                                  </p:childTnLst>
                                </p:cTn>
                              </p:par>
                            </p:childTnLst>
                          </p:cTn>
                        </p:par>
                      </p:childTnLst>
                    </p:cTn>
                  </p:par>
                </p:childTnLst>
              </p:cTn>
              <p:nextCondLst>
                <p:cond evt="onClick" delay="0">
                  <p:tgtEl>
                    <p:spTgt spid="1099"/>
                  </p:tgtEl>
                </p:cond>
              </p:nextCondLst>
            </p:seq>
            <p:seq concurrent="1" nextAc="seek">
              <p:cTn id="5537" restart="whenNotActive" fill="hold" evtFilter="cancelBubble" nodeType="interactiveSeq">
                <p:stCondLst>
                  <p:cond evt="onClick" delay="0">
                    <p:tgtEl>
                      <p:spTgt spid="1119"/>
                    </p:tgtEl>
                  </p:cond>
                </p:stCondLst>
                <p:endSync evt="end" delay="0">
                  <p:rtn val="all"/>
                </p:endSync>
                <p:childTnLst>
                  <p:par>
                    <p:cTn id="5538" fill="hold">
                      <p:stCondLst>
                        <p:cond delay="0"/>
                      </p:stCondLst>
                      <p:childTnLst>
                        <p:par>
                          <p:cTn id="5539" fill="hold">
                            <p:stCondLst>
                              <p:cond delay="0"/>
                            </p:stCondLst>
                            <p:childTnLst>
                              <p:par>
                                <p:cTn id="5540" presetID="1" presetClass="exit" presetSubtype="0" fill="hold" grpId="0" nodeType="clickEffect">
                                  <p:stCondLst>
                                    <p:cond delay="0"/>
                                  </p:stCondLst>
                                  <p:childTnLst>
                                    <p:set>
                                      <p:cBhvr>
                                        <p:cTn id="5541" dur="1" fill="hold">
                                          <p:stCondLst>
                                            <p:cond delay="0"/>
                                          </p:stCondLst>
                                        </p:cTn>
                                        <p:tgtEl>
                                          <p:spTgt spid="1119"/>
                                        </p:tgtEl>
                                        <p:attrNameLst>
                                          <p:attrName>style.visibility</p:attrName>
                                        </p:attrNameLst>
                                      </p:cBhvr>
                                      <p:to>
                                        <p:strVal val="hidden"/>
                                      </p:to>
                                    </p:set>
                                  </p:childTnLst>
                                </p:cTn>
                              </p:par>
                              <p:par>
                                <p:cTn id="5542" presetID="1" presetClass="entr" presetSubtype="0" fill="hold" grpId="1" nodeType="withEffect">
                                  <p:stCondLst>
                                    <p:cond delay="0"/>
                                  </p:stCondLst>
                                  <p:childTnLst>
                                    <p:set>
                                      <p:cBhvr>
                                        <p:cTn id="5543" dur="1" fill="hold">
                                          <p:stCondLst>
                                            <p:cond delay="0"/>
                                          </p:stCondLst>
                                        </p:cTn>
                                        <p:tgtEl>
                                          <p:spTgt spid="1118"/>
                                        </p:tgtEl>
                                        <p:attrNameLst>
                                          <p:attrName>style.visibility</p:attrName>
                                        </p:attrNameLst>
                                      </p:cBhvr>
                                      <p:to>
                                        <p:strVal val="visible"/>
                                      </p:to>
                                    </p:set>
                                  </p:childTnLst>
                                </p:cTn>
                              </p:par>
                            </p:childTnLst>
                          </p:cTn>
                        </p:par>
                      </p:childTnLst>
                    </p:cTn>
                  </p:par>
                </p:childTnLst>
              </p:cTn>
              <p:nextCondLst>
                <p:cond evt="onClick" delay="0">
                  <p:tgtEl>
                    <p:spTgt spid="1119"/>
                  </p:tgtEl>
                </p:cond>
              </p:nextCondLst>
            </p:seq>
            <p:seq concurrent="1" nextAc="seek">
              <p:cTn id="5544" restart="whenNotActive" fill="hold" evtFilter="cancelBubble" nodeType="interactiveSeq">
                <p:stCondLst>
                  <p:cond evt="onClick" delay="0">
                    <p:tgtEl>
                      <p:spTgt spid="1118"/>
                    </p:tgtEl>
                  </p:cond>
                </p:stCondLst>
                <p:endSync evt="end" delay="0">
                  <p:rtn val="all"/>
                </p:endSync>
                <p:childTnLst>
                  <p:par>
                    <p:cTn id="5545" fill="hold">
                      <p:stCondLst>
                        <p:cond delay="0"/>
                      </p:stCondLst>
                      <p:childTnLst>
                        <p:par>
                          <p:cTn id="5546" fill="hold">
                            <p:stCondLst>
                              <p:cond delay="0"/>
                            </p:stCondLst>
                            <p:childTnLst>
                              <p:par>
                                <p:cTn id="5547" presetID="1" presetClass="exit" presetSubtype="0" fill="hold" grpId="0" nodeType="clickEffect">
                                  <p:stCondLst>
                                    <p:cond delay="0"/>
                                  </p:stCondLst>
                                  <p:childTnLst>
                                    <p:set>
                                      <p:cBhvr>
                                        <p:cTn id="5548" dur="1" fill="hold">
                                          <p:stCondLst>
                                            <p:cond delay="0"/>
                                          </p:stCondLst>
                                        </p:cTn>
                                        <p:tgtEl>
                                          <p:spTgt spid="1118"/>
                                        </p:tgtEl>
                                        <p:attrNameLst>
                                          <p:attrName>style.visibility</p:attrName>
                                        </p:attrNameLst>
                                      </p:cBhvr>
                                      <p:to>
                                        <p:strVal val="hidden"/>
                                      </p:to>
                                    </p:set>
                                  </p:childTnLst>
                                </p:cTn>
                              </p:par>
                              <p:par>
                                <p:cTn id="5549" presetID="1" presetClass="entr" presetSubtype="0" fill="hold" grpId="1" nodeType="withEffect">
                                  <p:stCondLst>
                                    <p:cond delay="0"/>
                                  </p:stCondLst>
                                  <p:childTnLst>
                                    <p:set>
                                      <p:cBhvr>
                                        <p:cTn id="5550" dur="1" fill="hold">
                                          <p:stCondLst>
                                            <p:cond delay="0"/>
                                          </p:stCondLst>
                                        </p:cTn>
                                        <p:tgtEl>
                                          <p:spTgt spid="1117"/>
                                        </p:tgtEl>
                                        <p:attrNameLst>
                                          <p:attrName>style.visibility</p:attrName>
                                        </p:attrNameLst>
                                      </p:cBhvr>
                                      <p:to>
                                        <p:strVal val="visible"/>
                                      </p:to>
                                    </p:set>
                                  </p:childTnLst>
                                </p:cTn>
                              </p:par>
                            </p:childTnLst>
                          </p:cTn>
                        </p:par>
                      </p:childTnLst>
                    </p:cTn>
                  </p:par>
                </p:childTnLst>
              </p:cTn>
              <p:nextCondLst>
                <p:cond evt="onClick" delay="0">
                  <p:tgtEl>
                    <p:spTgt spid="1118"/>
                  </p:tgtEl>
                </p:cond>
              </p:nextCondLst>
            </p:seq>
            <p:seq concurrent="1" nextAc="seek">
              <p:cTn id="5551" restart="whenNotActive" fill="hold" evtFilter="cancelBubble" nodeType="interactiveSeq">
                <p:stCondLst>
                  <p:cond evt="onClick" delay="0">
                    <p:tgtEl>
                      <p:spTgt spid="1117"/>
                    </p:tgtEl>
                  </p:cond>
                </p:stCondLst>
                <p:endSync evt="end" delay="0">
                  <p:rtn val="all"/>
                </p:endSync>
                <p:childTnLst>
                  <p:par>
                    <p:cTn id="5552" fill="hold">
                      <p:stCondLst>
                        <p:cond delay="0"/>
                      </p:stCondLst>
                      <p:childTnLst>
                        <p:par>
                          <p:cTn id="5553" fill="hold">
                            <p:stCondLst>
                              <p:cond delay="0"/>
                            </p:stCondLst>
                            <p:childTnLst>
                              <p:par>
                                <p:cTn id="5554" presetID="1" presetClass="exit" presetSubtype="0" fill="hold" grpId="0" nodeType="clickEffect">
                                  <p:stCondLst>
                                    <p:cond delay="0"/>
                                  </p:stCondLst>
                                  <p:childTnLst>
                                    <p:set>
                                      <p:cBhvr>
                                        <p:cTn id="5555" dur="1" fill="hold">
                                          <p:stCondLst>
                                            <p:cond delay="0"/>
                                          </p:stCondLst>
                                        </p:cTn>
                                        <p:tgtEl>
                                          <p:spTgt spid="1117"/>
                                        </p:tgtEl>
                                        <p:attrNameLst>
                                          <p:attrName>style.visibility</p:attrName>
                                        </p:attrNameLst>
                                      </p:cBhvr>
                                      <p:to>
                                        <p:strVal val="hidden"/>
                                      </p:to>
                                    </p:set>
                                  </p:childTnLst>
                                </p:cTn>
                              </p:par>
                              <p:par>
                                <p:cTn id="5556" presetID="1" presetClass="entr" presetSubtype="0" fill="hold" grpId="0" nodeType="withEffect">
                                  <p:stCondLst>
                                    <p:cond delay="0"/>
                                  </p:stCondLst>
                                  <p:childTnLst>
                                    <p:set>
                                      <p:cBhvr>
                                        <p:cTn id="5557" dur="1" fill="hold">
                                          <p:stCondLst>
                                            <p:cond delay="0"/>
                                          </p:stCondLst>
                                        </p:cTn>
                                        <p:tgtEl>
                                          <p:spTgt spid="1116"/>
                                        </p:tgtEl>
                                        <p:attrNameLst>
                                          <p:attrName>style.visibility</p:attrName>
                                        </p:attrNameLst>
                                      </p:cBhvr>
                                      <p:to>
                                        <p:strVal val="visible"/>
                                      </p:to>
                                    </p:set>
                                  </p:childTnLst>
                                </p:cTn>
                              </p:par>
                            </p:childTnLst>
                          </p:cTn>
                        </p:par>
                      </p:childTnLst>
                    </p:cTn>
                  </p:par>
                </p:childTnLst>
              </p:cTn>
              <p:nextCondLst>
                <p:cond evt="onClick" delay="0">
                  <p:tgtEl>
                    <p:spTgt spid="1117"/>
                  </p:tgtEl>
                </p:cond>
              </p:nextCondLst>
            </p:seq>
            <p:seq concurrent="1" nextAc="seek">
              <p:cTn id="5558" restart="whenNotActive" fill="hold" evtFilter="cancelBubble" nodeType="interactiveSeq">
                <p:stCondLst>
                  <p:cond evt="onClick" delay="0">
                    <p:tgtEl>
                      <p:spTgt spid="1116"/>
                    </p:tgtEl>
                  </p:cond>
                </p:stCondLst>
                <p:endSync evt="end" delay="0">
                  <p:rtn val="all"/>
                </p:endSync>
                <p:childTnLst>
                  <p:par>
                    <p:cTn id="5559" fill="hold">
                      <p:stCondLst>
                        <p:cond delay="0"/>
                      </p:stCondLst>
                      <p:childTnLst>
                        <p:par>
                          <p:cTn id="5560" fill="hold">
                            <p:stCondLst>
                              <p:cond delay="0"/>
                            </p:stCondLst>
                            <p:childTnLst>
                              <p:par>
                                <p:cTn id="5561" presetID="1" presetClass="exit" presetSubtype="0" fill="hold" grpId="1" nodeType="clickEffect">
                                  <p:stCondLst>
                                    <p:cond delay="0"/>
                                  </p:stCondLst>
                                  <p:childTnLst>
                                    <p:set>
                                      <p:cBhvr>
                                        <p:cTn id="5562" dur="1" fill="hold">
                                          <p:stCondLst>
                                            <p:cond delay="0"/>
                                          </p:stCondLst>
                                        </p:cTn>
                                        <p:tgtEl>
                                          <p:spTgt spid="1116"/>
                                        </p:tgtEl>
                                        <p:attrNameLst>
                                          <p:attrName>style.visibility</p:attrName>
                                        </p:attrNameLst>
                                      </p:cBhvr>
                                      <p:to>
                                        <p:strVal val="hidden"/>
                                      </p:to>
                                    </p:set>
                                  </p:childTnLst>
                                </p:cTn>
                              </p:par>
                              <p:par>
                                <p:cTn id="5563" presetID="1" presetClass="entr" presetSubtype="0" fill="hold" grpId="0" nodeType="withEffect">
                                  <p:stCondLst>
                                    <p:cond delay="0"/>
                                  </p:stCondLst>
                                  <p:childTnLst>
                                    <p:set>
                                      <p:cBhvr>
                                        <p:cTn id="5564" dur="1" fill="hold">
                                          <p:stCondLst>
                                            <p:cond delay="0"/>
                                          </p:stCondLst>
                                        </p:cTn>
                                        <p:tgtEl>
                                          <p:spTgt spid="1115"/>
                                        </p:tgtEl>
                                        <p:attrNameLst>
                                          <p:attrName>style.visibility</p:attrName>
                                        </p:attrNameLst>
                                      </p:cBhvr>
                                      <p:to>
                                        <p:strVal val="visible"/>
                                      </p:to>
                                    </p:set>
                                  </p:childTnLst>
                                </p:cTn>
                              </p:par>
                            </p:childTnLst>
                          </p:cTn>
                        </p:par>
                      </p:childTnLst>
                    </p:cTn>
                  </p:par>
                </p:childTnLst>
              </p:cTn>
              <p:nextCondLst>
                <p:cond evt="onClick" delay="0">
                  <p:tgtEl>
                    <p:spTgt spid="1116"/>
                  </p:tgtEl>
                </p:cond>
              </p:nextCondLst>
            </p:seq>
            <p:seq concurrent="1" nextAc="seek">
              <p:cTn id="5565" restart="whenNotActive" fill="hold" evtFilter="cancelBubble" nodeType="interactiveSeq">
                <p:stCondLst>
                  <p:cond evt="onClick" delay="0">
                    <p:tgtEl>
                      <p:spTgt spid="1115"/>
                    </p:tgtEl>
                  </p:cond>
                </p:stCondLst>
                <p:endSync evt="end" delay="0">
                  <p:rtn val="all"/>
                </p:endSync>
                <p:childTnLst>
                  <p:par>
                    <p:cTn id="5566" fill="hold">
                      <p:stCondLst>
                        <p:cond delay="0"/>
                      </p:stCondLst>
                      <p:childTnLst>
                        <p:par>
                          <p:cTn id="5567" fill="hold">
                            <p:stCondLst>
                              <p:cond delay="0"/>
                            </p:stCondLst>
                            <p:childTnLst>
                              <p:par>
                                <p:cTn id="5568" presetID="1" presetClass="exit" presetSubtype="0" fill="hold" grpId="1" nodeType="clickEffect">
                                  <p:stCondLst>
                                    <p:cond delay="0"/>
                                  </p:stCondLst>
                                  <p:childTnLst>
                                    <p:set>
                                      <p:cBhvr>
                                        <p:cTn id="5569" dur="1" fill="hold">
                                          <p:stCondLst>
                                            <p:cond delay="0"/>
                                          </p:stCondLst>
                                        </p:cTn>
                                        <p:tgtEl>
                                          <p:spTgt spid="1115"/>
                                        </p:tgtEl>
                                        <p:attrNameLst>
                                          <p:attrName>style.visibility</p:attrName>
                                        </p:attrNameLst>
                                      </p:cBhvr>
                                      <p:to>
                                        <p:strVal val="hidden"/>
                                      </p:to>
                                    </p:set>
                                  </p:childTnLst>
                                </p:cTn>
                              </p:par>
                              <p:par>
                                <p:cTn id="5570" presetID="1" presetClass="entr" presetSubtype="0" fill="hold" grpId="0" nodeType="withEffect">
                                  <p:stCondLst>
                                    <p:cond delay="0"/>
                                  </p:stCondLst>
                                  <p:childTnLst>
                                    <p:set>
                                      <p:cBhvr>
                                        <p:cTn id="5571" dur="1" fill="hold">
                                          <p:stCondLst>
                                            <p:cond delay="0"/>
                                          </p:stCondLst>
                                        </p:cTn>
                                        <p:tgtEl>
                                          <p:spTgt spid="1114"/>
                                        </p:tgtEl>
                                        <p:attrNameLst>
                                          <p:attrName>style.visibility</p:attrName>
                                        </p:attrNameLst>
                                      </p:cBhvr>
                                      <p:to>
                                        <p:strVal val="visible"/>
                                      </p:to>
                                    </p:set>
                                  </p:childTnLst>
                                </p:cTn>
                              </p:par>
                            </p:childTnLst>
                          </p:cTn>
                        </p:par>
                      </p:childTnLst>
                    </p:cTn>
                  </p:par>
                </p:childTnLst>
              </p:cTn>
              <p:nextCondLst>
                <p:cond evt="onClick" delay="0">
                  <p:tgtEl>
                    <p:spTgt spid="1115"/>
                  </p:tgtEl>
                </p:cond>
              </p:nextCondLst>
            </p:seq>
            <p:seq concurrent="1" nextAc="seek">
              <p:cTn id="5572" restart="whenNotActive" fill="hold" evtFilter="cancelBubble" nodeType="interactiveSeq">
                <p:stCondLst>
                  <p:cond evt="onClick" delay="0">
                    <p:tgtEl>
                      <p:spTgt spid="1114"/>
                    </p:tgtEl>
                  </p:cond>
                </p:stCondLst>
                <p:endSync evt="end" delay="0">
                  <p:rtn val="all"/>
                </p:endSync>
                <p:childTnLst>
                  <p:par>
                    <p:cTn id="5573" fill="hold">
                      <p:stCondLst>
                        <p:cond delay="0"/>
                      </p:stCondLst>
                      <p:childTnLst>
                        <p:par>
                          <p:cTn id="5574" fill="hold">
                            <p:stCondLst>
                              <p:cond delay="0"/>
                            </p:stCondLst>
                            <p:childTnLst>
                              <p:par>
                                <p:cTn id="5575" presetID="1" presetClass="exit" presetSubtype="0" fill="hold" grpId="1" nodeType="clickEffect">
                                  <p:stCondLst>
                                    <p:cond delay="0"/>
                                  </p:stCondLst>
                                  <p:childTnLst>
                                    <p:set>
                                      <p:cBhvr>
                                        <p:cTn id="5576" dur="1" fill="hold">
                                          <p:stCondLst>
                                            <p:cond delay="0"/>
                                          </p:stCondLst>
                                        </p:cTn>
                                        <p:tgtEl>
                                          <p:spTgt spid="1114"/>
                                        </p:tgtEl>
                                        <p:attrNameLst>
                                          <p:attrName>style.visibility</p:attrName>
                                        </p:attrNameLst>
                                      </p:cBhvr>
                                      <p:to>
                                        <p:strVal val="hidden"/>
                                      </p:to>
                                    </p:set>
                                  </p:childTnLst>
                                </p:cTn>
                              </p:par>
                              <p:par>
                                <p:cTn id="5577" presetID="1" presetClass="entr" presetSubtype="0" fill="hold" grpId="0" nodeType="withEffect">
                                  <p:stCondLst>
                                    <p:cond delay="0"/>
                                  </p:stCondLst>
                                  <p:childTnLst>
                                    <p:set>
                                      <p:cBhvr>
                                        <p:cTn id="5578" dur="1" fill="hold">
                                          <p:stCondLst>
                                            <p:cond delay="0"/>
                                          </p:stCondLst>
                                        </p:cTn>
                                        <p:tgtEl>
                                          <p:spTgt spid="1113"/>
                                        </p:tgtEl>
                                        <p:attrNameLst>
                                          <p:attrName>style.visibility</p:attrName>
                                        </p:attrNameLst>
                                      </p:cBhvr>
                                      <p:to>
                                        <p:strVal val="visible"/>
                                      </p:to>
                                    </p:set>
                                  </p:childTnLst>
                                </p:cTn>
                              </p:par>
                            </p:childTnLst>
                          </p:cTn>
                        </p:par>
                      </p:childTnLst>
                    </p:cTn>
                  </p:par>
                </p:childTnLst>
              </p:cTn>
              <p:nextCondLst>
                <p:cond evt="onClick" delay="0">
                  <p:tgtEl>
                    <p:spTgt spid="1114"/>
                  </p:tgtEl>
                </p:cond>
              </p:nextCondLst>
            </p:seq>
            <p:seq concurrent="1" nextAc="seek">
              <p:cTn id="5579" restart="whenNotActive" fill="hold" evtFilter="cancelBubble" nodeType="interactiveSeq">
                <p:stCondLst>
                  <p:cond evt="onClick" delay="0">
                    <p:tgtEl>
                      <p:spTgt spid="1113"/>
                    </p:tgtEl>
                  </p:cond>
                </p:stCondLst>
                <p:endSync evt="end" delay="0">
                  <p:rtn val="all"/>
                </p:endSync>
                <p:childTnLst>
                  <p:par>
                    <p:cTn id="5580" fill="hold">
                      <p:stCondLst>
                        <p:cond delay="0"/>
                      </p:stCondLst>
                      <p:childTnLst>
                        <p:par>
                          <p:cTn id="5581" fill="hold">
                            <p:stCondLst>
                              <p:cond delay="0"/>
                            </p:stCondLst>
                            <p:childTnLst>
                              <p:par>
                                <p:cTn id="5582" presetID="1" presetClass="exit" presetSubtype="0" fill="hold" grpId="1" nodeType="clickEffect">
                                  <p:stCondLst>
                                    <p:cond delay="0"/>
                                  </p:stCondLst>
                                  <p:childTnLst>
                                    <p:set>
                                      <p:cBhvr>
                                        <p:cTn id="5583" dur="1" fill="hold">
                                          <p:stCondLst>
                                            <p:cond delay="0"/>
                                          </p:stCondLst>
                                        </p:cTn>
                                        <p:tgtEl>
                                          <p:spTgt spid="1113"/>
                                        </p:tgtEl>
                                        <p:attrNameLst>
                                          <p:attrName>style.visibility</p:attrName>
                                        </p:attrNameLst>
                                      </p:cBhvr>
                                      <p:to>
                                        <p:strVal val="hidden"/>
                                      </p:to>
                                    </p:set>
                                  </p:childTnLst>
                                </p:cTn>
                              </p:par>
                              <p:par>
                                <p:cTn id="5584" presetID="1" presetClass="entr" presetSubtype="0" fill="hold" grpId="0" nodeType="withEffect">
                                  <p:stCondLst>
                                    <p:cond delay="0"/>
                                  </p:stCondLst>
                                  <p:childTnLst>
                                    <p:set>
                                      <p:cBhvr>
                                        <p:cTn id="5585" dur="1" fill="hold">
                                          <p:stCondLst>
                                            <p:cond delay="0"/>
                                          </p:stCondLst>
                                        </p:cTn>
                                        <p:tgtEl>
                                          <p:spTgt spid="1112"/>
                                        </p:tgtEl>
                                        <p:attrNameLst>
                                          <p:attrName>style.visibility</p:attrName>
                                        </p:attrNameLst>
                                      </p:cBhvr>
                                      <p:to>
                                        <p:strVal val="visible"/>
                                      </p:to>
                                    </p:set>
                                  </p:childTnLst>
                                </p:cTn>
                              </p:par>
                            </p:childTnLst>
                          </p:cTn>
                        </p:par>
                      </p:childTnLst>
                    </p:cTn>
                  </p:par>
                </p:childTnLst>
              </p:cTn>
              <p:nextCondLst>
                <p:cond evt="onClick" delay="0">
                  <p:tgtEl>
                    <p:spTgt spid="1113"/>
                  </p:tgtEl>
                </p:cond>
              </p:nextCondLst>
            </p:seq>
            <p:seq concurrent="1" nextAc="seek">
              <p:cTn id="5586" restart="whenNotActive" fill="hold" evtFilter="cancelBubble" nodeType="interactiveSeq">
                <p:stCondLst>
                  <p:cond evt="onClick" delay="0">
                    <p:tgtEl>
                      <p:spTgt spid="1112"/>
                    </p:tgtEl>
                  </p:cond>
                </p:stCondLst>
                <p:endSync evt="end" delay="0">
                  <p:rtn val="all"/>
                </p:endSync>
                <p:childTnLst>
                  <p:par>
                    <p:cTn id="5587" fill="hold">
                      <p:stCondLst>
                        <p:cond delay="0"/>
                      </p:stCondLst>
                      <p:childTnLst>
                        <p:par>
                          <p:cTn id="5588" fill="hold">
                            <p:stCondLst>
                              <p:cond delay="0"/>
                            </p:stCondLst>
                            <p:childTnLst>
                              <p:par>
                                <p:cTn id="5589" presetID="1" presetClass="exit" presetSubtype="0" fill="hold" grpId="1" nodeType="clickEffect">
                                  <p:stCondLst>
                                    <p:cond delay="0"/>
                                  </p:stCondLst>
                                  <p:childTnLst>
                                    <p:set>
                                      <p:cBhvr>
                                        <p:cTn id="5590" dur="1" fill="hold">
                                          <p:stCondLst>
                                            <p:cond delay="0"/>
                                          </p:stCondLst>
                                        </p:cTn>
                                        <p:tgtEl>
                                          <p:spTgt spid="1112"/>
                                        </p:tgtEl>
                                        <p:attrNameLst>
                                          <p:attrName>style.visibility</p:attrName>
                                        </p:attrNameLst>
                                      </p:cBhvr>
                                      <p:to>
                                        <p:strVal val="hidden"/>
                                      </p:to>
                                    </p:set>
                                  </p:childTnLst>
                                </p:cTn>
                              </p:par>
                              <p:par>
                                <p:cTn id="5591" presetID="1" presetClass="entr" presetSubtype="0" fill="hold" grpId="0" nodeType="withEffect">
                                  <p:stCondLst>
                                    <p:cond delay="0"/>
                                  </p:stCondLst>
                                  <p:childTnLst>
                                    <p:set>
                                      <p:cBhvr>
                                        <p:cTn id="5592" dur="1" fill="hold">
                                          <p:stCondLst>
                                            <p:cond delay="0"/>
                                          </p:stCondLst>
                                        </p:cTn>
                                        <p:tgtEl>
                                          <p:spTgt spid="1111"/>
                                        </p:tgtEl>
                                        <p:attrNameLst>
                                          <p:attrName>style.visibility</p:attrName>
                                        </p:attrNameLst>
                                      </p:cBhvr>
                                      <p:to>
                                        <p:strVal val="visible"/>
                                      </p:to>
                                    </p:set>
                                  </p:childTnLst>
                                </p:cTn>
                              </p:par>
                            </p:childTnLst>
                          </p:cTn>
                        </p:par>
                      </p:childTnLst>
                    </p:cTn>
                  </p:par>
                </p:childTnLst>
              </p:cTn>
              <p:nextCondLst>
                <p:cond evt="onClick" delay="0">
                  <p:tgtEl>
                    <p:spTgt spid="1112"/>
                  </p:tgtEl>
                </p:cond>
              </p:nextCondLst>
            </p:seq>
            <p:seq concurrent="1" nextAc="seek">
              <p:cTn id="5593" restart="whenNotActive" fill="hold" evtFilter="cancelBubble" nodeType="interactiveSeq">
                <p:stCondLst>
                  <p:cond evt="onClick" delay="0">
                    <p:tgtEl>
                      <p:spTgt spid="1111"/>
                    </p:tgtEl>
                  </p:cond>
                </p:stCondLst>
                <p:endSync evt="end" delay="0">
                  <p:rtn val="all"/>
                </p:endSync>
                <p:childTnLst>
                  <p:par>
                    <p:cTn id="5594" fill="hold">
                      <p:stCondLst>
                        <p:cond delay="0"/>
                      </p:stCondLst>
                      <p:childTnLst>
                        <p:par>
                          <p:cTn id="5595" fill="hold">
                            <p:stCondLst>
                              <p:cond delay="0"/>
                            </p:stCondLst>
                            <p:childTnLst>
                              <p:par>
                                <p:cTn id="5596" presetID="1" presetClass="exit" presetSubtype="0" fill="hold" grpId="1" nodeType="clickEffect">
                                  <p:stCondLst>
                                    <p:cond delay="0"/>
                                  </p:stCondLst>
                                  <p:childTnLst>
                                    <p:set>
                                      <p:cBhvr>
                                        <p:cTn id="5597" dur="1" fill="hold">
                                          <p:stCondLst>
                                            <p:cond delay="0"/>
                                          </p:stCondLst>
                                        </p:cTn>
                                        <p:tgtEl>
                                          <p:spTgt spid="1111"/>
                                        </p:tgtEl>
                                        <p:attrNameLst>
                                          <p:attrName>style.visibility</p:attrName>
                                        </p:attrNameLst>
                                      </p:cBhvr>
                                      <p:to>
                                        <p:strVal val="hidden"/>
                                      </p:to>
                                    </p:set>
                                  </p:childTnLst>
                                </p:cTn>
                              </p:par>
                              <p:par>
                                <p:cTn id="5598" presetID="1" presetClass="entr" presetSubtype="0" fill="hold" grpId="0" nodeType="withEffect">
                                  <p:stCondLst>
                                    <p:cond delay="0"/>
                                  </p:stCondLst>
                                  <p:childTnLst>
                                    <p:set>
                                      <p:cBhvr>
                                        <p:cTn id="5599" dur="1" fill="hold">
                                          <p:stCondLst>
                                            <p:cond delay="0"/>
                                          </p:stCondLst>
                                        </p:cTn>
                                        <p:tgtEl>
                                          <p:spTgt spid="1110"/>
                                        </p:tgtEl>
                                        <p:attrNameLst>
                                          <p:attrName>style.visibility</p:attrName>
                                        </p:attrNameLst>
                                      </p:cBhvr>
                                      <p:to>
                                        <p:strVal val="visible"/>
                                      </p:to>
                                    </p:set>
                                  </p:childTnLst>
                                </p:cTn>
                              </p:par>
                            </p:childTnLst>
                          </p:cTn>
                        </p:par>
                      </p:childTnLst>
                    </p:cTn>
                  </p:par>
                </p:childTnLst>
              </p:cTn>
              <p:nextCondLst>
                <p:cond evt="onClick" delay="0">
                  <p:tgtEl>
                    <p:spTgt spid="1111"/>
                  </p:tgtEl>
                </p:cond>
              </p:nextCondLst>
            </p:seq>
            <p:seq concurrent="1" nextAc="seek">
              <p:cTn id="5600" restart="whenNotActive" fill="hold" evtFilter="cancelBubble" nodeType="interactiveSeq">
                <p:stCondLst>
                  <p:cond evt="onClick" delay="0">
                    <p:tgtEl>
                      <p:spTgt spid="1110"/>
                    </p:tgtEl>
                  </p:cond>
                </p:stCondLst>
                <p:endSync evt="end" delay="0">
                  <p:rtn val="all"/>
                </p:endSync>
                <p:childTnLst>
                  <p:par>
                    <p:cTn id="5601" fill="hold">
                      <p:stCondLst>
                        <p:cond delay="0"/>
                      </p:stCondLst>
                      <p:childTnLst>
                        <p:par>
                          <p:cTn id="5602" fill="hold">
                            <p:stCondLst>
                              <p:cond delay="0"/>
                            </p:stCondLst>
                            <p:childTnLst>
                              <p:par>
                                <p:cTn id="5603" presetID="1" presetClass="exit" presetSubtype="0" fill="hold" grpId="1" nodeType="clickEffect">
                                  <p:stCondLst>
                                    <p:cond delay="0"/>
                                  </p:stCondLst>
                                  <p:childTnLst>
                                    <p:set>
                                      <p:cBhvr>
                                        <p:cTn id="5604" dur="1" fill="hold">
                                          <p:stCondLst>
                                            <p:cond delay="0"/>
                                          </p:stCondLst>
                                        </p:cTn>
                                        <p:tgtEl>
                                          <p:spTgt spid="1110"/>
                                        </p:tgtEl>
                                        <p:attrNameLst>
                                          <p:attrName>style.visibility</p:attrName>
                                        </p:attrNameLst>
                                      </p:cBhvr>
                                      <p:to>
                                        <p:strVal val="hidden"/>
                                      </p:to>
                                    </p:set>
                                  </p:childTnLst>
                                </p:cTn>
                              </p:par>
                              <p:par>
                                <p:cTn id="5605" presetID="1" presetClass="entr" presetSubtype="0" fill="hold" grpId="1" nodeType="withEffect">
                                  <p:stCondLst>
                                    <p:cond delay="0"/>
                                  </p:stCondLst>
                                  <p:childTnLst>
                                    <p:set>
                                      <p:cBhvr>
                                        <p:cTn id="5606" dur="1" fill="hold">
                                          <p:stCondLst>
                                            <p:cond delay="0"/>
                                          </p:stCondLst>
                                        </p:cTn>
                                        <p:tgtEl>
                                          <p:spTgt spid="1119"/>
                                        </p:tgtEl>
                                        <p:attrNameLst>
                                          <p:attrName>style.visibility</p:attrName>
                                        </p:attrNameLst>
                                      </p:cBhvr>
                                      <p:to>
                                        <p:strVal val="visible"/>
                                      </p:to>
                                    </p:set>
                                  </p:childTnLst>
                                </p:cTn>
                              </p:par>
                            </p:childTnLst>
                          </p:cTn>
                        </p:par>
                      </p:childTnLst>
                    </p:cTn>
                  </p:par>
                </p:childTnLst>
              </p:cTn>
              <p:nextCondLst>
                <p:cond evt="onClick" delay="0">
                  <p:tgtEl>
                    <p:spTgt spid="1110"/>
                  </p:tgtEl>
                </p:cond>
              </p:nextCondLst>
            </p:seq>
            <p:seq concurrent="1" nextAc="seek">
              <p:cTn id="5607" restart="whenNotActive" fill="hold" evtFilter="cancelBubble" nodeType="interactiveSeq">
                <p:stCondLst>
                  <p:cond evt="onClick" delay="0">
                    <p:tgtEl>
                      <p:spTgt spid="1129"/>
                    </p:tgtEl>
                  </p:cond>
                </p:stCondLst>
                <p:endSync evt="end" delay="0">
                  <p:rtn val="all"/>
                </p:endSync>
                <p:childTnLst>
                  <p:par>
                    <p:cTn id="5608" fill="hold">
                      <p:stCondLst>
                        <p:cond delay="0"/>
                      </p:stCondLst>
                      <p:childTnLst>
                        <p:par>
                          <p:cTn id="5609" fill="hold">
                            <p:stCondLst>
                              <p:cond delay="0"/>
                            </p:stCondLst>
                            <p:childTnLst>
                              <p:par>
                                <p:cTn id="5610" presetID="1" presetClass="exit" presetSubtype="0" fill="hold" grpId="0" nodeType="clickEffect">
                                  <p:stCondLst>
                                    <p:cond delay="0"/>
                                  </p:stCondLst>
                                  <p:childTnLst>
                                    <p:set>
                                      <p:cBhvr>
                                        <p:cTn id="5611" dur="1" fill="hold">
                                          <p:stCondLst>
                                            <p:cond delay="0"/>
                                          </p:stCondLst>
                                        </p:cTn>
                                        <p:tgtEl>
                                          <p:spTgt spid="1129"/>
                                        </p:tgtEl>
                                        <p:attrNameLst>
                                          <p:attrName>style.visibility</p:attrName>
                                        </p:attrNameLst>
                                      </p:cBhvr>
                                      <p:to>
                                        <p:strVal val="hidden"/>
                                      </p:to>
                                    </p:set>
                                  </p:childTnLst>
                                </p:cTn>
                              </p:par>
                              <p:par>
                                <p:cTn id="5612" presetID="1" presetClass="entr" presetSubtype="0" fill="hold" grpId="1" nodeType="withEffect">
                                  <p:stCondLst>
                                    <p:cond delay="0"/>
                                  </p:stCondLst>
                                  <p:childTnLst>
                                    <p:set>
                                      <p:cBhvr>
                                        <p:cTn id="5613" dur="1" fill="hold">
                                          <p:stCondLst>
                                            <p:cond delay="0"/>
                                          </p:stCondLst>
                                        </p:cTn>
                                        <p:tgtEl>
                                          <p:spTgt spid="1128"/>
                                        </p:tgtEl>
                                        <p:attrNameLst>
                                          <p:attrName>style.visibility</p:attrName>
                                        </p:attrNameLst>
                                      </p:cBhvr>
                                      <p:to>
                                        <p:strVal val="visible"/>
                                      </p:to>
                                    </p:set>
                                  </p:childTnLst>
                                </p:cTn>
                              </p:par>
                            </p:childTnLst>
                          </p:cTn>
                        </p:par>
                      </p:childTnLst>
                    </p:cTn>
                  </p:par>
                </p:childTnLst>
              </p:cTn>
              <p:nextCondLst>
                <p:cond evt="onClick" delay="0">
                  <p:tgtEl>
                    <p:spTgt spid="1129"/>
                  </p:tgtEl>
                </p:cond>
              </p:nextCondLst>
            </p:seq>
            <p:seq concurrent="1" nextAc="seek">
              <p:cTn id="5614" restart="whenNotActive" fill="hold" evtFilter="cancelBubble" nodeType="interactiveSeq">
                <p:stCondLst>
                  <p:cond evt="onClick" delay="0">
                    <p:tgtEl>
                      <p:spTgt spid="1128"/>
                    </p:tgtEl>
                  </p:cond>
                </p:stCondLst>
                <p:endSync evt="end" delay="0">
                  <p:rtn val="all"/>
                </p:endSync>
                <p:childTnLst>
                  <p:par>
                    <p:cTn id="5615" fill="hold">
                      <p:stCondLst>
                        <p:cond delay="0"/>
                      </p:stCondLst>
                      <p:childTnLst>
                        <p:par>
                          <p:cTn id="5616" fill="hold">
                            <p:stCondLst>
                              <p:cond delay="0"/>
                            </p:stCondLst>
                            <p:childTnLst>
                              <p:par>
                                <p:cTn id="5617" presetID="1" presetClass="exit" presetSubtype="0" fill="hold" grpId="0" nodeType="clickEffect">
                                  <p:stCondLst>
                                    <p:cond delay="0"/>
                                  </p:stCondLst>
                                  <p:childTnLst>
                                    <p:set>
                                      <p:cBhvr>
                                        <p:cTn id="5618" dur="1" fill="hold">
                                          <p:stCondLst>
                                            <p:cond delay="0"/>
                                          </p:stCondLst>
                                        </p:cTn>
                                        <p:tgtEl>
                                          <p:spTgt spid="1128"/>
                                        </p:tgtEl>
                                        <p:attrNameLst>
                                          <p:attrName>style.visibility</p:attrName>
                                        </p:attrNameLst>
                                      </p:cBhvr>
                                      <p:to>
                                        <p:strVal val="hidden"/>
                                      </p:to>
                                    </p:set>
                                  </p:childTnLst>
                                </p:cTn>
                              </p:par>
                              <p:par>
                                <p:cTn id="5619" presetID="1" presetClass="entr" presetSubtype="0" fill="hold" grpId="1" nodeType="withEffect">
                                  <p:stCondLst>
                                    <p:cond delay="0"/>
                                  </p:stCondLst>
                                  <p:childTnLst>
                                    <p:set>
                                      <p:cBhvr>
                                        <p:cTn id="5620" dur="1" fill="hold">
                                          <p:stCondLst>
                                            <p:cond delay="0"/>
                                          </p:stCondLst>
                                        </p:cTn>
                                        <p:tgtEl>
                                          <p:spTgt spid="1127"/>
                                        </p:tgtEl>
                                        <p:attrNameLst>
                                          <p:attrName>style.visibility</p:attrName>
                                        </p:attrNameLst>
                                      </p:cBhvr>
                                      <p:to>
                                        <p:strVal val="visible"/>
                                      </p:to>
                                    </p:set>
                                  </p:childTnLst>
                                </p:cTn>
                              </p:par>
                            </p:childTnLst>
                          </p:cTn>
                        </p:par>
                      </p:childTnLst>
                    </p:cTn>
                  </p:par>
                </p:childTnLst>
              </p:cTn>
              <p:nextCondLst>
                <p:cond evt="onClick" delay="0">
                  <p:tgtEl>
                    <p:spTgt spid="1128"/>
                  </p:tgtEl>
                </p:cond>
              </p:nextCondLst>
            </p:seq>
            <p:seq concurrent="1" nextAc="seek">
              <p:cTn id="5621" restart="whenNotActive" fill="hold" evtFilter="cancelBubble" nodeType="interactiveSeq">
                <p:stCondLst>
                  <p:cond evt="onClick" delay="0">
                    <p:tgtEl>
                      <p:spTgt spid="1127"/>
                    </p:tgtEl>
                  </p:cond>
                </p:stCondLst>
                <p:endSync evt="end" delay="0">
                  <p:rtn val="all"/>
                </p:endSync>
                <p:childTnLst>
                  <p:par>
                    <p:cTn id="5622" fill="hold">
                      <p:stCondLst>
                        <p:cond delay="0"/>
                      </p:stCondLst>
                      <p:childTnLst>
                        <p:par>
                          <p:cTn id="5623" fill="hold">
                            <p:stCondLst>
                              <p:cond delay="0"/>
                            </p:stCondLst>
                            <p:childTnLst>
                              <p:par>
                                <p:cTn id="5624" presetID="1" presetClass="exit" presetSubtype="0" fill="hold" grpId="0" nodeType="clickEffect">
                                  <p:stCondLst>
                                    <p:cond delay="0"/>
                                  </p:stCondLst>
                                  <p:childTnLst>
                                    <p:set>
                                      <p:cBhvr>
                                        <p:cTn id="5625" dur="1" fill="hold">
                                          <p:stCondLst>
                                            <p:cond delay="0"/>
                                          </p:stCondLst>
                                        </p:cTn>
                                        <p:tgtEl>
                                          <p:spTgt spid="1127"/>
                                        </p:tgtEl>
                                        <p:attrNameLst>
                                          <p:attrName>style.visibility</p:attrName>
                                        </p:attrNameLst>
                                      </p:cBhvr>
                                      <p:to>
                                        <p:strVal val="hidden"/>
                                      </p:to>
                                    </p:set>
                                  </p:childTnLst>
                                </p:cTn>
                              </p:par>
                              <p:par>
                                <p:cTn id="5626" presetID="1" presetClass="entr" presetSubtype="0" fill="hold" grpId="0" nodeType="withEffect">
                                  <p:stCondLst>
                                    <p:cond delay="0"/>
                                  </p:stCondLst>
                                  <p:childTnLst>
                                    <p:set>
                                      <p:cBhvr>
                                        <p:cTn id="5627" dur="1" fill="hold">
                                          <p:stCondLst>
                                            <p:cond delay="0"/>
                                          </p:stCondLst>
                                        </p:cTn>
                                        <p:tgtEl>
                                          <p:spTgt spid="1126"/>
                                        </p:tgtEl>
                                        <p:attrNameLst>
                                          <p:attrName>style.visibility</p:attrName>
                                        </p:attrNameLst>
                                      </p:cBhvr>
                                      <p:to>
                                        <p:strVal val="visible"/>
                                      </p:to>
                                    </p:set>
                                  </p:childTnLst>
                                </p:cTn>
                              </p:par>
                            </p:childTnLst>
                          </p:cTn>
                        </p:par>
                      </p:childTnLst>
                    </p:cTn>
                  </p:par>
                </p:childTnLst>
              </p:cTn>
              <p:nextCondLst>
                <p:cond evt="onClick" delay="0">
                  <p:tgtEl>
                    <p:spTgt spid="1127"/>
                  </p:tgtEl>
                </p:cond>
              </p:nextCondLst>
            </p:seq>
            <p:seq concurrent="1" nextAc="seek">
              <p:cTn id="5628" restart="whenNotActive" fill="hold" evtFilter="cancelBubble" nodeType="interactiveSeq">
                <p:stCondLst>
                  <p:cond evt="onClick" delay="0">
                    <p:tgtEl>
                      <p:spTgt spid="1126"/>
                    </p:tgtEl>
                  </p:cond>
                </p:stCondLst>
                <p:endSync evt="end" delay="0">
                  <p:rtn val="all"/>
                </p:endSync>
                <p:childTnLst>
                  <p:par>
                    <p:cTn id="5629" fill="hold">
                      <p:stCondLst>
                        <p:cond delay="0"/>
                      </p:stCondLst>
                      <p:childTnLst>
                        <p:par>
                          <p:cTn id="5630" fill="hold">
                            <p:stCondLst>
                              <p:cond delay="0"/>
                            </p:stCondLst>
                            <p:childTnLst>
                              <p:par>
                                <p:cTn id="5631" presetID="1" presetClass="exit" presetSubtype="0" fill="hold" grpId="1" nodeType="clickEffect">
                                  <p:stCondLst>
                                    <p:cond delay="0"/>
                                  </p:stCondLst>
                                  <p:childTnLst>
                                    <p:set>
                                      <p:cBhvr>
                                        <p:cTn id="5632" dur="1" fill="hold">
                                          <p:stCondLst>
                                            <p:cond delay="0"/>
                                          </p:stCondLst>
                                        </p:cTn>
                                        <p:tgtEl>
                                          <p:spTgt spid="1126"/>
                                        </p:tgtEl>
                                        <p:attrNameLst>
                                          <p:attrName>style.visibility</p:attrName>
                                        </p:attrNameLst>
                                      </p:cBhvr>
                                      <p:to>
                                        <p:strVal val="hidden"/>
                                      </p:to>
                                    </p:set>
                                  </p:childTnLst>
                                </p:cTn>
                              </p:par>
                              <p:par>
                                <p:cTn id="5633" presetID="1" presetClass="entr" presetSubtype="0" fill="hold" grpId="0" nodeType="withEffect">
                                  <p:stCondLst>
                                    <p:cond delay="0"/>
                                  </p:stCondLst>
                                  <p:childTnLst>
                                    <p:set>
                                      <p:cBhvr>
                                        <p:cTn id="5634" dur="1" fill="hold">
                                          <p:stCondLst>
                                            <p:cond delay="0"/>
                                          </p:stCondLst>
                                        </p:cTn>
                                        <p:tgtEl>
                                          <p:spTgt spid="1125"/>
                                        </p:tgtEl>
                                        <p:attrNameLst>
                                          <p:attrName>style.visibility</p:attrName>
                                        </p:attrNameLst>
                                      </p:cBhvr>
                                      <p:to>
                                        <p:strVal val="visible"/>
                                      </p:to>
                                    </p:set>
                                  </p:childTnLst>
                                </p:cTn>
                              </p:par>
                            </p:childTnLst>
                          </p:cTn>
                        </p:par>
                      </p:childTnLst>
                    </p:cTn>
                  </p:par>
                </p:childTnLst>
              </p:cTn>
              <p:nextCondLst>
                <p:cond evt="onClick" delay="0">
                  <p:tgtEl>
                    <p:spTgt spid="1126"/>
                  </p:tgtEl>
                </p:cond>
              </p:nextCondLst>
            </p:seq>
            <p:seq concurrent="1" nextAc="seek">
              <p:cTn id="5635" restart="whenNotActive" fill="hold" evtFilter="cancelBubble" nodeType="interactiveSeq">
                <p:stCondLst>
                  <p:cond evt="onClick" delay="0">
                    <p:tgtEl>
                      <p:spTgt spid="1125"/>
                    </p:tgtEl>
                  </p:cond>
                </p:stCondLst>
                <p:endSync evt="end" delay="0">
                  <p:rtn val="all"/>
                </p:endSync>
                <p:childTnLst>
                  <p:par>
                    <p:cTn id="5636" fill="hold">
                      <p:stCondLst>
                        <p:cond delay="0"/>
                      </p:stCondLst>
                      <p:childTnLst>
                        <p:par>
                          <p:cTn id="5637" fill="hold">
                            <p:stCondLst>
                              <p:cond delay="0"/>
                            </p:stCondLst>
                            <p:childTnLst>
                              <p:par>
                                <p:cTn id="5638" presetID="1" presetClass="exit" presetSubtype="0" fill="hold" grpId="1" nodeType="clickEffect">
                                  <p:stCondLst>
                                    <p:cond delay="0"/>
                                  </p:stCondLst>
                                  <p:childTnLst>
                                    <p:set>
                                      <p:cBhvr>
                                        <p:cTn id="5639" dur="1" fill="hold">
                                          <p:stCondLst>
                                            <p:cond delay="0"/>
                                          </p:stCondLst>
                                        </p:cTn>
                                        <p:tgtEl>
                                          <p:spTgt spid="1125"/>
                                        </p:tgtEl>
                                        <p:attrNameLst>
                                          <p:attrName>style.visibility</p:attrName>
                                        </p:attrNameLst>
                                      </p:cBhvr>
                                      <p:to>
                                        <p:strVal val="hidden"/>
                                      </p:to>
                                    </p:set>
                                  </p:childTnLst>
                                </p:cTn>
                              </p:par>
                              <p:par>
                                <p:cTn id="5640" presetID="1" presetClass="entr" presetSubtype="0" fill="hold" grpId="0" nodeType="withEffect">
                                  <p:stCondLst>
                                    <p:cond delay="0"/>
                                  </p:stCondLst>
                                  <p:childTnLst>
                                    <p:set>
                                      <p:cBhvr>
                                        <p:cTn id="5641" dur="1" fill="hold">
                                          <p:stCondLst>
                                            <p:cond delay="0"/>
                                          </p:stCondLst>
                                        </p:cTn>
                                        <p:tgtEl>
                                          <p:spTgt spid="1124"/>
                                        </p:tgtEl>
                                        <p:attrNameLst>
                                          <p:attrName>style.visibility</p:attrName>
                                        </p:attrNameLst>
                                      </p:cBhvr>
                                      <p:to>
                                        <p:strVal val="visible"/>
                                      </p:to>
                                    </p:set>
                                  </p:childTnLst>
                                </p:cTn>
                              </p:par>
                            </p:childTnLst>
                          </p:cTn>
                        </p:par>
                      </p:childTnLst>
                    </p:cTn>
                  </p:par>
                </p:childTnLst>
              </p:cTn>
              <p:nextCondLst>
                <p:cond evt="onClick" delay="0">
                  <p:tgtEl>
                    <p:spTgt spid="1125"/>
                  </p:tgtEl>
                </p:cond>
              </p:nextCondLst>
            </p:seq>
            <p:seq concurrent="1" nextAc="seek">
              <p:cTn id="5642" restart="whenNotActive" fill="hold" evtFilter="cancelBubble" nodeType="interactiveSeq">
                <p:stCondLst>
                  <p:cond evt="onClick" delay="0">
                    <p:tgtEl>
                      <p:spTgt spid="1124"/>
                    </p:tgtEl>
                  </p:cond>
                </p:stCondLst>
                <p:endSync evt="end" delay="0">
                  <p:rtn val="all"/>
                </p:endSync>
                <p:childTnLst>
                  <p:par>
                    <p:cTn id="5643" fill="hold">
                      <p:stCondLst>
                        <p:cond delay="0"/>
                      </p:stCondLst>
                      <p:childTnLst>
                        <p:par>
                          <p:cTn id="5644" fill="hold">
                            <p:stCondLst>
                              <p:cond delay="0"/>
                            </p:stCondLst>
                            <p:childTnLst>
                              <p:par>
                                <p:cTn id="5645" presetID="1" presetClass="exit" presetSubtype="0" fill="hold" grpId="1" nodeType="clickEffect">
                                  <p:stCondLst>
                                    <p:cond delay="0"/>
                                  </p:stCondLst>
                                  <p:childTnLst>
                                    <p:set>
                                      <p:cBhvr>
                                        <p:cTn id="5646" dur="1" fill="hold">
                                          <p:stCondLst>
                                            <p:cond delay="0"/>
                                          </p:stCondLst>
                                        </p:cTn>
                                        <p:tgtEl>
                                          <p:spTgt spid="1124"/>
                                        </p:tgtEl>
                                        <p:attrNameLst>
                                          <p:attrName>style.visibility</p:attrName>
                                        </p:attrNameLst>
                                      </p:cBhvr>
                                      <p:to>
                                        <p:strVal val="hidden"/>
                                      </p:to>
                                    </p:set>
                                  </p:childTnLst>
                                </p:cTn>
                              </p:par>
                              <p:par>
                                <p:cTn id="5647" presetID="1" presetClass="entr" presetSubtype="0" fill="hold" grpId="0" nodeType="withEffect">
                                  <p:stCondLst>
                                    <p:cond delay="0"/>
                                  </p:stCondLst>
                                  <p:childTnLst>
                                    <p:set>
                                      <p:cBhvr>
                                        <p:cTn id="5648" dur="1" fill="hold">
                                          <p:stCondLst>
                                            <p:cond delay="0"/>
                                          </p:stCondLst>
                                        </p:cTn>
                                        <p:tgtEl>
                                          <p:spTgt spid="1123"/>
                                        </p:tgtEl>
                                        <p:attrNameLst>
                                          <p:attrName>style.visibility</p:attrName>
                                        </p:attrNameLst>
                                      </p:cBhvr>
                                      <p:to>
                                        <p:strVal val="visible"/>
                                      </p:to>
                                    </p:set>
                                  </p:childTnLst>
                                </p:cTn>
                              </p:par>
                            </p:childTnLst>
                          </p:cTn>
                        </p:par>
                      </p:childTnLst>
                    </p:cTn>
                  </p:par>
                </p:childTnLst>
              </p:cTn>
              <p:nextCondLst>
                <p:cond evt="onClick" delay="0">
                  <p:tgtEl>
                    <p:spTgt spid="1124"/>
                  </p:tgtEl>
                </p:cond>
              </p:nextCondLst>
            </p:seq>
            <p:seq concurrent="1" nextAc="seek">
              <p:cTn id="5649" restart="whenNotActive" fill="hold" evtFilter="cancelBubble" nodeType="interactiveSeq">
                <p:stCondLst>
                  <p:cond evt="onClick" delay="0">
                    <p:tgtEl>
                      <p:spTgt spid="1123"/>
                    </p:tgtEl>
                  </p:cond>
                </p:stCondLst>
                <p:endSync evt="end" delay="0">
                  <p:rtn val="all"/>
                </p:endSync>
                <p:childTnLst>
                  <p:par>
                    <p:cTn id="5650" fill="hold">
                      <p:stCondLst>
                        <p:cond delay="0"/>
                      </p:stCondLst>
                      <p:childTnLst>
                        <p:par>
                          <p:cTn id="5651" fill="hold">
                            <p:stCondLst>
                              <p:cond delay="0"/>
                            </p:stCondLst>
                            <p:childTnLst>
                              <p:par>
                                <p:cTn id="5652" presetID="1" presetClass="exit" presetSubtype="0" fill="hold" grpId="1" nodeType="clickEffect">
                                  <p:stCondLst>
                                    <p:cond delay="0"/>
                                  </p:stCondLst>
                                  <p:childTnLst>
                                    <p:set>
                                      <p:cBhvr>
                                        <p:cTn id="5653" dur="1" fill="hold">
                                          <p:stCondLst>
                                            <p:cond delay="0"/>
                                          </p:stCondLst>
                                        </p:cTn>
                                        <p:tgtEl>
                                          <p:spTgt spid="1123"/>
                                        </p:tgtEl>
                                        <p:attrNameLst>
                                          <p:attrName>style.visibility</p:attrName>
                                        </p:attrNameLst>
                                      </p:cBhvr>
                                      <p:to>
                                        <p:strVal val="hidden"/>
                                      </p:to>
                                    </p:set>
                                  </p:childTnLst>
                                </p:cTn>
                              </p:par>
                              <p:par>
                                <p:cTn id="5654" presetID="1" presetClass="entr" presetSubtype="0" fill="hold" grpId="0" nodeType="withEffect">
                                  <p:stCondLst>
                                    <p:cond delay="0"/>
                                  </p:stCondLst>
                                  <p:childTnLst>
                                    <p:set>
                                      <p:cBhvr>
                                        <p:cTn id="5655" dur="1" fill="hold">
                                          <p:stCondLst>
                                            <p:cond delay="0"/>
                                          </p:stCondLst>
                                        </p:cTn>
                                        <p:tgtEl>
                                          <p:spTgt spid="1122"/>
                                        </p:tgtEl>
                                        <p:attrNameLst>
                                          <p:attrName>style.visibility</p:attrName>
                                        </p:attrNameLst>
                                      </p:cBhvr>
                                      <p:to>
                                        <p:strVal val="visible"/>
                                      </p:to>
                                    </p:set>
                                  </p:childTnLst>
                                </p:cTn>
                              </p:par>
                            </p:childTnLst>
                          </p:cTn>
                        </p:par>
                      </p:childTnLst>
                    </p:cTn>
                  </p:par>
                </p:childTnLst>
              </p:cTn>
              <p:nextCondLst>
                <p:cond evt="onClick" delay="0">
                  <p:tgtEl>
                    <p:spTgt spid="1123"/>
                  </p:tgtEl>
                </p:cond>
              </p:nextCondLst>
            </p:seq>
            <p:seq concurrent="1" nextAc="seek">
              <p:cTn id="5656" restart="whenNotActive" fill="hold" evtFilter="cancelBubble" nodeType="interactiveSeq">
                <p:stCondLst>
                  <p:cond evt="onClick" delay="0">
                    <p:tgtEl>
                      <p:spTgt spid="1122"/>
                    </p:tgtEl>
                  </p:cond>
                </p:stCondLst>
                <p:endSync evt="end" delay="0">
                  <p:rtn val="all"/>
                </p:endSync>
                <p:childTnLst>
                  <p:par>
                    <p:cTn id="5657" fill="hold">
                      <p:stCondLst>
                        <p:cond delay="0"/>
                      </p:stCondLst>
                      <p:childTnLst>
                        <p:par>
                          <p:cTn id="5658" fill="hold">
                            <p:stCondLst>
                              <p:cond delay="0"/>
                            </p:stCondLst>
                            <p:childTnLst>
                              <p:par>
                                <p:cTn id="5659" presetID="1" presetClass="exit" presetSubtype="0" fill="hold" grpId="1" nodeType="clickEffect">
                                  <p:stCondLst>
                                    <p:cond delay="0"/>
                                  </p:stCondLst>
                                  <p:childTnLst>
                                    <p:set>
                                      <p:cBhvr>
                                        <p:cTn id="5660" dur="1" fill="hold">
                                          <p:stCondLst>
                                            <p:cond delay="0"/>
                                          </p:stCondLst>
                                        </p:cTn>
                                        <p:tgtEl>
                                          <p:spTgt spid="1122"/>
                                        </p:tgtEl>
                                        <p:attrNameLst>
                                          <p:attrName>style.visibility</p:attrName>
                                        </p:attrNameLst>
                                      </p:cBhvr>
                                      <p:to>
                                        <p:strVal val="hidden"/>
                                      </p:to>
                                    </p:set>
                                  </p:childTnLst>
                                </p:cTn>
                              </p:par>
                              <p:par>
                                <p:cTn id="5661" presetID="1" presetClass="entr" presetSubtype="0" fill="hold" grpId="0" nodeType="withEffect">
                                  <p:stCondLst>
                                    <p:cond delay="0"/>
                                  </p:stCondLst>
                                  <p:childTnLst>
                                    <p:set>
                                      <p:cBhvr>
                                        <p:cTn id="5662" dur="1" fill="hold">
                                          <p:stCondLst>
                                            <p:cond delay="0"/>
                                          </p:stCondLst>
                                        </p:cTn>
                                        <p:tgtEl>
                                          <p:spTgt spid="1121"/>
                                        </p:tgtEl>
                                        <p:attrNameLst>
                                          <p:attrName>style.visibility</p:attrName>
                                        </p:attrNameLst>
                                      </p:cBhvr>
                                      <p:to>
                                        <p:strVal val="visible"/>
                                      </p:to>
                                    </p:set>
                                  </p:childTnLst>
                                </p:cTn>
                              </p:par>
                            </p:childTnLst>
                          </p:cTn>
                        </p:par>
                      </p:childTnLst>
                    </p:cTn>
                  </p:par>
                </p:childTnLst>
              </p:cTn>
              <p:nextCondLst>
                <p:cond evt="onClick" delay="0">
                  <p:tgtEl>
                    <p:spTgt spid="1122"/>
                  </p:tgtEl>
                </p:cond>
              </p:nextCondLst>
            </p:seq>
            <p:seq concurrent="1" nextAc="seek">
              <p:cTn id="5663" restart="whenNotActive" fill="hold" evtFilter="cancelBubble" nodeType="interactiveSeq">
                <p:stCondLst>
                  <p:cond evt="onClick" delay="0">
                    <p:tgtEl>
                      <p:spTgt spid="1121"/>
                    </p:tgtEl>
                  </p:cond>
                </p:stCondLst>
                <p:endSync evt="end" delay="0">
                  <p:rtn val="all"/>
                </p:endSync>
                <p:childTnLst>
                  <p:par>
                    <p:cTn id="5664" fill="hold">
                      <p:stCondLst>
                        <p:cond delay="0"/>
                      </p:stCondLst>
                      <p:childTnLst>
                        <p:par>
                          <p:cTn id="5665" fill="hold">
                            <p:stCondLst>
                              <p:cond delay="0"/>
                            </p:stCondLst>
                            <p:childTnLst>
                              <p:par>
                                <p:cTn id="5666" presetID="1" presetClass="exit" presetSubtype="0" fill="hold" grpId="1" nodeType="clickEffect">
                                  <p:stCondLst>
                                    <p:cond delay="0"/>
                                  </p:stCondLst>
                                  <p:childTnLst>
                                    <p:set>
                                      <p:cBhvr>
                                        <p:cTn id="5667" dur="1" fill="hold">
                                          <p:stCondLst>
                                            <p:cond delay="0"/>
                                          </p:stCondLst>
                                        </p:cTn>
                                        <p:tgtEl>
                                          <p:spTgt spid="1121"/>
                                        </p:tgtEl>
                                        <p:attrNameLst>
                                          <p:attrName>style.visibility</p:attrName>
                                        </p:attrNameLst>
                                      </p:cBhvr>
                                      <p:to>
                                        <p:strVal val="hidden"/>
                                      </p:to>
                                    </p:set>
                                  </p:childTnLst>
                                </p:cTn>
                              </p:par>
                              <p:par>
                                <p:cTn id="5668" presetID="1" presetClass="entr" presetSubtype="0" fill="hold" grpId="0" nodeType="withEffect">
                                  <p:stCondLst>
                                    <p:cond delay="0"/>
                                  </p:stCondLst>
                                  <p:childTnLst>
                                    <p:set>
                                      <p:cBhvr>
                                        <p:cTn id="5669" dur="1" fill="hold">
                                          <p:stCondLst>
                                            <p:cond delay="0"/>
                                          </p:stCondLst>
                                        </p:cTn>
                                        <p:tgtEl>
                                          <p:spTgt spid="1120"/>
                                        </p:tgtEl>
                                        <p:attrNameLst>
                                          <p:attrName>style.visibility</p:attrName>
                                        </p:attrNameLst>
                                      </p:cBhvr>
                                      <p:to>
                                        <p:strVal val="visible"/>
                                      </p:to>
                                    </p:set>
                                  </p:childTnLst>
                                </p:cTn>
                              </p:par>
                            </p:childTnLst>
                          </p:cTn>
                        </p:par>
                      </p:childTnLst>
                    </p:cTn>
                  </p:par>
                </p:childTnLst>
              </p:cTn>
              <p:nextCondLst>
                <p:cond evt="onClick" delay="0">
                  <p:tgtEl>
                    <p:spTgt spid="1121"/>
                  </p:tgtEl>
                </p:cond>
              </p:nextCondLst>
            </p:seq>
            <p:seq concurrent="1" nextAc="seek">
              <p:cTn id="5670" restart="whenNotActive" fill="hold" evtFilter="cancelBubble" nodeType="interactiveSeq">
                <p:stCondLst>
                  <p:cond evt="onClick" delay="0">
                    <p:tgtEl>
                      <p:spTgt spid="1120"/>
                    </p:tgtEl>
                  </p:cond>
                </p:stCondLst>
                <p:endSync evt="end" delay="0">
                  <p:rtn val="all"/>
                </p:endSync>
                <p:childTnLst>
                  <p:par>
                    <p:cTn id="5671" fill="hold">
                      <p:stCondLst>
                        <p:cond delay="0"/>
                      </p:stCondLst>
                      <p:childTnLst>
                        <p:par>
                          <p:cTn id="5672" fill="hold">
                            <p:stCondLst>
                              <p:cond delay="0"/>
                            </p:stCondLst>
                            <p:childTnLst>
                              <p:par>
                                <p:cTn id="5673" presetID="1" presetClass="exit" presetSubtype="0" fill="hold" grpId="1" nodeType="clickEffect">
                                  <p:stCondLst>
                                    <p:cond delay="0"/>
                                  </p:stCondLst>
                                  <p:childTnLst>
                                    <p:set>
                                      <p:cBhvr>
                                        <p:cTn id="5674" dur="1" fill="hold">
                                          <p:stCondLst>
                                            <p:cond delay="0"/>
                                          </p:stCondLst>
                                        </p:cTn>
                                        <p:tgtEl>
                                          <p:spTgt spid="1120"/>
                                        </p:tgtEl>
                                        <p:attrNameLst>
                                          <p:attrName>style.visibility</p:attrName>
                                        </p:attrNameLst>
                                      </p:cBhvr>
                                      <p:to>
                                        <p:strVal val="hidden"/>
                                      </p:to>
                                    </p:set>
                                  </p:childTnLst>
                                </p:cTn>
                              </p:par>
                              <p:par>
                                <p:cTn id="5675" presetID="1" presetClass="entr" presetSubtype="0" fill="hold" grpId="1" nodeType="withEffect">
                                  <p:stCondLst>
                                    <p:cond delay="0"/>
                                  </p:stCondLst>
                                  <p:childTnLst>
                                    <p:set>
                                      <p:cBhvr>
                                        <p:cTn id="5676" dur="1" fill="hold">
                                          <p:stCondLst>
                                            <p:cond delay="0"/>
                                          </p:stCondLst>
                                        </p:cTn>
                                        <p:tgtEl>
                                          <p:spTgt spid="1129"/>
                                        </p:tgtEl>
                                        <p:attrNameLst>
                                          <p:attrName>style.visibility</p:attrName>
                                        </p:attrNameLst>
                                      </p:cBhvr>
                                      <p:to>
                                        <p:strVal val="visible"/>
                                      </p:to>
                                    </p:set>
                                  </p:childTnLst>
                                </p:cTn>
                              </p:par>
                            </p:childTnLst>
                          </p:cTn>
                        </p:par>
                      </p:childTnLst>
                    </p:cTn>
                  </p:par>
                </p:childTnLst>
              </p:cTn>
              <p:nextCondLst>
                <p:cond evt="onClick" delay="0">
                  <p:tgtEl>
                    <p:spTgt spid="1120"/>
                  </p:tgtEl>
                </p:cond>
              </p:nextCondLst>
            </p:seq>
            <p:seq concurrent="1" nextAc="seek">
              <p:cTn id="5677" restart="whenNotActive" fill="hold" evtFilter="cancelBubble" nodeType="interactiveSeq">
                <p:stCondLst>
                  <p:cond evt="onClick" delay="0">
                    <p:tgtEl>
                      <p:spTgt spid="1141"/>
                    </p:tgtEl>
                  </p:cond>
                </p:stCondLst>
                <p:endSync evt="end" delay="0">
                  <p:rtn val="all"/>
                </p:endSync>
                <p:childTnLst>
                  <p:par>
                    <p:cTn id="5678" fill="hold">
                      <p:stCondLst>
                        <p:cond delay="0"/>
                      </p:stCondLst>
                      <p:childTnLst>
                        <p:par>
                          <p:cTn id="5679" fill="hold">
                            <p:stCondLst>
                              <p:cond delay="0"/>
                            </p:stCondLst>
                            <p:childTnLst>
                              <p:par>
                                <p:cTn id="5680" presetID="1" presetClass="exit" presetSubtype="0" fill="hold" grpId="0" nodeType="clickEffect">
                                  <p:stCondLst>
                                    <p:cond delay="0"/>
                                  </p:stCondLst>
                                  <p:childTnLst>
                                    <p:set>
                                      <p:cBhvr>
                                        <p:cTn id="5681" dur="1" fill="hold">
                                          <p:stCondLst>
                                            <p:cond delay="0"/>
                                          </p:stCondLst>
                                        </p:cTn>
                                        <p:tgtEl>
                                          <p:spTgt spid="1141"/>
                                        </p:tgtEl>
                                        <p:attrNameLst>
                                          <p:attrName>style.visibility</p:attrName>
                                        </p:attrNameLst>
                                      </p:cBhvr>
                                      <p:to>
                                        <p:strVal val="hidden"/>
                                      </p:to>
                                    </p:set>
                                  </p:childTnLst>
                                </p:cTn>
                              </p:par>
                              <p:par>
                                <p:cTn id="5682" presetID="1" presetClass="entr" presetSubtype="0" fill="hold" grpId="1" nodeType="withEffect">
                                  <p:stCondLst>
                                    <p:cond delay="0"/>
                                  </p:stCondLst>
                                  <p:childTnLst>
                                    <p:set>
                                      <p:cBhvr>
                                        <p:cTn id="5683" dur="1" fill="hold">
                                          <p:stCondLst>
                                            <p:cond delay="0"/>
                                          </p:stCondLst>
                                        </p:cTn>
                                        <p:tgtEl>
                                          <p:spTgt spid="1140"/>
                                        </p:tgtEl>
                                        <p:attrNameLst>
                                          <p:attrName>style.visibility</p:attrName>
                                        </p:attrNameLst>
                                      </p:cBhvr>
                                      <p:to>
                                        <p:strVal val="visible"/>
                                      </p:to>
                                    </p:set>
                                  </p:childTnLst>
                                </p:cTn>
                              </p:par>
                            </p:childTnLst>
                          </p:cTn>
                        </p:par>
                      </p:childTnLst>
                    </p:cTn>
                  </p:par>
                </p:childTnLst>
              </p:cTn>
              <p:nextCondLst>
                <p:cond evt="onClick" delay="0">
                  <p:tgtEl>
                    <p:spTgt spid="1141"/>
                  </p:tgtEl>
                </p:cond>
              </p:nextCondLst>
            </p:seq>
            <p:seq concurrent="1" nextAc="seek">
              <p:cTn id="5684" restart="whenNotActive" fill="hold" evtFilter="cancelBubble" nodeType="interactiveSeq">
                <p:stCondLst>
                  <p:cond evt="onClick" delay="0">
                    <p:tgtEl>
                      <p:spTgt spid="1140"/>
                    </p:tgtEl>
                  </p:cond>
                </p:stCondLst>
                <p:endSync evt="end" delay="0">
                  <p:rtn val="all"/>
                </p:endSync>
                <p:childTnLst>
                  <p:par>
                    <p:cTn id="5685" fill="hold">
                      <p:stCondLst>
                        <p:cond delay="0"/>
                      </p:stCondLst>
                      <p:childTnLst>
                        <p:par>
                          <p:cTn id="5686" fill="hold">
                            <p:stCondLst>
                              <p:cond delay="0"/>
                            </p:stCondLst>
                            <p:childTnLst>
                              <p:par>
                                <p:cTn id="5687" presetID="1" presetClass="exit" presetSubtype="0" fill="hold" grpId="0" nodeType="clickEffect">
                                  <p:stCondLst>
                                    <p:cond delay="0"/>
                                  </p:stCondLst>
                                  <p:childTnLst>
                                    <p:set>
                                      <p:cBhvr>
                                        <p:cTn id="5688" dur="1" fill="hold">
                                          <p:stCondLst>
                                            <p:cond delay="0"/>
                                          </p:stCondLst>
                                        </p:cTn>
                                        <p:tgtEl>
                                          <p:spTgt spid="1140"/>
                                        </p:tgtEl>
                                        <p:attrNameLst>
                                          <p:attrName>style.visibility</p:attrName>
                                        </p:attrNameLst>
                                      </p:cBhvr>
                                      <p:to>
                                        <p:strVal val="hidden"/>
                                      </p:to>
                                    </p:set>
                                  </p:childTnLst>
                                </p:cTn>
                              </p:par>
                              <p:par>
                                <p:cTn id="5689" presetID="1" presetClass="entr" presetSubtype="0" fill="hold" grpId="1" nodeType="withEffect">
                                  <p:stCondLst>
                                    <p:cond delay="0"/>
                                  </p:stCondLst>
                                  <p:childTnLst>
                                    <p:set>
                                      <p:cBhvr>
                                        <p:cTn id="5690" dur="1" fill="hold">
                                          <p:stCondLst>
                                            <p:cond delay="0"/>
                                          </p:stCondLst>
                                        </p:cTn>
                                        <p:tgtEl>
                                          <p:spTgt spid="1139"/>
                                        </p:tgtEl>
                                        <p:attrNameLst>
                                          <p:attrName>style.visibility</p:attrName>
                                        </p:attrNameLst>
                                      </p:cBhvr>
                                      <p:to>
                                        <p:strVal val="visible"/>
                                      </p:to>
                                    </p:set>
                                  </p:childTnLst>
                                </p:cTn>
                              </p:par>
                            </p:childTnLst>
                          </p:cTn>
                        </p:par>
                      </p:childTnLst>
                    </p:cTn>
                  </p:par>
                </p:childTnLst>
              </p:cTn>
              <p:nextCondLst>
                <p:cond evt="onClick" delay="0">
                  <p:tgtEl>
                    <p:spTgt spid="1140"/>
                  </p:tgtEl>
                </p:cond>
              </p:nextCondLst>
            </p:seq>
            <p:seq concurrent="1" nextAc="seek">
              <p:cTn id="5691" restart="whenNotActive" fill="hold" evtFilter="cancelBubble" nodeType="interactiveSeq">
                <p:stCondLst>
                  <p:cond evt="onClick" delay="0">
                    <p:tgtEl>
                      <p:spTgt spid="1139"/>
                    </p:tgtEl>
                  </p:cond>
                </p:stCondLst>
                <p:endSync evt="end" delay="0">
                  <p:rtn val="all"/>
                </p:endSync>
                <p:childTnLst>
                  <p:par>
                    <p:cTn id="5692" fill="hold">
                      <p:stCondLst>
                        <p:cond delay="0"/>
                      </p:stCondLst>
                      <p:childTnLst>
                        <p:par>
                          <p:cTn id="5693" fill="hold">
                            <p:stCondLst>
                              <p:cond delay="0"/>
                            </p:stCondLst>
                            <p:childTnLst>
                              <p:par>
                                <p:cTn id="5694" presetID="1" presetClass="exit" presetSubtype="0" fill="hold" grpId="0" nodeType="clickEffect">
                                  <p:stCondLst>
                                    <p:cond delay="0"/>
                                  </p:stCondLst>
                                  <p:childTnLst>
                                    <p:set>
                                      <p:cBhvr>
                                        <p:cTn id="5695" dur="1" fill="hold">
                                          <p:stCondLst>
                                            <p:cond delay="0"/>
                                          </p:stCondLst>
                                        </p:cTn>
                                        <p:tgtEl>
                                          <p:spTgt spid="1139"/>
                                        </p:tgtEl>
                                        <p:attrNameLst>
                                          <p:attrName>style.visibility</p:attrName>
                                        </p:attrNameLst>
                                      </p:cBhvr>
                                      <p:to>
                                        <p:strVal val="hidden"/>
                                      </p:to>
                                    </p:set>
                                  </p:childTnLst>
                                </p:cTn>
                              </p:par>
                              <p:par>
                                <p:cTn id="5696" presetID="1" presetClass="entr" presetSubtype="0" fill="hold" grpId="0" nodeType="withEffect">
                                  <p:stCondLst>
                                    <p:cond delay="0"/>
                                  </p:stCondLst>
                                  <p:childTnLst>
                                    <p:set>
                                      <p:cBhvr>
                                        <p:cTn id="5697" dur="1" fill="hold">
                                          <p:stCondLst>
                                            <p:cond delay="0"/>
                                          </p:stCondLst>
                                        </p:cTn>
                                        <p:tgtEl>
                                          <p:spTgt spid="1138"/>
                                        </p:tgtEl>
                                        <p:attrNameLst>
                                          <p:attrName>style.visibility</p:attrName>
                                        </p:attrNameLst>
                                      </p:cBhvr>
                                      <p:to>
                                        <p:strVal val="visible"/>
                                      </p:to>
                                    </p:set>
                                  </p:childTnLst>
                                </p:cTn>
                              </p:par>
                            </p:childTnLst>
                          </p:cTn>
                        </p:par>
                      </p:childTnLst>
                    </p:cTn>
                  </p:par>
                </p:childTnLst>
              </p:cTn>
              <p:nextCondLst>
                <p:cond evt="onClick" delay="0">
                  <p:tgtEl>
                    <p:spTgt spid="1139"/>
                  </p:tgtEl>
                </p:cond>
              </p:nextCondLst>
            </p:seq>
            <p:seq concurrent="1" nextAc="seek">
              <p:cTn id="5698" restart="whenNotActive" fill="hold" evtFilter="cancelBubble" nodeType="interactiveSeq">
                <p:stCondLst>
                  <p:cond evt="onClick" delay="0">
                    <p:tgtEl>
                      <p:spTgt spid="1138"/>
                    </p:tgtEl>
                  </p:cond>
                </p:stCondLst>
                <p:endSync evt="end" delay="0">
                  <p:rtn val="all"/>
                </p:endSync>
                <p:childTnLst>
                  <p:par>
                    <p:cTn id="5699" fill="hold">
                      <p:stCondLst>
                        <p:cond delay="0"/>
                      </p:stCondLst>
                      <p:childTnLst>
                        <p:par>
                          <p:cTn id="5700" fill="hold">
                            <p:stCondLst>
                              <p:cond delay="0"/>
                            </p:stCondLst>
                            <p:childTnLst>
                              <p:par>
                                <p:cTn id="5701" presetID="1" presetClass="exit" presetSubtype="0" fill="hold" grpId="1" nodeType="clickEffect">
                                  <p:stCondLst>
                                    <p:cond delay="0"/>
                                  </p:stCondLst>
                                  <p:childTnLst>
                                    <p:set>
                                      <p:cBhvr>
                                        <p:cTn id="5702" dur="1" fill="hold">
                                          <p:stCondLst>
                                            <p:cond delay="0"/>
                                          </p:stCondLst>
                                        </p:cTn>
                                        <p:tgtEl>
                                          <p:spTgt spid="1138"/>
                                        </p:tgtEl>
                                        <p:attrNameLst>
                                          <p:attrName>style.visibility</p:attrName>
                                        </p:attrNameLst>
                                      </p:cBhvr>
                                      <p:to>
                                        <p:strVal val="hidden"/>
                                      </p:to>
                                    </p:set>
                                  </p:childTnLst>
                                </p:cTn>
                              </p:par>
                              <p:par>
                                <p:cTn id="5703" presetID="1" presetClass="entr" presetSubtype="0" fill="hold" grpId="0" nodeType="withEffect">
                                  <p:stCondLst>
                                    <p:cond delay="0"/>
                                  </p:stCondLst>
                                  <p:childTnLst>
                                    <p:set>
                                      <p:cBhvr>
                                        <p:cTn id="5704" dur="1" fill="hold">
                                          <p:stCondLst>
                                            <p:cond delay="0"/>
                                          </p:stCondLst>
                                        </p:cTn>
                                        <p:tgtEl>
                                          <p:spTgt spid="1137"/>
                                        </p:tgtEl>
                                        <p:attrNameLst>
                                          <p:attrName>style.visibility</p:attrName>
                                        </p:attrNameLst>
                                      </p:cBhvr>
                                      <p:to>
                                        <p:strVal val="visible"/>
                                      </p:to>
                                    </p:set>
                                  </p:childTnLst>
                                </p:cTn>
                              </p:par>
                            </p:childTnLst>
                          </p:cTn>
                        </p:par>
                      </p:childTnLst>
                    </p:cTn>
                  </p:par>
                </p:childTnLst>
              </p:cTn>
              <p:nextCondLst>
                <p:cond evt="onClick" delay="0">
                  <p:tgtEl>
                    <p:spTgt spid="1138"/>
                  </p:tgtEl>
                </p:cond>
              </p:nextCondLst>
            </p:seq>
            <p:seq concurrent="1" nextAc="seek">
              <p:cTn id="5705" restart="whenNotActive" fill="hold" evtFilter="cancelBubble" nodeType="interactiveSeq">
                <p:stCondLst>
                  <p:cond evt="onClick" delay="0">
                    <p:tgtEl>
                      <p:spTgt spid="1137"/>
                    </p:tgtEl>
                  </p:cond>
                </p:stCondLst>
                <p:endSync evt="end" delay="0">
                  <p:rtn val="all"/>
                </p:endSync>
                <p:childTnLst>
                  <p:par>
                    <p:cTn id="5706" fill="hold">
                      <p:stCondLst>
                        <p:cond delay="0"/>
                      </p:stCondLst>
                      <p:childTnLst>
                        <p:par>
                          <p:cTn id="5707" fill="hold">
                            <p:stCondLst>
                              <p:cond delay="0"/>
                            </p:stCondLst>
                            <p:childTnLst>
                              <p:par>
                                <p:cTn id="5708" presetID="1" presetClass="exit" presetSubtype="0" fill="hold" grpId="1" nodeType="clickEffect">
                                  <p:stCondLst>
                                    <p:cond delay="0"/>
                                  </p:stCondLst>
                                  <p:childTnLst>
                                    <p:set>
                                      <p:cBhvr>
                                        <p:cTn id="5709" dur="1" fill="hold">
                                          <p:stCondLst>
                                            <p:cond delay="0"/>
                                          </p:stCondLst>
                                        </p:cTn>
                                        <p:tgtEl>
                                          <p:spTgt spid="1137"/>
                                        </p:tgtEl>
                                        <p:attrNameLst>
                                          <p:attrName>style.visibility</p:attrName>
                                        </p:attrNameLst>
                                      </p:cBhvr>
                                      <p:to>
                                        <p:strVal val="hidden"/>
                                      </p:to>
                                    </p:set>
                                  </p:childTnLst>
                                </p:cTn>
                              </p:par>
                              <p:par>
                                <p:cTn id="5710" presetID="1" presetClass="entr" presetSubtype="0" fill="hold" grpId="0" nodeType="withEffect">
                                  <p:stCondLst>
                                    <p:cond delay="0"/>
                                  </p:stCondLst>
                                  <p:childTnLst>
                                    <p:set>
                                      <p:cBhvr>
                                        <p:cTn id="5711" dur="1" fill="hold">
                                          <p:stCondLst>
                                            <p:cond delay="0"/>
                                          </p:stCondLst>
                                        </p:cTn>
                                        <p:tgtEl>
                                          <p:spTgt spid="1136"/>
                                        </p:tgtEl>
                                        <p:attrNameLst>
                                          <p:attrName>style.visibility</p:attrName>
                                        </p:attrNameLst>
                                      </p:cBhvr>
                                      <p:to>
                                        <p:strVal val="visible"/>
                                      </p:to>
                                    </p:set>
                                  </p:childTnLst>
                                </p:cTn>
                              </p:par>
                            </p:childTnLst>
                          </p:cTn>
                        </p:par>
                      </p:childTnLst>
                    </p:cTn>
                  </p:par>
                </p:childTnLst>
              </p:cTn>
              <p:nextCondLst>
                <p:cond evt="onClick" delay="0">
                  <p:tgtEl>
                    <p:spTgt spid="1137"/>
                  </p:tgtEl>
                </p:cond>
              </p:nextCondLst>
            </p:seq>
            <p:seq concurrent="1" nextAc="seek">
              <p:cTn id="5712" restart="whenNotActive" fill="hold" evtFilter="cancelBubble" nodeType="interactiveSeq">
                <p:stCondLst>
                  <p:cond evt="onClick" delay="0">
                    <p:tgtEl>
                      <p:spTgt spid="1136"/>
                    </p:tgtEl>
                  </p:cond>
                </p:stCondLst>
                <p:endSync evt="end" delay="0">
                  <p:rtn val="all"/>
                </p:endSync>
                <p:childTnLst>
                  <p:par>
                    <p:cTn id="5713" fill="hold">
                      <p:stCondLst>
                        <p:cond delay="0"/>
                      </p:stCondLst>
                      <p:childTnLst>
                        <p:par>
                          <p:cTn id="5714" fill="hold">
                            <p:stCondLst>
                              <p:cond delay="0"/>
                            </p:stCondLst>
                            <p:childTnLst>
                              <p:par>
                                <p:cTn id="5715" presetID="1" presetClass="exit" presetSubtype="0" fill="hold" grpId="1" nodeType="clickEffect">
                                  <p:stCondLst>
                                    <p:cond delay="0"/>
                                  </p:stCondLst>
                                  <p:childTnLst>
                                    <p:set>
                                      <p:cBhvr>
                                        <p:cTn id="5716" dur="1" fill="hold">
                                          <p:stCondLst>
                                            <p:cond delay="0"/>
                                          </p:stCondLst>
                                        </p:cTn>
                                        <p:tgtEl>
                                          <p:spTgt spid="1136"/>
                                        </p:tgtEl>
                                        <p:attrNameLst>
                                          <p:attrName>style.visibility</p:attrName>
                                        </p:attrNameLst>
                                      </p:cBhvr>
                                      <p:to>
                                        <p:strVal val="hidden"/>
                                      </p:to>
                                    </p:set>
                                  </p:childTnLst>
                                </p:cTn>
                              </p:par>
                              <p:par>
                                <p:cTn id="5717" presetID="1" presetClass="entr" presetSubtype="0" fill="hold" grpId="0" nodeType="withEffect">
                                  <p:stCondLst>
                                    <p:cond delay="0"/>
                                  </p:stCondLst>
                                  <p:childTnLst>
                                    <p:set>
                                      <p:cBhvr>
                                        <p:cTn id="5718" dur="1" fill="hold">
                                          <p:stCondLst>
                                            <p:cond delay="0"/>
                                          </p:stCondLst>
                                        </p:cTn>
                                        <p:tgtEl>
                                          <p:spTgt spid="1135"/>
                                        </p:tgtEl>
                                        <p:attrNameLst>
                                          <p:attrName>style.visibility</p:attrName>
                                        </p:attrNameLst>
                                      </p:cBhvr>
                                      <p:to>
                                        <p:strVal val="visible"/>
                                      </p:to>
                                    </p:set>
                                  </p:childTnLst>
                                </p:cTn>
                              </p:par>
                            </p:childTnLst>
                          </p:cTn>
                        </p:par>
                      </p:childTnLst>
                    </p:cTn>
                  </p:par>
                </p:childTnLst>
              </p:cTn>
              <p:nextCondLst>
                <p:cond evt="onClick" delay="0">
                  <p:tgtEl>
                    <p:spTgt spid="1136"/>
                  </p:tgtEl>
                </p:cond>
              </p:nextCondLst>
            </p:seq>
            <p:seq concurrent="1" nextAc="seek">
              <p:cTn id="5719" restart="whenNotActive" fill="hold" evtFilter="cancelBubble" nodeType="interactiveSeq">
                <p:stCondLst>
                  <p:cond evt="onClick" delay="0">
                    <p:tgtEl>
                      <p:spTgt spid="1135"/>
                    </p:tgtEl>
                  </p:cond>
                </p:stCondLst>
                <p:endSync evt="end" delay="0">
                  <p:rtn val="all"/>
                </p:endSync>
                <p:childTnLst>
                  <p:par>
                    <p:cTn id="5720" fill="hold">
                      <p:stCondLst>
                        <p:cond delay="0"/>
                      </p:stCondLst>
                      <p:childTnLst>
                        <p:par>
                          <p:cTn id="5721" fill="hold">
                            <p:stCondLst>
                              <p:cond delay="0"/>
                            </p:stCondLst>
                            <p:childTnLst>
                              <p:par>
                                <p:cTn id="5722" presetID="1" presetClass="exit" presetSubtype="0" fill="hold" grpId="1" nodeType="clickEffect">
                                  <p:stCondLst>
                                    <p:cond delay="0"/>
                                  </p:stCondLst>
                                  <p:childTnLst>
                                    <p:set>
                                      <p:cBhvr>
                                        <p:cTn id="5723" dur="1" fill="hold">
                                          <p:stCondLst>
                                            <p:cond delay="0"/>
                                          </p:stCondLst>
                                        </p:cTn>
                                        <p:tgtEl>
                                          <p:spTgt spid="1135"/>
                                        </p:tgtEl>
                                        <p:attrNameLst>
                                          <p:attrName>style.visibility</p:attrName>
                                        </p:attrNameLst>
                                      </p:cBhvr>
                                      <p:to>
                                        <p:strVal val="hidden"/>
                                      </p:to>
                                    </p:set>
                                  </p:childTnLst>
                                </p:cTn>
                              </p:par>
                              <p:par>
                                <p:cTn id="5724" presetID="1" presetClass="entr" presetSubtype="0" fill="hold" grpId="0" nodeType="withEffect">
                                  <p:stCondLst>
                                    <p:cond delay="0"/>
                                  </p:stCondLst>
                                  <p:childTnLst>
                                    <p:set>
                                      <p:cBhvr>
                                        <p:cTn id="5725" dur="1" fill="hold">
                                          <p:stCondLst>
                                            <p:cond delay="0"/>
                                          </p:stCondLst>
                                        </p:cTn>
                                        <p:tgtEl>
                                          <p:spTgt spid="1134"/>
                                        </p:tgtEl>
                                        <p:attrNameLst>
                                          <p:attrName>style.visibility</p:attrName>
                                        </p:attrNameLst>
                                      </p:cBhvr>
                                      <p:to>
                                        <p:strVal val="visible"/>
                                      </p:to>
                                    </p:set>
                                  </p:childTnLst>
                                </p:cTn>
                              </p:par>
                            </p:childTnLst>
                          </p:cTn>
                        </p:par>
                      </p:childTnLst>
                    </p:cTn>
                  </p:par>
                </p:childTnLst>
              </p:cTn>
              <p:nextCondLst>
                <p:cond evt="onClick" delay="0">
                  <p:tgtEl>
                    <p:spTgt spid="1135"/>
                  </p:tgtEl>
                </p:cond>
              </p:nextCondLst>
            </p:seq>
            <p:seq concurrent="1" nextAc="seek">
              <p:cTn id="5726" restart="whenNotActive" fill="hold" evtFilter="cancelBubble" nodeType="interactiveSeq">
                <p:stCondLst>
                  <p:cond evt="onClick" delay="0">
                    <p:tgtEl>
                      <p:spTgt spid="1134"/>
                    </p:tgtEl>
                  </p:cond>
                </p:stCondLst>
                <p:endSync evt="end" delay="0">
                  <p:rtn val="all"/>
                </p:endSync>
                <p:childTnLst>
                  <p:par>
                    <p:cTn id="5727" fill="hold">
                      <p:stCondLst>
                        <p:cond delay="0"/>
                      </p:stCondLst>
                      <p:childTnLst>
                        <p:par>
                          <p:cTn id="5728" fill="hold">
                            <p:stCondLst>
                              <p:cond delay="0"/>
                            </p:stCondLst>
                            <p:childTnLst>
                              <p:par>
                                <p:cTn id="5729" presetID="1" presetClass="exit" presetSubtype="0" fill="hold" grpId="1" nodeType="clickEffect">
                                  <p:stCondLst>
                                    <p:cond delay="0"/>
                                  </p:stCondLst>
                                  <p:childTnLst>
                                    <p:set>
                                      <p:cBhvr>
                                        <p:cTn id="5730" dur="1" fill="hold">
                                          <p:stCondLst>
                                            <p:cond delay="0"/>
                                          </p:stCondLst>
                                        </p:cTn>
                                        <p:tgtEl>
                                          <p:spTgt spid="1134"/>
                                        </p:tgtEl>
                                        <p:attrNameLst>
                                          <p:attrName>style.visibility</p:attrName>
                                        </p:attrNameLst>
                                      </p:cBhvr>
                                      <p:to>
                                        <p:strVal val="hidden"/>
                                      </p:to>
                                    </p:set>
                                  </p:childTnLst>
                                </p:cTn>
                              </p:par>
                              <p:par>
                                <p:cTn id="5731" presetID="1" presetClass="entr" presetSubtype="0" fill="hold" grpId="0" nodeType="withEffect">
                                  <p:stCondLst>
                                    <p:cond delay="0"/>
                                  </p:stCondLst>
                                  <p:childTnLst>
                                    <p:set>
                                      <p:cBhvr>
                                        <p:cTn id="5732" dur="1" fill="hold">
                                          <p:stCondLst>
                                            <p:cond delay="0"/>
                                          </p:stCondLst>
                                        </p:cTn>
                                        <p:tgtEl>
                                          <p:spTgt spid="1133"/>
                                        </p:tgtEl>
                                        <p:attrNameLst>
                                          <p:attrName>style.visibility</p:attrName>
                                        </p:attrNameLst>
                                      </p:cBhvr>
                                      <p:to>
                                        <p:strVal val="visible"/>
                                      </p:to>
                                    </p:set>
                                  </p:childTnLst>
                                </p:cTn>
                              </p:par>
                            </p:childTnLst>
                          </p:cTn>
                        </p:par>
                      </p:childTnLst>
                    </p:cTn>
                  </p:par>
                </p:childTnLst>
              </p:cTn>
              <p:nextCondLst>
                <p:cond evt="onClick" delay="0">
                  <p:tgtEl>
                    <p:spTgt spid="1134"/>
                  </p:tgtEl>
                </p:cond>
              </p:nextCondLst>
            </p:seq>
            <p:seq concurrent="1" nextAc="seek">
              <p:cTn id="5733" restart="whenNotActive" fill="hold" evtFilter="cancelBubble" nodeType="interactiveSeq">
                <p:stCondLst>
                  <p:cond evt="onClick" delay="0">
                    <p:tgtEl>
                      <p:spTgt spid="1133"/>
                    </p:tgtEl>
                  </p:cond>
                </p:stCondLst>
                <p:endSync evt="end" delay="0">
                  <p:rtn val="all"/>
                </p:endSync>
                <p:childTnLst>
                  <p:par>
                    <p:cTn id="5734" fill="hold">
                      <p:stCondLst>
                        <p:cond delay="0"/>
                      </p:stCondLst>
                      <p:childTnLst>
                        <p:par>
                          <p:cTn id="5735" fill="hold">
                            <p:stCondLst>
                              <p:cond delay="0"/>
                            </p:stCondLst>
                            <p:childTnLst>
                              <p:par>
                                <p:cTn id="5736" presetID="1" presetClass="exit" presetSubtype="0" fill="hold" grpId="1" nodeType="clickEffect">
                                  <p:stCondLst>
                                    <p:cond delay="0"/>
                                  </p:stCondLst>
                                  <p:childTnLst>
                                    <p:set>
                                      <p:cBhvr>
                                        <p:cTn id="5737" dur="1" fill="hold">
                                          <p:stCondLst>
                                            <p:cond delay="0"/>
                                          </p:stCondLst>
                                        </p:cTn>
                                        <p:tgtEl>
                                          <p:spTgt spid="1133"/>
                                        </p:tgtEl>
                                        <p:attrNameLst>
                                          <p:attrName>style.visibility</p:attrName>
                                        </p:attrNameLst>
                                      </p:cBhvr>
                                      <p:to>
                                        <p:strVal val="hidden"/>
                                      </p:to>
                                    </p:set>
                                  </p:childTnLst>
                                </p:cTn>
                              </p:par>
                              <p:par>
                                <p:cTn id="5738" presetID="1" presetClass="entr" presetSubtype="0" fill="hold" grpId="0" nodeType="withEffect">
                                  <p:stCondLst>
                                    <p:cond delay="0"/>
                                  </p:stCondLst>
                                  <p:childTnLst>
                                    <p:set>
                                      <p:cBhvr>
                                        <p:cTn id="5739" dur="1" fill="hold">
                                          <p:stCondLst>
                                            <p:cond delay="0"/>
                                          </p:stCondLst>
                                        </p:cTn>
                                        <p:tgtEl>
                                          <p:spTgt spid="1132"/>
                                        </p:tgtEl>
                                        <p:attrNameLst>
                                          <p:attrName>style.visibility</p:attrName>
                                        </p:attrNameLst>
                                      </p:cBhvr>
                                      <p:to>
                                        <p:strVal val="visible"/>
                                      </p:to>
                                    </p:set>
                                  </p:childTnLst>
                                </p:cTn>
                              </p:par>
                            </p:childTnLst>
                          </p:cTn>
                        </p:par>
                      </p:childTnLst>
                    </p:cTn>
                  </p:par>
                </p:childTnLst>
              </p:cTn>
              <p:nextCondLst>
                <p:cond evt="onClick" delay="0">
                  <p:tgtEl>
                    <p:spTgt spid="1133"/>
                  </p:tgtEl>
                </p:cond>
              </p:nextCondLst>
            </p:seq>
            <p:seq concurrent="1" nextAc="seek">
              <p:cTn id="5740" restart="whenNotActive" fill="hold" evtFilter="cancelBubble" nodeType="interactiveSeq">
                <p:stCondLst>
                  <p:cond evt="onClick" delay="0">
                    <p:tgtEl>
                      <p:spTgt spid="1132"/>
                    </p:tgtEl>
                  </p:cond>
                </p:stCondLst>
                <p:endSync evt="end" delay="0">
                  <p:rtn val="all"/>
                </p:endSync>
                <p:childTnLst>
                  <p:par>
                    <p:cTn id="5741" fill="hold">
                      <p:stCondLst>
                        <p:cond delay="0"/>
                      </p:stCondLst>
                      <p:childTnLst>
                        <p:par>
                          <p:cTn id="5742" fill="hold">
                            <p:stCondLst>
                              <p:cond delay="0"/>
                            </p:stCondLst>
                            <p:childTnLst>
                              <p:par>
                                <p:cTn id="5743" presetID="1" presetClass="exit" presetSubtype="0" fill="hold" grpId="1" nodeType="clickEffect">
                                  <p:stCondLst>
                                    <p:cond delay="0"/>
                                  </p:stCondLst>
                                  <p:childTnLst>
                                    <p:set>
                                      <p:cBhvr>
                                        <p:cTn id="5744" dur="1" fill="hold">
                                          <p:stCondLst>
                                            <p:cond delay="0"/>
                                          </p:stCondLst>
                                        </p:cTn>
                                        <p:tgtEl>
                                          <p:spTgt spid="1132"/>
                                        </p:tgtEl>
                                        <p:attrNameLst>
                                          <p:attrName>style.visibility</p:attrName>
                                        </p:attrNameLst>
                                      </p:cBhvr>
                                      <p:to>
                                        <p:strVal val="hidden"/>
                                      </p:to>
                                    </p:set>
                                  </p:childTnLst>
                                </p:cTn>
                              </p:par>
                              <p:par>
                                <p:cTn id="5745" presetID="1" presetClass="entr" presetSubtype="0" fill="hold" grpId="1" nodeType="withEffect">
                                  <p:stCondLst>
                                    <p:cond delay="0"/>
                                  </p:stCondLst>
                                  <p:childTnLst>
                                    <p:set>
                                      <p:cBhvr>
                                        <p:cTn id="5746" dur="1" fill="hold">
                                          <p:stCondLst>
                                            <p:cond delay="0"/>
                                          </p:stCondLst>
                                        </p:cTn>
                                        <p:tgtEl>
                                          <p:spTgt spid="1141"/>
                                        </p:tgtEl>
                                        <p:attrNameLst>
                                          <p:attrName>style.visibility</p:attrName>
                                        </p:attrNameLst>
                                      </p:cBhvr>
                                      <p:to>
                                        <p:strVal val="visible"/>
                                      </p:to>
                                    </p:set>
                                  </p:childTnLst>
                                </p:cTn>
                              </p:par>
                            </p:childTnLst>
                          </p:cTn>
                        </p:par>
                      </p:childTnLst>
                    </p:cTn>
                  </p:par>
                </p:childTnLst>
              </p:cTn>
              <p:nextCondLst>
                <p:cond evt="onClick" delay="0">
                  <p:tgtEl>
                    <p:spTgt spid="1132"/>
                  </p:tgtEl>
                </p:cond>
              </p:nextCondLst>
            </p:seq>
            <p:seq concurrent="1" nextAc="seek">
              <p:cTn id="5747" restart="whenNotActive" fill="hold" evtFilter="cancelBubble" nodeType="interactiveSeq">
                <p:stCondLst>
                  <p:cond evt="onClick" delay="0">
                    <p:tgtEl>
                      <p:spTgt spid="1152"/>
                    </p:tgtEl>
                  </p:cond>
                </p:stCondLst>
                <p:endSync evt="end" delay="0">
                  <p:rtn val="all"/>
                </p:endSync>
                <p:childTnLst>
                  <p:par>
                    <p:cTn id="5748" fill="hold">
                      <p:stCondLst>
                        <p:cond delay="0"/>
                      </p:stCondLst>
                      <p:childTnLst>
                        <p:par>
                          <p:cTn id="5749" fill="hold">
                            <p:stCondLst>
                              <p:cond delay="0"/>
                            </p:stCondLst>
                            <p:childTnLst>
                              <p:par>
                                <p:cTn id="5750" presetID="1" presetClass="exit" presetSubtype="0" fill="hold" grpId="0" nodeType="clickEffect">
                                  <p:stCondLst>
                                    <p:cond delay="0"/>
                                  </p:stCondLst>
                                  <p:childTnLst>
                                    <p:set>
                                      <p:cBhvr>
                                        <p:cTn id="5751" dur="1" fill="hold">
                                          <p:stCondLst>
                                            <p:cond delay="0"/>
                                          </p:stCondLst>
                                        </p:cTn>
                                        <p:tgtEl>
                                          <p:spTgt spid="1152"/>
                                        </p:tgtEl>
                                        <p:attrNameLst>
                                          <p:attrName>style.visibility</p:attrName>
                                        </p:attrNameLst>
                                      </p:cBhvr>
                                      <p:to>
                                        <p:strVal val="hidden"/>
                                      </p:to>
                                    </p:set>
                                  </p:childTnLst>
                                </p:cTn>
                              </p:par>
                              <p:par>
                                <p:cTn id="5752" presetID="1" presetClass="entr" presetSubtype="0" fill="hold" grpId="1" nodeType="withEffect">
                                  <p:stCondLst>
                                    <p:cond delay="0"/>
                                  </p:stCondLst>
                                  <p:childTnLst>
                                    <p:set>
                                      <p:cBhvr>
                                        <p:cTn id="5753" dur="1" fill="hold">
                                          <p:stCondLst>
                                            <p:cond delay="0"/>
                                          </p:stCondLst>
                                        </p:cTn>
                                        <p:tgtEl>
                                          <p:spTgt spid="1151"/>
                                        </p:tgtEl>
                                        <p:attrNameLst>
                                          <p:attrName>style.visibility</p:attrName>
                                        </p:attrNameLst>
                                      </p:cBhvr>
                                      <p:to>
                                        <p:strVal val="visible"/>
                                      </p:to>
                                    </p:set>
                                  </p:childTnLst>
                                </p:cTn>
                              </p:par>
                            </p:childTnLst>
                          </p:cTn>
                        </p:par>
                      </p:childTnLst>
                    </p:cTn>
                  </p:par>
                </p:childTnLst>
              </p:cTn>
              <p:nextCondLst>
                <p:cond evt="onClick" delay="0">
                  <p:tgtEl>
                    <p:spTgt spid="1152"/>
                  </p:tgtEl>
                </p:cond>
              </p:nextCondLst>
            </p:seq>
            <p:seq concurrent="1" nextAc="seek">
              <p:cTn id="5754" restart="whenNotActive" fill="hold" evtFilter="cancelBubble" nodeType="interactiveSeq">
                <p:stCondLst>
                  <p:cond evt="onClick" delay="0">
                    <p:tgtEl>
                      <p:spTgt spid="1151"/>
                    </p:tgtEl>
                  </p:cond>
                </p:stCondLst>
                <p:endSync evt="end" delay="0">
                  <p:rtn val="all"/>
                </p:endSync>
                <p:childTnLst>
                  <p:par>
                    <p:cTn id="5755" fill="hold">
                      <p:stCondLst>
                        <p:cond delay="0"/>
                      </p:stCondLst>
                      <p:childTnLst>
                        <p:par>
                          <p:cTn id="5756" fill="hold">
                            <p:stCondLst>
                              <p:cond delay="0"/>
                            </p:stCondLst>
                            <p:childTnLst>
                              <p:par>
                                <p:cTn id="5757" presetID="1" presetClass="exit" presetSubtype="0" fill="hold" grpId="0" nodeType="clickEffect">
                                  <p:stCondLst>
                                    <p:cond delay="0"/>
                                  </p:stCondLst>
                                  <p:childTnLst>
                                    <p:set>
                                      <p:cBhvr>
                                        <p:cTn id="5758" dur="1" fill="hold">
                                          <p:stCondLst>
                                            <p:cond delay="0"/>
                                          </p:stCondLst>
                                        </p:cTn>
                                        <p:tgtEl>
                                          <p:spTgt spid="1151"/>
                                        </p:tgtEl>
                                        <p:attrNameLst>
                                          <p:attrName>style.visibility</p:attrName>
                                        </p:attrNameLst>
                                      </p:cBhvr>
                                      <p:to>
                                        <p:strVal val="hidden"/>
                                      </p:to>
                                    </p:set>
                                  </p:childTnLst>
                                </p:cTn>
                              </p:par>
                              <p:par>
                                <p:cTn id="5759" presetID="1" presetClass="entr" presetSubtype="0" fill="hold" grpId="1" nodeType="withEffect">
                                  <p:stCondLst>
                                    <p:cond delay="0"/>
                                  </p:stCondLst>
                                  <p:childTnLst>
                                    <p:set>
                                      <p:cBhvr>
                                        <p:cTn id="5760" dur="1" fill="hold">
                                          <p:stCondLst>
                                            <p:cond delay="0"/>
                                          </p:stCondLst>
                                        </p:cTn>
                                        <p:tgtEl>
                                          <p:spTgt spid="1150"/>
                                        </p:tgtEl>
                                        <p:attrNameLst>
                                          <p:attrName>style.visibility</p:attrName>
                                        </p:attrNameLst>
                                      </p:cBhvr>
                                      <p:to>
                                        <p:strVal val="visible"/>
                                      </p:to>
                                    </p:set>
                                  </p:childTnLst>
                                </p:cTn>
                              </p:par>
                            </p:childTnLst>
                          </p:cTn>
                        </p:par>
                      </p:childTnLst>
                    </p:cTn>
                  </p:par>
                </p:childTnLst>
              </p:cTn>
              <p:nextCondLst>
                <p:cond evt="onClick" delay="0">
                  <p:tgtEl>
                    <p:spTgt spid="1151"/>
                  </p:tgtEl>
                </p:cond>
              </p:nextCondLst>
            </p:seq>
            <p:seq concurrent="1" nextAc="seek">
              <p:cTn id="5761" restart="whenNotActive" fill="hold" evtFilter="cancelBubble" nodeType="interactiveSeq">
                <p:stCondLst>
                  <p:cond evt="onClick" delay="0">
                    <p:tgtEl>
                      <p:spTgt spid="1150"/>
                    </p:tgtEl>
                  </p:cond>
                </p:stCondLst>
                <p:endSync evt="end" delay="0">
                  <p:rtn val="all"/>
                </p:endSync>
                <p:childTnLst>
                  <p:par>
                    <p:cTn id="5762" fill="hold">
                      <p:stCondLst>
                        <p:cond delay="0"/>
                      </p:stCondLst>
                      <p:childTnLst>
                        <p:par>
                          <p:cTn id="5763" fill="hold">
                            <p:stCondLst>
                              <p:cond delay="0"/>
                            </p:stCondLst>
                            <p:childTnLst>
                              <p:par>
                                <p:cTn id="5764" presetID="1" presetClass="exit" presetSubtype="0" fill="hold" grpId="0" nodeType="clickEffect">
                                  <p:stCondLst>
                                    <p:cond delay="0"/>
                                  </p:stCondLst>
                                  <p:childTnLst>
                                    <p:set>
                                      <p:cBhvr>
                                        <p:cTn id="5765" dur="1" fill="hold">
                                          <p:stCondLst>
                                            <p:cond delay="0"/>
                                          </p:stCondLst>
                                        </p:cTn>
                                        <p:tgtEl>
                                          <p:spTgt spid="1150"/>
                                        </p:tgtEl>
                                        <p:attrNameLst>
                                          <p:attrName>style.visibility</p:attrName>
                                        </p:attrNameLst>
                                      </p:cBhvr>
                                      <p:to>
                                        <p:strVal val="hidden"/>
                                      </p:to>
                                    </p:set>
                                  </p:childTnLst>
                                </p:cTn>
                              </p:par>
                              <p:par>
                                <p:cTn id="5766" presetID="1" presetClass="entr" presetSubtype="0" fill="hold" grpId="0" nodeType="withEffect">
                                  <p:stCondLst>
                                    <p:cond delay="0"/>
                                  </p:stCondLst>
                                  <p:childTnLst>
                                    <p:set>
                                      <p:cBhvr>
                                        <p:cTn id="5767" dur="1" fill="hold">
                                          <p:stCondLst>
                                            <p:cond delay="0"/>
                                          </p:stCondLst>
                                        </p:cTn>
                                        <p:tgtEl>
                                          <p:spTgt spid="1149"/>
                                        </p:tgtEl>
                                        <p:attrNameLst>
                                          <p:attrName>style.visibility</p:attrName>
                                        </p:attrNameLst>
                                      </p:cBhvr>
                                      <p:to>
                                        <p:strVal val="visible"/>
                                      </p:to>
                                    </p:set>
                                  </p:childTnLst>
                                </p:cTn>
                              </p:par>
                            </p:childTnLst>
                          </p:cTn>
                        </p:par>
                      </p:childTnLst>
                    </p:cTn>
                  </p:par>
                </p:childTnLst>
              </p:cTn>
              <p:nextCondLst>
                <p:cond evt="onClick" delay="0">
                  <p:tgtEl>
                    <p:spTgt spid="1150"/>
                  </p:tgtEl>
                </p:cond>
              </p:nextCondLst>
            </p:seq>
            <p:seq concurrent="1" nextAc="seek">
              <p:cTn id="5768" restart="whenNotActive" fill="hold" evtFilter="cancelBubble" nodeType="interactiveSeq">
                <p:stCondLst>
                  <p:cond evt="onClick" delay="0">
                    <p:tgtEl>
                      <p:spTgt spid="1149"/>
                    </p:tgtEl>
                  </p:cond>
                </p:stCondLst>
                <p:endSync evt="end" delay="0">
                  <p:rtn val="all"/>
                </p:endSync>
                <p:childTnLst>
                  <p:par>
                    <p:cTn id="5769" fill="hold">
                      <p:stCondLst>
                        <p:cond delay="0"/>
                      </p:stCondLst>
                      <p:childTnLst>
                        <p:par>
                          <p:cTn id="5770" fill="hold">
                            <p:stCondLst>
                              <p:cond delay="0"/>
                            </p:stCondLst>
                            <p:childTnLst>
                              <p:par>
                                <p:cTn id="5771" presetID="1" presetClass="exit" presetSubtype="0" fill="hold" grpId="1" nodeType="clickEffect">
                                  <p:stCondLst>
                                    <p:cond delay="0"/>
                                  </p:stCondLst>
                                  <p:childTnLst>
                                    <p:set>
                                      <p:cBhvr>
                                        <p:cTn id="5772" dur="1" fill="hold">
                                          <p:stCondLst>
                                            <p:cond delay="0"/>
                                          </p:stCondLst>
                                        </p:cTn>
                                        <p:tgtEl>
                                          <p:spTgt spid="1149"/>
                                        </p:tgtEl>
                                        <p:attrNameLst>
                                          <p:attrName>style.visibility</p:attrName>
                                        </p:attrNameLst>
                                      </p:cBhvr>
                                      <p:to>
                                        <p:strVal val="hidden"/>
                                      </p:to>
                                    </p:set>
                                  </p:childTnLst>
                                </p:cTn>
                              </p:par>
                              <p:par>
                                <p:cTn id="5773" presetID="1" presetClass="entr" presetSubtype="0" fill="hold" grpId="0" nodeType="withEffect">
                                  <p:stCondLst>
                                    <p:cond delay="0"/>
                                  </p:stCondLst>
                                  <p:childTnLst>
                                    <p:set>
                                      <p:cBhvr>
                                        <p:cTn id="5774" dur="1" fill="hold">
                                          <p:stCondLst>
                                            <p:cond delay="0"/>
                                          </p:stCondLst>
                                        </p:cTn>
                                        <p:tgtEl>
                                          <p:spTgt spid="1148"/>
                                        </p:tgtEl>
                                        <p:attrNameLst>
                                          <p:attrName>style.visibility</p:attrName>
                                        </p:attrNameLst>
                                      </p:cBhvr>
                                      <p:to>
                                        <p:strVal val="visible"/>
                                      </p:to>
                                    </p:set>
                                  </p:childTnLst>
                                </p:cTn>
                              </p:par>
                            </p:childTnLst>
                          </p:cTn>
                        </p:par>
                      </p:childTnLst>
                    </p:cTn>
                  </p:par>
                </p:childTnLst>
              </p:cTn>
              <p:nextCondLst>
                <p:cond evt="onClick" delay="0">
                  <p:tgtEl>
                    <p:spTgt spid="1149"/>
                  </p:tgtEl>
                </p:cond>
              </p:nextCondLst>
            </p:seq>
            <p:seq concurrent="1" nextAc="seek">
              <p:cTn id="5775" restart="whenNotActive" fill="hold" evtFilter="cancelBubble" nodeType="interactiveSeq">
                <p:stCondLst>
                  <p:cond evt="onClick" delay="0">
                    <p:tgtEl>
                      <p:spTgt spid="1148"/>
                    </p:tgtEl>
                  </p:cond>
                </p:stCondLst>
                <p:endSync evt="end" delay="0">
                  <p:rtn val="all"/>
                </p:endSync>
                <p:childTnLst>
                  <p:par>
                    <p:cTn id="5776" fill="hold">
                      <p:stCondLst>
                        <p:cond delay="0"/>
                      </p:stCondLst>
                      <p:childTnLst>
                        <p:par>
                          <p:cTn id="5777" fill="hold">
                            <p:stCondLst>
                              <p:cond delay="0"/>
                            </p:stCondLst>
                            <p:childTnLst>
                              <p:par>
                                <p:cTn id="5778" presetID="1" presetClass="exit" presetSubtype="0" fill="hold" grpId="1" nodeType="clickEffect">
                                  <p:stCondLst>
                                    <p:cond delay="0"/>
                                  </p:stCondLst>
                                  <p:childTnLst>
                                    <p:set>
                                      <p:cBhvr>
                                        <p:cTn id="5779" dur="1" fill="hold">
                                          <p:stCondLst>
                                            <p:cond delay="0"/>
                                          </p:stCondLst>
                                        </p:cTn>
                                        <p:tgtEl>
                                          <p:spTgt spid="1148"/>
                                        </p:tgtEl>
                                        <p:attrNameLst>
                                          <p:attrName>style.visibility</p:attrName>
                                        </p:attrNameLst>
                                      </p:cBhvr>
                                      <p:to>
                                        <p:strVal val="hidden"/>
                                      </p:to>
                                    </p:set>
                                  </p:childTnLst>
                                </p:cTn>
                              </p:par>
                              <p:par>
                                <p:cTn id="5780" presetID="1" presetClass="entr" presetSubtype="0" fill="hold" grpId="0" nodeType="withEffect">
                                  <p:stCondLst>
                                    <p:cond delay="0"/>
                                  </p:stCondLst>
                                  <p:childTnLst>
                                    <p:set>
                                      <p:cBhvr>
                                        <p:cTn id="5781" dur="1" fill="hold">
                                          <p:stCondLst>
                                            <p:cond delay="0"/>
                                          </p:stCondLst>
                                        </p:cTn>
                                        <p:tgtEl>
                                          <p:spTgt spid="1147"/>
                                        </p:tgtEl>
                                        <p:attrNameLst>
                                          <p:attrName>style.visibility</p:attrName>
                                        </p:attrNameLst>
                                      </p:cBhvr>
                                      <p:to>
                                        <p:strVal val="visible"/>
                                      </p:to>
                                    </p:set>
                                  </p:childTnLst>
                                </p:cTn>
                              </p:par>
                            </p:childTnLst>
                          </p:cTn>
                        </p:par>
                      </p:childTnLst>
                    </p:cTn>
                  </p:par>
                </p:childTnLst>
              </p:cTn>
              <p:nextCondLst>
                <p:cond evt="onClick" delay="0">
                  <p:tgtEl>
                    <p:spTgt spid="1148"/>
                  </p:tgtEl>
                </p:cond>
              </p:nextCondLst>
            </p:seq>
            <p:seq concurrent="1" nextAc="seek">
              <p:cTn id="5782" restart="whenNotActive" fill="hold" evtFilter="cancelBubble" nodeType="interactiveSeq">
                <p:stCondLst>
                  <p:cond evt="onClick" delay="0">
                    <p:tgtEl>
                      <p:spTgt spid="1147"/>
                    </p:tgtEl>
                  </p:cond>
                </p:stCondLst>
                <p:endSync evt="end" delay="0">
                  <p:rtn val="all"/>
                </p:endSync>
                <p:childTnLst>
                  <p:par>
                    <p:cTn id="5783" fill="hold">
                      <p:stCondLst>
                        <p:cond delay="0"/>
                      </p:stCondLst>
                      <p:childTnLst>
                        <p:par>
                          <p:cTn id="5784" fill="hold">
                            <p:stCondLst>
                              <p:cond delay="0"/>
                            </p:stCondLst>
                            <p:childTnLst>
                              <p:par>
                                <p:cTn id="5785" presetID="1" presetClass="exit" presetSubtype="0" fill="hold" grpId="1" nodeType="clickEffect">
                                  <p:stCondLst>
                                    <p:cond delay="0"/>
                                  </p:stCondLst>
                                  <p:childTnLst>
                                    <p:set>
                                      <p:cBhvr>
                                        <p:cTn id="5786" dur="1" fill="hold">
                                          <p:stCondLst>
                                            <p:cond delay="0"/>
                                          </p:stCondLst>
                                        </p:cTn>
                                        <p:tgtEl>
                                          <p:spTgt spid="1147"/>
                                        </p:tgtEl>
                                        <p:attrNameLst>
                                          <p:attrName>style.visibility</p:attrName>
                                        </p:attrNameLst>
                                      </p:cBhvr>
                                      <p:to>
                                        <p:strVal val="hidden"/>
                                      </p:to>
                                    </p:set>
                                  </p:childTnLst>
                                </p:cTn>
                              </p:par>
                              <p:par>
                                <p:cTn id="5787" presetID="1" presetClass="entr" presetSubtype="0" fill="hold" grpId="0" nodeType="withEffect">
                                  <p:stCondLst>
                                    <p:cond delay="0"/>
                                  </p:stCondLst>
                                  <p:childTnLst>
                                    <p:set>
                                      <p:cBhvr>
                                        <p:cTn id="5788" dur="1" fill="hold">
                                          <p:stCondLst>
                                            <p:cond delay="0"/>
                                          </p:stCondLst>
                                        </p:cTn>
                                        <p:tgtEl>
                                          <p:spTgt spid="1146"/>
                                        </p:tgtEl>
                                        <p:attrNameLst>
                                          <p:attrName>style.visibility</p:attrName>
                                        </p:attrNameLst>
                                      </p:cBhvr>
                                      <p:to>
                                        <p:strVal val="visible"/>
                                      </p:to>
                                    </p:set>
                                  </p:childTnLst>
                                </p:cTn>
                              </p:par>
                            </p:childTnLst>
                          </p:cTn>
                        </p:par>
                      </p:childTnLst>
                    </p:cTn>
                  </p:par>
                </p:childTnLst>
              </p:cTn>
              <p:nextCondLst>
                <p:cond evt="onClick" delay="0">
                  <p:tgtEl>
                    <p:spTgt spid="1147"/>
                  </p:tgtEl>
                </p:cond>
              </p:nextCondLst>
            </p:seq>
            <p:seq concurrent="1" nextAc="seek">
              <p:cTn id="5789" restart="whenNotActive" fill="hold" evtFilter="cancelBubble" nodeType="interactiveSeq">
                <p:stCondLst>
                  <p:cond evt="onClick" delay="0">
                    <p:tgtEl>
                      <p:spTgt spid="1146"/>
                    </p:tgtEl>
                  </p:cond>
                </p:stCondLst>
                <p:endSync evt="end" delay="0">
                  <p:rtn val="all"/>
                </p:endSync>
                <p:childTnLst>
                  <p:par>
                    <p:cTn id="5790" fill="hold">
                      <p:stCondLst>
                        <p:cond delay="0"/>
                      </p:stCondLst>
                      <p:childTnLst>
                        <p:par>
                          <p:cTn id="5791" fill="hold">
                            <p:stCondLst>
                              <p:cond delay="0"/>
                            </p:stCondLst>
                            <p:childTnLst>
                              <p:par>
                                <p:cTn id="5792" presetID="1" presetClass="exit" presetSubtype="0" fill="hold" grpId="1" nodeType="clickEffect">
                                  <p:stCondLst>
                                    <p:cond delay="0"/>
                                  </p:stCondLst>
                                  <p:childTnLst>
                                    <p:set>
                                      <p:cBhvr>
                                        <p:cTn id="5793" dur="1" fill="hold">
                                          <p:stCondLst>
                                            <p:cond delay="0"/>
                                          </p:stCondLst>
                                        </p:cTn>
                                        <p:tgtEl>
                                          <p:spTgt spid="1146"/>
                                        </p:tgtEl>
                                        <p:attrNameLst>
                                          <p:attrName>style.visibility</p:attrName>
                                        </p:attrNameLst>
                                      </p:cBhvr>
                                      <p:to>
                                        <p:strVal val="hidden"/>
                                      </p:to>
                                    </p:set>
                                  </p:childTnLst>
                                </p:cTn>
                              </p:par>
                              <p:par>
                                <p:cTn id="5794" presetID="1" presetClass="entr" presetSubtype="0" fill="hold" grpId="0" nodeType="withEffect">
                                  <p:stCondLst>
                                    <p:cond delay="0"/>
                                  </p:stCondLst>
                                  <p:childTnLst>
                                    <p:set>
                                      <p:cBhvr>
                                        <p:cTn id="5795" dur="1" fill="hold">
                                          <p:stCondLst>
                                            <p:cond delay="0"/>
                                          </p:stCondLst>
                                        </p:cTn>
                                        <p:tgtEl>
                                          <p:spTgt spid="1145"/>
                                        </p:tgtEl>
                                        <p:attrNameLst>
                                          <p:attrName>style.visibility</p:attrName>
                                        </p:attrNameLst>
                                      </p:cBhvr>
                                      <p:to>
                                        <p:strVal val="visible"/>
                                      </p:to>
                                    </p:set>
                                  </p:childTnLst>
                                </p:cTn>
                              </p:par>
                            </p:childTnLst>
                          </p:cTn>
                        </p:par>
                      </p:childTnLst>
                    </p:cTn>
                  </p:par>
                </p:childTnLst>
              </p:cTn>
              <p:nextCondLst>
                <p:cond evt="onClick" delay="0">
                  <p:tgtEl>
                    <p:spTgt spid="1146"/>
                  </p:tgtEl>
                </p:cond>
              </p:nextCondLst>
            </p:seq>
            <p:seq concurrent="1" nextAc="seek">
              <p:cTn id="5796" restart="whenNotActive" fill="hold" evtFilter="cancelBubble" nodeType="interactiveSeq">
                <p:stCondLst>
                  <p:cond evt="onClick" delay="0">
                    <p:tgtEl>
                      <p:spTgt spid="1145"/>
                    </p:tgtEl>
                  </p:cond>
                </p:stCondLst>
                <p:endSync evt="end" delay="0">
                  <p:rtn val="all"/>
                </p:endSync>
                <p:childTnLst>
                  <p:par>
                    <p:cTn id="5797" fill="hold">
                      <p:stCondLst>
                        <p:cond delay="0"/>
                      </p:stCondLst>
                      <p:childTnLst>
                        <p:par>
                          <p:cTn id="5798" fill="hold">
                            <p:stCondLst>
                              <p:cond delay="0"/>
                            </p:stCondLst>
                            <p:childTnLst>
                              <p:par>
                                <p:cTn id="5799" presetID="1" presetClass="exit" presetSubtype="0" fill="hold" grpId="1" nodeType="clickEffect">
                                  <p:stCondLst>
                                    <p:cond delay="0"/>
                                  </p:stCondLst>
                                  <p:childTnLst>
                                    <p:set>
                                      <p:cBhvr>
                                        <p:cTn id="5800" dur="1" fill="hold">
                                          <p:stCondLst>
                                            <p:cond delay="0"/>
                                          </p:stCondLst>
                                        </p:cTn>
                                        <p:tgtEl>
                                          <p:spTgt spid="1145"/>
                                        </p:tgtEl>
                                        <p:attrNameLst>
                                          <p:attrName>style.visibility</p:attrName>
                                        </p:attrNameLst>
                                      </p:cBhvr>
                                      <p:to>
                                        <p:strVal val="hidden"/>
                                      </p:to>
                                    </p:set>
                                  </p:childTnLst>
                                </p:cTn>
                              </p:par>
                              <p:par>
                                <p:cTn id="5801" presetID="1" presetClass="entr" presetSubtype="0" fill="hold" grpId="0" nodeType="withEffect">
                                  <p:stCondLst>
                                    <p:cond delay="0"/>
                                  </p:stCondLst>
                                  <p:childTnLst>
                                    <p:set>
                                      <p:cBhvr>
                                        <p:cTn id="5802" dur="1" fill="hold">
                                          <p:stCondLst>
                                            <p:cond delay="0"/>
                                          </p:stCondLst>
                                        </p:cTn>
                                        <p:tgtEl>
                                          <p:spTgt spid="1144"/>
                                        </p:tgtEl>
                                        <p:attrNameLst>
                                          <p:attrName>style.visibility</p:attrName>
                                        </p:attrNameLst>
                                      </p:cBhvr>
                                      <p:to>
                                        <p:strVal val="visible"/>
                                      </p:to>
                                    </p:set>
                                  </p:childTnLst>
                                </p:cTn>
                              </p:par>
                            </p:childTnLst>
                          </p:cTn>
                        </p:par>
                      </p:childTnLst>
                    </p:cTn>
                  </p:par>
                </p:childTnLst>
              </p:cTn>
              <p:nextCondLst>
                <p:cond evt="onClick" delay="0">
                  <p:tgtEl>
                    <p:spTgt spid="1145"/>
                  </p:tgtEl>
                </p:cond>
              </p:nextCondLst>
            </p:seq>
            <p:seq concurrent="1" nextAc="seek">
              <p:cTn id="5803" restart="whenNotActive" fill="hold" evtFilter="cancelBubble" nodeType="interactiveSeq">
                <p:stCondLst>
                  <p:cond evt="onClick" delay="0">
                    <p:tgtEl>
                      <p:spTgt spid="1144"/>
                    </p:tgtEl>
                  </p:cond>
                </p:stCondLst>
                <p:endSync evt="end" delay="0">
                  <p:rtn val="all"/>
                </p:endSync>
                <p:childTnLst>
                  <p:par>
                    <p:cTn id="5804" fill="hold">
                      <p:stCondLst>
                        <p:cond delay="0"/>
                      </p:stCondLst>
                      <p:childTnLst>
                        <p:par>
                          <p:cTn id="5805" fill="hold">
                            <p:stCondLst>
                              <p:cond delay="0"/>
                            </p:stCondLst>
                            <p:childTnLst>
                              <p:par>
                                <p:cTn id="5806" presetID="1" presetClass="exit" presetSubtype="0" fill="hold" grpId="1" nodeType="clickEffect">
                                  <p:stCondLst>
                                    <p:cond delay="0"/>
                                  </p:stCondLst>
                                  <p:childTnLst>
                                    <p:set>
                                      <p:cBhvr>
                                        <p:cTn id="5807" dur="1" fill="hold">
                                          <p:stCondLst>
                                            <p:cond delay="0"/>
                                          </p:stCondLst>
                                        </p:cTn>
                                        <p:tgtEl>
                                          <p:spTgt spid="1144"/>
                                        </p:tgtEl>
                                        <p:attrNameLst>
                                          <p:attrName>style.visibility</p:attrName>
                                        </p:attrNameLst>
                                      </p:cBhvr>
                                      <p:to>
                                        <p:strVal val="hidden"/>
                                      </p:to>
                                    </p:set>
                                  </p:childTnLst>
                                </p:cTn>
                              </p:par>
                              <p:par>
                                <p:cTn id="5808" presetID="1" presetClass="entr" presetSubtype="0" fill="hold" grpId="0" nodeType="withEffect">
                                  <p:stCondLst>
                                    <p:cond delay="0"/>
                                  </p:stCondLst>
                                  <p:childTnLst>
                                    <p:set>
                                      <p:cBhvr>
                                        <p:cTn id="5809" dur="1" fill="hold">
                                          <p:stCondLst>
                                            <p:cond delay="0"/>
                                          </p:stCondLst>
                                        </p:cTn>
                                        <p:tgtEl>
                                          <p:spTgt spid="1143"/>
                                        </p:tgtEl>
                                        <p:attrNameLst>
                                          <p:attrName>style.visibility</p:attrName>
                                        </p:attrNameLst>
                                      </p:cBhvr>
                                      <p:to>
                                        <p:strVal val="visible"/>
                                      </p:to>
                                    </p:set>
                                  </p:childTnLst>
                                </p:cTn>
                              </p:par>
                            </p:childTnLst>
                          </p:cTn>
                        </p:par>
                      </p:childTnLst>
                    </p:cTn>
                  </p:par>
                </p:childTnLst>
              </p:cTn>
              <p:nextCondLst>
                <p:cond evt="onClick" delay="0">
                  <p:tgtEl>
                    <p:spTgt spid="1144"/>
                  </p:tgtEl>
                </p:cond>
              </p:nextCondLst>
            </p:seq>
            <p:seq concurrent="1" nextAc="seek">
              <p:cTn id="5810" restart="whenNotActive" fill="hold" evtFilter="cancelBubble" nodeType="interactiveSeq">
                <p:stCondLst>
                  <p:cond evt="onClick" delay="0">
                    <p:tgtEl>
                      <p:spTgt spid="1143"/>
                    </p:tgtEl>
                  </p:cond>
                </p:stCondLst>
                <p:endSync evt="end" delay="0">
                  <p:rtn val="all"/>
                </p:endSync>
                <p:childTnLst>
                  <p:par>
                    <p:cTn id="5811" fill="hold">
                      <p:stCondLst>
                        <p:cond delay="0"/>
                      </p:stCondLst>
                      <p:childTnLst>
                        <p:par>
                          <p:cTn id="5812" fill="hold">
                            <p:stCondLst>
                              <p:cond delay="0"/>
                            </p:stCondLst>
                            <p:childTnLst>
                              <p:par>
                                <p:cTn id="5813" presetID="1" presetClass="exit" presetSubtype="0" fill="hold" grpId="1" nodeType="clickEffect">
                                  <p:stCondLst>
                                    <p:cond delay="0"/>
                                  </p:stCondLst>
                                  <p:childTnLst>
                                    <p:set>
                                      <p:cBhvr>
                                        <p:cTn id="5814" dur="1" fill="hold">
                                          <p:stCondLst>
                                            <p:cond delay="0"/>
                                          </p:stCondLst>
                                        </p:cTn>
                                        <p:tgtEl>
                                          <p:spTgt spid="1143"/>
                                        </p:tgtEl>
                                        <p:attrNameLst>
                                          <p:attrName>style.visibility</p:attrName>
                                        </p:attrNameLst>
                                      </p:cBhvr>
                                      <p:to>
                                        <p:strVal val="hidden"/>
                                      </p:to>
                                    </p:set>
                                  </p:childTnLst>
                                </p:cTn>
                              </p:par>
                              <p:par>
                                <p:cTn id="5815" presetID="1" presetClass="entr" presetSubtype="0" fill="hold" grpId="1" nodeType="withEffect">
                                  <p:stCondLst>
                                    <p:cond delay="0"/>
                                  </p:stCondLst>
                                  <p:childTnLst>
                                    <p:set>
                                      <p:cBhvr>
                                        <p:cTn id="5816" dur="1" fill="hold">
                                          <p:stCondLst>
                                            <p:cond delay="0"/>
                                          </p:stCondLst>
                                        </p:cTn>
                                        <p:tgtEl>
                                          <p:spTgt spid="1152"/>
                                        </p:tgtEl>
                                        <p:attrNameLst>
                                          <p:attrName>style.visibility</p:attrName>
                                        </p:attrNameLst>
                                      </p:cBhvr>
                                      <p:to>
                                        <p:strVal val="visible"/>
                                      </p:to>
                                    </p:set>
                                  </p:childTnLst>
                                </p:cTn>
                              </p:par>
                            </p:childTnLst>
                          </p:cTn>
                        </p:par>
                      </p:childTnLst>
                    </p:cTn>
                  </p:par>
                </p:childTnLst>
              </p:cTn>
              <p:nextCondLst>
                <p:cond evt="onClick" delay="0">
                  <p:tgtEl>
                    <p:spTgt spid="1143"/>
                  </p:tgtEl>
                </p:cond>
              </p:nextCondLst>
            </p:seq>
            <p:seq concurrent="1" nextAc="seek">
              <p:cTn id="5817" restart="whenNotActive" fill="hold" evtFilter="cancelBubble" nodeType="interactiveSeq">
                <p:stCondLst>
                  <p:cond evt="onClick" delay="0">
                    <p:tgtEl>
                      <p:spTgt spid="1162"/>
                    </p:tgtEl>
                  </p:cond>
                </p:stCondLst>
                <p:endSync evt="end" delay="0">
                  <p:rtn val="all"/>
                </p:endSync>
                <p:childTnLst>
                  <p:par>
                    <p:cTn id="5818" fill="hold">
                      <p:stCondLst>
                        <p:cond delay="0"/>
                      </p:stCondLst>
                      <p:childTnLst>
                        <p:par>
                          <p:cTn id="5819" fill="hold">
                            <p:stCondLst>
                              <p:cond delay="0"/>
                            </p:stCondLst>
                            <p:childTnLst>
                              <p:par>
                                <p:cTn id="5820" presetID="1" presetClass="exit" presetSubtype="0" fill="hold" grpId="0" nodeType="clickEffect">
                                  <p:stCondLst>
                                    <p:cond delay="0"/>
                                  </p:stCondLst>
                                  <p:childTnLst>
                                    <p:set>
                                      <p:cBhvr>
                                        <p:cTn id="5821" dur="1" fill="hold">
                                          <p:stCondLst>
                                            <p:cond delay="0"/>
                                          </p:stCondLst>
                                        </p:cTn>
                                        <p:tgtEl>
                                          <p:spTgt spid="1162"/>
                                        </p:tgtEl>
                                        <p:attrNameLst>
                                          <p:attrName>style.visibility</p:attrName>
                                        </p:attrNameLst>
                                      </p:cBhvr>
                                      <p:to>
                                        <p:strVal val="hidden"/>
                                      </p:to>
                                    </p:set>
                                  </p:childTnLst>
                                </p:cTn>
                              </p:par>
                              <p:par>
                                <p:cTn id="5822" presetID="1" presetClass="entr" presetSubtype="0" fill="hold" grpId="1" nodeType="withEffect">
                                  <p:stCondLst>
                                    <p:cond delay="0"/>
                                  </p:stCondLst>
                                  <p:childTnLst>
                                    <p:set>
                                      <p:cBhvr>
                                        <p:cTn id="5823" dur="1" fill="hold">
                                          <p:stCondLst>
                                            <p:cond delay="0"/>
                                          </p:stCondLst>
                                        </p:cTn>
                                        <p:tgtEl>
                                          <p:spTgt spid="1161"/>
                                        </p:tgtEl>
                                        <p:attrNameLst>
                                          <p:attrName>style.visibility</p:attrName>
                                        </p:attrNameLst>
                                      </p:cBhvr>
                                      <p:to>
                                        <p:strVal val="visible"/>
                                      </p:to>
                                    </p:set>
                                  </p:childTnLst>
                                </p:cTn>
                              </p:par>
                            </p:childTnLst>
                          </p:cTn>
                        </p:par>
                      </p:childTnLst>
                    </p:cTn>
                  </p:par>
                </p:childTnLst>
              </p:cTn>
              <p:nextCondLst>
                <p:cond evt="onClick" delay="0">
                  <p:tgtEl>
                    <p:spTgt spid="1162"/>
                  </p:tgtEl>
                </p:cond>
              </p:nextCondLst>
            </p:seq>
            <p:seq concurrent="1" nextAc="seek">
              <p:cTn id="5824" restart="whenNotActive" fill="hold" evtFilter="cancelBubble" nodeType="interactiveSeq">
                <p:stCondLst>
                  <p:cond evt="onClick" delay="0">
                    <p:tgtEl>
                      <p:spTgt spid="1161"/>
                    </p:tgtEl>
                  </p:cond>
                </p:stCondLst>
                <p:endSync evt="end" delay="0">
                  <p:rtn val="all"/>
                </p:endSync>
                <p:childTnLst>
                  <p:par>
                    <p:cTn id="5825" fill="hold">
                      <p:stCondLst>
                        <p:cond delay="0"/>
                      </p:stCondLst>
                      <p:childTnLst>
                        <p:par>
                          <p:cTn id="5826" fill="hold">
                            <p:stCondLst>
                              <p:cond delay="0"/>
                            </p:stCondLst>
                            <p:childTnLst>
                              <p:par>
                                <p:cTn id="5827" presetID="1" presetClass="exit" presetSubtype="0" fill="hold" grpId="0" nodeType="clickEffect">
                                  <p:stCondLst>
                                    <p:cond delay="0"/>
                                  </p:stCondLst>
                                  <p:childTnLst>
                                    <p:set>
                                      <p:cBhvr>
                                        <p:cTn id="5828" dur="1" fill="hold">
                                          <p:stCondLst>
                                            <p:cond delay="0"/>
                                          </p:stCondLst>
                                        </p:cTn>
                                        <p:tgtEl>
                                          <p:spTgt spid="1161"/>
                                        </p:tgtEl>
                                        <p:attrNameLst>
                                          <p:attrName>style.visibility</p:attrName>
                                        </p:attrNameLst>
                                      </p:cBhvr>
                                      <p:to>
                                        <p:strVal val="hidden"/>
                                      </p:to>
                                    </p:set>
                                  </p:childTnLst>
                                </p:cTn>
                              </p:par>
                              <p:par>
                                <p:cTn id="5829" presetID="1" presetClass="entr" presetSubtype="0" fill="hold" grpId="1" nodeType="withEffect">
                                  <p:stCondLst>
                                    <p:cond delay="0"/>
                                  </p:stCondLst>
                                  <p:childTnLst>
                                    <p:set>
                                      <p:cBhvr>
                                        <p:cTn id="5830" dur="1" fill="hold">
                                          <p:stCondLst>
                                            <p:cond delay="0"/>
                                          </p:stCondLst>
                                        </p:cTn>
                                        <p:tgtEl>
                                          <p:spTgt spid="1160"/>
                                        </p:tgtEl>
                                        <p:attrNameLst>
                                          <p:attrName>style.visibility</p:attrName>
                                        </p:attrNameLst>
                                      </p:cBhvr>
                                      <p:to>
                                        <p:strVal val="visible"/>
                                      </p:to>
                                    </p:set>
                                  </p:childTnLst>
                                </p:cTn>
                              </p:par>
                            </p:childTnLst>
                          </p:cTn>
                        </p:par>
                      </p:childTnLst>
                    </p:cTn>
                  </p:par>
                </p:childTnLst>
              </p:cTn>
              <p:nextCondLst>
                <p:cond evt="onClick" delay="0">
                  <p:tgtEl>
                    <p:spTgt spid="1161"/>
                  </p:tgtEl>
                </p:cond>
              </p:nextCondLst>
            </p:seq>
            <p:seq concurrent="1" nextAc="seek">
              <p:cTn id="5831" restart="whenNotActive" fill="hold" evtFilter="cancelBubble" nodeType="interactiveSeq">
                <p:stCondLst>
                  <p:cond evt="onClick" delay="0">
                    <p:tgtEl>
                      <p:spTgt spid="1160"/>
                    </p:tgtEl>
                  </p:cond>
                </p:stCondLst>
                <p:endSync evt="end" delay="0">
                  <p:rtn val="all"/>
                </p:endSync>
                <p:childTnLst>
                  <p:par>
                    <p:cTn id="5832" fill="hold">
                      <p:stCondLst>
                        <p:cond delay="0"/>
                      </p:stCondLst>
                      <p:childTnLst>
                        <p:par>
                          <p:cTn id="5833" fill="hold">
                            <p:stCondLst>
                              <p:cond delay="0"/>
                            </p:stCondLst>
                            <p:childTnLst>
                              <p:par>
                                <p:cTn id="5834" presetID="1" presetClass="exit" presetSubtype="0" fill="hold" grpId="0" nodeType="clickEffect">
                                  <p:stCondLst>
                                    <p:cond delay="0"/>
                                  </p:stCondLst>
                                  <p:childTnLst>
                                    <p:set>
                                      <p:cBhvr>
                                        <p:cTn id="5835" dur="1" fill="hold">
                                          <p:stCondLst>
                                            <p:cond delay="0"/>
                                          </p:stCondLst>
                                        </p:cTn>
                                        <p:tgtEl>
                                          <p:spTgt spid="1160"/>
                                        </p:tgtEl>
                                        <p:attrNameLst>
                                          <p:attrName>style.visibility</p:attrName>
                                        </p:attrNameLst>
                                      </p:cBhvr>
                                      <p:to>
                                        <p:strVal val="hidden"/>
                                      </p:to>
                                    </p:set>
                                  </p:childTnLst>
                                </p:cTn>
                              </p:par>
                              <p:par>
                                <p:cTn id="5836" presetID="1" presetClass="entr" presetSubtype="0" fill="hold" grpId="0" nodeType="withEffect">
                                  <p:stCondLst>
                                    <p:cond delay="0"/>
                                  </p:stCondLst>
                                  <p:childTnLst>
                                    <p:set>
                                      <p:cBhvr>
                                        <p:cTn id="5837" dur="1" fill="hold">
                                          <p:stCondLst>
                                            <p:cond delay="0"/>
                                          </p:stCondLst>
                                        </p:cTn>
                                        <p:tgtEl>
                                          <p:spTgt spid="1159"/>
                                        </p:tgtEl>
                                        <p:attrNameLst>
                                          <p:attrName>style.visibility</p:attrName>
                                        </p:attrNameLst>
                                      </p:cBhvr>
                                      <p:to>
                                        <p:strVal val="visible"/>
                                      </p:to>
                                    </p:set>
                                  </p:childTnLst>
                                </p:cTn>
                              </p:par>
                            </p:childTnLst>
                          </p:cTn>
                        </p:par>
                      </p:childTnLst>
                    </p:cTn>
                  </p:par>
                </p:childTnLst>
              </p:cTn>
              <p:nextCondLst>
                <p:cond evt="onClick" delay="0">
                  <p:tgtEl>
                    <p:spTgt spid="1160"/>
                  </p:tgtEl>
                </p:cond>
              </p:nextCondLst>
            </p:seq>
            <p:seq concurrent="1" nextAc="seek">
              <p:cTn id="5838" restart="whenNotActive" fill="hold" evtFilter="cancelBubble" nodeType="interactiveSeq">
                <p:stCondLst>
                  <p:cond evt="onClick" delay="0">
                    <p:tgtEl>
                      <p:spTgt spid="1159"/>
                    </p:tgtEl>
                  </p:cond>
                </p:stCondLst>
                <p:endSync evt="end" delay="0">
                  <p:rtn val="all"/>
                </p:endSync>
                <p:childTnLst>
                  <p:par>
                    <p:cTn id="5839" fill="hold">
                      <p:stCondLst>
                        <p:cond delay="0"/>
                      </p:stCondLst>
                      <p:childTnLst>
                        <p:par>
                          <p:cTn id="5840" fill="hold">
                            <p:stCondLst>
                              <p:cond delay="0"/>
                            </p:stCondLst>
                            <p:childTnLst>
                              <p:par>
                                <p:cTn id="5841" presetID="1" presetClass="exit" presetSubtype="0" fill="hold" grpId="1" nodeType="clickEffect">
                                  <p:stCondLst>
                                    <p:cond delay="0"/>
                                  </p:stCondLst>
                                  <p:childTnLst>
                                    <p:set>
                                      <p:cBhvr>
                                        <p:cTn id="5842" dur="1" fill="hold">
                                          <p:stCondLst>
                                            <p:cond delay="0"/>
                                          </p:stCondLst>
                                        </p:cTn>
                                        <p:tgtEl>
                                          <p:spTgt spid="1159"/>
                                        </p:tgtEl>
                                        <p:attrNameLst>
                                          <p:attrName>style.visibility</p:attrName>
                                        </p:attrNameLst>
                                      </p:cBhvr>
                                      <p:to>
                                        <p:strVal val="hidden"/>
                                      </p:to>
                                    </p:set>
                                  </p:childTnLst>
                                </p:cTn>
                              </p:par>
                              <p:par>
                                <p:cTn id="5843" presetID="1" presetClass="entr" presetSubtype="0" fill="hold" grpId="0" nodeType="withEffect">
                                  <p:stCondLst>
                                    <p:cond delay="0"/>
                                  </p:stCondLst>
                                  <p:childTnLst>
                                    <p:set>
                                      <p:cBhvr>
                                        <p:cTn id="5844" dur="1" fill="hold">
                                          <p:stCondLst>
                                            <p:cond delay="0"/>
                                          </p:stCondLst>
                                        </p:cTn>
                                        <p:tgtEl>
                                          <p:spTgt spid="1158"/>
                                        </p:tgtEl>
                                        <p:attrNameLst>
                                          <p:attrName>style.visibility</p:attrName>
                                        </p:attrNameLst>
                                      </p:cBhvr>
                                      <p:to>
                                        <p:strVal val="visible"/>
                                      </p:to>
                                    </p:set>
                                  </p:childTnLst>
                                </p:cTn>
                              </p:par>
                            </p:childTnLst>
                          </p:cTn>
                        </p:par>
                      </p:childTnLst>
                    </p:cTn>
                  </p:par>
                </p:childTnLst>
              </p:cTn>
              <p:nextCondLst>
                <p:cond evt="onClick" delay="0">
                  <p:tgtEl>
                    <p:spTgt spid="1159"/>
                  </p:tgtEl>
                </p:cond>
              </p:nextCondLst>
            </p:seq>
            <p:seq concurrent="1" nextAc="seek">
              <p:cTn id="5845" restart="whenNotActive" fill="hold" evtFilter="cancelBubble" nodeType="interactiveSeq">
                <p:stCondLst>
                  <p:cond evt="onClick" delay="0">
                    <p:tgtEl>
                      <p:spTgt spid="1158"/>
                    </p:tgtEl>
                  </p:cond>
                </p:stCondLst>
                <p:endSync evt="end" delay="0">
                  <p:rtn val="all"/>
                </p:endSync>
                <p:childTnLst>
                  <p:par>
                    <p:cTn id="5846" fill="hold">
                      <p:stCondLst>
                        <p:cond delay="0"/>
                      </p:stCondLst>
                      <p:childTnLst>
                        <p:par>
                          <p:cTn id="5847" fill="hold">
                            <p:stCondLst>
                              <p:cond delay="0"/>
                            </p:stCondLst>
                            <p:childTnLst>
                              <p:par>
                                <p:cTn id="5848" presetID="1" presetClass="exit" presetSubtype="0" fill="hold" grpId="1" nodeType="clickEffect">
                                  <p:stCondLst>
                                    <p:cond delay="0"/>
                                  </p:stCondLst>
                                  <p:childTnLst>
                                    <p:set>
                                      <p:cBhvr>
                                        <p:cTn id="5849" dur="1" fill="hold">
                                          <p:stCondLst>
                                            <p:cond delay="0"/>
                                          </p:stCondLst>
                                        </p:cTn>
                                        <p:tgtEl>
                                          <p:spTgt spid="1158"/>
                                        </p:tgtEl>
                                        <p:attrNameLst>
                                          <p:attrName>style.visibility</p:attrName>
                                        </p:attrNameLst>
                                      </p:cBhvr>
                                      <p:to>
                                        <p:strVal val="hidden"/>
                                      </p:to>
                                    </p:set>
                                  </p:childTnLst>
                                </p:cTn>
                              </p:par>
                              <p:par>
                                <p:cTn id="5850" presetID="1" presetClass="entr" presetSubtype="0" fill="hold" grpId="0" nodeType="withEffect">
                                  <p:stCondLst>
                                    <p:cond delay="0"/>
                                  </p:stCondLst>
                                  <p:childTnLst>
                                    <p:set>
                                      <p:cBhvr>
                                        <p:cTn id="5851" dur="1" fill="hold">
                                          <p:stCondLst>
                                            <p:cond delay="0"/>
                                          </p:stCondLst>
                                        </p:cTn>
                                        <p:tgtEl>
                                          <p:spTgt spid="1157"/>
                                        </p:tgtEl>
                                        <p:attrNameLst>
                                          <p:attrName>style.visibility</p:attrName>
                                        </p:attrNameLst>
                                      </p:cBhvr>
                                      <p:to>
                                        <p:strVal val="visible"/>
                                      </p:to>
                                    </p:set>
                                  </p:childTnLst>
                                </p:cTn>
                              </p:par>
                            </p:childTnLst>
                          </p:cTn>
                        </p:par>
                      </p:childTnLst>
                    </p:cTn>
                  </p:par>
                </p:childTnLst>
              </p:cTn>
              <p:nextCondLst>
                <p:cond evt="onClick" delay="0">
                  <p:tgtEl>
                    <p:spTgt spid="1158"/>
                  </p:tgtEl>
                </p:cond>
              </p:nextCondLst>
            </p:seq>
            <p:seq concurrent="1" nextAc="seek">
              <p:cTn id="5852" restart="whenNotActive" fill="hold" evtFilter="cancelBubble" nodeType="interactiveSeq">
                <p:stCondLst>
                  <p:cond evt="onClick" delay="0">
                    <p:tgtEl>
                      <p:spTgt spid="1157"/>
                    </p:tgtEl>
                  </p:cond>
                </p:stCondLst>
                <p:endSync evt="end" delay="0">
                  <p:rtn val="all"/>
                </p:endSync>
                <p:childTnLst>
                  <p:par>
                    <p:cTn id="5853" fill="hold">
                      <p:stCondLst>
                        <p:cond delay="0"/>
                      </p:stCondLst>
                      <p:childTnLst>
                        <p:par>
                          <p:cTn id="5854" fill="hold">
                            <p:stCondLst>
                              <p:cond delay="0"/>
                            </p:stCondLst>
                            <p:childTnLst>
                              <p:par>
                                <p:cTn id="5855" presetID="1" presetClass="exit" presetSubtype="0" fill="hold" grpId="1" nodeType="clickEffect">
                                  <p:stCondLst>
                                    <p:cond delay="0"/>
                                  </p:stCondLst>
                                  <p:childTnLst>
                                    <p:set>
                                      <p:cBhvr>
                                        <p:cTn id="5856" dur="1" fill="hold">
                                          <p:stCondLst>
                                            <p:cond delay="0"/>
                                          </p:stCondLst>
                                        </p:cTn>
                                        <p:tgtEl>
                                          <p:spTgt spid="1157"/>
                                        </p:tgtEl>
                                        <p:attrNameLst>
                                          <p:attrName>style.visibility</p:attrName>
                                        </p:attrNameLst>
                                      </p:cBhvr>
                                      <p:to>
                                        <p:strVal val="hidden"/>
                                      </p:to>
                                    </p:set>
                                  </p:childTnLst>
                                </p:cTn>
                              </p:par>
                              <p:par>
                                <p:cTn id="5857" presetID="1" presetClass="entr" presetSubtype="0" fill="hold" grpId="0" nodeType="withEffect">
                                  <p:stCondLst>
                                    <p:cond delay="0"/>
                                  </p:stCondLst>
                                  <p:childTnLst>
                                    <p:set>
                                      <p:cBhvr>
                                        <p:cTn id="5858" dur="1" fill="hold">
                                          <p:stCondLst>
                                            <p:cond delay="0"/>
                                          </p:stCondLst>
                                        </p:cTn>
                                        <p:tgtEl>
                                          <p:spTgt spid="1156"/>
                                        </p:tgtEl>
                                        <p:attrNameLst>
                                          <p:attrName>style.visibility</p:attrName>
                                        </p:attrNameLst>
                                      </p:cBhvr>
                                      <p:to>
                                        <p:strVal val="visible"/>
                                      </p:to>
                                    </p:set>
                                  </p:childTnLst>
                                </p:cTn>
                              </p:par>
                            </p:childTnLst>
                          </p:cTn>
                        </p:par>
                      </p:childTnLst>
                    </p:cTn>
                  </p:par>
                </p:childTnLst>
              </p:cTn>
              <p:nextCondLst>
                <p:cond evt="onClick" delay="0">
                  <p:tgtEl>
                    <p:spTgt spid="1157"/>
                  </p:tgtEl>
                </p:cond>
              </p:nextCondLst>
            </p:seq>
            <p:seq concurrent="1" nextAc="seek">
              <p:cTn id="5859" restart="whenNotActive" fill="hold" evtFilter="cancelBubble" nodeType="interactiveSeq">
                <p:stCondLst>
                  <p:cond evt="onClick" delay="0">
                    <p:tgtEl>
                      <p:spTgt spid="1156"/>
                    </p:tgtEl>
                  </p:cond>
                </p:stCondLst>
                <p:endSync evt="end" delay="0">
                  <p:rtn val="all"/>
                </p:endSync>
                <p:childTnLst>
                  <p:par>
                    <p:cTn id="5860" fill="hold">
                      <p:stCondLst>
                        <p:cond delay="0"/>
                      </p:stCondLst>
                      <p:childTnLst>
                        <p:par>
                          <p:cTn id="5861" fill="hold">
                            <p:stCondLst>
                              <p:cond delay="0"/>
                            </p:stCondLst>
                            <p:childTnLst>
                              <p:par>
                                <p:cTn id="5862" presetID="1" presetClass="exit" presetSubtype="0" fill="hold" grpId="1" nodeType="clickEffect">
                                  <p:stCondLst>
                                    <p:cond delay="0"/>
                                  </p:stCondLst>
                                  <p:childTnLst>
                                    <p:set>
                                      <p:cBhvr>
                                        <p:cTn id="5863" dur="1" fill="hold">
                                          <p:stCondLst>
                                            <p:cond delay="0"/>
                                          </p:stCondLst>
                                        </p:cTn>
                                        <p:tgtEl>
                                          <p:spTgt spid="1156"/>
                                        </p:tgtEl>
                                        <p:attrNameLst>
                                          <p:attrName>style.visibility</p:attrName>
                                        </p:attrNameLst>
                                      </p:cBhvr>
                                      <p:to>
                                        <p:strVal val="hidden"/>
                                      </p:to>
                                    </p:set>
                                  </p:childTnLst>
                                </p:cTn>
                              </p:par>
                              <p:par>
                                <p:cTn id="5864" presetID="1" presetClass="entr" presetSubtype="0" fill="hold" grpId="0" nodeType="withEffect">
                                  <p:stCondLst>
                                    <p:cond delay="0"/>
                                  </p:stCondLst>
                                  <p:childTnLst>
                                    <p:set>
                                      <p:cBhvr>
                                        <p:cTn id="5865" dur="1" fill="hold">
                                          <p:stCondLst>
                                            <p:cond delay="0"/>
                                          </p:stCondLst>
                                        </p:cTn>
                                        <p:tgtEl>
                                          <p:spTgt spid="1155"/>
                                        </p:tgtEl>
                                        <p:attrNameLst>
                                          <p:attrName>style.visibility</p:attrName>
                                        </p:attrNameLst>
                                      </p:cBhvr>
                                      <p:to>
                                        <p:strVal val="visible"/>
                                      </p:to>
                                    </p:set>
                                  </p:childTnLst>
                                </p:cTn>
                              </p:par>
                            </p:childTnLst>
                          </p:cTn>
                        </p:par>
                      </p:childTnLst>
                    </p:cTn>
                  </p:par>
                </p:childTnLst>
              </p:cTn>
              <p:nextCondLst>
                <p:cond evt="onClick" delay="0">
                  <p:tgtEl>
                    <p:spTgt spid="1156"/>
                  </p:tgtEl>
                </p:cond>
              </p:nextCondLst>
            </p:seq>
            <p:seq concurrent="1" nextAc="seek">
              <p:cTn id="5866" restart="whenNotActive" fill="hold" evtFilter="cancelBubble" nodeType="interactiveSeq">
                <p:stCondLst>
                  <p:cond evt="onClick" delay="0">
                    <p:tgtEl>
                      <p:spTgt spid="1155"/>
                    </p:tgtEl>
                  </p:cond>
                </p:stCondLst>
                <p:endSync evt="end" delay="0">
                  <p:rtn val="all"/>
                </p:endSync>
                <p:childTnLst>
                  <p:par>
                    <p:cTn id="5867" fill="hold">
                      <p:stCondLst>
                        <p:cond delay="0"/>
                      </p:stCondLst>
                      <p:childTnLst>
                        <p:par>
                          <p:cTn id="5868" fill="hold">
                            <p:stCondLst>
                              <p:cond delay="0"/>
                            </p:stCondLst>
                            <p:childTnLst>
                              <p:par>
                                <p:cTn id="5869" presetID="1" presetClass="exit" presetSubtype="0" fill="hold" grpId="1" nodeType="clickEffect">
                                  <p:stCondLst>
                                    <p:cond delay="0"/>
                                  </p:stCondLst>
                                  <p:childTnLst>
                                    <p:set>
                                      <p:cBhvr>
                                        <p:cTn id="5870" dur="1" fill="hold">
                                          <p:stCondLst>
                                            <p:cond delay="0"/>
                                          </p:stCondLst>
                                        </p:cTn>
                                        <p:tgtEl>
                                          <p:spTgt spid="1155"/>
                                        </p:tgtEl>
                                        <p:attrNameLst>
                                          <p:attrName>style.visibility</p:attrName>
                                        </p:attrNameLst>
                                      </p:cBhvr>
                                      <p:to>
                                        <p:strVal val="hidden"/>
                                      </p:to>
                                    </p:set>
                                  </p:childTnLst>
                                </p:cTn>
                              </p:par>
                              <p:par>
                                <p:cTn id="5871" presetID="1" presetClass="entr" presetSubtype="0" fill="hold" grpId="0" nodeType="withEffect">
                                  <p:stCondLst>
                                    <p:cond delay="0"/>
                                  </p:stCondLst>
                                  <p:childTnLst>
                                    <p:set>
                                      <p:cBhvr>
                                        <p:cTn id="5872" dur="1" fill="hold">
                                          <p:stCondLst>
                                            <p:cond delay="0"/>
                                          </p:stCondLst>
                                        </p:cTn>
                                        <p:tgtEl>
                                          <p:spTgt spid="1154"/>
                                        </p:tgtEl>
                                        <p:attrNameLst>
                                          <p:attrName>style.visibility</p:attrName>
                                        </p:attrNameLst>
                                      </p:cBhvr>
                                      <p:to>
                                        <p:strVal val="visible"/>
                                      </p:to>
                                    </p:set>
                                  </p:childTnLst>
                                </p:cTn>
                              </p:par>
                            </p:childTnLst>
                          </p:cTn>
                        </p:par>
                      </p:childTnLst>
                    </p:cTn>
                  </p:par>
                </p:childTnLst>
              </p:cTn>
              <p:nextCondLst>
                <p:cond evt="onClick" delay="0">
                  <p:tgtEl>
                    <p:spTgt spid="1155"/>
                  </p:tgtEl>
                </p:cond>
              </p:nextCondLst>
            </p:seq>
            <p:seq concurrent="1" nextAc="seek">
              <p:cTn id="5873" restart="whenNotActive" fill="hold" evtFilter="cancelBubble" nodeType="interactiveSeq">
                <p:stCondLst>
                  <p:cond evt="onClick" delay="0">
                    <p:tgtEl>
                      <p:spTgt spid="1154"/>
                    </p:tgtEl>
                  </p:cond>
                </p:stCondLst>
                <p:endSync evt="end" delay="0">
                  <p:rtn val="all"/>
                </p:endSync>
                <p:childTnLst>
                  <p:par>
                    <p:cTn id="5874" fill="hold">
                      <p:stCondLst>
                        <p:cond delay="0"/>
                      </p:stCondLst>
                      <p:childTnLst>
                        <p:par>
                          <p:cTn id="5875" fill="hold">
                            <p:stCondLst>
                              <p:cond delay="0"/>
                            </p:stCondLst>
                            <p:childTnLst>
                              <p:par>
                                <p:cTn id="5876" presetID="1" presetClass="exit" presetSubtype="0" fill="hold" grpId="1" nodeType="clickEffect">
                                  <p:stCondLst>
                                    <p:cond delay="0"/>
                                  </p:stCondLst>
                                  <p:childTnLst>
                                    <p:set>
                                      <p:cBhvr>
                                        <p:cTn id="5877" dur="1" fill="hold">
                                          <p:stCondLst>
                                            <p:cond delay="0"/>
                                          </p:stCondLst>
                                        </p:cTn>
                                        <p:tgtEl>
                                          <p:spTgt spid="1154"/>
                                        </p:tgtEl>
                                        <p:attrNameLst>
                                          <p:attrName>style.visibility</p:attrName>
                                        </p:attrNameLst>
                                      </p:cBhvr>
                                      <p:to>
                                        <p:strVal val="hidden"/>
                                      </p:to>
                                    </p:set>
                                  </p:childTnLst>
                                </p:cTn>
                              </p:par>
                              <p:par>
                                <p:cTn id="5878" presetID="1" presetClass="entr" presetSubtype="0" fill="hold" grpId="0" nodeType="withEffect">
                                  <p:stCondLst>
                                    <p:cond delay="0"/>
                                  </p:stCondLst>
                                  <p:childTnLst>
                                    <p:set>
                                      <p:cBhvr>
                                        <p:cTn id="5879" dur="1" fill="hold">
                                          <p:stCondLst>
                                            <p:cond delay="0"/>
                                          </p:stCondLst>
                                        </p:cTn>
                                        <p:tgtEl>
                                          <p:spTgt spid="1153"/>
                                        </p:tgtEl>
                                        <p:attrNameLst>
                                          <p:attrName>style.visibility</p:attrName>
                                        </p:attrNameLst>
                                      </p:cBhvr>
                                      <p:to>
                                        <p:strVal val="visible"/>
                                      </p:to>
                                    </p:set>
                                  </p:childTnLst>
                                </p:cTn>
                              </p:par>
                            </p:childTnLst>
                          </p:cTn>
                        </p:par>
                      </p:childTnLst>
                    </p:cTn>
                  </p:par>
                </p:childTnLst>
              </p:cTn>
              <p:nextCondLst>
                <p:cond evt="onClick" delay="0">
                  <p:tgtEl>
                    <p:spTgt spid="1154"/>
                  </p:tgtEl>
                </p:cond>
              </p:nextCondLst>
            </p:seq>
            <p:seq concurrent="1" nextAc="seek">
              <p:cTn id="5880" restart="whenNotActive" fill="hold" evtFilter="cancelBubble" nodeType="interactiveSeq">
                <p:stCondLst>
                  <p:cond evt="onClick" delay="0">
                    <p:tgtEl>
                      <p:spTgt spid="1153"/>
                    </p:tgtEl>
                  </p:cond>
                </p:stCondLst>
                <p:endSync evt="end" delay="0">
                  <p:rtn val="all"/>
                </p:endSync>
                <p:childTnLst>
                  <p:par>
                    <p:cTn id="5881" fill="hold">
                      <p:stCondLst>
                        <p:cond delay="0"/>
                      </p:stCondLst>
                      <p:childTnLst>
                        <p:par>
                          <p:cTn id="5882" fill="hold">
                            <p:stCondLst>
                              <p:cond delay="0"/>
                            </p:stCondLst>
                            <p:childTnLst>
                              <p:par>
                                <p:cTn id="5883" presetID="1" presetClass="exit" presetSubtype="0" fill="hold" grpId="1" nodeType="clickEffect">
                                  <p:stCondLst>
                                    <p:cond delay="0"/>
                                  </p:stCondLst>
                                  <p:childTnLst>
                                    <p:set>
                                      <p:cBhvr>
                                        <p:cTn id="5884" dur="1" fill="hold">
                                          <p:stCondLst>
                                            <p:cond delay="0"/>
                                          </p:stCondLst>
                                        </p:cTn>
                                        <p:tgtEl>
                                          <p:spTgt spid="1153"/>
                                        </p:tgtEl>
                                        <p:attrNameLst>
                                          <p:attrName>style.visibility</p:attrName>
                                        </p:attrNameLst>
                                      </p:cBhvr>
                                      <p:to>
                                        <p:strVal val="hidden"/>
                                      </p:to>
                                    </p:set>
                                  </p:childTnLst>
                                </p:cTn>
                              </p:par>
                              <p:par>
                                <p:cTn id="5885" presetID="1" presetClass="entr" presetSubtype="0" fill="hold" grpId="1" nodeType="withEffect">
                                  <p:stCondLst>
                                    <p:cond delay="0"/>
                                  </p:stCondLst>
                                  <p:childTnLst>
                                    <p:set>
                                      <p:cBhvr>
                                        <p:cTn id="5886" dur="1" fill="hold">
                                          <p:stCondLst>
                                            <p:cond delay="0"/>
                                          </p:stCondLst>
                                        </p:cTn>
                                        <p:tgtEl>
                                          <p:spTgt spid="1162"/>
                                        </p:tgtEl>
                                        <p:attrNameLst>
                                          <p:attrName>style.visibility</p:attrName>
                                        </p:attrNameLst>
                                      </p:cBhvr>
                                      <p:to>
                                        <p:strVal val="visible"/>
                                      </p:to>
                                    </p:set>
                                  </p:childTnLst>
                                </p:cTn>
                              </p:par>
                            </p:childTnLst>
                          </p:cTn>
                        </p:par>
                      </p:childTnLst>
                    </p:cTn>
                  </p:par>
                </p:childTnLst>
              </p:cTn>
              <p:nextCondLst>
                <p:cond evt="onClick" delay="0">
                  <p:tgtEl>
                    <p:spTgt spid="1153"/>
                  </p:tgtEl>
                </p:cond>
              </p:nextCondLst>
            </p:seq>
            <p:seq concurrent="1" nextAc="seek">
              <p:cTn id="5887" restart="whenNotActive" fill="hold" evtFilter="cancelBubble" nodeType="interactiveSeq">
                <p:stCondLst>
                  <p:cond evt="onClick" delay="0">
                    <p:tgtEl>
                      <p:spTgt spid="1172"/>
                    </p:tgtEl>
                  </p:cond>
                </p:stCondLst>
                <p:endSync evt="end" delay="0">
                  <p:rtn val="all"/>
                </p:endSync>
                <p:childTnLst>
                  <p:par>
                    <p:cTn id="5888" fill="hold">
                      <p:stCondLst>
                        <p:cond delay="0"/>
                      </p:stCondLst>
                      <p:childTnLst>
                        <p:par>
                          <p:cTn id="5889" fill="hold">
                            <p:stCondLst>
                              <p:cond delay="0"/>
                            </p:stCondLst>
                            <p:childTnLst>
                              <p:par>
                                <p:cTn id="5890" presetID="1" presetClass="exit" presetSubtype="0" fill="hold" grpId="0" nodeType="clickEffect">
                                  <p:stCondLst>
                                    <p:cond delay="0"/>
                                  </p:stCondLst>
                                  <p:childTnLst>
                                    <p:set>
                                      <p:cBhvr>
                                        <p:cTn id="5891" dur="1" fill="hold">
                                          <p:stCondLst>
                                            <p:cond delay="0"/>
                                          </p:stCondLst>
                                        </p:cTn>
                                        <p:tgtEl>
                                          <p:spTgt spid="1172"/>
                                        </p:tgtEl>
                                        <p:attrNameLst>
                                          <p:attrName>style.visibility</p:attrName>
                                        </p:attrNameLst>
                                      </p:cBhvr>
                                      <p:to>
                                        <p:strVal val="hidden"/>
                                      </p:to>
                                    </p:set>
                                  </p:childTnLst>
                                </p:cTn>
                              </p:par>
                              <p:par>
                                <p:cTn id="5892" presetID="1" presetClass="entr" presetSubtype="0" fill="hold" grpId="1" nodeType="withEffect">
                                  <p:stCondLst>
                                    <p:cond delay="0"/>
                                  </p:stCondLst>
                                  <p:childTnLst>
                                    <p:set>
                                      <p:cBhvr>
                                        <p:cTn id="5893" dur="1" fill="hold">
                                          <p:stCondLst>
                                            <p:cond delay="0"/>
                                          </p:stCondLst>
                                        </p:cTn>
                                        <p:tgtEl>
                                          <p:spTgt spid="1171"/>
                                        </p:tgtEl>
                                        <p:attrNameLst>
                                          <p:attrName>style.visibility</p:attrName>
                                        </p:attrNameLst>
                                      </p:cBhvr>
                                      <p:to>
                                        <p:strVal val="visible"/>
                                      </p:to>
                                    </p:set>
                                  </p:childTnLst>
                                </p:cTn>
                              </p:par>
                            </p:childTnLst>
                          </p:cTn>
                        </p:par>
                      </p:childTnLst>
                    </p:cTn>
                  </p:par>
                </p:childTnLst>
              </p:cTn>
              <p:nextCondLst>
                <p:cond evt="onClick" delay="0">
                  <p:tgtEl>
                    <p:spTgt spid="1172"/>
                  </p:tgtEl>
                </p:cond>
              </p:nextCondLst>
            </p:seq>
            <p:seq concurrent="1" nextAc="seek">
              <p:cTn id="5894" restart="whenNotActive" fill="hold" evtFilter="cancelBubble" nodeType="interactiveSeq">
                <p:stCondLst>
                  <p:cond evt="onClick" delay="0">
                    <p:tgtEl>
                      <p:spTgt spid="1171"/>
                    </p:tgtEl>
                  </p:cond>
                </p:stCondLst>
                <p:endSync evt="end" delay="0">
                  <p:rtn val="all"/>
                </p:endSync>
                <p:childTnLst>
                  <p:par>
                    <p:cTn id="5895" fill="hold">
                      <p:stCondLst>
                        <p:cond delay="0"/>
                      </p:stCondLst>
                      <p:childTnLst>
                        <p:par>
                          <p:cTn id="5896" fill="hold">
                            <p:stCondLst>
                              <p:cond delay="0"/>
                            </p:stCondLst>
                            <p:childTnLst>
                              <p:par>
                                <p:cTn id="5897" presetID="1" presetClass="exit" presetSubtype="0" fill="hold" grpId="0" nodeType="clickEffect">
                                  <p:stCondLst>
                                    <p:cond delay="0"/>
                                  </p:stCondLst>
                                  <p:childTnLst>
                                    <p:set>
                                      <p:cBhvr>
                                        <p:cTn id="5898" dur="1" fill="hold">
                                          <p:stCondLst>
                                            <p:cond delay="0"/>
                                          </p:stCondLst>
                                        </p:cTn>
                                        <p:tgtEl>
                                          <p:spTgt spid="1171"/>
                                        </p:tgtEl>
                                        <p:attrNameLst>
                                          <p:attrName>style.visibility</p:attrName>
                                        </p:attrNameLst>
                                      </p:cBhvr>
                                      <p:to>
                                        <p:strVal val="hidden"/>
                                      </p:to>
                                    </p:set>
                                  </p:childTnLst>
                                </p:cTn>
                              </p:par>
                              <p:par>
                                <p:cTn id="5899" presetID="1" presetClass="entr" presetSubtype="0" fill="hold" grpId="1" nodeType="withEffect">
                                  <p:stCondLst>
                                    <p:cond delay="0"/>
                                  </p:stCondLst>
                                  <p:childTnLst>
                                    <p:set>
                                      <p:cBhvr>
                                        <p:cTn id="5900" dur="1" fill="hold">
                                          <p:stCondLst>
                                            <p:cond delay="0"/>
                                          </p:stCondLst>
                                        </p:cTn>
                                        <p:tgtEl>
                                          <p:spTgt spid="1170"/>
                                        </p:tgtEl>
                                        <p:attrNameLst>
                                          <p:attrName>style.visibility</p:attrName>
                                        </p:attrNameLst>
                                      </p:cBhvr>
                                      <p:to>
                                        <p:strVal val="visible"/>
                                      </p:to>
                                    </p:set>
                                  </p:childTnLst>
                                </p:cTn>
                              </p:par>
                            </p:childTnLst>
                          </p:cTn>
                        </p:par>
                      </p:childTnLst>
                    </p:cTn>
                  </p:par>
                </p:childTnLst>
              </p:cTn>
              <p:nextCondLst>
                <p:cond evt="onClick" delay="0">
                  <p:tgtEl>
                    <p:spTgt spid="1171"/>
                  </p:tgtEl>
                </p:cond>
              </p:nextCondLst>
            </p:seq>
            <p:seq concurrent="1" nextAc="seek">
              <p:cTn id="5901" restart="whenNotActive" fill="hold" evtFilter="cancelBubble" nodeType="interactiveSeq">
                <p:stCondLst>
                  <p:cond evt="onClick" delay="0">
                    <p:tgtEl>
                      <p:spTgt spid="1170"/>
                    </p:tgtEl>
                  </p:cond>
                </p:stCondLst>
                <p:endSync evt="end" delay="0">
                  <p:rtn val="all"/>
                </p:endSync>
                <p:childTnLst>
                  <p:par>
                    <p:cTn id="5902" fill="hold">
                      <p:stCondLst>
                        <p:cond delay="0"/>
                      </p:stCondLst>
                      <p:childTnLst>
                        <p:par>
                          <p:cTn id="5903" fill="hold">
                            <p:stCondLst>
                              <p:cond delay="0"/>
                            </p:stCondLst>
                            <p:childTnLst>
                              <p:par>
                                <p:cTn id="5904" presetID="1" presetClass="exit" presetSubtype="0" fill="hold" grpId="0" nodeType="clickEffect">
                                  <p:stCondLst>
                                    <p:cond delay="0"/>
                                  </p:stCondLst>
                                  <p:childTnLst>
                                    <p:set>
                                      <p:cBhvr>
                                        <p:cTn id="5905" dur="1" fill="hold">
                                          <p:stCondLst>
                                            <p:cond delay="0"/>
                                          </p:stCondLst>
                                        </p:cTn>
                                        <p:tgtEl>
                                          <p:spTgt spid="1170"/>
                                        </p:tgtEl>
                                        <p:attrNameLst>
                                          <p:attrName>style.visibility</p:attrName>
                                        </p:attrNameLst>
                                      </p:cBhvr>
                                      <p:to>
                                        <p:strVal val="hidden"/>
                                      </p:to>
                                    </p:set>
                                  </p:childTnLst>
                                </p:cTn>
                              </p:par>
                              <p:par>
                                <p:cTn id="5906" presetID="1" presetClass="entr" presetSubtype="0" fill="hold" grpId="0" nodeType="withEffect">
                                  <p:stCondLst>
                                    <p:cond delay="0"/>
                                  </p:stCondLst>
                                  <p:childTnLst>
                                    <p:set>
                                      <p:cBhvr>
                                        <p:cTn id="5907" dur="1" fill="hold">
                                          <p:stCondLst>
                                            <p:cond delay="0"/>
                                          </p:stCondLst>
                                        </p:cTn>
                                        <p:tgtEl>
                                          <p:spTgt spid="1169"/>
                                        </p:tgtEl>
                                        <p:attrNameLst>
                                          <p:attrName>style.visibility</p:attrName>
                                        </p:attrNameLst>
                                      </p:cBhvr>
                                      <p:to>
                                        <p:strVal val="visible"/>
                                      </p:to>
                                    </p:set>
                                  </p:childTnLst>
                                </p:cTn>
                              </p:par>
                            </p:childTnLst>
                          </p:cTn>
                        </p:par>
                      </p:childTnLst>
                    </p:cTn>
                  </p:par>
                </p:childTnLst>
              </p:cTn>
              <p:nextCondLst>
                <p:cond evt="onClick" delay="0">
                  <p:tgtEl>
                    <p:spTgt spid="1170"/>
                  </p:tgtEl>
                </p:cond>
              </p:nextCondLst>
            </p:seq>
            <p:seq concurrent="1" nextAc="seek">
              <p:cTn id="5908" restart="whenNotActive" fill="hold" evtFilter="cancelBubble" nodeType="interactiveSeq">
                <p:stCondLst>
                  <p:cond evt="onClick" delay="0">
                    <p:tgtEl>
                      <p:spTgt spid="1169"/>
                    </p:tgtEl>
                  </p:cond>
                </p:stCondLst>
                <p:endSync evt="end" delay="0">
                  <p:rtn val="all"/>
                </p:endSync>
                <p:childTnLst>
                  <p:par>
                    <p:cTn id="5909" fill="hold">
                      <p:stCondLst>
                        <p:cond delay="0"/>
                      </p:stCondLst>
                      <p:childTnLst>
                        <p:par>
                          <p:cTn id="5910" fill="hold">
                            <p:stCondLst>
                              <p:cond delay="0"/>
                            </p:stCondLst>
                            <p:childTnLst>
                              <p:par>
                                <p:cTn id="5911" presetID="1" presetClass="exit" presetSubtype="0" fill="hold" grpId="1" nodeType="clickEffect">
                                  <p:stCondLst>
                                    <p:cond delay="0"/>
                                  </p:stCondLst>
                                  <p:childTnLst>
                                    <p:set>
                                      <p:cBhvr>
                                        <p:cTn id="5912" dur="1" fill="hold">
                                          <p:stCondLst>
                                            <p:cond delay="0"/>
                                          </p:stCondLst>
                                        </p:cTn>
                                        <p:tgtEl>
                                          <p:spTgt spid="1169"/>
                                        </p:tgtEl>
                                        <p:attrNameLst>
                                          <p:attrName>style.visibility</p:attrName>
                                        </p:attrNameLst>
                                      </p:cBhvr>
                                      <p:to>
                                        <p:strVal val="hidden"/>
                                      </p:to>
                                    </p:set>
                                  </p:childTnLst>
                                </p:cTn>
                              </p:par>
                              <p:par>
                                <p:cTn id="5913" presetID="1" presetClass="entr" presetSubtype="0" fill="hold" grpId="0" nodeType="withEffect">
                                  <p:stCondLst>
                                    <p:cond delay="0"/>
                                  </p:stCondLst>
                                  <p:childTnLst>
                                    <p:set>
                                      <p:cBhvr>
                                        <p:cTn id="5914" dur="1" fill="hold">
                                          <p:stCondLst>
                                            <p:cond delay="0"/>
                                          </p:stCondLst>
                                        </p:cTn>
                                        <p:tgtEl>
                                          <p:spTgt spid="1168"/>
                                        </p:tgtEl>
                                        <p:attrNameLst>
                                          <p:attrName>style.visibility</p:attrName>
                                        </p:attrNameLst>
                                      </p:cBhvr>
                                      <p:to>
                                        <p:strVal val="visible"/>
                                      </p:to>
                                    </p:set>
                                  </p:childTnLst>
                                </p:cTn>
                              </p:par>
                            </p:childTnLst>
                          </p:cTn>
                        </p:par>
                      </p:childTnLst>
                    </p:cTn>
                  </p:par>
                </p:childTnLst>
              </p:cTn>
              <p:nextCondLst>
                <p:cond evt="onClick" delay="0">
                  <p:tgtEl>
                    <p:spTgt spid="1169"/>
                  </p:tgtEl>
                </p:cond>
              </p:nextCondLst>
            </p:seq>
            <p:seq concurrent="1" nextAc="seek">
              <p:cTn id="5915" restart="whenNotActive" fill="hold" evtFilter="cancelBubble" nodeType="interactiveSeq">
                <p:stCondLst>
                  <p:cond evt="onClick" delay="0">
                    <p:tgtEl>
                      <p:spTgt spid="1168"/>
                    </p:tgtEl>
                  </p:cond>
                </p:stCondLst>
                <p:endSync evt="end" delay="0">
                  <p:rtn val="all"/>
                </p:endSync>
                <p:childTnLst>
                  <p:par>
                    <p:cTn id="5916" fill="hold">
                      <p:stCondLst>
                        <p:cond delay="0"/>
                      </p:stCondLst>
                      <p:childTnLst>
                        <p:par>
                          <p:cTn id="5917" fill="hold">
                            <p:stCondLst>
                              <p:cond delay="0"/>
                            </p:stCondLst>
                            <p:childTnLst>
                              <p:par>
                                <p:cTn id="5918" presetID="1" presetClass="exit" presetSubtype="0" fill="hold" grpId="1" nodeType="clickEffect">
                                  <p:stCondLst>
                                    <p:cond delay="0"/>
                                  </p:stCondLst>
                                  <p:childTnLst>
                                    <p:set>
                                      <p:cBhvr>
                                        <p:cTn id="5919" dur="1" fill="hold">
                                          <p:stCondLst>
                                            <p:cond delay="0"/>
                                          </p:stCondLst>
                                        </p:cTn>
                                        <p:tgtEl>
                                          <p:spTgt spid="1168"/>
                                        </p:tgtEl>
                                        <p:attrNameLst>
                                          <p:attrName>style.visibility</p:attrName>
                                        </p:attrNameLst>
                                      </p:cBhvr>
                                      <p:to>
                                        <p:strVal val="hidden"/>
                                      </p:to>
                                    </p:set>
                                  </p:childTnLst>
                                </p:cTn>
                              </p:par>
                              <p:par>
                                <p:cTn id="5920" presetID="1" presetClass="entr" presetSubtype="0" fill="hold" grpId="0" nodeType="withEffect">
                                  <p:stCondLst>
                                    <p:cond delay="0"/>
                                  </p:stCondLst>
                                  <p:childTnLst>
                                    <p:set>
                                      <p:cBhvr>
                                        <p:cTn id="5921" dur="1" fill="hold">
                                          <p:stCondLst>
                                            <p:cond delay="0"/>
                                          </p:stCondLst>
                                        </p:cTn>
                                        <p:tgtEl>
                                          <p:spTgt spid="1167"/>
                                        </p:tgtEl>
                                        <p:attrNameLst>
                                          <p:attrName>style.visibility</p:attrName>
                                        </p:attrNameLst>
                                      </p:cBhvr>
                                      <p:to>
                                        <p:strVal val="visible"/>
                                      </p:to>
                                    </p:set>
                                  </p:childTnLst>
                                </p:cTn>
                              </p:par>
                            </p:childTnLst>
                          </p:cTn>
                        </p:par>
                      </p:childTnLst>
                    </p:cTn>
                  </p:par>
                </p:childTnLst>
              </p:cTn>
              <p:nextCondLst>
                <p:cond evt="onClick" delay="0">
                  <p:tgtEl>
                    <p:spTgt spid="1168"/>
                  </p:tgtEl>
                </p:cond>
              </p:nextCondLst>
            </p:seq>
            <p:seq concurrent="1" nextAc="seek">
              <p:cTn id="5922" restart="whenNotActive" fill="hold" evtFilter="cancelBubble" nodeType="interactiveSeq">
                <p:stCondLst>
                  <p:cond evt="onClick" delay="0">
                    <p:tgtEl>
                      <p:spTgt spid="1167"/>
                    </p:tgtEl>
                  </p:cond>
                </p:stCondLst>
                <p:endSync evt="end" delay="0">
                  <p:rtn val="all"/>
                </p:endSync>
                <p:childTnLst>
                  <p:par>
                    <p:cTn id="5923" fill="hold">
                      <p:stCondLst>
                        <p:cond delay="0"/>
                      </p:stCondLst>
                      <p:childTnLst>
                        <p:par>
                          <p:cTn id="5924" fill="hold">
                            <p:stCondLst>
                              <p:cond delay="0"/>
                            </p:stCondLst>
                            <p:childTnLst>
                              <p:par>
                                <p:cTn id="5925" presetID="1" presetClass="exit" presetSubtype="0" fill="hold" grpId="1" nodeType="clickEffect">
                                  <p:stCondLst>
                                    <p:cond delay="0"/>
                                  </p:stCondLst>
                                  <p:childTnLst>
                                    <p:set>
                                      <p:cBhvr>
                                        <p:cTn id="5926" dur="1" fill="hold">
                                          <p:stCondLst>
                                            <p:cond delay="0"/>
                                          </p:stCondLst>
                                        </p:cTn>
                                        <p:tgtEl>
                                          <p:spTgt spid="1167"/>
                                        </p:tgtEl>
                                        <p:attrNameLst>
                                          <p:attrName>style.visibility</p:attrName>
                                        </p:attrNameLst>
                                      </p:cBhvr>
                                      <p:to>
                                        <p:strVal val="hidden"/>
                                      </p:to>
                                    </p:set>
                                  </p:childTnLst>
                                </p:cTn>
                              </p:par>
                              <p:par>
                                <p:cTn id="5927" presetID="1" presetClass="entr" presetSubtype="0" fill="hold" grpId="0" nodeType="withEffect">
                                  <p:stCondLst>
                                    <p:cond delay="0"/>
                                  </p:stCondLst>
                                  <p:childTnLst>
                                    <p:set>
                                      <p:cBhvr>
                                        <p:cTn id="5928" dur="1" fill="hold">
                                          <p:stCondLst>
                                            <p:cond delay="0"/>
                                          </p:stCondLst>
                                        </p:cTn>
                                        <p:tgtEl>
                                          <p:spTgt spid="1166"/>
                                        </p:tgtEl>
                                        <p:attrNameLst>
                                          <p:attrName>style.visibility</p:attrName>
                                        </p:attrNameLst>
                                      </p:cBhvr>
                                      <p:to>
                                        <p:strVal val="visible"/>
                                      </p:to>
                                    </p:set>
                                  </p:childTnLst>
                                </p:cTn>
                              </p:par>
                            </p:childTnLst>
                          </p:cTn>
                        </p:par>
                      </p:childTnLst>
                    </p:cTn>
                  </p:par>
                </p:childTnLst>
              </p:cTn>
              <p:nextCondLst>
                <p:cond evt="onClick" delay="0">
                  <p:tgtEl>
                    <p:spTgt spid="1167"/>
                  </p:tgtEl>
                </p:cond>
              </p:nextCondLst>
            </p:seq>
            <p:seq concurrent="1" nextAc="seek">
              <p:cTn id="5929" restart="whenNotActive" fill="hold" evtFilter="cancelBubble" nodeType="interactiveSeq">
                <p:stCondLst>
                  <p:cond evt="onClick" delay="0">
                    <p:tgtEl>
                      <p:spTgt spid="1166"/>
                    </p:tgtEl>
                  </p:cond>
                </p:stCondLst>
                <p:endSync evt="end" delay="0">
                  <p:rtn val="all"/>
                </p:endSync>
                <p:childTnLst>
                  <p:par>
                    <p:cTn id="5930" fill="hold">
                      <p:stCondLst>
                        <p:cond delay="0"/>
                      </p:stCondLst>
                      <p:childTnLst>
                        <p:par>
                          <p:cTn id="5931" fill="hold">
                            <p:stCondLst>
                              <p:cond delay="0"/>
                            </p:stCondLst>
                            <p:childTnLst>
                              <p:par>
                                <p:cTn id="5932" presetID="1" presetClass="exit" presetSubtype="0" fill="hold" grpId="1" nodeType="clickEffect">
                                  <p:stCondLst>
                                    <p:cond delay="0"/>
                                  </p:stCondLst>
                                  <p:childTnLst>
                                    <p:set>
                                      <p:cBhvr>
                                        <p:cTn id="5933" dur="1" fill="hold">
                                          <p:stCondLst>
                                            <p:cond delay="0"/>
                                          </p:stCondLst>
                                        </p:cTn>
                                        <p:tgtEl>
                                          <p:spTgt spid="1166"/>
                                        </p:tgtEl>
                                        <p:attrNameLst>
                                          <p:attrName>style.visibility</p:attrName>
                                        </p:attrNameLst>
                                      </p:cBhvr>
                                      <p:to>
                                        <p:strVal val="hidden"/>
                                      </p:to>
                                    </p:set>
                                  </p:childTnLst>
                                </p:cTn>
                              </p:par>
                              <p:par>
                                <p:cTn id="5934" presetID="1" presetClass="entr" presetSubtype="0" fill="hold" grpId="0" nodeType="withEffect">
                                  <p:stCondLst>
                                    <p:cond delay="0"/>
                                  </p:stCondLst>
                                  <p:childTnLst>
                                    <p:set>
                                      <p:cBhvr>
                                        <p:cTn id="5935" dur="1" fill="hold">
                                          <p:stCondLst>
                                            <p:cond delay="0"/>
                                          </p:stCondLst>
                                        </p:cTn>
                                        <p:tgtEl>
                                          <p:spTgt spid="1165"/>
                                        </p:tgtEl>
                                        <p:attrNameLst>
                                          <p:attrName>style.visibility</p:attrName>
                                        </p:attrNameLst>
                                      </p:cBhvr>
                                      <p:to>
                                        <p:strVal val="visible"/>
                                      </p:to>
                                    </p:set>
                                  </p:childTnLst>
                                </p:cTn>
                              </p:par>
                            </p:childTnLst>
                          </p:cTn>
                        </p:par>
                      </p:childTnLst>
                    </p:cTn>
                  </p:par>
                </p:childTnLst>
              </p:cTn>
              <p:nextCondLst>
                <p:cond evt="onClick" delay="0">
                  <p:tgtEl>
                    <p:spTgt spid="1166"/>
                  </p:tgtEl>
                </p:cond>
              </p:nextCondLst>
            </p:seq>
            <p:seq concurrent="1" nextAc="seek">
              <p:cTn id="5936" restart="whenNotActive" fill="hold" evtFilter="cancelBubble" nodeType="interactiveSeq">
                <p:stCondLst>
                  <p:cond evt="onClick" delay="0">
                    <p:tgtEl>
                      <p:spTgt spid="1165"/>
                    </p:tgtEl>
                  </p:cond>
                </p:stCondLst>
                <p:endSync evt="end" delay="0">
                  <p:rtn val="all"/>
                </p:endSync>
                <p:childTnLst>
                  <p:par>
                    <p:cTn id="5937" fill="hold">
                      <p:stCondLst>
                        <p:cond delay="0"/>
                      </p:stCondLst>
                      <p:childTnLst>
                        <p:par>
                          <p:cTn id="5938" fill="hold">
                            <p:stCondLst>
                              <p:cond delay="0"/>
                            </p:stCondLst>
                            <p:childTnLst>
                              <p:par>
                                <p:cTn id="5939" presetID="1" presetClass="exit" presetSubtype="0" fill="hold" grpId="1" nodeType="clickEffect">
                                  <p:stCondLst>
                                    <p:cond delay="0"/>
                                  </p:stCondLst>
                                  <p:childTnLst>
                                    <p:set>
                                      <p:cBhvr>
                                        <p:cTn id="5940" dur="1" fill="hold">
                                          <p:stCondLst>
                                            <p:cond delay="0"/>
                                          </p:stCondLst>
                                        </p:cTn>
                                        <p:tgtEl>
                                          <p:spTgt spid="1165"/>
                                        </p:tgtEl>
                                        <p:attrNameLst>
                                          <p:attrName>style.visibility</p:attrName>
                                        </p:attrNameLst>
                                      </p:cBhvr>
                                      <p:to>
                                        <p:strVal val="hidden"/>
                                      </p:to>
                                    </p:set>
                                  </p:childTnLst>
                                </p:cTn>
                              </p:par>
                              <p:par>
                                <p:cTn id="5941" presetID="1" presetClass="entr" presetSubtype="0" fill="hold" grpId="0" nodeType="withEffect">
                                  <p:stCondLst>
                                    <p:cond delay="0"/>
                                  </p:stCondLst>
                                  <p:childTnLst>
                                    <p:set>
                                      <p:cBhvr>
                                        <p:cTn id="5942" dur="1" fill="hold">
                                          <p:stCondLst>
                                            <p:cond delay="0"/>
                                          </p:stCondLst>
                                        </p:cTn>
                                        <p:tgtEl>
                                          <p:spTgt spid="1164"/>
                                        </p:tgtEl>
                                        <p:attrNameLst>
                                          <p:attrName>style.visibility</p:attrName>
                                        </p:attrNameLst>
                                      </p:cBhvr>
                                      <p:to>
                                        <p:strVal val="visible"/>
                                      </p:to>
                                    </p:set>
                                  </p:childTnLst>
                                </p:cTn>
                              </p:par>
                            </p:childTnLst>
                          </p:cTn>
                        </p:par>
                      </p:childTnLst>
                    </p:cTn>
                  </p:par>
                </p:childTnLst>
              </p:cTn>
              <p:nextCondLst>
                <p:cond evt="onClick" delay="0">
                  <p:tgtEl>
                    <p:spTgt spid="1165"/>
                  </p:tgtEl>
                </p:cond>
              </p:nextCondLst>
            </p:seq>
            <p:seq concurrent="1" nextAc="seek">
              <p:cTn id="5943" restart="whenNotActive" fill="hold" evtFilter="cancelBubble" nodeType="interactiveSeq">
                <p:stCondLst>
                  <p:cond evt="onClick" delay="0">
                    <p:tgtEl>
                      <p:spTgt spid="1164"/>
                    </p:tgtEl>
                  </p:cond>
                </p:stCondLst>
                <p:endSync evt="end" delay="0">
                  <p:rtn val="all"/>
                </p:endSync>
                <p:childTnLst>
                  <p:par>
                    <p:cTn id="5944" fill="hold">
                      <p:stCondLst>
                        <p:cond delay="0"/>
                      </p:stCondLst>
                      <p:childTnLst>
                        <p:par>
                          <p:cTn id="5945" fill="hold">
                            <p:stCondLst>
                              <p:cond delay="0"/>
                            </p:stCondLst>
                            <p:childTnLst>
                              <p:par>
                                <p:cTn id="5946" presetID="1" presetClass="exit" presetSubtype="0" fill="hold" grpId="1" nodeType="clickEffect">
                                  <p:stCondLst>
                                    <p:cond delay="0"/>
                                  </p:stCondLst>
                                  <p:childTnLst>
                                    <p:set>
                                      <p:cBhvr>
                                        <p:cTn id="5947" dur="1" fill="hold">
                                          <p:stCondLst>
                                            <p:cond delay="0"/>
                                          </p:stCondLst>
                                        </p:cTn>
                                        <p:tgtEl>
                                          <p:spTgt spid="1164"/>
                                        </p:tgtEl>
                                        <p:attrNameLst>
                                          <p:attrName>style.visibility</p:attrName>
                                        </p:attrNameLst>
                                      </p:cBhvr>
                                      <p:to>
                                        <p:strVal val="hidden"/>
                                      </p:to>
                                    </p:set>
                                  </p:childTnLst>
                                </p:cTn>
                              </p:par>
                              <p:par>
                                <p:cTn id="5948" presetID="1" presetClass="entr" presetSubtype="0" fill="hold" grpId="0" nodeType="withEffect">
                                  <p:stCondLst>
                                    <p:cond delay="0"/>
                                  </p:stCondLst>
                                  <p:childTnLst>
                                    <p:set>
                                      <p:cBhvr>
                                        <p:cTn id="5949" dur="1" fill="hold">
                                          <p:stCondLst>
                                            <p:cond delay="0"/>
                                          </p:stCondLst>
                                        </p:cTn>
                                        <p:tgtEl>
                                          <p:spTgt spid="1163"/>
                                        </p:tgtEl>
                                        <p:attrNameLst>
                                          <p:attrName>style.visibility</p:attrName>
                                        </p:attrNameLst>
                                      </p:cBhvr>
                                      <p:to>
                                        <p:strVal val="visible"/>
                                      </p:to>
                                    </p:set>
                                  </p:childTnLst>
                                </p:cTn>
                              </p:par>
                            </p:childTnLst>
                          </p:cTn>
                        </p:par>
                      </p:childTnLst>
                    </p:cTn>
                  </p:par>
                </p:childTnLst>
              </p:cTn>
              <p:nextCondLst>
                <p:cond evt="onClick" delay="0">
                  <p:tgtEl>
                    <p:spTgt spid="1164"/>
                  </p:tgtEl>
                </p:cond>
              </p:nextCondLst>
            </p:seq>
            <p:seq concurrent="1" nextAc="seek">
              <p:cTn id="5950" restart="whenNotActive" fill="hold" evtFilter="cancelBubble" nodeType="interactiveSeq">
                <p:stCondLst>
                  <p:cond evt="onClick" delay="0">
                    <p:tgtEl>
                      <p:spTgt spid="1163"/>
                    </p:tgtEl>
                  </p:cond>
                </p:stCondLst>
                <p:endSync evt="end" delay="0">
                  <p:rtn val="all"/>
                </p:endSync>
                <p:childTnLst>
                  <p:par>
                    <p:cTn id="5951" fill="hold">
                      <p:stCondLst>
                        <p:cond delay="0"/>
                      </p:stCondLst>
                      <p:childTnLst>
                        <p:par>
                          <p:cTn id="5952" fill="hold">
                            <p:stCondLst>
                              <p:cond delay="0"/>
                            </p:stCondLst>
                            <p:childTnLst>
                              <p:par>
                                <p:cTn id="5953" presetID="1" presetClass="exit" presetSubtype="0" fill="hold" grpId="1" nodeType="clickEffect">
                                  <p:stCondLst>
                                    <p:cond delay="0"/>
                                  </p:stCondLst>
                                  <p:childTnLst>
                                    <p:set>
                                      <p:cBhvr>
                                        <p:cTn id="5954" dur="1" fill="hold">
                                          <p:stCondLst>
                                            <p:cond delay="0"/>
                                          </p:stCondLst>
                                        </p:cTn>
                                        <p:tgtEl>
                                          <p:spTgt spid="1163"/>
                                        </p:tgtEl>
                                        <p:attrNameLst>
                                          <p:attrName>style.visibility</p:attrName>
                                        </p:attrNameLst>
                                      </p:cBhvr>
                                      <p:to>
                                        <p:strVal val="hidden"/>
                                      </p:to>
                                    </p:set>
                                  </p:childTnLst>
                                </p:cTn>
                              </p:par>
                              <p:par>
                                <p:cTn id="5955" presetID="1" presetClass="entr" presetSubtype="0" fill="hold" grpId="1" nodeType="withEffect">
                                  <p:stCondLst>
                                    <p:cond delay="0"/>
                                  </p:stCondLst>
                                  <p:childTnLst>
                                    <p:set>
                                      <p:cBhvr>
                                        <p:cTn id="5956" dur="1" fill="hold">
                                          <p:stCondLst>
                                            <p:cond delay="0"/>
                                          </p:stCondLst>
                                        </p:cTn>
                                        <p:tgtEl>
                                          <p:spTgt spid="1172"/>
                                        </p:tgtEl>
                                        <p:attrNameLst>
                                          <p:attrName>style.visibility</p:attrName>
                                        </p:attrNameLst>
                                      </p:cBhvr>
                                      <p:to>
                                        <p:strVal val="visible"/>
                                      </p:to>
                                    </p:set>
                                  </p:childTnLst>
                                </p:cTn>
                              </p:par>
                            </p:childTnLst>
                          </p:cTn>
                        </p:par>
                      </p:childTnLst>
                    </p:cTn>
                  </p:par>
                </p:childTnLst>
              </p:cTn>
              <p:nextCondLst>
                <p:cond evt="onClick" delay="0">
                  <p:tgtEl>
                    <p:spTgt spid="1163"/>
                  </p:tgtEl>
                </p:cond>
              </p:nextCondLst>
            </p:seq>
            <p:seq concurrent="1" nextAc="seek">
              <p:cTn id="5957" restart="whenNotActive" fill="hold" evtFilter="cancelBubble" nodeType="interactiveSeq">
                <p:stCondLst>
                  <p:cond evt="onClick" delay="0">
                    <p:tgtEl>
                      <p:spTgt spid="1183"/>
                    </p:tgtEl>
                  </p:cond>
                </p:stCondLst>
                <p:endSync evt="end" delay="0">
                  <p:rtn val="all"/>
                </p:endSync>
                <p:childTnLst>
                  <p:par>
                    <p:cTn id="5958" fill="hold">
                      <p:stCondLst>
                        <p:cond delay="0"/>
                      </p:stCondLst>
                      <p:childTnLst>
                        <p:par>
                          <p:cTn id="5959" fill="hold">
                            <p:stCondLst>
                              <p:cond delay="0"/>
                            </p:stCondLst>
                            <p:childTnLst>
                              <p:par>
                                <p:cTn id="5960" presetID="1" presetClass="exit" presetSubtype="0" fill="hold" grpId="0" nodeType="clickEffect">
                                  <p:stCondLst>
                                    <p:cond delay="0"/>
                                  </p:stCondLst>
                                  <p:childTnLst>
                                    <p:set>
                                      <p:cBhvr>
                                        <p:cTn id="5961" dur="1" fill="hold">
                                          <p:stCondLst>
                                            <p:cond delay="0"/>
                                          </p:stCondLst>
                                        </p:cTn>
                                        <p:tgtEl>
                                          <p:spTgt spid="1183"/>
                                        </p:tgtEl>
                                        <p:attrNameLst>
                                          <p:attrName>style.visibility</p:attrName>
                                        </p:attrNameLst>
                                      </p:cBhvr>
                                      <p:to>
                                        <p:strVal val="hidden"/>
                                      </p:to>
                                    </p:set>
                                  </p:childTnLst>
                                </p:cTn>
                              </p:par>
                              <p:par>
                                <p:cTn id="5962" presetID="1" presetClass="entr" presetSubtype="0" fill="hold" grpId="1" nodeType="withEffect">
                                  <p:stCondLst>
                                    <p:cond delay="0"/>
                                  </p:stCondLst>
                                  <p:childTnLst>
                                    <p:set>
                                      <p:cBhvr>
                                        <p:cTn id="5963" dur="1" fill="hold">
                                          <p:stCondLst>
                                            <p:cond delay="0"/>
                                          </p:stCondLst>
                                        </p:cTn>
                                        <p:tgtEl>
                                          <p:spTgt spid="1182"/>
                                        </p:tgtEl>
                                        <p:attrNameLst>
                                          <p:attrName>style.visibility</p:attrName>
                                        </p:attrNameLst>
                                      </p:cBhvr>
                                      <p:to>
                                        <p:strVal val="visible"/>
                                      </p:to>
                                    </p:set>
                                  </p:childTnLst>
                                </p:cTn>
                              </p:par>
                            </p:childTnLst>
                          </p:cTn>
                        </p:par>
                      </p:childTnLst>
                    </p:cTn>
                  </p:par>
                </p:childTnLst>
              </p:cTn>
              <p:nextCondLst>
                <p:cond evt="onClick" delay="0">
                  <p:tgtEl>
                    <p:spTgt spid="1183"/>
                  </p:tgtEl>
                </p:cond>
              </p:nextCondLst>
            </p:seq>
            <p:seq concurrent="1" nextAc="seek">
              <p:cTn id="5964" restart="whenNotActive" fill="hold" evtFilter="cancelBubble" nodeType="interactiveSeq">
                <p:stCondLst>
                  <p:cond evt="onClick" delay="0">
                    <p:tgtEl>
                      <p:spTgt spid="1182"/>
                    </p:tgtEl>
                  </p:cond>
                </p:stCondLst>
                <p:endSync evt="end" delay="0">
                  <p:rtn val="all"/>
                </p:endSync>
                <p:childTnLst>
                  <p:par>
                    <p:cTn id="5965" fill="hold">
                      <p:stCondLst>
                        <p:cond delay="0"/>
                      </p:stCondLst>
                      <p:childTnLst>
                        <p:par>
                          <p:cTn id="5966" fill="hold">
                            <p:stCondLst>
                              <p:cond delay="0"/>
                            </p:stCondLst>
                            <p:childTnLst>
                              <p:par>
                                <p:cTn id="5967" presetID="1" presetClass="exit" presetSubtype="0" fill="hold" grpId="0" nodeType="clickEffect">
                                  <p:stCondLst>
                                    <p:cond delay="0"/>
                                  </p:stCondLst>
                                  <p:childTnLst>
                                    <p:set>
                                      <p:cBhvr>
                                        <p:cTn id="5968" dur="1" fill="hold">
                                          <p:stCondLst>
                                            <p:cond delay="0"/>
                                          </p:stCondLst>
                                        </p:cTn>
                                        <p:tgtEl>
                                          <p:spTgt spid="1182"/>
                                        </p:tgtEl>
                                        <p:attrNameLst>
                                          <p:attrName>style.visibility</p:attrName>
                                        </p:attrNameLst>
                                      </p:cBhvr>
                                      <p:to>
                                        <p:strVal val="hidden"/>
                                      </p:to>
                                    </p:set>
                                  </p:childTnLst>
                                </p:cTn>
                              </p:par>
                              <p:par>
                                <p:cTn id="5969" presetID="1" presetClass="entr" presetSubtype="0" fill="hold" grpId="1" nodeType="withEffect">
                                  <p:stCondLst>
                                    <p:cond delay="0"/>
                                  </p:stCondLst>
                                  <p:childTnLst>
                                    <p:set>
                                      <p:cBhvr>
                                        <p:cTn id="5970" dur="1" fill="hold">
                                          <p:stCondLst>
                                            <p:cond delay="0"/>
                                          </p:stCondLst>
                                        </p:cTn>
                                        <p:tgtEl>
                                          <p:spTgt spid="1181"/>
                                        </p:tgtEl>
                                        <p:attrNameLst>
                                          <p:attrName>style.visibility</p:attrName>
                                        </p:attrNameLst>
                                      </p:cBhvr>
                                      <p:to>
                                        <p:strVal val="visible"/>
                                      </p:to>
                                    </p:set>
                                  </p:childTnLst>
                                </p:cTn>
                              </p:par>
                            </p:childTnLst>
                          </p:cTn>
                        </p:par>
                      </p:childTnLst>
                    </p:cTn>
                  </p:par>
                </p:childTnLst>
              </p:cTn>
              <p:nextCondLst>
                <p:cond evt="onClick" delay="0">
                  <p:tgtEl>
                    <p:spTgt spid="1182"/>
                  </p:tgtEl>
                </p:cond>
              </p:nextCondLst>
            </p:seq>
            <p:seq concurrent="1" nextAc="seek">
              <p:cTn id="5971" restart="whenNotActive" fill="hold" evtFilter="cancelBubble" nodeType="interactiveSeq">
                <p:stCondLst>
                  <p:cond evt="onClick" delay="0">
                    <p:tgtEl>
                      <p:spTgt spid="1181"/>
                    </p:tgtEl>
                  </p:cond>
                </p:stCondLst>
                <p:endSync evt="end" delay="0">
                  <p:rtn val="all"/>
                </p:endSync>
                <p:childTnLst>
                  <p:par>
                    <p:cTn id="5972" fill="hold">
                      <p:stCondLst>
                        <p:cond delay="0"/>
                      </p:stCondLst>
                      <p:childTnLst>
                        <p:par>
                          <p:cTn id="5973" fill="hold">
                            <p:stCondLst>
                              <p:cond delay="0"/>
                            </p:stCondLst>
                            <p:childTnLst>
                              <p:par>
                                <p:cTn id="5974" presetID="1" presetClass="exit" presetSubtype="0" fill="hold" grpId="0" nodeType="clickEffect">
                                  <p:stCondLst>
                                    <p:cond delay="0"/>
                                  </p:stCondLst>
                                  <p:childTnLst>
                                    <p:set>
                                      <p:cBhvr>
                                        <p:cTn id="5975" dur="1" fill="hold">
                                          <p:stCondLst>
                                            <p:cond delay="0"/>
                                          </p:stCondLst>
                                        </p:cTn>
                                        <p:tgtEl>
                                          <p:spTgt spid="1181"/>
                                        </p:tgtEl>
                                        <p:attrNameLst>
                                          <p:attrName>style.visibility</p:attrName>
                                        </p:attrNameLst>
                                      </p:cBhvr>
                                      <p:to>
                                        <p:strVal val="hidden"/>
                                      </p:to>
                                    </p:set>
                                  </p:childTnLst>
                                </p:cTn>
                              </p:par>
                              <p:par>
                                <p:cTn id="5976" presetID="1" presetClass="entr" presetSubtype="0" fill="hold" grpId="0" nodeType="withEffect">
                                  <p:stCondLst>
                                    <p:cond delay="0"/>
                                  </p:stCondLst>
                                  <p:childTnLst>
                                    <p:set>
                                      <p:cBhvr>
                                        <p:cTn id="5977" dur="1" fill="hold">
                                          <p:stCondLst>
                                            <p:cond delay="0"/>
                                          </p:stCondLst>
                                        </p:cTn>
                                        <p:tgtEl>
                                          <p:spTgt spid="1180"/>
                                        </p:tgtEl>
                                        <p:attrNameLst>
                                          <p:attrName>style.visibility</p:attrName>
                                        </p:attrNameLst>
                                      </p:cBhvr>
                                      <p:to>
                                        <p:strVal val="visible"/>
                                      </p:to>
                                    </p:set>
                                  </p:childTnLst>
                                </p:cTn>
                              </p:par>
                            </p:childTnLst>
                          </p:cTn>
                        </p:par>
                      </p:childTnLst>
                    </p:cTn>
                  </p:par>
                </p:childTnLst>
              </p:cTn>
              <p:nextCondLst>
                <p:cond evt="onClick" delay="0">
                  <p:tgtEl>
                    <p:spTgt spid="1181"/>
                  </p:tgtEl>
                </p:cond>
              </p:nextCondLst>
            </p:seq>
            <p:seq concurrent="1" nextAc="seek">
              <p:cTn id="5978" restart="whenNotActive" fill="hold" evtFilter="cancelBubble" nodeType="interactiveSeq">
                <p:stCondLst>
                  <p:cond evt="onClick" delay="0">
                    <p:tgtEl>
                      <p:spTgt spid="1180"/>
                    </p:tgtEl>
                  </p:cond>
                </p:stCondLst>
                <p:endSync evt="end" delay="0">
                  <p:rtn val="all"/>
                </p:endSync>
                <p:childTnLst>
                  <p:par>
                    <p:cTn id="5979" fill="hold">
                      <p:stCondLst>
                        <p:cond delay="0"/>
                      </p:stCondLst>
                      <p:childTnLst>
                        <p:par>
                          <p:cTn id="5980" fill="hold">
                            <p:stCondLst>
                              <p:cond delay="0"/>
                            </p:stCondLst>
                            <p:childTnLst>
                              <p:par>
                                <p:cTn id="5981" presetID="1" presetClass="exit" presetSubtype="0" fill="hold" grpId="1" nodeType="clickEffect">
                                  <p:stCondLst>
                                    <p:cond delay="0"/>
                                  </p:stCondLst>
                                  <p:childTnLst>
                                    <p:set>
                                      <p:cBhvr>
                                        <p:cTn id="5982" dur="1" fill="hold">
                                          <p:stCondLst>
                                            <p:cond delay="0"/>
                                          </p:stCondLst>
                                        </p:cTn>
                                        <p:tgtEl>
                                          <p:spTgt spid="1180"/>
                                        </p:tgtEl>
                                        <p:attrNameLst>
                                          <p:attrName>style.visibility</p:attrName>
                                        </p:attrNameLst>
                                      </p:cBhvr>
                                      <p:to>
                                        <p:strVal val="hidden"/>
                                      </p:to>
                                    </p:set>
                                  </p:childTnLst>
                                </p:cTn>
                              </p:par>
                              <p:par>
                                <p:cTn id="5983" presetID="1" presetClass="entr" presetSubtype="0" fill="hold" grpId="0" nodeType="withEffect">
                                  <p:stCondLst>
                                    <p:cond delay="0"/>
                                  </p:stCondLst>
                                  <p:childTnLst>
                                    <p:set>
                                      <p:cBhvr>
                                        <p:cTn id="5984" dur="1" fill="hold">
                                          <p:stCondLst>
                                            <p:cond delay="0"/>
                                          </p:stCondLst>
                                        </p:cTn>
                                        <p:tgtEl>
                                          <p:spTgt spid="1179"/>
                                        </p:tgtEl>
                                        <p:attrNameLst>
                                          <p:attrName>style.visibility</p:attrName>
                                        </p:attrNameLst>
                                      </p:cBhvr>
                                      <p:to>
                                        <p:strVal val="visible"/>
                                      </p:to>
                                    </p:set>
                                  </p:childTnLst>
                                </p:cTn>
                              </p:par>
                            </p:childTnLst>
                          </p:cTn>
                        </p:par>
                      </p:childTnLst>
                    </p:cTn>
                  </p:par>
                </p:childTnLst>
              </p:cTn>
              <p:nextCondLst>
                <p:cond evt="onClick" delay="0">
                  <p:tgtEl>
                    <p:spTgt spid="1180"/>
                  </p:tgtEl>
                </p:cond>
              </p:nextCondLst>
            </p:seq>
            <p:seq concurrent="1" nextAc="seek">
              <p:cTn id="5985" restart="whenNotActive" fill="hold" evtFilter="cancelBubble" nodeType="interactiveSeq">
                <p:stCondLst>
                  <p:cond evt="onClick" delay="0">
                    <p:tgtEl>
                      <p:spTgt spid="1179"/>
                    </p:tgtEl>
                  </p:cond>
                </p:stCondLst>
                <p:endSync evt="end" delay="0">
                  <p:rtn val="all"/>
                </p:endSync>
                <p:childTnLst>
                  <p:par>
                    <p:cTn id="5986" fill="hold">
                      <p:stCondLst>
                        <p:cond delay="0"/>
                      </p:stCondLst>
                      <p:childTnLst>
                        <p:par>
                          <p:cTn id="5987" fill="hold">
                            <p:stCondLst>
                              <p:cond delay="0"/>
                            </p:stCondLst>
                            <p:childTnLst>
                              <p:par>
                                <p:cTn id="5988" presetID="1" presetClass="exit" presetSubtype="0" fill="hold" grpId="1" nodeType="clickEffect">
                                  <p:stCondLst>
                                    <p:cond delay="0"/>
                                  </p:stCondLst>
                                  <p:childTnLst>
                                    <p:set>
                                      <p:cBhvr>
                                        <p:cTn id="5989" dur="1" fill="hold">
                                          <p:stCondLst>
                                            <p:cond delay="0"/>
                                          </p:stCondLst>
                                        </p:cTn>
                                        <p:tgtEl>
                                          <p:spTgt spid="1179"/>
                                        </p:tgtEl>
                                        <p:attrNameLst>
                                          <p:attrName>style.visibility</p:attrName>
                                        </p:attrNameLst>
                                      </p:cBhvr>
                                      <p:to>
                                        <p:strVal val="hidden"/>
                                      </p:to>
                                    </p:set>
                                  </p:childTnLst>
                                </p:cTn>
                              </p:par>
                              <p:par>
                                <p:cTn id="5990" presetID="1" presetClass="entr" presetSubtype="0" fill="hold" grpId="0" nodeType="withEffect">
                                  <p:stCondLst>
                                    <p:cond delay="0"/>
                                  </p:stCondLst>
                                  <p:childTnLst>
                                    <p:set>
                                      <p:cBhvr>
                                        <p:cTn id="5991" dur="1" fill="hold">
                                          <p:stCondLst>
                                            <p:cond delay="0"/>
                                          </p:stCondLst>
                                        </p:cTn>
                                        <p:tgtEl>
                                          <p:spTgt spid="1178"/>
                                        </p:tgtEl>
                                        <p:attrNameLst>
                                          <p:attrName>style.visibility</p:attrName>
                                        </p:attrNameLst>
                                      </p:cBhvr>
                                      <p:to>
                                        <p:strVal val="visible"/>
                                      </p:to>
                                    </p:set>
                                  </p:childTnLst>
                                </p:cTn>
                              </p:par>
                            </p:childTnLst>
                          </p:cTn>
                        </p:par>
                      </p:childTnLst>
                    </p:cTn>
                  </p:par>
                </p:childTnLst>
              </p:cTn>
              <p:nextCondLst>
                <p:cond evt="onClick" delay="0">
                  <p:tgtEl>
                    <p:spTgt spid="1179"/>
                  </p:tgtEl>
                </p:cond>
              </p:nextCondLst>
            </p:seq>
            <p:seq concurrent="1" nextAc="seek">
              <p:cTn id="5992" restart="whenNotActive" fill="hold" evtFilter="cancelBubble" nodeType="interactiveSeq">
                <p:stCondLst>
                  <p:cond evt="onClick" delay="0">
                    <p:tgtEl>
                      <p:spTgt spid="1178"/>
                    </p:tgtEl>
                  </p:cond>
                </p:stCondLst>
                <p:endSync evt="end" delay="0">
                  <p:rtn val="all"/>
                </p:endSync>
                <p:childTnLst>
                  <p:par>
                    <p:cTn id="5993" fill="hold">
                      <p:stCondLst>
                        <p:cond delay="0"/>
                      </p:stCondLst>
                      <p:childTnLst>
                        <p:par>
                          <p:cTn id="5994" fill="hold">
                            <p:stCondLst>
                              <p:cond delay="0"/>
                            </p:stCondLst>
                            <p:childTnLst>
                              <p:par>
                                <p:cTn id="5995" presetID="1" presetClass="exit" presetSubtype="0" fill="hold" grpId="1" nodeType="clickEffect">
                                  <p:stCondLst>
                                    <p:cond delay="0"/>
                                  </p:stCondLst>
                                  <p:childTnLst>
                                    <p:set>
                                      <p:cBhvr>
                                        <p:cTn id="5996" dur="1" fill="hold">
                                          <p:stCondLst>
                                            <p:cond delay="0"/>
                                          </p:stCondLst>
                                        </p:cTn>
                                        <p:tgtEl>
                                          <p:spTgt spid="1178"/>
                                        </p:tgtEl>
                                        <p:attrNameLst>
                                          <p:attrName>style.visibility</p:attrName>
                                        </p:attrNameLst>
                                      </p:cBhvr>
                                      <p:to>
                                        <p:strVal val="hidden"/>
                                      </p:to>
                                    </p:set>
                                  </p:childTnLst>
                                </p:cTn>
                              </p:par>
                              <p:par>
                                <p:cTn id="5997" presetID="1" presetClass="entr" presetSubtype="0" fill="hold" grpId="0" nodeType="withEffect">
                                  <p:stCondLst>
                                    <p:cond delay="0"/>
                                  </p:stCondLst>
                                  <p:childTnLst>
                                    <p:set>
                                      <p:cBhvr>
                                        <p:cTn id="5998" dur="1" fill="hold">
                                          <p:stCondLst>
                                            <p:cond delay="0"/>
                                          </p:stCondLst>
                                        </p:cTn>
                                        <p:tgtEl>
                                          <p:spTgt spid="1177"/>
                                        </p:tgtEl>
                                        <p:attrNameLst>
                                          <p:attrName>style.visibility</p:attrName>
                                        </p:attrNameLst>
                                      </p:cBhvr>
                                      <p:to>
                                        <p:strVal val="visible"/>
                                      </p:to>
                                    </p:set>
                                  </p:childTnLst>
                                </p:cTn>
                              </p:par>
                            </p:childTnLst>
                          </p:cTn>
                        </p:par>
                      </p:childTnLst>
                    </p:cTn>
                  </p:par>
                </p:childTnLst>
              </p:cTn>
              <p:nextCondLst>
                <p:cond evt="onClick" delay="0">
                  <p:tgtEl>
                    <p:spTgt spid="1178"/>
                  </p:tgtEl>
                </p:cond>
              </p:nextCondLst>
            </p:seq>
            <p:seq concurrent="1" nextAc="seek">
              <p:cTn id="5999" restart="whenNotActive" fill="hold" evtFilter="cancelBubble" nodeType="interactiveSeq">
                <p:stCondLst>
                  <p:cond evt="onClick" delay="0">
                    <p:tgtEl>
                      <p:spTgt spid="1177"/>
                    </p:tgtEl>
                  </p:cond>
                </p:stCondLst>
                <p:endSync evt="end" delay="0">
                  <p:rtn val="all"/>
                </p:endSync>
                <p:childTnLst>
                  <p:par>
                    <p:cTn id="6000" fill="hold">
                      <p:stCondLst>
                        <p:cond delay="0"/>
                      </p:stCondLst>
                      <p:childTnLst>
                        <p:par>
                          <p:cTn id="6001" fill="hold">
                            <p:stCondLst>
                              <p:cond delay="0"/>
                            </p:stCondLst>
                            <p:childTnLst>
                              <p:par>
                                <p:cTn id="6002" presetID="1" presetClass="exit" presetSubtype="0" fill="hold" grpId="1" nodeType="clickEffect">
                                  <p:stCondLst>
                                    <p:cond delay="0"/>
                                  </p:stCondLst>
                                  <p:childTnLst>
                                    <p:set>
                                      <p:cBhvr>
                                        <p:cTn id="6003" dur="1" fill="hold">
                                          <p:stCondLst>
                                            <p:cond delay="0"/>
                                          </p:stCondLst>
                                        </p:cTn>
                                        <p:tgtEl>
                                          <p:spTgt spid="1177"/>
                                        </p:tgtEl>
                                        <p:attrNameLst>
                                          <p:attrName>style.visibility</p:attrName>
                                        </p:attrNameLst>
                                      </p:cBhvr>
                                      <p:to>
                                        <p:strVal val="hidden"/>
                                      </p:to>
                                    </p:set>
                                  </p:childTnLst>
                                </p:cTn>
                              </p:par>
                              <p:par>
                                <p:cTn id="6004" presetID="1" presetClass="entr" presetSubtype="0" fill="hold" grpId="0" nodeType="withEffect">
                                  <p:stCondLst>
                                    <p:cond delay="0"/>
                                  </p:stCondLst>
                                  <p:childTnLst>
                                    <p:set>
                                      <p:cBhvr>
                                        <p:cTn id="6005" dur="1" fill="hold">
                                          <p:stCondLst>
                                            <p:cond delay="0"/>
                                          </p:stCondLst>
                                        </p:cTn>
                                        <p:tgtEl>
                                          <p:spTgt spid="1176"/>
                                        </p:tgtEl>
                                        <p:attrNameLst>
                                          <p:attrName>style.visibility</p:attrName>
                                        </p:attrNameLst>
                                      </p:cBhvr>
                                      <p:to>
                                        <p:strVal val="visible"/>
                                      </p:to>
                                    </p:set>
                                  </p:childTnLst>
                                </p:cTn>
                              </p:par>
                            </p:childTnLst>
                          </p:cTn>
                        </p:par>
                      </p:childTnLst>
                    </p:cTn>
                  </p:par>
                </p:childTnLst>
              </p:cTn>
              <p:nextCondLst>
                <p:cond evt="onClick" delay="0">
                  <p:tgtEl>
                    <p:spTgt spid="1177"/>
                  </p:tgtEl>
                </p:cond>
              </p:nextCondLst>
            </p:seq>
            <p:seq concurrent="1" nextAc="seek">
              <p:cTn id="6006" restart="whenNotActive" fill="hold" evtFilter="cancelBubble" nodeType="interactiveSeq">
                <p:stCondLst>
                  <p:cond evt="onClick" delay="0">
                    <p:tgtEl>
                      <p:spTgt spid="1176"/>
                    </p:tgtEl>
                  </p:cond>
                </p:stCondLst>
                <p:endSync evt="end" delay="0">
                  <p:rtn val="all"/>
                </p:endSync>
                <p:childTnLst>
                  <p:par>
                    <p:cTn id="6007" fill="hold">
                      <p:stCondLst>
                        <p:cond delay="0"/>
                      </p:stCondLst>
                      <p:childTnLst>
                        <p:par>
                          <p:cTn id="6008" fill="hold">
                            <p:stCondLst>
                              <p:cond delay="0"/>
                            </p:stCondLst>
                            <p:childTnLst>
                              <p:par>
                                <p:cTn id="6009" presetID="1" presetClass="exit" presetSubtype="0" fill="hold" grpId="1" nodeType="clickEffect">
                                  <p:stCondLst>
                                    <p:cond delay="0"/>
                                  </p:stCondLst>
                                  <p:childTnLst>
                                    <p:set>
                                      <p:cBhvr>
                                        <p:cTn id="6010" dur="1" fill="hold">
                                          <p:stCondLst>
                                            <p:cond delay="0"/>
                                          </p:stCondLst>
                                        </p:cTn>
                                        <p:tgtEl>
                                          <p:spTgt spid="1176"/>
                                        </p:tgtEl>
                                        <p:attrNameLst>
                                          <p:attrName>style.visibility</p:attrName>
                                        </p:attrNameLst>
                                      </p:cBhvr>
                                      <p:to>
                                        <p:strVal val="hidden"/>
                                      </p:to>
                                    </p:set>
                                  </p:childTnLst>
                                </p:cTn>
                              </p:par>
                              <p:par>
                                <p:cTn id="6011" presetID="1" presetClass="entr" presetSubtype="0" fill="hold" grpId="0" nodeType="withEffect">
                                  <p:stCondLst>
                                    <p:cond delay="0"/>
                                  </p:stCondLst>
                                  <p:childTnLst>
                                    <p:set>
                                      <p:cBhvr>
                                        <p:cTn id="6012" dur="1" fill="hold">
                                          <p:stCondLst>
                                            <p:cond delay="0"/>
                                          </p:stCondLst>
                                        </p:cTn>
                                        <p:tgtEl>
                                          <p:spTgt spid="1175"/>
                                        </p:tgtEl>
                                        <p:attrNameLst>
                                          <p:attrName>style.visibility</p:attrName>
                                        </p:attrNameLst>
                                      </p:cBhvr>
                                      <p:to>
                                        <p:strVal val="visible"/>
                                      </p:to>
                                    </p:set>
                                  </p:childTnLst>
                                </p:cTn>
                              </p:par>
                            </p:childTnLst>
                          </p:cTn>
                        </p:par>
                      </p:childTnLst>
                    </p:cTn>
                  </p:par>
                </p:childTnLst>
              </p:cTn>
              <p:nextCondLst>
                <p:cond evt="onClick" delay="0">
                  <p:tgtEl>
                    <p:spTgt spid="1176"/>
                  </p:tgtEl>
                </p:cond>
              </p:nextCondLst>
            </p:seq>
            <p:seq concurrent="1" nextAc="seek">
              <p:cTn id="6013" restart="whenNotActive" fill="hold" evtFilter="cancelBubble" nodeType="interactiveSeq">
                <p:stCondLst>
                  <p:cond evt="onClick" delay="0">
                    <p:tgtEl>
                      <p:spTgt spid="1175"/>
                    </p:tgtEl>
                  </p:cond>
                </p:stCondLst>
                <p:endSync evt="end" delay="0">
                  <p:rtn val="all"/>
                </p:endSync>
                <p:childTnLst>
                  <p:par>
                    <p:cTn id="6014" fill="hold">
                      <p:stCondLst>
                        <p:cond delay="0"/>
                      </p:stCondLst>
                      <p:childTnLst>
                        <p:par>
                          <p:cTn id="6015" fill="hold">
                            <p:stCondLst>
                              <p:cond delay="0"/>
                            </p:stCondLst>
                            <p:childTnLst>
                              <p:par>
                                <p:cTn id="6016" presetID="1" presetClass="exit" presetSubtype="0" fill="hold" grpId="1" nodeType="clickEffect">
                                  <p:stCondLst>
                                    <p:cond delay="0"/>
                                  </p:stCondLst>
                                  <p:childTnLst>
                                    <p:set>
                                      <p:cBhvr>
                                        <p:cTn id="6017" dur="1" fill="hold">
                                          <p:stCondLst>
                                            <p:cond delay="0"/>
                                          </p:stCondLst>
                                        </p:cTn>
                                        <p:tgtEl>
                                          <p:spTgt spid="1175"/>
                                        </p:tgtEl>
                                        <p:attrNameLst>
                                          <p:attrName>style.visibility</p:attrName>
                                        </p:attrNameLst>
                                      </p:cBhvr>
                                      <p:to>
                                        <p:strVal val="hidden"/>
                                      </p:to>
                                    </p:set>
                                  </p:childTnLst>
                                </p:cTn>
                              </p:par>
                              <p:par>
                                <p:cTn id="6018" presetID="1" presetClass="entr" presetSubtype="0" fill="hold" grpId="0" nodeType="withEffect">
                                  <p:stCondLst>
                                    <p:cond delay="0"/>
                                  </p:stCondLst>
                                  <p:childTnLst>
                                    <p:set>
                                      <p:cBhvr>
                                        <p:cTn id="6019" dur="1" fill="hold">
                                          <p:stCondLst>
                                            <p:cond delay="0"/>
                                          </p:stCondLst>
                                        </p:cTn>
                                        <p:tgtEl>
                                          <p:spTgt spid="1174"/>
                                        </p:tgtEl>
                                        <p:attrNameLst>
                                          <p:attrName>style.visibility</p:attrName>
                                        </p:attrNameLst>
                                      </p:cBhvr>
                                      <p:to>
                                        <p:strVal val="visible"/>
                                      </p:to>
                                    </p:set>
                                  </p:childTnLst>
                                </p:cTn>
                              </p:par>
                            </p:childTnLst>
                          </p:cTn>
                        </p:par>
                      </p:childTnLst>
                    </p:cTn>
                  </p:par>
                </p:childTnLst>
              </p:cTn>
              <p:nextCondLst>
                <p:cond evt="onClick" delay="0">
                  <p:tgtEl>
                    <p:spTgt spid="1175"/>
                  </p:tgtEl>
                </p:cond>
              </p:nextCondLst>
            </p:seq>
            <p:seq concurrent="1" nextAc="seek">
              <p:cTn id="6020" restart="whenNotActive" fill="hold" evtFilter="cancelBubble" nodeType="interactiveSeq">
                <p:stCondLst>
                  <p:cond evt="onClick" delay="0">
                    <p:tgtEl>
                      <p:spTgt spid="1174"/>
                    </p:tgtEl>
                  </p:cond>
                </p:stCondLst>
                <p:endSync evt="end" delay="0">
                  <p:rtn val="all"/>
                </p:endSync>
                <p:childTnLst>
                  <p:par>
                    <p:cTn id="6021" fill="hold">
                      <p:stCondLst>
                        <p:cond delay="0"/>
                      </p:stCondLst>
                      <p:childTnLst>
                        <p:par>
                          <p:cTn id="6022" fill="hold">
                            <p:stCondLst>
                              <p:cond delay="0"/>
                            </p:stCondLst>
                            <p:childTnLst>
                              <p:par>
                                <p:cTn id="6023" presetID="1" presetClass="exit" presetSubtype="0" fill="hold" grpId="1" nodeType="clickEffect">
                                  <p:stCondLst>
                                    <p:cond delay="0"/>
                                  </p:stCondLst>
                                  <p:childTnLst>
                                    <p:set>
                                      <p:cBhvr>
                                        <p:cTn id="6024" dur="1" fill="hold">
                                          <p:stCondLst>
                                            <p:cond delay="0"/>
                                          </p:stCondLst>
                                        </p:cTn>
                                        <p:tgtEl>
                                          <p:spTgt spid="1174"/>
                                        </p:tgtEl>
                                        <p:attrNameLst>
                                          <p:attrName>style.visibility</p:attrName>
                                        </p:attrNameLst>
                                      </p:cBhvr>
                                      <p:to>
                                        <p:strVal val="hidden"/>
                                      </p:to>
                                    </p:set>
                                  </p:childTnLst>
                                </p:cTn>
                              </p:par>
                              <p:par>
                                <p:cTn id="6025" presetID="1" presetClass="entr" presetSubtype="0" fill="hold" grpId="1" nodeType="withEffect">
                                  <p:stCondLst>
                                    <p:cond delay="0"/>
                                  </p:stCondLst>
                                  <p:childTnLst>
                                    <p:set>
                                      <p:cBhvr>
                                        <p:cTn id="6026" dur="1" fill="hold">
                                          <p:stCondLst>
                                            <p:cond delay="0"/>
                                          </p:stCondLst>
                                        </p:cTn>
                                        <p:tgtEl>
                                          <p:spTgt spid="1183"/>
                                        </p:tgtEl>
                                        <p:attrNameLst>
                                          <p:attrName>style.visibility</p:attrName>
                                        </p:attrNameLst>
                                      </p:cBhvr>
                                      <p:to>
                                        <p:strVal val="visible"/>
                                      </p:to>
                                    </p:set>
                                  </p:childTnLst>
                                </p:cTn>
                              </p:par>
                            </p:childTnLst>
                          </p:cTn>
                        </p:par>
                      </p:childTnLst>
                    </p:cTn>
                  </p:par>
                </p:childTnLst>
              </p:cTn>
              <p:nextCondLst>
                <p:cond evt="onClick" delay="0">
                  <p:tgtEl>
                    <p:spTgt spid="1174"/>
                  </p:tgtEl>
                </p:cond>
              </p:nextCondLst>
            </p:seq>
            <p:seq concurrent="1" nextAc="seek">
              <p:cTn id="6027" restart="whenNotActive" fill="hold" evtFilter="cancelBubble" nodeType="interactiveSeq">
                <p:stCondLst>
                  <p:cond evt="onClick" delay="0">
                    <p:tgtEl>
                      <p:spTgt spid="1194"/>
                    </p:tgtEl>
                  </p:cond>
                </p:stCondLst>
                <p:endSync evt="end" delay="0">
                  <p:rtn val="all"/>
                </p:endSync>
                <p:childTnLst>
                  <p:par>
                    <p:cTn id="6028" fill="hold">
                      <p:stCondLst>
                        <p:cond delay="0"/>
                      </p:stCondLst>
                      <p:childTnLst>
                        <p:par>
                          <p:cTn id="6029" fill="hold">
                            <p:stCondLst>
                              <p:cond delay="0"/>
                            </p:stCondLst>
                            <p:childTnLst>
                              <p:par>
                                <p:cTn id="6030" presetID="1" presetClass="exit" presetSubtype="0" fill="hold" grpId="0" nodeType="clickEffect">
                                  <p:stCondLst>
                                    <p:cond delay="0"/>
                                  </p:stCondLst>
                                  <p:childTnLst>
                                    <p:set>
                                      <p:cBhvr>
                                        <p:cTn id="6031" dur="1" fill="hold">
                                          <p:stCondLst>
                                            <p:cond delay="0"/>
                                          </p:stCondLst>
                                        </p:cTn>
                                        <p:tgtEl>
                                          <p:spTgt spid="1194"/>
                                        </p:tgtEl>
                                        <p:attrNameLst>
                                          <p:attrName>style.visibility</p:attrName>
                                        </p:attrNameLst>
                                      </p:cBhvr>
                                      <p:to>
                                        <p:strVal val="hidden"/>
                                      </p:to>
                                    </p:set>
                                  </p:childTnLst>
                                </p:cTn>
                              </p:par>
                              <p:par>
                                <p:cTn id="6032" presetID="1" presetClass="entr" presetSubtype="0" fill="hold" grpId="1" nodeType="withEffect">
                                  <p:stCondLst>
                                    <p:cond delay="0"/>
                                  </p:stCondLst>
                                  <p:childTnLst>
                                    <p:set>
                                      <p:cBhvr>
                                        <p:cTn id="6033" dur="1" fill="hold">
                                          <p:stCondLst>
                                            <p:cond delay="0"/>
                                          </p:stCondLst>
                                        </p:cTn>
                                        <p:tgtEl>
                                          <p:spTgt spid="1193"/>
                                        </p:tgtEl>
                                        <p:attrNameLst>
                                          <p:attrName>style.visibility</p:attrName>
                                        </p:attrNameLst>
                                      </p:cBhvr>
                                      <p:to>
                                        <p:strVal val="visible"/>
                                      </p:to>
                                    </p:set>
                                  </p:childTnLst>
                                </p:cTn>
                              </p:par>
                            </p:childTnLst>
                          </p:cTn>
                        </p:par>
                      </p:childTnLst>
                    </p:cTn>
                  </p:par>
                </p:childTnLst>
              </p:cTn>
              <p:nextCondLst>
                <p:cond evt="onClick" delay="0">
                  <p:tgtEl>
                    <p:spTgt spid="1194"/>
                  </p:tgtEl>
                </p:cond>
              </p:nextCondLst>
            </p:seq>
            <p:seq concurrent="1" nextAc="seek">
              <p:cTn id="6034" restart="whenNotActive" fill="hold" evtFilter="cancelBubble" nodeType="interactiveSeq">
                <p:stCondLst>
                  <p:cond evt="onClick" delay="0">
                    <p:tgtEl>
                      <p:spTgt spid="1193"/>
                    </p:tgtEl>
                  </p:cond>
                </p:stCondLst>
                <p:endSync evt="end" delay="0">
                  <p:rtn val="all"/>
                </p:endSync>
                <p:childTnLst>
                  <p:par>
                    <p:cTn id="6035" fill="hold">
                      <p:stCondLst>
                        <p:cond delay="0"/>
                      </p:stCondLst>
                      <p:childTnLst>
                        <p:par>
                          <p:cTn id="6036" fill="hold">
                            <p:stCondLst>
                              <p:cond delay="0"/>
                            </p:stCondLst>
                            <p:childTnLst>
                              <p:par>
                                <p:cTn id="6037" presetID="1" presetClass="exit" presetSubtype="0" fill="hold" grpId="0" nodeType="clickEffect">
                                  <p:stCondLst>
                                    <p:cond delay="0"/>
                                  </p:stCondLst>
                                  <p:childTnLst>
                                    <p:set>
                                      <p:cBhvr>
                                        <p:cTn id="6038" dur="1" fill="hold">
                                          <p:stCondLst>
                                            <p:cond delay="0"/>
                                          </p:stCondLst>
                                        </p:cTn>
                                        <p:tgtEl>
                                          <p:spTgt spid="1193"/>
                                        </p:tgtEl>
                                        <p:attrNameLst>
                                          <p:attrName>style.visibility</p:attrName>
                                        </p:attrNameLst>
                                      </p:cBhvr>
                                      <p:to>
                                        <p:strVal val="hidden"/>
                                      </p:to>
                                    </p:set>
                                  </p:childTnLst>
                                </p:cTn>
                              </p:par>
                              <p:par>
                                <p:cTn id="6039" presetID="1" presetClass="entr" presetSubtype="0" fill="hold" grpId="1" nodeType="withEffect">
                                  <p:stCondLst>
                                    <p:cond delay="0"/>
                                  </p:stCondLst>
                                  <p:childTnLst>
                                    <p:set>
                                      <p:cBhvr>
                                        <p:cTn id="6040" dur="1" fill="hold">
                                          <p:stCondLst>
                                            <p:cond delay="0"/>
                                          </p:stCondLst>
                                        </p:cTn>
                                        <p:tgtEl>
                                          <p:spTgt spid="1192"/>
                                        </p:tgtEl>
                                        <p:attrNameLst>
                                          <p:attrName>style.visibility</p:attrName>
                                        </p:attrNameLst>
                                      </p:cBhvr>
                                      <p:to>
                                        <p:strVal val="visible"/>
                                      </p:to>
                                    </p:set>
                                  </p:childTnLst>
                                </p:cTn>
                              </p:par>
                            </p:childTnLst>
                          </p:cTn>
                        </p:par>
                      </p:childTnLst>
                    </p:cTn>
                  </p:par>
                </p:childTnLst>
              </p:cTn>
              <p:nextCondLst>
                <p:cond evt="onClick" delay="0">
                  <p:tgtEl>
                    <p:spTgt spid="1193"/>
                  </p:tgtEl>
                </p:cond>
              </p:nextCondLst>
            </p:seq>
            <p:seq concurrent="1" nextAc="seek">
              <p:cTn id="6041" restart="whenNotActive" fill="hold" evtFilter="cancelBubble" nodeType="interactiveSeq">
                <p:stCondLst>
                  <p:cond evt="onClick" delay="0">
                    <p:tgtEl>
                      <p:spTgt spid="1192"/>
                    </p:tgtEl>
                  </p:cond>
                </p:stCondLst>
                <p:endSync evt="end" delay="0">
                  <p:rtn val="all"/>
                </p:endSync>
                <p:childTnLst>
                  <p:par>
                    <p:cTn id="6042" fill="hold">
                      <p:stCondLst>
                        <p:cond delay="0"/>
                      </p:stCondLst>
                      <p:childTnLst>
                        <p:par>
                          <p:cTn id="6043" fill="hold">
                            <p:stCondLst>
                              <p:cond delay="0"/>
                            </p:stCondLst>
                            <p:childTnLst>
                              <p:par>
                                <p:cTn id="6044" presetID="1" presetClass="exit" presetSubtype="0" fill="hold" grpId="0" nodeType="clickEffect">
                                  <p:stCondLst>
                                    <p:cond delay="0"/>
                                  </p:stCondLst>
                                  <p:childTnLst>
                                    <p:set>
                                      <p:cBhvr>
                                        <p:cTn id="6045" dur="1" fill="hold">
                                          <p:stCondLst>
                                            <p:cond delay="0"/>
                                          </p:stCondLst>
                                        </p:cTn>
                                        <p:tgtEl>
                                          <p:spTgt spid="1192"/>
                                        </p:tgtEl>
                                        <p:attrNameLst>
                                          <p:attrName>style.visibility</p:attrName>
                                        </p:attrNameLst>
                                      </p:cBhvr>
                                      <p:to>
                                        <p:strVal val="hidden"/>
                                      </p:to>
                                    </p:set>
                                  </p:childTnLst>
                                </p:cTn>
                              </p:par>
                              <p:par>
                                <p:cTn id="6046" presetID="1" presetClass="entr" presetSubtype="0" fill="hold" grpId="0" nodeType="withEffect">
                                  <p:stCondLst>
                                    <p:cond delay="0"/>
                                  </p:stCondLst>
                                  <p:childTnLst>
                                    <p:set>
                                      <p:cBhvr>
                                        <p:cTn id="6047" dur="1" fill="hold">
                                          <p:stCondLst>
                                            <p:cond delay="0"/>
                                          </p:stCondLst>
                                        </p:cTn>
                                        <p:tgtEl>
                                          <p:spTgt spid="1191"/>
                                        </p:tgtEl>
                                        <p:attrNameLst>
                                          <p:attrName>style.visibility</p:attrName>
                                        </p:attrNameLst>
                                      </p:cBhvr>
                                      <p:to>
                                        <p:strVal val="visible"/>
                                      </p:to>
                                    </p:set>
                                  </p:childTnLst>
                                </p:cTn>
                              </p:par>
                            </p:childTnLst>
                          </p:cTn>
                        </p:par>
                      </p:childTnLst>
                    </p:cTn>
                  </p:par>
                </p:childTnLst>
              </p:cTn>
              <p:nextCondLst>
                <p:cond evt="onClick" delay="0">
                  <p:tgtEl>
                    <p:spTgt spid="1192"/>
                  </p:tgtEl>
                </p:cond>
              </p:nextCondLst>
            </p:seq>
            <p:seq concurrent="1" nextAc="seek">
              <p:cTn id="6048" restart="whenNotActive" fill="hold" evtFilter="cancelBubble" nodeType="interactiveSeq">
                <p:stCondLst>
                  <p:cond evt="onClick" delay="0">
                    <p:tgtEl>
                      <p:spTgt spid="1191"/>
                    </p:tgtEl>
                  </p:cond>
                </p:stCondLst>
                <p:endSync evt="end" delay="0">
                  <p:rtn val="all"/>
                </p:endSync>
                <p:childTnLst>
                  <p:par>
                    <p:cTn id="6049" fill="hold">
                      <p:stCondLst>
                        <p:cond delay="0"/>
                      </p:stCondLst>
                      <p:childTnLst>
                        <p:par>
                          <p:cTn id="6050" fill="hold">
                            <p:stCondLst>
                              <p:cond delay="0"/>
                            </p:stCondLst>
                            <p:childTnLst>
                              <p:par>
                                <p:cTn id="6051" presetID="1" presetClass="exit" presetSubtype="0" fill="hold" grpId="1" nodeType="clickEffect">
                                  <p:stCondLst>
                                    <p:cond delay="0"/>
                                  </p:stCondLst>
                                  <p:childTnLst>
                                    <p:set>
                                      <p:cBhvr>
                                        <p:cTn id="6052" dur="1" fill="hold">
                                          <p:stCondLst>
                                            <p:cond delay="0"/>
                                          </p:stCondLst>
                                        </p:cTn>
                                        <p:tgtEl>
                                          <p:spTgt spid="1191"/>
                                        </p:tgtEl>
                                        <p:attrNameLst>
                                          <p:attrName>style.visibility</p:attrName>
                                        </p:attrNameLst>
                                      </p:cBhvr>
                                      <p:to>
                                        <p:strVal val="hidden"/>
                                      </p:to>
                                    </p:set>
                                  </p:childTnLst>
                                </p:cTn>
                              </p:par>
                              <p:par>
                                <p:cTn id="6053" presetID="1" presetClass="entr" presetSubtype="0" fill="hold" grpId="0" nodeType="withEffect">
                                  <p:stCondLst>
                                    <p:cond delay="0"/>
                                  </p:stCondLst>
                                  <p:childTnLst>
                                    <p:set>
                                      <p:cBhvr>
                                        <p:cTn id="6054" dur="1" fill="hold">
                                          <p:stCondLst>
                                            <p:cond delay="0"/>
                                          </p:stCondLst>
                                        </p:cTn>
                                        <p:tgtEl>
                                          <p:spTgt spid="1190"/>
                                        </p:tgtEl>
                                        <p:attrNameLst>
                                          <p:attrName>style.visibility</p:attrName>
                                        </p:attrNameLst>
                                      </p:cBhvr>
                                      <p:to>
                                        <p:strVal val="visible"/>
                                      </p:to>
                                    </p:set>
                                  </p:childTnLst>
                                </p:cTn>
                              </p:par>
                            </p:childTnLst>
                          </p:cTn>
                        </p:par>
                      </p:childTnLst>
                    </p:cTn>
                  </p:par>
                </p:childTnLst>
              </p:cTn>
              <p:nextCondLst>
                <p:cond evt="onClick" delay="0">
                  <p:tgtEl>
                    <p:spTgt spid="1191"/>
                  </p:tgtEl>
                </p:cond>
              </p:nextCondLst>
            </p:seq>
            <p:seq concurrent="1" nextAc="seek">
              <p:cTn id="6055" restart="whenNotActive" fill="hold" evtFilter="cancelBubble" nodeType="interactiveSeq">
                <p:stCondLst>
                  <p:cond evt="onClick" delay="0">
                    <p:tgtEl>
                      <p:spTgt spid="1190"/>
                    </p:tgtEl>
                  </p:cond>
                </p:stCondLst>
                <p:endSync evt="end" delay="0">
                  <p:rtn val="all"/>
                </p:endSync>
                <p:childTnLst>
                  <p:par>
                    <p:cTn id="6056" fill="hold">
                      <p:stCondLst>
                        <p:cond delay="0"/>
                      </p:stCondLst>
                      <p:childTnLst>
                        <p:par>
                          <p:cTn id="6057" fill="hold">
                            <p:stCondLst>
                              <p:cond delay="0"/>
                            </p:stCondLst>
                            <p:childTnLst>
                              <p:par>
                                <p:cTn id="6058" presetID="1" presetClass="exit" presetSubtype="0" fill="hold" grpId="1" nodeType="clickEffect">
                                  <p:stCondLst>
                                    <p:cond delay="0"/>
                                  </p:stCondLst>
                                  <p:childTnLst>
                                    <p:set>
                                      <p:cBhvr>
                                        <p:cTn id="6059" dur="1" fill="hold">
                                          <p:stCondLst>
                                            <p:cond delay="0"/>
                                          </p:stCondLst>
                                        </p:cTn>
                                        <p:tgtEl>
                                          <p:spTgt spid="1190"/>
                                        </p:tgtEl>
                                        <p:attrNameLst>
                                          <p:attrName>style.visibility</p:attrName>
                                        </p:attrNameLst>
                                      </p:cBhvr>
                                      <p:to>
                                        <p:strVal val="hidden"/>
                                      </p:to>
                                    </p:set>
                                  </p:childTnLst>
                                </p:cTn>
                              </p:par>
                              <p:par>
                                <p:cTn id="6060" presetID="1" presetClass="entr" presetSubtype="0" fill="hold" grpId="0" nodeType="withEffect">
                                  <p:stCondLst>
                                    <p:cond delay="0"/>
                                  </p:stCondLst>
                                  <p:childTnLst>
                                    <p:set>
                                      <p:cBhvr>
                                        <p:cTn id="6061" dur="1" fill="hold">
                                          <p:stCondLst>
                                            <p:cond delay="0"/>
                                          </p:stCondLst>
                                        </p:cTn>
                                        <p:tgtEl>
                                          <p:spTgt spid="1189"/>
                                        </p:tgtEl>
                                        <p:attrNameLst>
                                          <p:attrName>style.visibility</p:attrName>
                                        </p:attrNameLst>
                                      </p:cBhvr>
                                      <p:to>
                                        <p:strVal val="visible"/>
                                      </p:to>
                                    </p:set>
                                  </p:childTnLst>
                                </p:cTn>
                              </p:par>
                            </p:childTnLst>
                          </p:cTn>
                        </p:par>
                      </p:childTnLst>
                    </p:cTn>
                  </p:par>
                </p:childTnLst>
              </p:cTn>
              <p:nextCondLst>
                <p:cond evt="onClick" delay="0">
                  <p:tgtEl>
                    <p:spTgt spid="1190"/>
                  </p:tgtEl>
                </p:cond>
              </p:nextCondLst>
            </p:seq>
            <p:seq concurrent="1" nextAc="seek">
              <p:cTn id="6062" restart="whenNotActive" fill="hold" evtFilter="cancelBubble" nodeType="interactiveSeq">
                <p:stCondLst>
                  <p:cond evt="onClick" delay="0">
                    <p:tgtEl>
                      <p:spTgt spid="1189"/>
                    </p:tgtEl>
                  </p:cond>
                </p:stCondLst>
                <p:endSync evt="end" delay="0">
                  <p:rtn val="all"/>
                </p:endSync>
                <p:childTnLst>
                  <p:par>
                    <p:cTn id="6063" fill="hold">
                      <p:stCondLst>
                        <p:cond delay="0"/>
                      </p:stCondLst>
                      <p:childTnLst>
                        <p:par>
                          <p:cTn id="6064" fill="hold">
                            <p:stCondLst>
                              <p:cond delay="0"/>
                            </p:stCondLst>
                            <p:childTnLst>
                              <p:par>
                                <p:cTn id="6065" presetID="1" presetClass="exit" presetSubtype="0" fill="hold" grpId="1" nodeType="clickEffect">
                                  <p:stCondLst>
                                    <p:cond delay="0"/>
                                  </p:stCondLst>
                                  <p:childTnLst>
                                    <p:set>
                                      <p:cBhvr>
                                        <p:cTn id="6066" dur="1" fill="hold">
                                          <p:stCondLst>
                                            <p:cond delay="0"/>
                                          </p:stCondLst>
                                        </p:cTn>
                                        <p:tgtEl>
                                          <p:spTgt spid="1189"/>
                                        </p:tgtEl>
                                        <p:attrNameLst>
                                          <p:attrName>style.visibility</p:attrName>
                                        </p:attrNameLst>
                                      </p:cBhvr>
                                      <p:to>
                                        <p:strVal val="hidden"/>
                                      </p:to>
                                    </p:set>
                                  </p:childTnLst>
                                </p:cTn>
                              </p:par>
                              <p:par>
                                <p:cTn id="6067" presetID="1" presetClass="entr" presetSubtype="0" fill="hold" grpId="0" nodeType="withEffect">
                                  <p:stCondLst>
                                    <p:cond delay="0"/>
                                  </p:stCondLst>
                                  <p:childTnLst>
                                    <p:set>
                                      <p:cBhvr>
                                        <p:cTn id="6068" dur="1" fill="hold">
                                          <p:stCondLst>
                                            <p:cond delay="0"/>
                                          </p:stCondLst>
                                        </p:cTn>
                                        <p:tgtEl>
                                          <p:spTgt spid="1188"/>
                                        </p:tgtEl>
                                        <p:attrNameLst>
                                          <p:attrName>style.visibility</p:attrName>
                                        </p:attrNameLst>
                                      </p:cBhvr>
                                      <p:to>
                                        <p:strVal val="visible"/>
                                      </p:to>
                                    </p:set>
                                  </p:childTnLst>
                                </p:cTn>
                              </p:par>
                            </p:childTnLst>
                          </p:cTn>
                        </p:par>
                      </p:childTnLst>
                    </p:cTn>
                  </p:par>
                </p:childTnLst>
              </p:cTn>
              <p:nextCondLst>
                <p:cond evt="onClick" delay="0">
                  <p:tgtEl>
                    <p:spTgt spid="1189"/>
                  </p:tgtEl>
                </p:cond>
              </p:nextCondLst>
            </p:seq>
            <p:seq concurrent="1" nextAc="seek">
              <p:cTn id="6069" restart="whenNotActive" fill="hold" evtFilter="cancelBubble" nodeType="interactiveSeq">
                <p:stCondLst>
                  <p:cond evt="onClick" delay="0">
                    <p:tgtEl>
                      <p:spTgt spid="1188"/>
                    </p:tgtEl>
                  </p:cond>
                </p:stCondLst>
                <p:endSync evt="end" delay="0">
                  <p:rtn val="all"/>
                </p:endSync>
                <p:childTnLst>
                  <p:par>
                    <p:cTn id="6070" fill="hold">
                      <p:stCondLst>
                        <p:cond delay="0"/>
                      </p:stCondLst>
                      <p:childTnLst>
                        <p:par>
                          <p:cTn id="6071" fill="hold">
                            <p:stCondLst>
                              <p:cond delay="0"/>
                            </p:stCondLst>
                            <p:childTnLst>
                              <p:par>
                                <p:cTn id="6072" presetID="1" presetClass="exit" presetSubtype="0" fill="hold" grpId="1" nodeType="clickEffect">
                                  <p:stCondLst>
                                    <p:cond delay="0"/>
                                  </p:stCondLst>
                                  <p:childTnLst>
                                    <p:set>
                                      <p:cBhvr>
                                        <p:cTn id="6073" dur="1" fill="hold">
                                          <p:stCondLst>
                                            <p:cond delay="0"/>
                                          </p:stCondLst>
                                        </p:cTn>
                                        <p:tgtEl>
                                          <p:spTgt spid="1188"/>
                                        </p:tgtEl>
                                        <p:attrNameLst>
                                          <p:attrName>style.visibility</p:attrName>
                                        </p:attrNameLst>
                                      </p:cBhvr>
                                      <p:to>
                                        <p:strVal val="hidden"/>
                                      </p:to>
                                    </p:set>
                                  </p:childTnLst>
                                </p:cTn>
                              </p:par>
                              <p:par>
                                <p:cTn id="6074" presetID="1" presetClass="entr" presetSubtype="0" fill="hold" grpId="0" nodeType="withEffect">
                                  <p:stCondLst>
                                    <p:cond delay="0"/>
                                  </p:stCondLst>
                                  <p:childTnLst>
                                    <p:set>
                                      <p:cBhvr>
                                        <p:cTn id="6075" dur="1" fill="hold">
                                          <p:stCondLst>
                                            <p:cond delay="0"/>
                                          </p:stCondLst>
                                        </p:cTn>
                                        <p:tgtEl>
                                          <p:spTgt spid="1187"/>
                                        </p:tgtEl>
                                        <p:attrNameLst>
                                          <p:attrName>style.visibility</p:attrName>
                                        </p:attrNameLst>
                                      </p:cBhvr>
                                      <p:to>
                                        <p:strVal val="visible"/>
                                      </p:to>
                                    </p:set>
                                  </p:childTnLst>
                                </p:cTn>
                              </p:par>
                            </p:childTnLst>
                          </p:cTn>
                        </p:par>
                      </p:childTnLst>
                    </p:cTn>
                  </p:par>
                </p:childTnLst>
              </p:cTn>
              <p:nextCondLst>
                <p:cond evt="onClick" delay="0">
                  <p:tgtEl>
                    <p:spTgt spid="1188"/>
                  </p:tgtEl>
                </p:cond>
              </p:nextCondLst>
            </p:seq>
            <p:seq concurrent="1" nextAc="seek">
              <p:cTn id="6076" restart="whenNotActive" fill="hold" evtFilter="cancelBubble" nodeType="interactiveSeq">
                <p:stCondLst>
                  <p:cond evt="onClick" delay="0">
                    <p:tgtEl>
                      <p:spTgt spid="1187"/>
                    </p:tgtEl>
                  </p:cond>
                </p:stCondLst>
                <p:endSync evt="end" delay="0">
                  <p:rtn val="all"/>
                </p:endSync>
                <p:childTnLst>
                  <p:par>
                    <p:cTn id="6077" fill="hold">
                      <p:stCondLst>
                        <p:cond delay="0"/>
                      </p:stCondLst>
                      <p:childTnLst>
                        <p:par>
                          <p:cTn id="6078" fill="hold">
                            <p:stCondLst>
                              <p:cond delay="0"/>
                            </p:stCondLst>
                            <p:childTnLst>
                              <p:par>
                                <p:cTn id="6079" presetID="1" presetClass="exit" presetSubtype="0" fill="hold" grpId="1" nodeType="clickEffect">
                                  <p:stCondLst>
                                    <p:cond delay="0"/>
                                  </p:stCondLst>
                                  <p:childTnLst>
                                    <p:set>
                                      <p:cBhvr>
                                        <p:cTn id="6080" dur="1" fill="hold">
                                          <p:stCondLst>
                                            <p:cond delay="0"/>
                                          </p:stCondLst>
                                        </p:cTn>
                                        <p:tgtEl>
                                          <p:spTgt spid="1187"/>
                                        </p:tgtEl>
                                        <p:attrNameLst>
                                          <p:attrName>style.visibility</p:attrName>
                                        </p:attrNameLst>
                                      </p:cBhvr>
                                      <p:to>
                                        <p:strVal val="hidden"/>
                                      </p:to>
                                    </p:set>
                                  </p:childTnLst>
                                </p:cTn>
                              </p:par>
                              <p:par>
                                <p:cTn id="6081" presetID="1" presetClass="entr" presetSubtype="0" fill="hold" grpId="0" nodeType="withEffect">
                                  <p:stCondLst>
                                    <p:cond delay="0"/>
                                  </p:stCondLst>
                                  <p:childTnLst>
                                    <p:set>
                                      <p:cBhvr>
                                        <p:cTn id="6082" dur="1" fill="hold">
                                          <p:stCondLst>
                                            <p:cond delay="0"/>
                                          </p:stCondLst>
                                        </p:cTn>
                                        <p:tgtEl>
                                          <p:spTgt spid="1186"/>
                                        </p:tgtEl>
                                        <p:attrNameLst>
                                          <p:attrName>style.visibility</p:attrName>
                                        </p:attrNameLst>
                                      </p:cBhvr>
                                      <p:to>
                                        <p:strVal val="visible"/>
                                      </p:to>
                                    </p:set>
                                  </p:childTnLst>
                                </p:cTn>
                              </p:par>
                            </p:childTnLst>
                          </p:cTn>
                        </p:par>
                      </p:childTnLst>
                    </p:cTn>
                  </p:par>
                </p:childTnLst>
              </p:cTn>
              <p:nextCondLst>
                <p:cond evt="onClick" delay="0">
                  <p:tgtEl>
                    <p:spTgt spid="1187"/>
                  </p:tgtEl>
                </p:cond>
              </p:nextCondLst>
            </p:seq>
            <p:seq concurrent="1" nextAc="seek">
              <p:cTn id="6083" restart="whenNotActive" fill="hold" evtFilter="cancelBubble" nodeType="interactiveSeq">
                <p:stCondLst>
                  <p:cond evt="onClick" delay="0">
                    <p:tgtEl>
                      <p:spTgt spid="1186"/>
                    </p:tgtEl>
                  </p:cond>
                </p:stCondLst>
                <p:endSync evt="end" delay="0">
                  <p:rtn val="all"/>
                </p:endSync>
                <p:childTnLst>
                  <p:par>
                    <p:cTn id="6084" fill="hold">
                      <p:stCondLst>
                        <p:cond delay="0"/>
                      </p:stCondLst>
                      <p:childTnLst>
                        <p:par>
                          <p:cTn id="6085" fill="hold">
                            <p:stCondLst>
                              <p:cond delay="0"/>
                            </p:stCondLst>
                            <p:childTnLst>
                              <p:par>
                                <p:cTn id="6086" presetID="1" presetClass="exit" presetSubtype="0" fill="hold" grpId="1" nodeType="clickEffect">
                                  <p:stCondLst>
                                    <p:cond delay="0"/>
                                  </p:stCondLst>
                                  <p:childTnLst>
                                    <p:set>
                                      <p:cBhvr>
                                        <p:cTn id="6087" dur="1" fill="hold">
                                          <p:stCondLst>
                                            <p:cond delay="0"/>
                                          </p:stCondLst>
                                        </p:cTn>
                                        <p:tgtEl>
                                          <p:spTgt spid="1186"/>
                                        </p:tgtEl>
                                        <p:attrNameLst>
                                          <p:attrName>style.visibility</p:attrName>
                                        </p:attrNameLst>
                                      </p:cBhvr>
                                      <p:to>
                                        <p:strVal val="hidden"/>
                                      </p:to>
                                    </p:set>
                                  </p:childTnLst>
                                </p:cTn>
                              </p:par>
                              <p:par>
                                <p:cTn id="6088" presetID="1" presetClass="entr" presetSubtype="0" fill="hold" grpId="0" nodeType="withEffect">
                                  <p:stCondLst>
                                    <p:cond delay="0"/>
                                  </p:stCondLst>
                                  <p:childTnLst>
                                    <p:set>
                                      <p:cBhvr>
                                        <p:cTn id="6089" dur="1" fill="hold">
                                          <p:stCondLst>
                                            <p:cond delay="0"/>
                                          </p:stCondLst>
                                        </p:cTn>
                                        <p:tgtEl>
                                          <p:spTgt spid="1185"/>
                                        </p:tgtEl>
                                        <p:attrNameLst>
                                          <p:attrName>style.visibility</p:attrName>
                                        </p:attrNameLst>
                                      </p:cBhvr>
                                      <p:to>
                                        <p:strVal val="visible"/>
                                      </p:to>
                                    </p:set>
                                  </p:childTnLst>
                                </p:cTn>
                              </p:par>
                            </p:childTnLst>
                          </p:cTn>
                        </p:par>
                      </p:childTnLst>
                    </p:cTn>
                  </p:par>
                </p:childTnLst>
              </p:cTn>
              <p:nextCondLst>
                <p:cond evt="onClick" delay="0">
                  <p:tgtEl>
                    <p:spTgt spid="1186"/>
                  </p:tgtEl>
                </p:cond>
              </p:nextCondLst>
            </p:seq>
            <p:seq concurrent="1" nextAc="seek">
              <p:cTn id="6090" restart="whenNotActive" fill="hold" evtFilter="cancelBubble" nodeType="interactiveSeq">
                <p:stCondLst>
                  <p:cond evt="onClick" delay="0">
                    <p:tgtEl>
                      <p:spTgt spid="1185"/>
                    </p:tgtEl>
                  </p:cond>
                </p:stCondLst>
                <p:endSync evt="end" delay="0">
                  <p:rtn val="all"/>
                </p:endSync>
                <p:childTnLst>
                  <p:par>
                    <p:cTn id="6091" fill="hold">
                      <p:stCondLst>
                        <p:cond delay="0"/>
                      </p:stCondLst>
                      <p:childTnLst>
                        <p:par>
                          <p:cTn id="6092" fill="hold">
                            <p:stCondLst>
                              <p:cond delay="0"/>
                            </p:stCondLst>
                            <p:childTnLst>
                              <p:par>
                                <p:cTn id="6093" presetID="1" presetClass="exit" presetSubtype="0" fill="hold" grpId="1" nodeType="clickEffect">
                                  <p:stCondLst>
                                    <p:cond delay="0"/>
                                  </p:stCondLst>
                                  <p:childTnLst>
                                    <p:set>
                                      <p:cBhvr>
                                        <p:cTn id="6094" dur="1" fill="hold">
                                          <p:stCondLst>
                                            <p:cond delay="0"/>
                                          </p:stCondLst>
                                        </p:cTn>
                                        <p:tgtEl>
                                          <p:spTgt spid="1185"/>
                                        </p:tgtEl>
                                        <p:attrNameLst>
                                          <p:attrName>style.visibility</p:attrName>
                                        </p:attrNameLst>
                                      </p:cBhvr>
                                      <p:to>
                                        <p:strVal val="hidden"/>
                                      </p:to>
                                    </p:set>
                                  </p:childTnLst>
                                </p:cTn>
                              </p:par>
                              <p:par>
                                <p:cTn id="6095" presetID="1" presetClass="entr" presetSubtype="0" fill="hold" grpId="1" nodeType="withEffect">
                                  <p:stCondLst>
                                    <p:cond delay="0"/>
                                  </p:stCondLst>
                                  <p:childTnLst>
                                    <p:set>
                                      <p:cBhvr>
                                        <p:cTn id="6096" dur="1" fill="hold">
                                          <p:stCondLst>
                                            <p:cond delay="0"/>
                                          </p:stCondLst>
                                        </p:cTn>
                                        <p:tgtEl>
                                          <p:spTgt spid="1194"/>
                                        </p:tgtEl>
                                        <p:attrNameLst>
                                          <p:attrName>style.visibility</p:attrName>
                                        </p:attrNameLst>
                                      </p:cBhvr>
                                      <p:to>
                                        <p:strVal val="visible"/>
                                      </p:to>
                                    </p:set>
                                  </p:childTnLst>
                                </p:cTn>
                              </p:par>
                            </p:childTnLst>
                          </p:cTn>
                        </p:par>
                      </p:childTnLst>
                    </p:cTn>
                  </p:par>
                </p:childTnLst>
              </p:cTn>
              <p:nextCondLst>
                <p:cond evt="onClick" delay="0">
                  <p:tgtEl>
                    <p:spTgt spid="1185"/>
                  </p:tgtEl>
                </p:cond>
              </p:nextCondLst>
            </p:seq>
            <p:seq concurrent="1" nextAc="seek">
              <p:cTn id="6097" restart="whenNotActive" fill="hold" evtFilter="cancelBubble" nodeType="interactiveSeq">
                <p:stCondLst>
                  <p:cond evt="onClick" delay="0">
                    <p:tgtEl>
                      <p:spTgt spid="1204"/>
                    </p:tgtEl>
                  </p:cond>
                </p:stCondLst>
                <p:endSync evt="end" delay="0">
                  <p:rtn val="all"/>
                </p:endSync>
                <p:childTnLst>
                  <p:par>
                    <p:cTn id="6098" fill="hold">
                      <p:stCondLst>
                        <p:cond delay="0"/>
                      </p:stCondLst>
                      <p:childTnLst>
                        <p:par>
                          <p:cTn id="6099" fill="hold">
                            <p:stCondLst>
                              <p:cond delay="0"/>
                            </p:stCondLst>
                            <p:childTnLst>
                              <p:par>
                                <p:cTn id="6100" presetID="1" presetClass="exit" presetSubtype="0" fill="hold" grpId="0" nodeType="clickEffect">
                                  <p:stCondLst>
                                    <p:cond delay="0"/>
                                  </p:stCondLst>
                                  <p:childTnLst>
                                    <p:set>
                                      <p:cBhvr>
                                        <p:cTn id="6101" dur="1" fill="hold">
                                          <p:stCondLst>
                                            <p:cond delay="0"/>
                                          </p:stCondLst>
                                        </p:cTn>
                                        <p:tgtEl>
                                          <p:spTgt spid="1204"/>
                                        </p:tgtEl>
                                        <p:attrNameLst>
                                          <p:attrName>style.visibility</p:attrName>
                                        </p:attrNameLst>
                                      </p:cBhvr>
                                      <p:to>
                                        <p:strVal val="hidden"/>
                                      </p:to>
                                    </p:set>
                                  </p:childTnLst>
                                </p:cTn>
                              </p:par>
                              <p:par>
                                <p:cTn id="6102" presetID="1" presetClass="entr" presetSubtype="0" fill="hold" grpId="1" nodeType="withEffect">
                                  <p:stCondLst>
                                    <p:cond delay="0"/>
                                  </p:stCondLst>
                                  <p:childTnLst>
                                    <p:set>
                                      <p:cBhvr>
                                        <p:cTn id="6103" dur="1" fill="hold">
                                          <p:stCondLst>
                                            <p:cond delay="0"/>
                                          </p:stCondLst>
                                        </p:cTn>
                                        <p:tgtEl>
                                          <p:spTgt spid="1203"/>
                                        </p:tgtEl>
                                        <p:attrNameLst>
                                          <p:attrName>style.visibility</p:attrName>
                                        </p:attrNameLst>
                                      </p:cBhvr>
                                      <p:to>
                                        <p:strVal val="visible"/>
                                      </p:to>
                                    </p:set>
                                  </p:childTnLst>
                                </p:cTn>
                              </p:par>
                            </p:childTnLst>
                          </p:cTn>
                        </p:par>
                      </p:childTnLst>
                    </p:cTn>
                  </p:par>
                </p:childTnLst>
              </p:cTn>
              <p:nextCondLst>
                <p:cond evt="onClick" delay="0">
                  <p:tgtEl>
                    <p:spTgt spid="1204"/>
                  </p:tgtEl>
                </p:cond>
              </p:nextCondLst>
            </p:seq>
            <p:seq concurrent="1" nextAc="seek">
              <p:cTn id="6104" restart="whenNotActive" fill="hold" evtFilter="cancelBubble" nodeType="interactiveSeq">
                <p:stCondLst>
                  <p:cond evt="onClick" delay="0">
                    <p:tgtEl>
                      <p:spTgt spid="1203"/>
                    </p:tgtEl>
                  </p:cond>
                </p:stCondLst>
                <p:endSync evt="end" delay="0">
                  <p:rtn val="all"/>
                </p:endSync>
                <p:childTnLst>
                  <p:par>
                    <p:cTn id="6105" fill="hold">
                      <p:stCondLst>
                        <p:cond delay="0"/>
                      </p:stCondLst>
                      <p:childTnLst>
                        <p:par>
                          <p:cTn id="6106" fill="hold">
                            <p:stCondLst>
                              <p:cond delay="0"/>
                            </p:stCondLst>
                            <p:childTnLst>
                              <p:par>
                                <p:cTn id="6107" presetID="1" presetClass="exit" presetSubtype="0" fill="hold" grpId="0" nodeType="clickEffect">
                                  <p:stCondLst>
                                    <p:cond delay="0"/>
                                  </p:stCondLst>
                                  <p:childTnLst>
                                    <p:set>
                                      <p:cBhvr>
                                        <p:cTn id="6108" dur="1" fill="hold">
                                          <p:stCondLst>
                                            <p:cond delay="0"/>
                                          </p:stCondLst>
                                        </p:cTn>
                                        <p:tgtEl>
                                          <p:spTgt spid="1203"/>
                                        </p:tgtEl>
                                        <p:attrNameLst>
                                          <p:attrName>style.visibility</p:attrName>
                                        </p:attrNameLst>
                                      </p:cBhvr>
                                      <p:to>
                                        <p:strVal val="hidden"/>
                                      </p:to>
                                    </p:set>
                                  </p:childTnLst>
                                </p:cTn>
                              </p:par>
                              <p:par>
                                <p:cTn id="6109" presetID="1" presetClass="entr" presetSubtype="0" fill="hold" grpId="1" nodeType="withEffect">
                                  <p:stCondLst>
                                    <p:cond delay="0"/>
                                  </p:stCondLst>
                                  <p:childTnLst>
                                    <p:set>
                                      <p:cBhvr>
                                        <p:cTn id="6110" dur="1" fill="hold">
                                          <p:stCondLst>
                                            <p:cond delay="0"/>
                                          </p:stCondLst>
                                        </p:cTn>
                                        <p:tgtEl>
                                          <p:spTgt spid="1202"/>
                                        </p:tgtEl>
                                        <p:attrNameLst>
                                          <p:attrName>style.visibility</p:attrName>
                                        </p:attrNameLst>
                                      </p:cBhvr>
                                      <p:to>
                                        <p:strVal val="visible"/>
                                      </p:to>
                                    </p:set>
                                  </p:childTnLst>
                                </p:cTn>
                              </p:par>
                            </p:childTnLst>
                          </p:cTn>
                        </p:par>
                      </p:childTnLst>
                    </p:cTn>
                  </p:par>
                </p:childTnLst>
              </p:cTn>
              <p:nextCondLst>
                <p:cond evt="onClick" delay="0">
                  <p:tgtEl>
                    <p:spTgt spid="1203"/>
                  </p:tgtEl>
                </p:cond>
              </p:nextCondLst>
            </p:seq>
            <p:seq concurrent="1" nextAc="seek">
              <p:cTn id="6111" restart="whenNotActive" fill="hold" evtFilter="cancelBubble" nodeType="interactiveSeq">
                <p:stCondLst>
                  <p:cond evt="onClick" delay="0">
                    <p:tgtEl>
                      <p:spTgt spid="1202"/>
                    </p:tgtEl>
                  </p:cond>
                </p:stCondLst>
                <p:endSync evt="end" delay="0">
                  <p:rtn val="all"/>
                </p:endSync>
                <p:childTnLst>
                  <p:par>
                    <p:cTn id="6112" fill="hold">
                      <p:stCondLst>
                        <p:cond delay="0"/>
                      </p:stCondLst>
                      <p:childTnLst>
                        <p:par>
                          <p:cTn id="6113" fill="hold">
                            <p:stCondLst>
                              <p:cond delay="0"/>
                            </p:stCondLst>
                            <p:childTnLst>
                              <p:par>
                                <p:cTn id="6114" presetID="1" presetClass="exit" presetSubtype="0" fill="hold" grpId="0" nodeType="clickEffect">
                                  <p:stCondLst>
                                    <p:cond delay="0"/>
                                  </p:stCondLst>
                                  <p:childTnLst>
                                    <p:set>
                                      <p:cBhvr>
                                        <p:cTn id="6115" dur="1" fill="hold">
                                          <p:stCondLst>
                                            <p:cond delay="0"/>
                                          </p:stCondLst>
                                        </p:cTn>
                                        <p:tgtEl>
                                          <p:spTgt spid="1202"/>
                                        </p:tgtEl>
                                        <p:attrNameLst>
                                          <p:attrName>style.visibility</p:attrName>
                                        </p:attrNameLst>
                                      </p:cBhvr>
                                      <p:to>
                                        <p:strVal val="hidden"/>
                                      </p:to>
                                    </p:set>
                                  </p:childTnLst>
                                </p:cTn>
                              </p:par>
                              <p:par>
                                <p:cTn id="6116" presetID="1" presetClass="entr" presetSubtype="0" fill="hold" grpId="0" nodeType="withEffect">
                                  <p:stCondLst>
                                    <p:cond delay="0"/>
                                  </p:stCondLst>
                                  <p:childTnLst>
                                    <p:set>
                                      <p:cBhvr>
                                        <p:cTn id="6117" dur="1" fill="hold">
                                          <p:stCondLst>
                                            <p:cond delay="0"/>
                                          </p:stCondLst>
                                        </p:cTn>
                                        <p:tgtEl>
                                          <p:spTgt spid="1201"/>
                                        </p:tgtEl>
                                        <p:attrNameLst>
                                          <p:attrName>style.visibility</p:attrName>
                                        </p:attrNameLst>
                                      </p:cBhvr>
                                      <p:to>
                                        <p:strVal val="visible"/>
                                      </p:to>
                                    </p:set>
                                  </p:childTnLst>
                                </p:cTn>
                              </p:par>
                            </p:childTnLst>
                          </p:cTn>
                        </p:par>
                      </p:childTnLst>
                    </p:cTn>
                  </p:par>
                </p:childTnLst>
              </p:cTn>
              <p:nextCondLst>
                <p:cond evt="onClick" delay="0">
                  <p:tgtEl>
                    <p:spTgt spid="1202"/>
                  </p:tgtEl>
                </p:cond>
              </p:nextCondLst>
            </p:seq>
            <p:seq concurrent="1" nextAc="seek">
              <p:cTn id="6118" restart="whenNotActive" fill="hold" evtFilter="cancelBubble" nodeType="interactiveSeq">
                <p:stCondLst>
                  <p:cond evt="onClick" delay="0">
                    <p:tgtEl>
                      <p:spTgt spid="1201"/>
                    </p:tgtEl>
                  </p:cond>
                </p:stCondLst>
                <p:endSync evt="end" delay="0">
                  <p:rtn val="all"/>
                </p:endSync>
                <p:childTnLst>
                  <p:par>
                    <p:cTn id="6119" fill="hold">
                      <p:stCondLst>
                        <p:cond delay="0"/>
                      </p:stCondLst>
                      <p:childTnLst>
                        <p:par>
                          <p:cTn id="6120" fill="hold">
                            <p:stCondLst>
                              <p:cond delay="0"/>
                            </p:stCondLst>
                            <p:childTnLst>
                              <p:par>
                                <p:cTn id="6121" presetID="1" presetClass="exit" presetSubtype="0" fill="hold" grpId="1" nodeType="clickEffect">
                                  <p:stCondLst>
                                    <p:cond delay="0"/>
                                  </p:stCondLst>
                                  <p:childTnLst>
                                    <p:set>
                                      <p:cBhvr>
                                        <p:cTn id="6122" dur="1" fill="hold">
                                          <p:stCondLst>
                                            <p:cond delay="0"/>
                                          </p:stCondLst>
                                        </p:cTn>
                                        <p:tgtEl>
                                          <p:spTgt spid="1201"/>
                                        </p:tgtEl>
                                        <p:attrNameLst>
                                          <p:attrName>style.visibility</p:attrName>
                                        </p:attrNameLst>
                                      </p:cBhvr>
                                      <p:to>
                                        <p:strVal val="hidden"/>
                                      </p:to>
                                    </p:set>
                                  </p:childTnLst>
                                </p:cTn>
                              </p:par>
                              <p:par>
                                <p:cTn id="6123" presetID="1" presetClass="entr" presetSubtype="0" fill="hold" grpId="0" nodeType="withEffect">
                                  <p:stCondLst>
                                    <p:cond delay="0"/>
                                  </p:stCondLst>
                                  <p:childTnLst>
                                    <p:set>
                                      <p:cBhvr>
                                        <p:cTn id="6124" dur="1" fill="hold">
                                          <p:stCondLst>
                                            <p:cond delay="0"/>
                                          </p:stCondLst>
                                        </p:cTn>
                                        <p:tgtEl>
                                          <p:spTgt spid="1200"/>
                                        </p:tgtEl>
                                        <p:attrNameLst>
                                          <p:attrName>style.visibility</p:attrName>
                                        </p:attrNameLst>
                                      </p:cBhvr>
                                      <p:to>
                                        <p:strVal val="visible"/>
                                      </p:to>
                                    </p:set>
                                  </p:childTnLst>
                                </p:cTn>
                              </p:par>
                            </p:childTnLst>
                          </p:cTn>
                        </p:par>
                      </p:childTnLst>
                    </p:cTn>
                  </p:par>
                </p:childTnLst>
              </p:cTn>
              <p:nextCondLst>
                <p:cond evt="onClick" delay="0">
                  <p:tgtEl>
                    <p:spTgt spid="1201"/>
                  </p:tgtEl>
                </p:cond>
              </p:nextCondLst>
            </p:seq>
            <p:seq concurrent="1" nextAc="seek">
              <p:cTn id="6125" restart="whenNotActive" fill="hold" evtFilter="cancelBubble" nodeType="interactiveSeq">
                <p:stCondLst>
                  <p:cond evt="onClick" delay="0">
                    <p:tgtEl>
                      <p:spTgt spid="1200"/>
                    </p:tgtEl>
                  </p:cond>
                </p:stCondLst>
                <p:endSync evt="end" delay="0">
                  <p:rtn val="all"/>
                </p:endSync>
                <p:childTnLst>
                  <p:par>
                    <p:cTn id="6126" fill="hold">
                      <p:stCondLst>
                        <p:cond delay="0"/>
                      </p:stCondLst>
                      <p:childTnLst>
                        <p:par>
                          <p:cTn id="6127" fill="hold">
                            <p:stCondLst>
                              <p:cond delay="0"/>
                            </p:stCondLst>
                            <p:childTnLst>
                              <p:par>
                                <p:cTn id="6128" presetID="1" presetClass="exit" presetSubtype="0" fill="hold" grpId="1" nodeType="clickEffect">
                                  <p:stCondLst>
                                    <p:cond delay="0"/>
                                  </p:stCondLst>
                                  <p:childTnLst>
                                    <p:set>
                                      <p:cBhvr>
                                        <p:cTn id="6129" dur="1" fill="hold">
                                          <p:stCondLst>
                                            <p:cond delay="0"/>
                                          </p:stCondLst>
                                        </p:cTn>
                                        <p:tgtEl>
                                          <p:spTgt spid="1200"/>
                                        </p:tgtEl>
                                        <p:attrNameLst>
                                          <p:attrName>style.visibility</p:attrName>
                                        </p:attrNameLst>
                                      </p:cBhvr>
                                      <p:to>
                                        <p:strVal val="hidden"/>
                                      </p:to>
                                    </p:set>
                                  </p:childTnLst>
                                </p:cTn>
                              </p:par>
                              <p:par>
                                <p:cTn id="6130" presetID="1" presetClass="entr" presetSubtype="0" fill="hold" grpId="0" nodeType="withEffect">
                                  <p:stCondLst>
                                    <p:cond delay="0"/>
                                  </p:stCondLst>
                                  <p:childTnLst>
                                    <p:set>
                                      <p:cBhvr>
                                        <p:cTn id="6131" dur="1" fill="hold">
                                          <p:stCondLst>
                                            <p:cond delay="0"/>
                                          </p:stCondLst>
                                        </p:cTn>
                                        <p:tgtEl>
                                          <p:spTgt spid="1199"/>
                                        </p:tgtEl>
                                        <p:attrNameLst>
                                          <p:attrName>style.visibility</p:attrName>
                                        </p:attrNameLst>
                                      </p:cBhvr>
                                      <p:to>
                                        <p:strVal val="visible"/>
                                      </p:to>
                                    </p:set>
                                  </p:childTnLst>
                                </p:cTn>
                              </p:par>
                            </p:childTnLst>
                          </p:cTn>
                        </p:par>
                      </p:childTnLst>
                    </p:cTn>
                  </p:par>
                </p:childTnLst>
              </p:cTn>
              <p:nextCondLst>
                <p:cond evt="onClick" delay="0">
                  <p:tgtEl>
                    <p:spTgt spid="1200"/>
                  </p:tgtEl>
                </p:cond>
              </p:nextCondLst>
            </p:seq>
            <p:seq concurrent="1" nextAc="seek">
              <p:cTn id="6132" restart="whenNotActive" fill="hold" evtFilter="cancelBubble" nodeType="interactiveSeq">
                <p:stCondLst>
                  <p:cond evt="onClick" delay="0">
                    <p:tgtEl>
                      <p:spTgt spid="1199"/>
                    </p:tgtEl>
                  </p:cond>
                </p:stCondLst>
                <p:endSync evt="end" delay="0">
                  <p:rtn val="all"/>
                </p:endSync>
                <p:childTnLst>
                  <p:par>
                    <p:cTn id="6133" fill="hold">
                      <p:stCondLst>
                        <p:cond delay="0"/>
                      </p:stCondLst>
                      <p:childTnLst>
                        <p:par>
                          <p:cTn id="6134" fill="hold">
                            <p:stCondLst>
                              <p:cond delay="0"/>
                            </p:stCondLst>
                            <p:childTnLst>
                              <p:par>
                                <p:cTn id="6135" presetID="1" presetClass="exit" presetSubtype="0" fill="hold" grpId="1" nodeType="clickEffect">
                                  <p:stCondLst>
                                    <p:cond delay="0"/>
                                  </p:stCondLst>
                                  <p:childTnLst>
                                    <p:set>
                                      <p:cBhvr>
                                        <p:cTn id="6136" dur="1" fill="hold">
                                          <p:stCondLst>
                                            <p:cond delay="0"/>
                                          </p:stCondLst>
                                        </p:cTn>
                                        <p:tgtEl>
                                          <p:spTgt spid="1199"/>
                                        </p:tgtEl>
                                        <p:attrNameLst>
                                          <p:attrName>style.visibility</p:attrName>
                                        </p:attrNameLst>
                                      </p:cBhvr>
                                      <p:to>
                                        <p:strVal val="hidden"/>
                                      </p:to>
                                    </p:set>
                                  </p:childTnLst>
                                </p:cTn>
                              </p:par>
                              <p:par>
                                <p:cTn id="6137" presetID="1" presetClass="entr" presetSubtype="0" fill="hold" grpId="0" nodeType="withEffect">
                                  <p:stCondLst>
                                    <p:cond delay="0"/>
                                  </p:stCondLst>
                                  <p:childTnLst>
                                    <p:set>
                                      <p:cBhvr>
                                        <p:cTn id="6138" dur="1" fill="hold">
                                          <p:stCondLst>
                                            <p:cond delay="0"/>
                                          </p:stCondLst>
                                        </p:cTn>
                                        <p:tgtEl>
                                          <p:spTgt spid="1198"/>
                                        </p:tgtEl>
                                        <p:attrNameLst>
                                          <p:attrName>style.visibility</p:attrName>
                                        </p:attrNameLst>
                                      </p:cBhvr>
                                      <p:to>
                                        <p:strVal val="visible"/>
                                      </p:to>
                                    </p:set>
                                  </p:childTnLst>
                                </p:cTn>
                              </p:par>
                            </p:childTnLst>
                          </p:cTn>
                        </p:par>
                      </p:childTnLst>
                    </p:cTn>
                  </p:par>
                </p:childTnLst>
              </p:cTn>
              <p:nextCondLst>
                <p:cond evt="onClick" delay="0">
                  <p:tgtEl>
                    <p:spTgt spid="1199"/>
                  </p:tgtEl>
                </p:cond>
              </p:nextCondLst>
            </p:seq>
            <p:seq concurrent="1" nextAc="seek">
              <p:cTn id="6139" restart="whenNotActive" fill="hold" evtFilter="cancelBubble" nodeType="interactiveSeq">
                <p:stCondLst>
                  <p:cond evt="onClick" delay="0">
                    <p:tgtEl>
                      <p:spTgt spid="1198"/>
                    </p:tgtEl>
                  </p:cond>
                </p:stCondLst>
                <p:endSync evt="end" delay="0">
                  <p:rtn val="all"/>
                </p:endSync>
                <p:childTnLst>
                  <p:par>
                    <p:cTn id="6140" fill="hold">
                      <p:stCondLst>
                        <p:cond delay="0"/>
                      </p:stCondLst>
                      <p:childTnLst>
                        <p:par>
                          <p:cTn id="6141" fill="hold">
                            <p:stCondLst>
                              <p:cond delay="0"/>
                            </p:stCondLst>
                            <p:childTnLst>
                              <p:par>
                                <p:cTn id="6142" presetID="1" presetClass="exit" presetSubtype="0" fill="hold" grpId="1" nodeType="clickEffect">
                                  <p:stCondLst>
                                    <p:cond delay="0"/>
                                  </p:stCondLst>
                                  <p:childTnLst>
                                    <p:set>
                                      <p:cBhvr>
                                        <p:cTn id="6143" dur="1" fill="hold">
                                          <p:stCondLst>
                                            <p:cond delay="0"/>
                                          </p:stCondLst>
                                        </p:cTn>
                                        <p:tgtEl>
                                          <p:spTgt spid="1198"/>
                                        </p:tgtEl>
                                        <p:attrNameLst>
                                          <p:attrName>style.visibility</p:attrName>
                                        </p:attrNameLst>
                                      </p:cBhvr>
                                      <p:to>
                                        <p:strVal val="hidden"/>
                                      </p:to>
                                    </p:set>
                                  </p:childTnLst>
                                </p:cTn>
                              </p:par>
                              <p:par>
                                <p:cTn id="6144" presetID="1" presetClass="entr" presetSubtype="0" fill="hold" grpId="0" nodeType="withEffect">
                                  <p:stCondLst>
                                    <p:cond delay="0"/>
                                  </p:stCondLst>
                                  <p:childTnLst>
                                    <p:set>
                                      <p:cBhvr>
                                        <p:cTn id="6145" dur="1" fill="hold">
                                          <p:stCondLst>
                                            <p:cond delay="0"/>
                                          </p:stCondLst>
                                        </p:cTn>
                                        <p:tgtEl>
                                          <p:spTgt spid="1197"/>
                                        </p:tgtEl>
                                        <p:attrNameLst>
                                          <p:attrName>style.visibility</p:attrName>
                                        </p:attrNameLst>
                                      </p:cBhvr>
                                      <p:to>
                                        <p:strVal val="visible"/>
                                      </p:to>
                                    </p:set>
                                  </p:childTnLst>
                                </p:cTn>
                              </p:par>
                            </p:childTnLst>
                          </p:cTn>
                        </p:par>
                      </p:childTnLst>
                    </p:cTn>
                  </p:par>
                </p:childTnLst>
              </p:cTn>
              <p:nextCondLst>
                <p:cond evt="onClick" delay="0">
                  <p:tgtEl>
                    <p:spTgt spid="1198"/>
                  </p:tgtEl>
                </p:cond>
              </p:nextCondLst>
            </p:seq>
            <p:seq concurrent="1" nextAc="seek">
              <p:cTn id="6146" restart="whenNotActive" fill="hold" evtFilter="cancelBubble" nodeType="interactiveSeq">
                <p:stCondLst>
                  <p:cond evt="onClick" delay="0">
                    <p:tgtEl>
                      <p:spTgt spid="1197"/>
                    </p:tgtEl>
                  </p:cond>
                </p:stCondLst>
                <p:endSync evt="end" delay="0">
                  <p:rtn val="all"/>
                </p:endSync>
                <p:childTnLst>
                  <p:par>
                    <p:cTn id="6147" fill="hold">
                      <p:stCondLst>
                        <p:cond delay="0"/>
                      </p:stCondLst>
                      <p:childTnLst>
                        <p:par>
                          <p:cTn id="6148" fill="hold">
                            <p:stCondLst>
                              <p:cond delay="0"/>
                            </p:stCondLst>
                            <p:childTnLst>
                              <p:par>
                                <p:cTn id="6149" presetID="1" presetClass="exit" presetSubtype="0" fill="hold" grpId="1" nodeType="clickEffect">
                                  <p:stCondLst>
                                    <p:cond delay="0"/>
                                  </p:stCondLst>
                                  <p:childTnLst>
                                    <p:set>
                                      <p:cBhvr>
                                        <p:cTn id="6150" dur="1" fill="hold">
                                          <p:stCondLst>
                                            <p:cond delay="0"/>
                                          </p:stCondLst>
                                        </p:cTn>
                                        <p:tgtEl>
                                          <p:spTgt spid="1197"/>
                                        </p:tgtEl>
                                        <p:attrNameLst>
                                          <p:attrName>style.visibility</p:attrName>
                                        </p:attrNameLst>
                                      </p:cBhvr>
                                      <p:to>
                                        <p:strVal val="hidden"/>
                                      </p:to>
                                    </p:set>
                                  </p:childTnLst>
                                </p:cTn>
                              </p:par>
                              <p:par>
                                <p:cTn id="6151" presetID="1" presetClass="entr" presetSubtype="0" fill="hold" grpId="0" nodeType="withEffect">
                                  <p:stCondLst>
                                    <p:cond delay="0"/>
                                  </p:stCondLst>
                                  <p:childTnLst>
                                    <p:set>
                                      <p:cBhvr>
                                        <p:cTn id="6152" dur="1" fill="hold">
                                          <p:stCondLst>
                                            <p:cond delay="0"/>
                                          </p:stCondLst>
                                        </p:cTn>
                                        <p:tgtEl>
                                          <p:spTgt spid="1196"/>
                                        </p:tgtEl>
                                        <p:attrNameLst>
                                          <p:attrName>style.visibility</p:attrName>
                                        </p:attrNameLst>
                                      </p:cBhvr>
                                      <p:to>
                                        <p:strVal val="visible"/>
                                      </p:to>
                                    </p:set>
                                  </p:childTnLst>
                                </p:cTn>
                              </p:par>
                            </p:childTnLst>
                          </p:cTn>
                        </p:par>
                      </p:childTnLst>
                    </p:cTn>
                  </p:par>
                </p:childTnLst>
              </p:cTn>
              <p:nextCondLst>
                <p:cond evt="onClick" delay="0">
                  <p:tgtEl>
                    <p:spTgt spid="1197"/>
                  </p:tgtEl>
                </p:cond>
              </p:nextCondLst>
            </p:seq>
            <p:seq concurrent="1" nextAc="seek">
              <p:cTn id="6153" restart="whenNotActive" fill="hold" evtFilter="cancelBubble" nodeType="interactiveSeq">
                <p:stCondLst>
                  <p:cond evt="onClick" delay="0">
                    <p:tgtEl>
                      <p:spTgt spid="1196"/>
                    </p:tgtEl>
                  </p:cond>
                </p:stCondLst>
                <p:endSync evt="end" delay="0">
                  <p:rtn val="all"/>
                </p:endSync>
                <p:childTnLst>
                  <p:par>
                    <p:cTn id="6154" fill="hold">
                      <p:stCondLst>
                        <p:cond delay="0"/>
                      </p:stCondLst>
                      <p:childTnLst>
                        <p:par>
                          <p:cTn id="6155" fill="hold">
                            <p:stCondLst>
                              <p:cond delay="0"/>
                            </p:stCondLst>
                            <p:childTnLst>
                              <p:par>
                                <p:cTn id="6156" presetID="1" presetClass="exit" presetSubtype="0" fill="hold" grpId="1" nodeType="clickEffect">
                                  <p:stCondLst>
                                    <p:cond delay="0"/>
                                  </p:stCondLst>
                                  <p:childTnLst>
                                    <p:set>
                                      <p:cBhvr>
                                        <p:cTn id="6157" dur="1" fill="hold">
                                          <p:stCondLst>
                                            <p:cond delay="0"/>
                                          </p:stCondLst>
                                        </p:cTn>
                                        <p:tgtEl>
                                          <p:spTgt spid="1196"/>
                                        </p:tgtEl>
                                        <p:attrNameLst>
                                          <p:attrName>style.visibility</p:attrName>
                                        </p:attrNameLst>
                                      </p:cBhvr>
                                      <p:to>
                                        <p:strVal val="hidden"/>
                                      </p:to>
                                    </p:set>
                                  </p:childTnLst>
                                </p:cTn>
                              </p:par>
                              <p:par>
                                <p:cTn id="6158" presetID="1" presetClass="entr" presetSubtype="0" fill="hold" grpId="0" nodeType="withEffect">
                                  <p:stCondLst>
                                    <p:cond delay="0"/>
                                  </p:stCondLst>
                                  <p:childTnLst>
                                    <p:set>
                                      <p:cBhvr>
                                        <p:cTn id="6159" dur="1" fill="hold">
                                          <p:stCondLst>
                                            <p:cond delay="0"/>
                                          </p:stCondLst>
                                        </p:cTn>
                                        <p:tgtEl>
                                          <p:spTgt spid="1195"/>
                                        </p:tgtEl>
                                        <p:attrNameLst>
                                          <p:attrName>style.visibility</p:attrName>
                                        </p:attrNameLst>
                                      </p:cBhvr>
                                      <p:to>
                                        <p:strVal val="visible"/>
                                      </p:to>
                                    </p:set>
                                  </p:childTnLst>
                                </p:cTn>
                              </p:par>
                            </p:childTnLst>
                          </p:cTn>
                        </p:par>
                      </p:childTnLst>
                    </p:cTn>
                  </p:par>
                </p:childTnLst>
              </p:cTn>
              <p:nextCondLst>
                <p:cond evt="onClick" delay="0">
                  <p:tgtEl>
                    <p:spTgt spid="1196"/>
                  </p:tgtEl>
                </p:cond>
              </p:nextCondLst>
            </p:seq>
            <p:seq concurrent="1" nextAc="seek">
              <p:cTn id="6160" restart="whenNotActive" fill="hold" evtFilter="cancelBubble" nodeType="interactiveSeq">
                <p:stCondLst>
                  <p:cond evt="onClick" delay="0">
                    <p:tgtEl>
                      <p:spTgt spid="1195"/>
                    </p:tgtEl>
                  </p:cond>
                </p:stCondLst>
                <p:endSync evt="end" delay="0">
                  <p:rtn val="all"/>
                </p:endSync>
                <p:childTnLst>
                  <p:par>
                    <p:cTn id="6161" fill="hold">
                      <p:stCondLst>
                        <p:cond delay="0"/>
                      </p:stCondLst>
                      <p:childTnLst>
                        <p:par>
                          <p:cTn id="6162" fill="hold">
                            <p:stCondLst>
                              <p:cond delay="0"/>
                            </p:stCondLst>
                            <p:childTnLst>
                              <p:par>
                                <p:cTn id="6163" presetID="1" presetClass="exit" presetSubtype="0" fill="hold" grpId="1" nodeType="clickEffect">
                                  <p:stCondLst>
                                    <p:cond delay="0"/>
                                  </p:stCondLst>
                                  <p:childTnLst>
                                    <p:set>
                                      <p:cBhvr>
                                        <p:cTn id="6164" dur="1" fill="hold">
                                          <p:stCondLst>
                                            <p:cond delay="0"/>
                                          </p:stCondLst>
                                        </p:cTn>
                                        <p:tgtEl>
                                          <p:spTgt spid="1195"/>
                                        </p:tgtEl>
                                        <p:attrNameLst>
                                          <p:attrName>style.visibility</p:attrName>
                                        </p:attrNameLst>
                                      </p:cBhvr>
                                      <p:to>
                                        <p:strVal val="hidden"/>
                                      </p:to>
                                    </p:set>
                                  </p:childTnLst>
                                </p:cTn>
                              </p:par>
                              <p:par>
                                <p:cTn id="6165" presetID="1" presetClass="entr" presetSubtype="0" fill="hold" grpId="1" nodeType="withEffect">
                                  <p:stCondLst>
                                    <p:cond delay="0"/>
                                  </p:stCondLst>
                                  <p:childTnLst>
                                    <p:set>
                                      <p:cBhvr>
                                        <p:cTn id="6166" dur="1" fill="hold">
                                          <p:stCondLst>
                                            <p:cond delay="0"/>
                                          </p:stCondLst>
                                        </p:cTn>
                                        <p:tgtEl>
                                          <p:spTgt spid="1204"/>
                                        </p:tgtEl>
                                        <p:attrNameLst>
                                          <p:attrName>style.visibility</p:attrName>
                                        </p:attrNameLst>
                                      </p:cBhvr>
                                      <p:to>
                                        <p:strVal val="visible"/>
                                      </p:to>
                                    </p:set>
                                  </p:childTnLst>
                                </p:cTn>
                              </p:par>
                            </p:childTnLst>
                          </p:cTn>
                        </p:par>
                      </p:childTnLst>
                    </p:cTn>
                  </p:par>
                </p:childTnLst>
              </p:cTn>
              <p:nextCondLst>
                <p:cond evt="onClick" delay="0">
                  <p:tgtEl>
                    <p:spTgt spid="1195"/>
                  </p:tgtEl>
                </p:cond>
              </p:nextCondLst>
            </p:seq>
            <p:seq concurrent="1" nextAc="seek">
              <p:cTn id="6167" restart="whenNotActive" fill="hold" evtFilter="cancelBubble" nodeType="interactiveSeq">
                <p:stCondLst>
                  <p:cond evt="onClick" delay="0">
                    <p:tgtEl>
                      <p:spTgt spid="1214"/>
                    </p:tgtEl>
                  </p:cond>
                </p:stCondLst>
                <p:endSync evt="end" delay="0">
                  <p:rtn val="all"/>
                </p:endSync>
                <p:childTnLst>
                  <p:par>
                    <p:cTn id="6168" fill="hold">
                      <p:stCondLst>
                        <p:cond delay="0"/>
                      </p:stCondLst>
                      <p:childTnLst>
                        <p:par>
                          <p:cTn id="6169" fill="hold">
                            <p:stCondLst>
                              <p:cond delay="0"/>
                            </p:stCondLst>
                            <p:childTnLst>
                              <p:par>
                                <p:cTn id="6170" presetID="1" presetClass="exit" presetSubtype="0" fill="hold" grpId="0" nodeType="clickEffect">
                                  <p:stCondLst>
                                    <p:cond delay="0"/>
                                  </p:stCondLst>
                                  <p:childTnLst>
                                    <p:set>
                                      <p:cBhvr>
                                        <p:cTn id="6171" dur="1" fill="hold">
                                          <p:stCondLst>
                                            <p:cond delay="0"/>
                                          </p:stCondLst>
                                        </p:cTn>
                                        <p:tgtEl>
                                          <p:spTgt spid="1214"/>
                                        </p:tgtEl>
                                        <p:attrNameLst>
                                          <p:attrName>style.visibility</p:attrName>
                                        </p:attrNameLst>
                                      </p:cBhvr>
                                      <p:to>
                                        <p:strVal val="hidden"/>
                                      </p:to>
                                    </p:set>
                                  </p:childTnLst>
                                </p:cTn>
                              </p:par>
                              <p:par>
                                <p:cTn id="6172" presetID="1" presetClass="entr" presetSubtype="0" fill="hold" grpId="1" nodeType="withEffect">
                                  <p:stCondLst>
                                    <p:cond delay="0"/>
                                  </p:stCondLst>
                                  <p:childTnLst>
                                    <p:set>
                                      <p:cBhvr>
                                        <p:cTn id="6173" dur="1" fill="hold">
                                          <p:stCondLst>
                                            <p:cond delay="0"/>
                                          </p:stCondLst>
                                        </p:cTn>
                                        <p:tgtEl>
                                          <p:spTgt spid="1213"/>
                                        </p:tgtEl>
                                        <p:attrNameLst>
                                          <p:attrName>style.visibility</p:attrName>
                                        </p:attrNameLst>
                                      </p:cBhvr>
                                      <p:to>
                                        <p:strVal val="visible"/>
                                      </p:to>
                                    </p:set>
                                  </p:childTnLst>
                                </p:cTn>
                              </p:par>
                            </p:childTnLst>
                          </p:cTn>
                        </p:par>
                      </p:childTnLst>
                    </p:cTn>
                  </p:par>
                </p:childTnLst>
              </p:cTn>
              <p:nextCondLst>
                <p:cond evt="onClick" delay="0">
                  <p:tgtEl>
                    <p:spTgt spid="1214"/>
                  </p:tgtEl>
                </p:cond>
              </p:nextCondLst>
            </p:seq>
            <p:seq concurrent="1" nextAc="seek">
              <p:cTn id="6174" restart="whenNotActive" fill="hold" evtFilter="cancelBubble" nodeType="interactiveSeq">
                <p:stCondLst>
                  <p:cond evt="onClick" delay="0">
                    <p:tgtEl>
                      <p:spTgt spid="1213"/>
                    </p:tgtEl>
                  </p:cond>
                </p:stCondLst>
                <p:endSync evt="end" delay="0">
                  <p:rtn val="all"/>
                </p:endSync>
                <p:childTnLst>
                  <p:par>
                    <p:cTn id="6175" fill="hold">
                      <p:stCondLst>
                        <p:cond delay="0"/>
                      </p:stCondLst>
                      <p:childTnLst>
                        <p:par>
                          <p:cTn id="6176" fill="hold">
                            <p:stCondLst>
                              <p:cond delay="0"/>
                            </p:stCondLst>
                            <p:childTnLst>
                              <p:par>
                                <p:cTn id="6177" presetID="1" presetClass="exit" presetSubtype="0" fill="hold" grpId="0" nodeType="clickEffect">
                                  <p:stCondLst>
                                    <p:cond delay="0"/>
                                  </p:stCondLst>
                                  <p:childTnLst>
                                    <p:set>
                                      <p:cBhvr>
                                        <p:cTn id="6178" dur="1" fill="hold">
                                          <p:stCondLst>
                                            <p:cond delay="0"/>
                                          </p:stCondLst>
                                        </p:cTn>
                                        <p:tgtEl>
                                          <p:spTgt spid="1213"/>
                                        </p:tgtEl>
                                        <p:attrNameLst>
                                          <p:attrName>style.visibility</p:attrName>
                                        </p:attrNameLst>
                                      </p:cBhvr>
                                      <p:to>
                                        <p:strVal val="hidden"/>
                                      </p:to>
                                    </p:set>
                                  </p:childTnLst>
                                </p:cTn>
                              </p:par>
                              <p:par>
                                <p:cTn id="6179" presetID="1" presetClass="entr" presetSubtype="0" fill="hold" grpId="1" nodeType="withEffect">
                                  <p:stCondLst>
                                    <p:cond delay="0"/>
                                  </p:stCondLst>
                                  <p:childTnLst>
                                    <p:set>
                                      <p:cBhvr>
                                        <p:cTn id="6180" dur="1" fill="hold">
                                          <p:stCondLst>
                                            <p:cond delay="0"/>
                                          </p:stCondLst>
                                        </p:cTn>
                                        <p:tgtEl>
                                          <p:spTgt spid="1212"/>
                                        </p:tgtEl>
                                        <p:attrNameLst>
                                          <p:attrName>style.visibility</p:attrName>
                                        </p:attrNameLst>
                                      </p:cBhvr>
                                      <p:to>
                                        <p:strVal val="visible"/>
                                      </p:to>
                                    </p:set>
                                  </p:childTnLst>
                                </p:cTn>
                              </p:par>
                            </p:childTnLst>
                          </p:cTn>
                        </p:par>
                      </p:childTnLst>
                    </p:cTn>
                  </p:par>
                </p:childTnLst>
              </p:cTn>
              <p:nextCondLst>
                <p:cond evt="onClick" delay="0">
                  <p:tgtEl>
                    <p:spTgt spid="1213"/>
                  </p:tgtEl>
                </p:cond>
              </p:nextCondLst>
            </p:seq>
            <p:seq concurrent="1" nextAc="seek">
              <p:cTn id="6181" restart="whenNotActive" fill="hold" evtFilter="cancelBubble" nodeType="interactiveSeq">
                <p:stCondLst>
                  <p:cond evt="onClick" delay="0">
                    <p:tgtEl>
                      <p:spTgt spid="1212"/>
                    </p:tgtEl>
                  </p:cond>
                </p:stCondLst>
                <p:endSync evt="end" delay="0">
                  <p:rtn val="all"/>
                </p:endSync>
                <p:childTnLst>
                  <p:par>
                    <p:cTn id="6182" fill="hold">
                      <p:stCondLst>
                        <p:cond delay="0"/>
                      </p:stCondLst>
                      <p:childTnLst>
                        <p:par>
                          <p:cTn id="6183" fill="hold">
                            <p:stCondLst>
                              <p:cond delay="0"/>
                            </p:stCondLst>
                            <p:childTnLst>
                              <p:par>
                                <p:cTn id="6184" presetID="1" presetClass="exit" presetSubtype="0" fill="hold" grpId="0" nodeType="clickEffect">
                                  <p:stCondLst>
                                    <p:cond delay="0"/>
                                  </p:stCondLst>
                                  <p:childTnLst>
                                    <p:set>
                                      <p:cBhvr>
                                        <p:cTn id="6185" dur="1" fill="hold">
                                          <p:stCondLst>
                                            <p:cond delay="0"/>
                                          </p:stCondLst>
                                        </p:cTn>
                                        <p:tgtEl>
                                          <p:spTgt spid="1212"/>
                                        </p:tgtEl>
                                        <p:attrNameLst>
                                          <p:attrName>style.visibility</p:attrName>
                                        </p:attrNameLst>
                                      </p:cBhvr>
                                      <p:to>
                                        <p:strVal val="hidden"/>
                                      </p:to>
                                    </p:set>
                                  </p:childTnLst>
                                </p:cTn>
                              </p:par>
                              <p:par>
                                <p:cTn id="6186" presetID="1" presetClass="entr" presetSubtype="0" fill="hold" grpId="0" nodeType="withEffect">
                                  <p:stCondLst>
                                    <p:cond delay="0"/>
                                  </p:stCondLst>
                                  <p:childTnLst>
                                    <p:set>
                                      <p:cBhvr>
                                        <p:cTn id="6187" dur="1" fill="hold">
                                          <p:stCondLst>
                                            <p:cond delay="0"/>
                                          </p:stCondLst>
                                        </p:cTn>
                                        <p:tgtEl>
                                          <p:spTgt spid="1211"/>
                                        </p:tgtEl>
                                        <p:attrNameLst>
                                          <p:attrName>style.visibility</p:attrName>
                                        </p:attrNameLst>
                                      </p:cBhvr>
                                      <p:to>
                                        <p:strVal val="visible"/>
                                      </p:to>
                                    </p:set>
                                  </p:childTnLst>
                                </p:cTn>
                              </p:par>
                            </p:childTnLst>
                          </p:cTn>
                        </p:par>
                      </p:childTnLst>
                    </p:cTn>
                  </p:par>
                </p:childTnLst>
              </p:cTn>
              <p:nextCondLst>
                <p:cond evt="onClick" delay="0">
                  <p:tgtEl>
                    <p:spTgt spid="1212"/>
                  </p:tgtEl>
                </p:cond>
              </p:nextCondLst>
            </p:seq>
            <p:seq concurrent="1" nextAc="seek">
              <p:cTn id="6188" restart="whenNotActive" fill="hold" evtFilter="cancelBubble" nodeType="interactiveSeq">
                <p:stCondLst>
                  <p:cond evt="onClick" delay="0">
                    <p:tgtEl>
                      <p:spTgt spid="1211"/>
                    </p:tgtEl>
                  </p:cond>
                </p:stCondLst>
                <p:endSync evt="end" delay="0">
                  <p:rtn val="all"/>
                </p:endSync>
                <p:childTnLst>
                  <p:par>
                    <p:cTn id="6189" fill="hold">
                      <p:stCondLst>
                        <p:cond delay="0"/>
                      </p:stCondLst>
                      <p:childTnLst>
                        <p:par>
                          <p:cTn id="6190" fill="hold">
                            <p:stCondLst>
                              <p:cond delay="0"/>
                            </p:stCondLst>
                            <p:childTnLst>
                              <p:par>
                                <p:cTn id="6191" presetID="1" presetClass="exit" presetSubtype="0" fill="hold" grpId="1" nodeType="clickEffect">
                                  <p:stCondLst>
                                    <p:cond delay="0"/>
                                  </p:stCondLst>
                                  <p:childTnLst>
                                    <p:set>
                                      <p:cBhvr>
                                        <p:cTn id="6192" dur="1" fill="hold">
                                          <p:stCondLst>
                                            <p:cond delay="0"/>
                                          </p:stCondLst>
                                        </p:cTn>
                                        <p:tgtEl>
                                          <p:spTgt spid="1211"/>
                                        </p:tgtEl>
                                        <p:attrNameLst>
                                          <p:attrName>style.visibility</p:attrName>
                                        </p:attrNameLst>
                                      </p:cBhvr>
                                      <p:to>
                                        <p:strVal val="hidden"/>
                                      </p:to>
                                    </p:set>
                                  </p:childTnLst>
                                </p:cTn>
                              </p:par>
                              <p:par>
                                <p:cTn id="6193" presetID="1" presetClass="entr" presetSubtype="0" fill="hold" grpId="0" nodeType="withEffect">
                                  <p:stCondLst>
                                    <p:cond delay="0"/>
                                  </p:stCondLst>
                                  <p:childTnLst>
                                    <p:set>
                                      <p:cBhvr>
                                        <p:cTn id="6194" dur="1" fill="hold">
                                          <p:stCondLst>
                                            <p:cond delay="0"/>
                                          </p:stCondLst>
                                        </p:cTn>
                                        <p:tgtEl>
                                          <p:spTgt spid="1210"/>
                                        </p:tgtEl>
                                        <p:attrNameLst>
                                          <p:attrName>style.visibility</p:attrName>
                                        </p:attrNameLst>
                                      </p:cBhvr>
                                      <p:to>
                                        <p:strVal val="visible"/>
                                      </p:to>
                                    </p:set>
                                  </p:childTnLst>
                                </p:cTn>
                              </p:par>
                            </p:childTnLst>
                          </p:cTn>
                        </p:par>
                      </p:childTnLst>
                    </p:cTn>
                  </p:par>
                </p:childTnLst>
              </p:cTn>
              <p:nextCondLst>
                <p:cond evt="onClick" delay="0">
                  <p:tgtEl>
                    <p:spTgt spid="1211"/>
                  </p:tgtEl>
                </p:cond>
              </p:nextCondLst>
            </p:seq>
            <p:seq concurrent="1" nextAc="seek">
              <p:cTn id="6195" restart="whenNotActive" fill="hold" evtFilter="cancelBubble" nodeType="interactiveSeq">
                <p:stCondLst>
                  <p:cond evt="onClick" delay="0">
                    <p:tgtEl>
                      <p:spTgt spid="1210"/>
                    </p:tgtEl>
                  </p:cond>
                </p:stCondLst>
                <p:endSync evt="end" delay="0">
                  <p:rtn val="all"/>
                </p:endSync>
                <p:childTnLst>
                  <p:par>
                    <p:cTn id="6196" fill="hold">
                      <p:stCondLst>
                        <p:cond delay="0"/>
                      </p:stCondLst>
                      <p:childTnLst>
                        <p:par>
                          <p:cTn id="6197" fill="hold">
                            <p:stCondLst>
                              <p:cond delay="0"/>
                            </p:stCondLst>
                            <p:childTnLst>
                              <p:par>
                                <p:cTn id="6198" presetID="1" presetClass="exit" presetSubtype="0" fill="hold" grpId="1" nodeType="clickEffect">
                                  <p:stCondLst>
                                    <p:cond delay="0"/>
                                  </p:stCondLst>
                                  <p:childTnLst>
                                    <p:set>
                                      <p:cBhvr>
                                        <p:cTn id="6199" dur="1" fill="hold">
                                          <p:stCondLst>
                                            <p:cond delay="0"/>
                                          </p:stCondLst>
                                        </p:cTn>
                                        <p:tgtEl>
                                          <p:spTgt spid="1210"/>
                                        </p:tgtEl>
                                        <p:attrNameLst>
                                          <p:attrName>style.visibility</p:attrName>
                                        </p:attrNameLst>
                                      </p:cBhvr>
                                      <p:to>
                                        <p:strVal val="hidden"/>
                                      </p:to>
                                    </p:set>
                                  </p:childTnLst>
                                </p:cTn>
                              </p:par>
                              <p:par>
                                <p:cTn id="6200" presetID="1" presetClass="entr" presetSubtype="0" fill="hold" grpId="0" nodeType="withEffect">
                                  <p:stCondLst>
                                    <p:cond delay="0"/>
                                  </p:stCondLst>
                                  <p:childTnLst>
                                    <p:set>
                                      <p:cBhvr>
                                        <p:cTn id="6201" dur="1" fill="hold">
                                          <p:stCondLst>
                                            <p:cond delay="0"/>
                                          </p:stCondLst>
                                        </p:cTn>
                                        <p:tgtEl>
                                          <p:spTgt spid="1209"/>
                                        </p:tgtEl>
                                        <p:attrNameLst>
                                          <p:attrName>style.visibility</p:attrName>
                                        </p:attrNameLst>
                                      </p:cBhvr>
                                      <p:to>
                                        <p:strVal val="visible"/>
                                      </p:to>
                                    </p:set>
                                  </p:childTnLst>
                                </p:cTn>
                              </p:par>
                            </p:childTnLst>
                          </p:cTn>
                        </p:par>
                      </p:childTnLst>
                    </p:cTn>
                  </p:par>
                </p:childTnLst>
              </p:cTn>
              <p:nextCondLst>
                <p:cond evt="onClick" delay="0">
                  <p:tgtEl>
                    <p:spTgt spid="1210"/>
                  </p:tgtEl>
                </p:cond>
              </p:nextCondLst>
            </p:seq>
            <p:seq concurrent="1" nextAc="seek">
              <p:cTn id="6202" restart="whenNotActive" fill="hold" evtFilter="cancelBubble" nodeType="interactiveSeq">
                <p:stCondLst>
                  <p:cond evt="onClick" delay="0">
                    <p:tgtEl>
                      <p:spTgt spid="1209"/>
                    </p:tgtEl>
                  </p:cond>
                </p:stCondLst>
                <p:endSync evt="end" delay="0">
                  <p:rtn val="all"/>
                </p:endSync>
                <p:childTnLst>
                  <p:par>
                    <p:cTn id="6203" fill="hold">
                      <p:stCondLst>
                        <p:cond delay="0"/>
                      </p:stCondLst>
                      <p:childTnLst>
                        <p:par>
                          <p:cTn id="6204" fill="hold">
                            <p:stCondLst>
                              <p:cond delay="0"/>
                            </p:stCondLst>
                            <p:childTnLst>
                              <p:par>
                                <p:cTn id="6205" presetID="1" presetClass="exit" presetSubtype="0" fill="hold" grpId="1" nodeType="clickEffect">
                                  <p:stCondLst>
                                    <p:cond delay="0"/>
                                  </p:stCondLst>
                                  <p:childTnLst>
                                    <p:set>
                                      <p:cBhvr>
                                        <p:cTn id="6206" dur="1" fill="hold">
                                          <p:stCondLst>
                                            <p:cond delay="0"/>
                                          </p:stCondLst>
                                        </p:cTn>
                                        <p:tgtEl>
                                          <p:spTgt spid="1209"/>
                                        </p:tgtEl>
                                        <p:attrNameLst>
                                          <p:attrName>style.visibility</p:attrName>
                                        </p:attrNameLst>
                                      </p:cBhvr>
                                      <p:to>
                                        <p:strVal val="hidden"/>
                                      </p:to>
                                    </p:set>
                                  </p:childTnLst>
                                </p:cTn>
                              </p:par>
                              <p:par>
                                <p:cTn id="6207" presetID="1" presetClass="entr" presetSubtype="0" fill="hold" grpId="0" nodeType="withEffect">
                                  <p:stCondLst>
                                    <p:cond delay="0"/>
                                  </p:stCondLst>
                                  <p:childTnLst>
                                    <p:set>
                                      <p:cBhvr>
                                        <p:cTn id="6208" dur="1" fill="hold">
                                          <p:stCondLst>
                                            <p:cond delay="0"/>
                                          </p:stCondLst>
                                        </p:cTn>
                                        <p:tgtEl>
                                          <p:spTgt spid="1208"/>
                                        </p:tgtEl>
                                        <p:attrNameLst>
                                          <p:attrName>style.visibility</p:attrName>
                                        </p:attrNameLst>
                                      </p:cBhvr>
                                      <p:to>
                                        <p:strVal val="visible"/>
                                      </p:to>
                                    </p:set>
                                  </p:childTnLst>
                                </p:cTn>
                              </p:par>
                            </p:childTnLst>
                          </p:cTn>
                        </p:par>
                      </p:childTnLst>
                    </p:cTn>
                  </p:par>
                </p:childTnLst>
              </p:cTn>
              <p:nextCondLst>
                <p:cond evt="onClick" delay="0">
                  <p:tgtEl>
                    <p:spTgt spid="1209"/>
                  </p:tgtEl>
                </p:cond>
              </p:nextCondLst>
            </p:seq>
            <p:seq concurrent="1" nextAc="seek">
              <p:cTn id="6209" restart="whenNotActive" fill="hold" evtFilter="cancelBubble" nodeType="interactiveSeq">
                <p:stCondLst>
                  <p:cond evt="onClick" delay="0">
                    <p:tgtEl>
                      <p:spTgt spid="1208"/>
                    </p:tgtEl>
                  </p:cond>
                </p:stCondLst>
                <p:endSync evt="end" delay="0">
                  <p:rtn val="all"/>
                </p:endSync>
                <p:childTnLst>
                  <p:par>
                    <p:cTn id="6210" fill="hold">
                      <p:stCondLst>
                        <p:cond delay="0"/>
                      </p:stCondLst>
                      <p:childTnLst>
                        <p:par>
                          <p:cTn id="6211" fill="hold">
                            <p:stCondLst>
                              <p:cond delay="0"/>
                            </p:stCondLst>
                            <p:childTnLst>
                              <p:par>
                                <p:cTn id="6212" presetID="1" presetClass="exit" presetSubtype="0" fill="hold" grpId="1" nodeType="clickEffect">
                                  <p:stCondLst>
                                    <p:cond delay="0"/>
                                  </p:stCondLst>
                                  <p:childTnLst>
                                    <p:set>
                                      <p:cBhvr>
                                        <p:cTn id="6213" dur="1" fill="hold">
                                          <p:stCondLst>
                                            <p:cond delay="0"/>
                                          </p:stCondLst>
                                        </p:cTn>
                                        <p:tgtEl>
                                          <p:spTgt spid="1208"/>
                                        </p:tgtEl>
                                        <p:attrNameLst>
                                          <p:attrName>style.visibility</p:attrName>
                                        </p:attrNameLst>
                                      </p:cBhvr>
                                      <p:to>
                                        <p:strVal val="hidden"/>
                                      </p:to>
                                    </p:set>
                                  </p:childTnLst>
                                </p:cTn>
                              </p:par>
                              <p:par>
                                <p:cTn id="6214" presetID="1" presetClass="entr" presetSubtype="0" fill="hold" grpId="0" nodeType="withEffect">
                                  <p:stCondLst>
                                    <p:cond delay="0"/>
                                  </p:stCondLst>
                                  <p:childTnLst>
                                    <p:set>
                                      <p:cBhvr>
                                        <p:cTn id="6215" dur="1" fill="hold">
                                          <p:stCondLst>
                                            <p:cond delay="0"/>
                                          </p:stCondLst>
                                        </p:cTn>
                                        <p:tgtEl>
                                          <p:spTgt spid="1207"/>
                                        </p:tgtEl>
                                        <p:attrNameLst>
                                          <p:attrName>style.visibility</p:attrName>
                                        </p:attrNameLst>
                                      </p:cBhvr>
                                      <p:to>
                                        <p:strVal val="visible"/>
                                      </p:to>
                                    </p:set>
                                  </p:childTnLst>
                                </p:cTn>
                              </p:par>
                            </p:childTnLst>
                          </p:cTn>
                        </p:par>
                      </p:childTnLst>
                    </p:cTn>
                  </p:par>
                </p:childTnLst>
              </p:cTn>
              <p:nextCondLst>
                <p:cond evt="onClick" delay="0">
                  <p:tgtEl>
                    <p:spTgt spid="1208"/>
                  </p:tgtEl>
                </p:cond>
              </p:nextCondLst>
            </p:seq>
            <p:seq concurrent="1" nextAc="seek">
              <p:cTn id="6216" restart="whenNotActive" fill="hold" evtFilter="cancelBubble" nodeType="interactiveSeq">
                <p:stCondLst>
                  <p:cond evt="onClick" delay="0">
                    <p:tgtEl>
                      <p:spTgt spid="1207"/>
                    </p:tgtEl>
                  </p:cond>
                </p:stCondLst>
                <p:endSync evt="end" delay="0">
                  <p:rtn val="all"/>
                </p:endSync>
                <p:childTnLst>
                  <p:par>
                    <p:cTn id="6217" fill="hold">
                      <p:stCondLst>
                        <p:cond delay="0"/>
                      </p:stCondLst>
                      <p:childTnLst>
                        <p:par>
                          <p:cTn id="6218" fill="hold">
                            <p:stCondLst>
                              <p:cond delay="0"/>
                            </p:stCondLst>
                            <p:childTnLst>
                              <p:par>
                                <p:cTn id="6219" presetID="1" presetClass="exit" presetSubtype="0" fill="hold" grpId="1" nodeType="clickEffect">
                                  <p:stCondLst>
                                    <p:cond delay="0"/>
                                  </p:stCondLst>
                                  <p:childTnLst>
                                    <p:set>
                                      <p:cBhvr>
                                        <p:cTn id="6220" dur="1" fill="hold">
                                          <p:stCondLst>
                                            <p:cond delay="0"/>
                                          </p:stCondLst>
                                        </p:cTn>
                                        <p:tgtEl>
                                          <p:spTgt spid="1207"/>
                                        </p:tgtEl>
                                        <p:attrNameLst>
                                          <p:attrName>style.visibility</p:attrName>
                                        </p:attrNameLst>
                                      </p:cBhvr>
                                      <p:to>
                                        <p:strVal val="hidden"/>
                                      </p:to>
                                    </p:set>
                                  </p:childTnLst>
                                </p:cTn>
                              </p:par>
                              <p:par>
                                <p:cTn id="6221" presetID="1" presetClass="entr" presetSubtype="0" fill="hold" grpId="0" nodeType="withEffect">
                                  <p:stCondLst>
                                    <p:cond delay="0"/>
                                  </p:stCondLst>
                                  <p:childTnLst>
                                    <p:set>
                                      <p:cBhvr>
                                        <p:cTn id="6222" dur="1" fill="hold">
                                          <p:stCondLst>
                                            <p:cond delay="0"/>
                                          </p:stCondLst>
                                        </p:cTn>
                                        <p:tgtEl>
                                          <p:spTgt spid="1206"/>
                                        </p:tgtEl>
                                        <p:attrNameLst>
                                          <p:attrName>style.visibility</p:attrName>
                                        </p:attrNameLst>
                                      </p:cBhvr>
                                      <p:to>
                                        <p:strVal val="visible"/>
                                      </p:to>
                                    </p:set>
                                  </p:childTnLst>
                                </p:cTn>
                              </p:par>
                            </p:childTnLst>
                          </p:cTn>
                        </p:par>
                      </p:childTnLst>
                    </p:cTn>
                  </p:par>
                </p:childTnLst>
              </p:cTn>
              <p:nextCondLst>
                <p:cond evt="onClick" delay="0">
                  <p:tgtEl>
                    <p:spTgt spid="1207"/>
                  </p:tgtEl>
                </p:cond>
              </p:nextCondLst>
            </p:seq>
            <p:seq concurrent="1" nextAc="seek">
              <p:cTn id="6223" restart="whenNotActive" fill="hold" evtFilter="cancelBubble" nodeType="interactiveSeq">
                <p:stCondLst>
                  <p:cond evt="onClick" delay="0">
                    <p:tgtEl>
                      <p:spTgt spid="1206"/>
                    </p:tgtEl>
                  </p:cond>
                </p:stCondLst>
                <p:endSync evt="end" delay="0">
                  <p:rtn val="all"/>
                </p:endSync>
                <p:childTnLst>
                  <p:par>
                    <p:cTn id="6224" fill="hold">
                      <p:stCondLst>
                        <p:cond delay="0"/>
                      </p:stCondLst>
                      <p:childTnLst>
                        <p:par>
                          <p:cTn id="6225" fill="hold">
                            <p:stCondLst>
                              <p:cond delay="0"/>
                            </p:stCondLst>
                            <p:childTnLst>
                              <p:par>
                                <p:cTn id="6226" presetID="1" presetClass="exit" presetSubtype="0" fill="hold" grpId="1" nodeType="clickEffect">
                                  <p:stCondLst>
                                    <p:cond delay="0"/>
                                  </p:stCondLst>
                                  <p:childTnLst>
                                    <p:set>
                                      <p:cBhvr>
                                        <p:cTn id="6227" dur="1" fill="hold">
                                          <p:stCondLst>
                                            <p:cond delay="0"/>
                                          </p:stCondLst>
                                        </p:cTn>
                                        <p:tgtEl>
                                          <p:spTgt spid="1206"/>
                                        </p:tgtEl>
                                        <p:attrNameLst>
                                          <p:attrName>style.visibility</p:attrName>
                                        </p:attrNameLst>
                                      </p:cBhvr>
                                      <p:to>
                                        <p:strVal val="hidden"/>
                                      </p:to>
                                    </p:set>
                                  </p:childTnLst>
                                </p:cTn>
                              </p:par>
                              <p:par>
                                <p:cTn id="6228" presetID="1" presetClass="entr" presetSubtype="0" fill="hold" grpId="0" nodeType="withEffect">
                                  <p:stCondLst>
                                    <p:cond delay="0"/>
                                  </p:stCondLst>
                                  <p:childTnLst>
                                    <p:set>
                                      <p:cBhvr>
                                        <p:cTn id="6229" dur="1" fill="hold">
                                          <p:stCondLst>
                                            <p:cond delay="0"/>
                                          </p:stCondLst>
                                        </p:cTn>
                                        <p:tgtEl>
                                          <p:spTgt spid="1205"/>
                                        </p:tgtEl>
                                        <p:attrNameLst>
                                          <p:attrName>style.visibility</p:attrName>
                                        </p:attrNameLst>
                                      </p:cBhvr>
                                      <p:to>
                                        <p:strVal val="visible"/>
                                      </p:to>
                                    </p:set>
                                  </p:childTnLst>
                                </p:cTn>
                              </p:par>
                            </p:childTnLst>
                          </p:cTn>
                        </p:par>
                      </p:childTnLst>
                    </p:cTn>
                  </p:par>
                </p:childTnLst>
              </p:cTn>
              <p:nextCondLst>
                <p:cond evt="onClick" delay="0">
                  <p:tgtEl>
                    <p:spTgt spid="1206"/>
                  </p:tgtEl>
                </p:cond>
              </p:nextCondLst>
            </p:seq>
            <p:seq concurrent="1" nextAc="seek">
              <p:cTn id="6230" restart="whenNotActive" fill="hold" evtFilter="cancelBubble" nodeType="interactiveSeq">
                <p:stCondLst>
                  <p:cond evt="onClick" delay="0">
                    <p:tgtEl>
                      <p:spTgt spid="1205"/>
                    </p:tgtEl>
                  </p:cond>
                </p:stCondLst>
                <p:endSync evt="end" delay="0">
                  <p:rtn val="all"/>
                </p:endSync>
                <p:childTnLst>
                  <p:par>
                    <p:cTn id="6231" fill="hold">
                      <p:stCondLst>
                        <p:cond delay="0"/>
                      </p:stCondLst>
                      <p:childTnLst>
                        <p:par>
                          <p:cTn id="6232" fill="hold">
                            <p:stCondLst>
                              <p:cond delay="0"/>
                            </p:stCondLst>
                            <p:childTnLst>
                              <p:par>
                                <p:cTn id="6233" presetID="1" presetClass="exit" presetSubtype="0" fill="hold" grpId="1" nodeType="clickEffect">
                                  <p:stCondLst>
                                    <p:cond delay="0"/>
                                  </p:stCondLst>
                                  <p:childTnLst>
                                    <p:set>
                                      <p:cBhvr>
                                        <p:cTn id="6234" dur="1" fill="hold">
                                          <p:stCondLst>
                                            <p:cond delay="0"/>
                                          </p:stCondLst>
                                        </p:cTn>
                                        <p:tgtEl>
                                          <p:spTgt spid="1205"/>
                                        </p:tgtEl>
                                        <p:attrNameLst>
                                          <p:attrName>style.visibility</p:attrName>
                                        </p:attrNameLst>
                                      </p:cBhvr>
                                      <p:to>
                                        <p:strVal val="hidden"/>
                                      </p:to>
                                    </p:set>
                                  </p:childTnLst>
                                </p:cTn>
                              </p:par>
                              <p:par>
                                <p:cTn id="6235" presetID="1" presetClass="entr" presetSubtype="0" fill="hold" grpId="1" nodeType="withEffect">
                                  <p:stCondLst>
                                    <p:cond delay="0"/>
                                  </p:stCondLst>
                                  <p:childTnLst>
                                    <p:set>
                                      <p:cBhvr>
                                        <p:cTn id="6236" dur="1" fill="hold">
                                          <p:stCondLst>
                                            <p:cond delay="0"/>
                                          </p:stCondLst>
                                        </p:cTn>
                                        <p:tgtEl>
                                          <p:spTgt spid="1214"/>
                                        </p:tgtEl>
                                        <p:attrNameLst>
                                          <p:attrName>style.visibility</p:attrName>
                                        </p:attrNameLst>
                                      </p:cBhvr>
                                      <p:to>
                                        <p:strVal val="visible"/>
                                      </p:to>
                                    </p:set>
                                  </p:childTnLst>
                                </p:cTn>
                              </p:par>
                            </p:childTnLst>
                          </p:cTn>
                        </p:par>
                      </p:childTnLst>
                    </p:cTn>
                  </p:par>
                </p:childTnLst>
              </p:cTn>
              <p:nextCondLst>
                <p:cond evt="onClick" delay="0">
                  <p:tgtEl>
                    <p:spTgt spid="1205"/>
                  </p:tgtEl>
                </p:cond>
              </p:nextCondLst>
            </p:seq>
            <p:seq concurrent="1" nextAc="seek">
              <p:cTn id="6237" restart="whenNotActive" fill="hold" evtFilter="cancelBubble" nodeType="interactiveSeq">
                <p:stCondLst>
                  <p:cond evt="onClick" delay="0">
                    <p:tgtEl>
                      <p:spTgt spid="1225"/>
                    </p:tgtEl>
                  </p:cond>
                </p:stCondLst>
                <p:endSync evt="end" delay="0">
                  <p:rtn val="all"/>
                </p:endSync>
                <p:childTnLst>
                  <p:par>
                    <p:cTn id="6238" fill="hold">
                      <p:stCondLst>
                        <p:cond delay="0"/>
                      </p:stCondLst>
                      <p:childTnLst>
                        <p:par>
                          <p:cTn id="6239" fill="hold">
                            <p:stCondLst>
                              <p:cond delay="0"/>
                            </p:stCondLst>
                            <p:childTnLst>
                              <p:par>
                                <p:cTn id="6240" presetID="1" presetClass="exit" presetSubtype="0" fill="hold" grpId="0" nodeType="clickEffect">
                                  <p:stCondLst>
                                    <p:cond delay="0"/>
                                  </p:stCondLst>
                                  <p:childTnLst>
                                    <p:set>
                                      <p:cBhvr>
                                        <p:cTn id="6241" dur="1" fill="hold">
                                          <p:stCondLst>
                                            <p:cond delay="0"/>
                                          </p:stCondLst>
                                        </p:cTn>
                                        <p:tgtEl>
                                          <p:spTgt spid="1225"/>
                                        </p:tgtEl>
                                        <p:attrNameLst>
                                          <p:attrName>style.visibility</p:attrName>
                                        </p:attrNameLst>
                                      </p:cBhvr>
                                      <p:to>
                                        <p:strVal val="hidden"/>
                                      </p:to>
                                    </p:set>
                                  </p:childTnLst>
                                </p:cTn>
                              </p:par>
                              <p:par>
                                <p:cTn id="6242" presetID="1" presetClass="entr" presetSubtype="0" fill="hold" grpId="1" nodeType="withEffect">
                                  <p:stCondLst>
                                    <p:cond delay="0"/>
                                  </p:stCondLst>
                                  <p:childTnLst>
                                    <p:set>
                                      <p:cBhvr>
                                        <p:cTn id="6243" dur="1" fill="hold">
                                          <p:stCondLst>
                                            <p:cond delay="0"/>
                                          </p:stCondLst>
                                        </p:cTn>
                                        <p:tgtEl>
                                          <p:spTgt spid="1224"/>
                                        </p:tgtEl>
                                        <p:attrNameLst>
                                          <p:attrName>style.visibility</p:attrName>
                                        </p:attrNameLst>
                                      </p:cBhvr>
                                      <p:to>
                                        <p:strVal val="visible"/>
                                      </p:to>
                                    </p:set>
                                  </p:childTnLst>
                                </p:cTn>
                              </p:par>
                            </p:childTnLst>
                          </p:cTn>
                        </p:par>
                      </p:childTnLst>
                    </p:cTn>
                  </p:par>
                </p:childTnLst>
              </p:cTn>
              <p:nextCondLst>
                <p:cond evt="onClick" delay="0">
                  <p:tgtEl>
                    <p:spTgt spid="1225"/>
                  </p:tgtEl>
                </p:cond>
              </p:nextCondLst>
            </p:seq>
            <p:seq concurrent="1" nextAc="seek">
              <p:cTn id="6244" restart="whenNotActive" fill="hold" evtFilter="cancelBubble" nodeType="interactiveSeq">
                <p:stCondLst>
                  <p:cond evt="onClick" delay="0">
                    <p:tgtEl>
                      <p:spTgt spid="1224"/>
                    </p:tgtEl>
                  </p:cond>
                </p:stCondLst>
                <p:endSync evt="end" delay="0">
                  <p:rtn val="all"/>
                </p:endSync>
                <p:childTnLst>
                  <p:par>
                    <p:cTn id="6245" fill="hold">
                      <p:stCondLst>
                        <p:cond delay="0"/>
                      </p:stCondLst>
                      <p:childTnLst>
                        <p:par>
                          <p:cTn id="6246" fill="hold">
                            <p:stCondLst>
                              <p:cond delay="0"/>
                            </p:stCondLst>
                            <p:childTnLst>
                              <p:par>
                                <p:cTn id="6247" presetID="1" presetClass="exit" presetSubtype="0" fill="hold" grpId="0" nodeType="clickEffect">
                                  <p:stCondLst>
                                    <p:cond delay="0"/>
                                  </p:stCondLst>
                                  <p:childTnLst>
                                    <p:set>
                                      <p:cBhvr>
                                        <p:cTn id="6248" dur="1" fill="hold">
                                          <p:stCondLst>
                                            <p:cond delay="0"/>
                                          </p:stCondLst>
                                        </p:cTn>
                                        <p:tgtEl>
                                          <p:spTgt spid="1224"/>
                                        </p:tgtEl>
                                        <p:attrNameLst>
                                          <p:attrName>style.visibility</p:attrName>
                                        </p:attrNameLst>
                                      </p:cBhvr>
                                      <p:to>
                                        <p:strVal val="hidden"/>
                                      </p:to>
                                    </p:set>
                                  </p:childTnLst>
                                </p:cTn>
                              </p:par>
                              <p:par>
                                <p:cTn id="6249" presetID="1" presetClass="entr" presetSubtype="0" fill="hold" grpId="1" nodeType="withEffect">
                                  <p:stCondLst>
                                    <p:cond delay="0"/>
                                  </p:stCondLst>
                                  <p:childTnLst>
                                    <p:set>
                                      <p:cBhvr>
                                        <p:cTn id="6250" dur="1" fill="hold">
                                          <p:stCondLst>
                                            <p:cond delay="0"/>
                                          </p:stCondLst>
                                        </p:cTn>
                                        <p:tgtEl>
                                          <p:spTgt spid="1223"/>
                                        </p:tgtEl>
                                        <p:attrNameLst>
                                          <p:attrName>style.visibility</p:attrName>
                                        </p:attrNameLst>
                                      </p:cBhvr>
                                      <p:to>
                                        <p:strVal val="visible"/>
                                      </p:to>
                                    </p:set>
                                  </p:childTnLst>
                                </p:cTn>
                              </p:par>
                            </p:childTnLst>
                          </p:cTn>
                        </p:par>
                      </p:childTnLst>
                    </p:cTn>
                  </p:par>
                </p:childTnLst>
              </p:cTn>
              <p:nextCondLst>
                <p:cond evt="onClick" delay="0">
                  <p:tgtEl>
                    <p:spTgt spid="1224"/>
                  </p:tgtEl>
                </p:cond>
              </p:nextCondLst>
            </p:seq>
            <p:seq concurrent="1" nextAc="seek">
              <p:cTn id="6251" restart="whenNotActive" fill="hold" evtFilter="cancelBubble" nodeType="interactiveSeq">
                <p:stCondLst>
                  <p:cond evt="onClick" delay="0">
                    <p:tgtEl>
                      <p:spTgt spid="1223"/>
                    </p:tgtEl>
                  </p:cond>
                </p:stCondLst>
                <p:endSync evt="end" delay="0">
                  <p:rtn val="all"/>
                </p:endSync>
                <p:childTnLst>
                  <p:par>
                    <p:cTn id="6252" fill="hold">
                      <p:stCondLst>
                        <p:cond delay="0"/>
                      </p:stCondLst>
                      <p:childTnLst>
                        <p:par>
                          <p:cTn id="6253" fill="hold">
                            <p:stCondLst>
                              <p:cond delay="0"/>
                            </p:stCondLst>
                            <p:childTnLst>
                              <p:par>
                                <p:cTn id="6254" presetID="1" presetClass="exit" presetSubtype="0" fill="hold" grpId="0" nodeType="clickEffect">
                                  <p:stCondLst>
                                    <p:cond delay="0"/>
                                  </p:stCondLst>
                                  <p:childTnLst>
                                    <p:set>
                                      <p:cBhvr>
                                        <p:cTn id="6255" dur="1" fill="hold">
                                          <p:stCondLst>
                                            <p:cond delay="0"/>
                                          </p:stCondLst>
                                        </p:cTn>
                                        <p:tgtEl>
                                          <p:spTgt spid="1223"/>
                                        </p:tgtEl>
                                        <p:attrNameLst>
                                          <p:attrName>style.visibility</p:attrName>
                                        </p:attrNameLst>
                                      </p:cBhvr>
                                      <p:to>
                                        <p:strVal val="hidden"/>
                                      </p:to>
                                    </p:set>
                                  </p:childTnLst>
                                </p:cTn>
                              </p:par>
                              <p:par>
                                <p:cTn id="6256" presetID="1" presetClass="entr" presetSubtype="0" fill="hold" grpId="0" nodeType="withEffect">
                                  <p:stCondLst>
                                    <p:cond delay="0"/>
                                  </p:stCondLst>
                                  <p:childTnLst>
                                    <p:set>
                                      <p:cBhvr>
                                        <p:cTn id="6257" dur="1" fill="hold">
                                          <p:stCondLst>
                                            <p:cond delay="0"/>
                                          </p:stCondLst>
                                        </p:cTn>
                                        <p:tgtEl>
                                          <p:spTgt spid="1222"/>
                                        </p:tgtEl>
                                        <p:attrNameLst>
                                          <p:attrName>style.visibility</p:attrName>
                                        </p:attrNameLst>
                                      </p:cBhvr>
                                      <p:to>
                                        <p:strVal val="visible"/>
                                      </p:to>
                                    </p:set>
                                  </p:childTnLst>
                                </p:cTn>
                              </p:par>
                            </p:childTnLst>
                          </p:cTn>
                        </p:par>
                      </p:childTnLst>
                    </p:cTn>
                  </p:par>
                </p:childTnLst>
              </p:cTn>
              <p:nextCondLst>
                <p:cond evt="onClick" delay="0">
                  <p:tgtEl>
                    <p:spTgt spid="1223"/>
                  </p:tgtEl>
                </p:cond>
              </p:nextCondLst>
            </p:seq>
            <p:seq concurrent="1" nextAc="seek">
              <p:cTn id="6258" restart="whenNotActive" fill="hold" evtFilter="cancelBubble" nodeType="interactiveSeq">
                <p:stCondLst>
                  <p:cond evt="onClick" delay="0">
                    <p:tgtEl>
                      <p:spTgt spid="1222"/>
                    </p:tgtEl>
                  </p:cond>
                </p:stCondLst>
                <p:endSync evt="end" delay="0">
                  <p:rtn val="all"/>
                </p:endSync>
                <p:childTnLst>
                  <p:par>
                    <p:cTn id="6259" fill="hold">
                      <p:stCondLst>
                        <p:cond delay="0"/>
                      </p:stCondLst>
                      <p:childTnLst>
                        <p:par>
                          <p:cTn id="6260" fill="hold">
                            <p:stCondLst>
                              <p:cond delay="0"/>
                            </p:stCondLst>
                            <p:childTnLst>
                              <p:par>
                                <p:cTn id="6261" presetID="1" presetClass="exit" presetSubtype="0" fill="hold" grpId="1" nodeType="clickEffect">
                                  <p:stCondLst>
                                    <p:cond delay="0"/>
                                  </p:stCondLst>
                                  <p:childTnLst>
                                    <p:set>
                                      <p:cBhvr>
                                        <p:cTn id="6262" dur="1" fill="hold">
                                          <p:stCondLst>
                                            <p:cond delay="0"/>
                                          </p:stCondLst>
                                        </p:cTn>
                                        <p:tgtEl>
                                          <p:spTgt spid="1222"/>
                                        </p:tgtEl>
                                        <p:attrNameLst>
                                          <p:attrName>style.visibility</p:attrName>
                                        </p:attrNameLst>
                                      </p:cBhvr>
                                      <p:to>
                                        <p:strVal val="hidden"/>
                                      </p:to>
                                    </p:set>
                                  </p:childTnLst>
                                </p:cTn>
                              </p:par>
                              <p:par>
                                <p:cTn id="6263" presetID="1" presetClass="entr" presetSubtype="0" fill="hold" grpId="0" nodeType="withEffect">
                                  <p:stCondLst>
                                    <p:cond delay="0"/>
                                  </p:stCondLst>
                                  <p:childTnLst>
                                    <p:set>
                                      <p:cBhvr>
                                        <p:cTn id="6264" dur="1" fill="hold">
                                          <p:stCondLst>
                                            <p:cond delay="0"/>
                                          </p:stCondLst>
                                        </p:cTn>
                                        <p:tgtEl>
                                          <p:spTgt spid="1221"/>
                                        </p:tgtEl>
                                        <p:attrNameLst>
                                          <p:attrName>style.visibility</p:attrName>
                                        </p:attrNameLst>
                                      </p:cBhvr>
                                      <p:to>
                                        <p:strVal val="visible"/>
                                      </p:to>
                                    </p:set>
                                  </p:childTnLst>
                                </p:cTn>
                              </p:par>
                            </p:childTnLst>
                          </p:cTn>
                        </p:par>
                      </p:childTnLst>
                    </p:cTn>
                  </p:par>
                </p:childTnLst>
              </p:cTn>
              <p:nextCondLst>
                <p:cond evt="onClick" delay="0">
                  <p:tgtEl>
                    <p:spTgt spid="1222"/>
                  </p:tgtEl>
                </p:cond>
              </p:nextCondLst>
            </p:seq>
            <p:seq concurrent="1" nextAc="seek">
              <p:cTn id="6265" restart="whenNotActive" fill="hold" evtFilter="cancelBubble" nodeType="interactiveSeq">
                <p:stCondLst>
                  <p:cond evt="onClick" delay="0">
                    <p:tgtEl>
                      <p:spTgt spid="1221"/>
                    </p:tgtEl>
                  </p:cond>
                </p:stCondLst>
                <p:endSync evt="end" delay="0">
                  <p:rtn val="all"/>
                </p:endSync>
                <p:childTnLst>
                  <p:par>
                    <p:cTn id="6266" fill="hold">
                      <p:stCondLst>
                        <p:cond delay="0"/>
                      </p:stCondLst>
                      <p:childTnLst>
                        <p:par>
                          <p:cTn id="6267" fill="hold">
                            <p:stCondLst>
                              <p:cond delay="0"/>
                            </p:stCondLst>
                            <p:childTnLst>
                              <p:par>
                                <p:cTn id="6268" presetID="1" presetClass="exit" presetSubtype="0" fill="hold" grpId="1" nodeType="clickEffect">
                                  <p:stCondLst>
                                    <p:cond delay="0"/>
                                  </p:stCondLst>
                                  <p:childTnLst>
                                    <p:set>
                                      <p:cBhvr>
                                        <p:cTn id="6269" dur="1" fill="hold">
                                          <p:stCondLst>
                                            <p:cond delay="0"/>
                                          </p:stCondLst>
                                        </p:cTn>
                                        <p:tgtEl>
                                          <p:spTgt spid="1221"/>
                                        </p:tgtEl>
                                        <p:attrNameLst>
                                          <p:attrName>style.visibility</p:attrName>
                                        </p:attrNameLst>
                                      </p:cBhvr>
                                      <p:to>
                                        <p:strVal val="hidden"/>
                                      </p:to>
                                    </p:set>
                                  </p:childTnLst>
                                </p:cTn>
                              </p:par>
                              <p:par>
                                <p:cTn id="6270" presetID="1" presetClass="entr" presetSubtype="0" fill="hold" grpId="0" nodeType="withEffect">
                                  <p:stCondLst>
                                    <p:cond delay="0"/>
                                  </p:stCondLst>
                                  <p:childTnLst>
                                    <p:set>
                                      <p:cBhvr>
                                        <p:cTn id="6271" dur="1" fill="hold">
                                          <p:stCondLst>
                                            <p:cond delay="0"/>
                                          </p:stCondLst>
                                        </p:cTn>
                                        <p:tgtEl>
                                          <p:spTgt spid="1220"/>
                                        </p:tgtEl>
                                        <p:attrNameLst>
                                          <p:attrName>style.visibility</p:attrName>
                                        </p:attrNameLst>
                                      </p:cBhvr>
                                      <p:to>
                                        <p:strVal val="visible"/>
                                      </p:to>
                                    </p:set>
                                  </p:childTnLst>
                                </p:cTn>
                              </p:par>
                            </p:childTnLst>
                          </p:cTn>
                        </p:par>
                      </p:childTnLst>
                    </p:cTn>
                  </p:par>
                </p:childTnLst>
              </p:cTn>
              <p:nextCondLst>
                <p:cond evt="onClick" delay="0">
                  <p:tgtEl>
                    <p:spTgt spid="1221"/>
                  </p:tgtEl>
                </p:cond>
              </p:nextCondLst>
            </p:seq>
            <p:seq concurrent="1" nextAc="seek">
              <p:cTn id="6272" restart="whenNotActive" fill="hold" evtFilter="cancelBubble" nodeType="interactiveSeq">
                <p:stCondLst>
                  <p:cond evt="onClick" delay="0">
                    <p:tgtEl>
                      <p:spTgt spid="1220"/>
                    </p:tgtEl>
                  </p:cond>
                </p:stCondLst>
                <p:endSync evt="end" delay="0">
                  <p:rtn val="all"/>
                </p:endSync>
                <p:childTnLst>
                  <p:par>
                    <p:cTn id="6273" fill="hold">
                      <p:stCondLst>
                        <p:cond delay="0"/>
                      </p:stCondLst>
                      <p:childTnLst>
                        <p:par>
                          <p:cTn id="6274" fill="hold">
                            <p:stCondLst>
                              <p:cond delay="0"/>
                            </p:stCondLst>
                            <p:childTnLst>
                              <p:par>
                                <p:cTn id="6275" presetID="1" presetClass="exit" presetSubtype="0" fill="hold" grpId="1" nodeType="clickEffect">
                                  <p:stCondLst>
                                    <p:cond delay="0"/>
                                  </p:stCondLst>
                                  <p:childTnLst>
                                    <p:set>
                                      <p:cBhvr>
                                        <p:cTn id="6276" dur="1" fill="hold">
                                          <p:stCondLst>
                                            <p:cond delay="0"/>
                                          </p:stCondLst>
                                        </p:cTn>
                                        <p:tgtEl>
                                          <p:spTgt spid="1220"/>
                                        </p:tgtEl>
                                        <p:attrNameLst>
                                          <p:attrName>style.visibility</p:attrName>
                                        </p:attrNameLst>
                                      </p:cBhvr>
                                      <p:to>
                                        <p:strVal val="hidden"/>
                                      </p:to>
                                    </p:set>
                                  </p:childTnLst>
                                </p:cTn>
                              </p:par>
                              <p:par>
                                <p:cTn id="6277" presetID="1" presetClass="entr" presetSubtype="0" fill="hold" grpId="0" nodeType="withEffect">
                                  <p:stCondLst>
                                    <p:cond delay="0"/>
                                  </p:stCondLst>
                                  <p:childTnLst>
                                    <p:set>
                                      <p:cBhvr>
                                        <p:cTn id="6278" dur="1" fill="hold">
                                          <p:stCondLst>
                                            <p:cond delay="0"/>
                                          </p:stCondLst>
                                        </p:cTn>
                                        <p:tgtEl>
                                          <p:spTgt spid="1219"/>
                                        </p:tgtEl>
                                        <p:attrNameLst>
                                          <p:attrName>style.visibility</p:attrName>
                                        </p:attrNameLst>
                                      </p:cBhvr>
                                      <p:to>
                                        <p:strVal val="visible"/>
                                      </p:to>
                                    </p:set>
                                  </p:childTnLst>
                                </p:cTn>
                              </p:par>
                            </p:childTnLst>
                          </p:cTn>
                        </p:par>
                      </p:childTnLst>
                    </p:cTn>
                  </p:par>
                </p:childTnLst>
              </p:cTn>
              <p:nextCondLst>
                <p:cond evt="onClick" delay="0">
                  <p:tgtEl>
                    <p:spTgt spid="1220"/>
                  </p:tgtEl>
                </p:cond>
              </p:nextCondLst>
            </p:seq>
            <p:seq concurrent="1" nextAc="seek">
              <p:cTn id="6279" restart="whenNotActive" fill="hold" evtFilter="cancelBubble" nodeType="interactiveSeq">
                <p:stCondLst>
                  <p:cond evt="onClick" delay="0">
                    <p:tgtEl>
                      <p:spTgt spid="1219"/>
                    </p:tgtEl>
                  </p:cond>
                </p:stCondLst>
                <p:endSync evt="end" delay="0">
                  <p:rtn val="all"/>
                </p:endSync>
                <p:childTnLst>
                  <p:par>
                    <p:cTn id="6280" fill="hold">
                      <p:stCondLst>
                        <p:cond delay="0"/>
                      </p:stCondLst>
                      <p:childTnLst>
                        <p:par>
                          <p:cTn id="6281" fill="hold">
                            <p:stCondLst>
                              <p:cond delay="0"/>
                            </p:stCondLst>
                            <p:childTnLst>
                              <p:par>
                                <p:cTn id="6282" presetID="1" presetClass="exit" presetSubtype="0" fill="hold" grpId="1" nodeType="clickEffect">
                                  <p:stCondLst>
                                    <p:cond delay="0"/>
                                  </p:stCondLst>
                                  <p:childTnLst>
                                    <p:set>
                                      <p:cBhvr>
                                        <p:cTn id="6283" dur="1" fill="hold">
                                          <p:stCondLst>
                                            <p:cond delay="0"/>
                                          </p:stCondLst>
                                        </p:cTn>
                                        <p:tgtEl>
                                          <p:spTgt spid="1219"/>
                                        </p:tgtEl>
                                        <p:attrNameLst>
                                          <p:attrName>style.visibility</p:attrName>
                                        </p:attrNameLst>
                                      </p:cBhvr>
                                      <p:to>
                                        <p:strVal val="hidden"/>
                                      </p:to>
                                    </p:set>
                                  </p:childTnLst>
                                </p:cTn>
                              </p:par>
                              <p:par>
                                <p:cTn id="6284" presetID="1" presetClass="entr" presetSubtype="0" fill="hold" grpId="0" nodeType="withEffect">
                                  <p:stCondLst>
                                    <p:cond delay="0"/>
                                  </p:stCondLst>
                                  <p:childTnLst>
                                    <p:set>
                                      <p:cBhvr>
                                        <p:cTn id="6285" dur="1" fill="hold">
                                          <p:stCondLst>
                                            <p:cond delay="0"/>
                                          </p:stCondLst>
                                        </p:cTn>
                                        <p:tgtEl>
                                          <p:spTgt spid="1218"/>
                                        </p:tgtEl>
                                        <p:attrNameLst>
                                          <p:attrName>style.visibility</p:attrName>
                                        </p:attrNameLst>
                                      </p:cBhvr>
                                      <p:to>
                                        <p:strVal val="visible"/>
                                      </p:to>
                                    </p:set>
                                  </p:childTnLst>
                                </p:cTn>
                              </p:par>
                            </p:childTnLst>
                          </p:cTn>
                        </p:par>
                      </p:childTnLst>
                    </p:cTn>
                  </p:par>
                </p:childTnLst>
              </p:cTn>
              <p:nextCondLst>
                <p:cond evt="onClick" delay="0">
                  <p:tgtEl>
                    <p:spTgt spid="1219"/>
                  </p:tgtEl>
                </p:cond>
              </p:nextCondLst>
            </p:seq>
            <p:seq concurrent="1" nextAc="seek">
              <p:cTn id="6286" restart="whenNotActive" fill="hold" evtFilter="cancelBubble" nodeType="interactiveSeq">
                <p:stCondLst>
                  <p:cond evt="onClick" delay="0">
                    <p:tgtEl>
                      <p:spTgt spid="1218"/>
                    </p:tgtEl>
                  </p:cond>
                </p:stCondLst>
                <p:endSync evt="end" delay="0">
                  <p:rtn val="all"/>
                </p:endSync>
                <p:childTnLst>
                  <p:par>
                    <p:cTn id="6287" fill="hold">
                      <p:stCondLst>
                        <p:cond delay="0"/>
                      </p:stCondLst>
                      <p:childTnLst>
                        <p:par>
                          <p:cTn id="6288" fill="hold">
                            <p:stCondLst>
                              <p:cond delay="0"/>
                            </p:stCondLst>
                            <p:childTnLst>
                              <p:par>
                                <p:cTn id="6289" presetID="1" presetClass="exit" presetSubtype="0" fill="hold" grpId="1" nodeType="clickEffect">
                                  <p:stCondLst>
                                    <p:cond delay="0"/>
                                  </p:stCondLst>
                                  <p:childTnLst>
                                    <p:set>
                                      <p:cBhvr>
                                        <p:cTn id="6290" dur="1" fill="hold">
                                          <p:stCondLst>
                                            <p:cond delay="0"/>
                                          </p:stCondLst>
                                        </p:cTn>
                                        <p:tgtEl>
                                          <p:spTgt spid="1218"/>
                                        </p:tgtEl>
                                        <p:attrNameLst>
                                          <p:attrName>style.visibility</p:attrName>
                                        </p:attrNameLst>
                                      </p:cBhvr>
                                      <p:to>
                                        <p:strVal val="hidden"/>
                                      </p:to>
                                    </p:set>
                                  </p:childTnLst>
                                </p:cTn>
                              </p:par>
                              <p:par>
                                <p:cTn id="6291" presetID="1" presetClass="entr" presetSubtype="0" fill="hold" grpId="0" nodeType="withEffect">
                                  <p:stCondLst>
                                    <p:cond delay="0"/>
                                  </p:stCondLst>
                                  <p:childTnLst>
                                    <p:set>
                                      <p:cBhvr>
                                        <p:cTn id="6292" dur="1" fill="hold">
                                          <p:stCondLst>
                                            <p:cond delay="0"/>
                                          </p:stCondLst>
                                        </p:cTn>
                                        <p:tgtEl>
                                          <p:spTgt spid="1217"/>
                                        </p:tgtEl>
                                        <p:attrNameLst>
                                          <p:attrName>style.visibility</p:attrName>
                                        </p:attrNameLst>
                                      </p:cBhvr>
                                      <p:to>
                                        <p:strVal val="visible"/>
                                      </p:to>
                                    </p:set>
                                  </p:childTnLst>
                                </p:cTn>
                              </p:par>
                            </p:childTnLst>
                          </p:cTn>
                        </p:par>
                      </p:childTnLst>
                    </p:cTn>
                  </p:par>
                </p:childTnLst>
              </p:cTn>
              <p:nextCondLst>
                <p:cond evt="onClick" delay="0">
                  <p:tgtEl>
                    <p:spTgt spid="1218"/>
                  </p:tgtEl>
                </p:cond>
              </p:nextCondLst>
            </p:seq>
            <p:seq concurrent="1" nextAc="seek">
              <p:cTn id="6293" restart="whenNotActive" fill="hold" evtFilter="cancelBubble" nodeType="interactiveSeq">
                <p:stCondLst>
                  <p:cond evt="onClick" delay="0">
                    <p:tgtEl>
                      <p:spTgt spid="1217"/>
                    </p:tgtEl>
                  </p:cond>
                </p:stCondLst>
                <p:endSync evt="end" delay="0">
                  <p:rtn val="all"/>
                </p:endSync>
                <p:childTnLst>
                  <p:par>
                    <p:cTn id="6294" fill="hold">
                      <p:stCondLst>
                        <p:cond delay="0"/>
                      </p:stCondLst>
                      <p:childTnLst>
                        <p:par>
                          <p:cTn id="6295" fill="hold">
                            <p:stCondLst>
                              <p:cond delay="0"/>
                            </p:stCondLst>
                            <p:childTnLst>
                              <p:par>
                                <p:cTn id="6296" presetID="1" presetClass="exit" presetSubtype="0" fill="hold" grpId="1" nodeType="clickEffect">
                                  <p:stCondLst>
                                    <p:cond delay="0"/>
                                  </p:stCondLst>
                                  <p:childTnLst>
                                    <p:set>
                                      <p:cBhvr>
                                        <p:cTn id="6297" dur="1" fill="hold">
                                          <p:stCondLst>
                                            <p:cond delay="0"/>
                                          </p:stCondLst>
                                        </p:cTn>
                                        <p:tgtEl>
                                          <p:spTgt spid="1217"/>
                                        </p:tgtEl>
                                        <p:attrNameLst>
                                          <p:attrName>style.visibility</p:attrName>
                                        </p:attrNameLst>
                                      </p:cBhvr>
                                      <p:to>
                                        <p:strVal val="hidden"/>
                                      </p:to>
                                    </p:set>
                                  </p:childTnLst>
                                </p:cTn>
                              </p:par>
                              <p:par>
                                <p:cTn id="6298" presetID="1" presetClass="entr" presetSubtype="0" fill="hold" grpId="0" nodeType="withEffect">
                                  <p:stCondLst>
                                    <p:cond delay="0"/>
                                  </p:stCondLst>
                                  <p:childTnLst>
                                    <p:set>
                                      <p:cBhvr>
                                        <p:cTn id="6299" dur="1" fill="hold">
                                          <p:stCondLst>
                                            <p:cond delay="0"/>
                                          </p:stCondLst>
                                        </p:cTn>
                                        <p:tgtEl>
                                          <p:spTgt spid="1216"/>
                                        </p:tgtEl>
                                        <p:attrNameLst>
                                          <p:attrName>style.visibility</p:attrName>
                                        </p:attrNameLst>
                                      </p:cBhvr>
                                      <p:to>
                                        <p:strVal val="visible"/>
                                      </p:to>
                                    </p:set>
                                  </p:childTnLst>
                                </p:cTn>
                              </p:par>
                            </p:childTnLst>
                          </p:cTn>
                        </p:par>
                      </p:childTnLst>
                    </p:cTn>
                  </p:par>
                </p:childTnLst>
              </p:cTn>
              <p:nextCondLst>
                <p:cond evt="onClick" delay="0">
                  <p:tgtEl>
                    <p:spTgt spid="1217"/>
                  </p:tgtEl>
                </p:cond>
              </p:nextCondLst>
            </p:seq>
            <p:seq concurrent="1" nextAc="seek">
              <p:cTn id="6300" restart="whenNotActive" fill="hold" evtFilter="cancelBubble" nodeType="interactiveSeq">
                <p:stCondLst>
                  <p:cond evt="onClick" delay="0">
                    <p:tgtEl>
                      <p:spTgt spid="1216"/>
                    </p:tgtEl>
                  </p:cond>
                </p:stCondLst>
                <p:endSync evt="end" delay="0">
                  <p:rtn val="all"/>
                </p:endSync>
                <p:childTnLst>
                  <p:par>
                    <p:cTn id="6301" fill="hold">
                      <p:stCondLst>
                        <p:cond delay="0"/>
                      </p:stCondLst>
                      <p:childTnLst>
                        <p:par>
                          <p:cTn id="6302" fill="hold">
                            <p:stCondLst>
                              <p:cond delay="0"/>
                            </p:stCondLst>
                            <p:childTnLst>
                              <p:par>
                                <p:cTn id="6303" presetID="1" presetClass="exit" presetSubtype="0" fill="hold" grpId="1" nodeType="clickEffect">
                                  <p:stCondLst>
                                    <p:cond delay="0"/>
                                  </p:stCondLst>
                                  <p:childTnLst>
                                    <p:set>
                                      <p:cBhvr>
                                        <p:cTn id="6304" dur="1" fill="hold">
                                          <p:stCondLst>
                                            <p:cond delay="0"/>
                                          </p:stCondLst>
                                        </p:cTn>
                                        <p:tgtEl>
                                          <p:spTgt spid="1216"/>
                                        </p:tgtEl>
                                        <p:attrNameLst>
                                          <p:attrName>style.visibility</p:attrName>
                                        </p:attrNameLst>
                                      </p:cBhvr>
                                      <p:to>
                                        <p:strVal val="hidden"/>
                                      </p:to>
                                    </p:set>
                                  </p:childTnLst>
                                </p:cTn>
                              </p:par>
                              <p:par>
                                <p:cTn id="6305" presetID="1" presetClass="entr" presetSubtype="0" fill="hold" grpId="1" nodeType="withEffect">
                                  <p:stCondLst>
                                    <p:cond delay="0"/>
                                  </p:stCondLst>
                                  <p:childTnLst>
                                    <p:set>
                                      <p:cBhvr>
                                        <p:cTn id="6306" dur="1" fill="hold">
                                          <p:stCondLst>
                                            <p:cond delay="0"/>
                                          </p:stCondLst>
                                        </p:cTn>
                                        <p:tgtEl>
                                          <p:spTgt spid="1225"/>
                                        </p:tgtEl>
                                        <p:attrNameLst>
                                          <p:attrName>style.visibility</p:attrName>
                                        </p:attrNameLst>
                                      </p:cBhvr>
                                      <p:to>
                                        <p:strVal val="visible"/>
                                      </p:to>
                                    </p:set>
                                  </p:childTnLst>
                                </p:cTn>
                              </p:par>
                            </p:childTnLst>
                          </p:cTn>
                        </p:par>
                      </p:childTnLst>
                    </p:cTn>
                  </p:par>
                </p:childTnLst>
              </p:cTn>
              <p:nextCondLst>
                <p:cond evt="onClick" delay="0">
                  <p:tgtEl>
                    <p:spTgt spid="1216"/>
                  </p:tgtEl>
                </p:cond>
              </p:nextCondLst>
            </p:seq>
            <p:seq concurrent="1" nextAc="seek">
              <p:cTn id="6307" restart="whenNotActive" fill="hold" evtFilter="cancelBubble" nodeType="interactiveSeq">
                <p:stCondLst>
                  <p:cond evt="onClick" delay="0">
                    <p:tgtEl>
                      <p:spTgt spid="1235"/>
                    </p:tgtEl>
                  </p:cond>
                </p:stCondLst>
                <p:endSync evt="end" delay="0">
                  <p:rtn val="all"/>
                </p:endSync>
                <p:childTnLst>
                  <p:par>
                    <p:cTn id="6308" fill="hold">
                      <p:stCondLst>
                        <p:cond delay="0"/>
                      </p:stCondLst>
                      <p:childTnLst>
                        <p:par>
                          <p:cTn id="6309" fill="hold">
                            <p:stCondLst>
                              <p:cond delay="0"/>
                            </p:stCondLst>
                            <p:childTnLst>
                              <p:par>
                                <p:cTn id="6310" presetID="1" presetClass="exit" presetSubtype="0" fill="hold" grpId="0" nodeType="clickEffect">
                                  <p:stCondLst>
                                    <p:cond delay="0"/>
                                  </p:stCondLst>
                                  <p:childTnLst>
                                    <p:set>
                                      <p:cBhvr>
                                        <p:cTn id="6311" dur="1" fill="hold">
                                          <p:stCondLst>
                                            <p:cond delay="0"/>
                                          </p:stCondLst>
                                        </p:cTn>
                                        <p:tgtEl>
                                          <p:spTgt spid="1235"/>
                                        </p:tgtEl>
                                        <p:attrNameLst>
                                          <p:attrName>style.visibility</p:attrName>
                                        </p:attrNameLst>
                                      </p:cBhvr>
                                      <p:to>
                                        <p:strVal val="hidden"/>
                                      </p:to>
                                    </p:set>
                                  </p:childTnLst>
                                </p:cTn>
                              </p:par>
                              <p:par>
                                <p:cTn id="6312" presetID="1" presetClass="entr" presetSubtype="0" fill="hold" grpId="1" nodeType="withEffect">
                                  <p:stCondLst>
                                    <p:cond delay="0"/>
                                  </p:stCondLst>
                                  <p:childTnLst>
                                    <p:set>
                                      <p:cBhvr>
                                        <p:cTn id="6313" dur="1" fill="hold">
                                          <p:stCondLst>
                                            <p:cond delay="0"/>
                                          </p:stCondLst>
                                        </p:cTn>
                                        <p:tgtEl>
                                          <p:spTgt spid="1234"/>
                                        </p:tgtEl>
                                        <p:attrNameLst>
                                          <p:attrName>style.visibility</p:attrName>
                                        </p:attrNameLst>
                                      </p:cBhvr>
                                      <p:to>
                                        <p:strVal val="visible"/>
                                      </p:to>
                                    </p:set>
                                  </p:childTnLst>
                                </p:cTn>
                              </p:par>
                            </p:childTnLst>
                          </p:cTn>
                        </p:par>
                      </p:childTnLst>
                    </p:cTn>
                  </p:par>
                </p:childTnLst>
              </p:cTn>
              <p:nextCondLst>
                <p:cond evt="onClick" delay="0">
                  <p:tgtEl>
                    <p:spTgt spid="1235"/>
                  </p:tgtEl>
                </p:cond>
              </p:nextCondLst>
            </p:seq>
            <p:seq concurrent="1" nextAc="seek">
              <p:cTn id="6314" restart="whenNotActive" fill="hold" evtFilter="cancelBubble" nodeType="interactiveSeq">
                <p:stCondLst>
                  <p:cond evt="onClick" delay="0">
                    <p:tgtEl>
                      <p:spTgt spid="1234"/>
                    </p:tgtEl>
                  </p:cond>
                </p:stCondLst>
                <p:endSync evt="end" delay="0">
                  <p:rtn val="all"/>
                </p:endSync>
                <p:childTnLst>
                  <p:par>
                    <p:cTn id="6315" fill="hold">
                      <p:stCondLst>
                        <p:cond delay="0"/>
                      </p:stCondLst>
                      <p:childTnLst>
                        <p:par>
                          <p:cTn id="6316" fill="hold">
                            <p:stCondLst>
                              <p:cond delay="0"/>
                            </p:stCondLst>
                            <p:childTnLst>
                              <p:par>
                                <p:cTn id="6317" presetID="1" presetClass="exit" presetSubtype="0" fill="hold" grpId="0" nodeType="clickEffect">
                                  <p:stCondLst>
                                    <p:cond delay="0"/>
                                  </p:stCondLst>
                                  <p:childTnLst>
                                    <p:set>
                                      <p:cBhvr>
                                        <p:cTn id="6318" dur="1" fill="hold">
                                          <p:stCondLst>
                                            <p:cond delay="0"/>
                                          </p:stCondLst>
                                        </p:cTn>
                                        <p:tgtEl>
                                          <p:spTgt spid="1234"/>
                                        </p:tgtEl>
                                        <p:attrNameLst>
                                          <p:attrName>style.visibility</p:attrName>
                                        </p:attrNameLst>
                                      </p:cBhvr>
                                      <p:to>
                                        <p:strVal val="hidden"/>
                                      </p:to>
                                    </p:set>
                                  </p:childTnLst>
                                </p:cTn>
                              </p:par>
                              <p:par>
                                <p:cTn id="6319" presetID="1" presetClass="entr" presetSubtype="0" fill="hold" grpId="1" nodeType="withEffect">
                                  <p:stCondLst>
                                    <p:cond delay="0"/>
                                  </p:stCondLst>
                                  <p:childTnLst>
                                    <p:set>
                                      <p:cBhvr>
                                        <p:cTn id="6320" dur="1" fill="hold">
                                          <p:stCondLst>
                                            <p:cond delay="0"/>
                                          </p:stCondLst>
                                        </p:cTn>
                                        <p:tgtEl>
                                          <p:spTgt spid="1233"/>
                                        </p:tgtEl>
                                        <p:attrNameLst>
                                          <p:attrName>style.visibility</p:attrName>
                                        </p:attrNameLst>
                                      </p:cBhvr>
                                      <p:to>
                                        <p:strVal val="visible"/>
                                      </p:to>
                                    </p:set>
                                  </p:childTnLst>
                                </p:cTn>
                              </p:par>
                            </p:childTnLst>
                          </p:cTn>
                        </p:par>
                      </p:childTnLst>
                    </p:cTn>
                  </p:par>
                </p:childTnLst>
              </p:cTn>
              <p:nextCondLst>
                <p:cond evt="onClick" delay="0">
                  <p:tgtEl>
                    <p:spTgt spid="1234"/>
                  </p:tgtEl>
                </p:cond>
              </p:nextCondLst>
            </p:seq>
            <p:seq concurrent="1" nextAc="seek">
              <p:cTn id="6321" restart="whenNotActive" fill="hold" evtFilter="cancelBubble" nodeType="interactiveSeq">
                <p:stCondLst>
                  <p:cond evt="onClick" delay="0">
                    <p:tgtEl>
                      <p:spTgt spid="1233"/>
                    </p:tgtEl>
                  </p:cond>
                </p:stCondLst>
                <p:endSync evt="end" delay="0">
                  <p:rtn val="all"/>
                </p:endSync>
                <p:childTnLst>
                  <p:par>
                    <p:cTn id="6322" fill="hold">
                      <p:stCondLst>
                        <p:cond delay="0"/>
                      </p:stCondLst>
                      <p:childTnLst>
                        <p:par>
                          <p:cTn id="6323" fill="hold">
                            <p:stCondLst>
                              <p:cond delay="0"/>
                            </p:stCondLst>
                            <p:childTnLst>
                              <p:par>
                                <p:cTn id="6324" presetID="1" presetClass="exit" presetSubtype="0" fill="hold" grpId="0" nodeType="clickEffect">
                                  <p:stCondLst>
                                    <p:cond delay="0"/>
                                  </p:stCondLst>
                                  <p:childTnLst>
                                    <p:set>
                                      <p:cBhvr>
                                        <p:cTn id="6325" dur="1" fill="hold">
                                          <p:stCondLst>
                                            <p:cond delay="0"/>
                                          </p:stCondLst>
                                        </p:cTn>
                                        <p:tgtEl>
                                          <p:spTgt spid="1233"/>
                                        </p:tgtEl>
                                        <p:attrNameLst>
                                          <p:attrName>style.visibility</p:attrName>
                                        </p:attrNameLst>
                                      </p:cBhvr>
                                      <p:to>
                                        <p:strVal val="hidden"/>
                                      </p:to>
                                    </p:set>
                                  </p:childTnLst>
                                </p:cTn>
                              </p:par>
                              <p:par>
                                <p:cTn id="6326" presetID="1" presetClass="entr" presetSubtype="0" fill="hold" grpId="0" nodeType="withEffect">
                                  <p:stCondLst>
                                    <p:cond delay="0"/>
                                  </p:stCondLst>
                                  <p:childTnLst>
                                    <p:set>
                                      <p:cBhvr>
                                        <p:cTn id="6327" dur="1" fill="hold">
                                          <p:stCondLst>
                                            <p:cond delay="0"/>
                                          </p:stCondLst>
                                        </p:cTn>
                                        <p:tgtEl>
                                          <p:spTgt spid="1232"/>
                                        </p:tgtEl>
                                        <p:attrNameLst>
                                          <p:attrName>style.visibility</p:attrName>
                                        </p:attrNameLst>
                                      </p:cBhvr>
                                      <p:to>
                                        <p:strVal val="visible"/>
                                      </p:to>
                                    </p:set>
                                  </p:childTnLst>
                                </p:cTn>
                              </p:par>
                            </p:childTnLst>
                          </p:cTn>
                        </p:par>
                      </p:childTnLst>
                    </p:cTn>
                  </p:par>
                </p:childTnLst>
              </p:cTn>
              <p:nextCondLst>
                <p:cond evt="onClick" delay="0">
                  <p:tgtEl>
                    <p:spTgt spid="1233"/>
                  </p:tgtEl>
                </p:cond>
              </p:nextCondLst>
            </p:seq>
            <p:seq concurrent="1" nextAc="seek">
              <p:cTn id="6328" restart="whenNotActive" fill="hold" evtFilter="cancelBubble" nodeType="interactiveSeq">
                <p:stCondLst>
                  <p:cond evt="onClick" delay="0">
                    <p:tgtEl>
                      <p:spTgt spid="1232"/>
                    </p:tgtEl>
                  </p:cond>
                </p:stCondLst>
                <p:endSync evt="end" delay="0">
                  <p:rtn val="all"/>
                </p:endSync>
                <p:childTnLst>
                  <p:par>
                    <p:cTn id="6329" fill="hold">
                      <p:stCondLst>
                        <p:cond delay="0"/>
                      </p:stCondLst>
                      <p:childTnLst>
                        <p:par>
                          <p:cTn id="6330" fill="hold">
                            <p:stCondLst>
                              <p:cond delay="0"/>
                            </p:stCondLst>
                            <p:childTnLst>
                              <p:par>
                                <p:cTn id="6331" presetID="1" presetClass="exit" presetSubtype="0" fill="hold" grpId="1" nodeType="clickEffect">
                                  <p:stCondLst>
                                    <p:cond delay="0"/>
                                  </p:stCondLst>
                                  <p:childTnLst>
                                    <p:set>
                                      <p:cBhvr>
                                        <p:cTn id="6332" dur="1" fill="hold">
                                          <p:stCondLst>
                                            <p:cond delay="0"/>
                                          </p:stCondLst>
                                        </p:cTn>
                                        <p:tgtEl>
                                          <p:spTgt spid="1232"/>
                                        </p:tgtEl>
                                        <p:attrNameLst>
                                          <p:attrName>style.visibility</p:attrName>
                                        </p:attrNameLst>
                                      </p:cBhvr>
                                      <p:to>
                                        <p:strVal val="hidden"/>
                                      </p:to>
                                    </p:set>
                                  </p:childTnLst>
                                </p:cTn>
                              </p:par>
                              <p:par>
                                <p:cTn id="6333" presetID="1" presetClass="entr" presetSubtype="0" fill="hold" grpId="0" nodeType="withEffect">
                                  <p:stCondLst>
                                    <p:cond delay="0"/>
                                  </p:stCondLst>
                                  <p:childTnLst>
                                    <p:set>
                                      <p:cBhvr>
                                        <p:cTn id="6334" dur="1" fill="hold">
                                          <p:stCondLst>
                                            <p:cond delay="0"/>
                                          </p:stCondLst>
                                        </p:cTn>
                                        <p:tgtEl>
                                          <p:spTgt spid="1231"/>
                                        </p:tgtEl>
                                        <p:attrNameLst>
                                          <p:attrName>style.visibility</p:attrName>
                                        </p:attrNameLst>
                                      </p:cBhvr>
                                      <p:to>
                                        <p:strVal val="visible"/>
                                      </p:to>
                                    </p:set>
                                  </p:childTnLst>
                                </p:cTn>
                              </p:par>
                            </p:childTnLst>
                          </p:cTn>
                        </p:par>
                      </p:childTnLst>
                    </p:cTn>
                  </p:par>
                </p:childTnLst>
              </p:cTn>
              <p:nextCondLst>
                <p:cond evt="onClick" delay="0">
                  <p:tgtEl>
                    <p:spTgt spid="1232"/>
                  </p:tgtEl>
                </p:cond>
              </p:nextCondLst>
            </p:seq>
            <p:seq concurrent="1" nextAc="seek">
              <p:cTn id="6335" restart="whenNotActive" fill="hold" evtFilter="cancelBubble" nodeType="interactiveSeq">
                <p:stCondLst>
                  <p:cond evt="onClick" delay="0">
                    <p:tgtEl>
                      <p:spTgt spid="1231"/>
                    </p:tgtEl>
                  </p:cond>
                </p:stCondLst>
                <p:endSync evt="end" delay="0">
                  <p:rtn val="all"/>
                </p:endSync>
                <p:childTnLst>
                  <p:par>
                    <p:cTn id="6336" fill="hold">
                      <p:stCondLst>
                        <p:cond delay="0"/>
                      </p:stCondLst>
                      <p:childTnLst>
                        <p:par>
                          <p:cTn id="6337" fill="hold">
                            <p:stCondLst>
                              <p:cond delay="0"/>
                            </p:stCondLst>
                            <p:childTnLst>
                              <p:par>
                                <p:cTn id="6338" presetID="1" presetClass="exit" presetSubtype="0" fill="hold" grpId="1" nodeType="clickEffect">
                                  <p:stCondLst>
                                    <p:cond delay="0"/>
                                  </p:stCondLst>
                                  <p:childTnLst>
                                    <p:set>
                                      <p:cBhvr>
                                        <p:cTn id="6339" dur="1" fill="hold">
                                          <p:stCondLst>
                                            <p:cond delay="0"/>
                                          </p:stCondLst>
                                        </p:cTn>
                                        <p:tgtEl>
                                          <p:spTgt spid="1231"/>
                                        </p:tgtEl>
                                        <p:attrNameLst>
                                          <p:attrName>style.visibility</p:attrName>
                                        </p:attrNameLst>
                                      </p:cBhvr>
                                      <p:to>
                                        <p:strVal val="hidden"/>
                                      </p:to>
                                    </p:set>
                                  </p:childTnLst>
                                </p:cTn>
                              </p:par>
                              <p:par>
                                <p:cTn id="6340" presetID="1" presetClass="entr" presetSubtype="0" fill="hold" grpId="0" nodeType="withEffect">
                                  <p:stCondLst>
                                    <p:cond delay="0"/>
                                  </p:stCondLst>
                                  <p:childTnLst>
                                    <p:set>
                                      <p:cBhvr>
                                        <p:cTn id="6341" dur="1" fill="hold">
                                          <p:stCondLst>
                                            <p:cond delay="0"/>
                                          </p:stCondLst>
                                        </p:cTn>
                                        <p:tgtEl>
                                          <p:spTgt spid="1230"/>
                                        </p:tgtEl>
                                        <p:attrNameLst>
                                          <p:attrName>style.visibility</p:attrName>
                                        </p:attrNameLst>
                                      </p:cBhvr>
                                      <p:to>
                                        <p:strVal val="visible"/>
                                      </p:to>
                                    </p:set>
                                  </p:childTnLst>
                                </p:cTn>
                              </p:par>
                            </p:childTnLst>
                          </p:cTn>
                        </p:par>
                      </p:childTnLst>
                    </p:cTn>
                  </p:par>
                </p:childTnLst>
              </p:cTn>
              <p:nextCondLst>
                <p:cond evt="onClick" delay="0">
                  <p:tgtEl>
                    <p:spTgt spid="1231"/>
                  </p:tgtEl>
                </p:cond>
              </p:nextCondLst>
            </p:seq>
            <p:seq concurrent="1" nextAc="seek">
              <p:cTn id="6342" restart="whenNotActive" fill="hold" evtFilter="cancelBubble" nodeType="interactiveSeq">
                <p:stCondLst>
                  <p:cond evt="onClick" delay="0">
                    <p:tgtEl>
                      <p:spTgt spid="1230"/>
                    </p:tgtEl>
                  </p:cond>
                </p:stCondLst>
                <p:endSync evt="end" delay="0">
                  <p:rtn val="all"/>
                </p:endSync>
                <p:childTnLst>
                  <p:par>
                    <p:cTn id="6343" fill="hold">
                      <p:stCondLst>
                        <p:cond delay="0"/>
                      </p:stCondLst>
                      <p:childTnLst>
                        <p:par>
                          <p:cTn id="6344" fill="hold">
                            <p:stCondLst>
                              <p:cond delay="0"/>
                            </p:stCondLst>
                            <p:childTnLst>
                              <p:par>
                                <p:cTn id="6345" presetID="1" presetClass="exit" presetSubtype="0" fill="hold" grpId="1" nodeType="clickEffect">
                                  <p:stCondLst>
                                    <p:cond delay="0"/>
                                  </p:stCondLst>
                                  <p:childTnLst>
                                    <p:set>
                                      <p:cBhvr>
                                        <p:cTn id="6346" dur="1" fill="hold">
                                          <p:stCondLst>
                                            <p:cond delay="0"/>
                                          </p:stCondLst>
                                        </p:cTn>
                                        <p:tgtEl>
                                          <p:spTgt spid="1230"/>
                                        </p:tgtEl>
                                        <p:attrNameLst>
                                          <p:attrName>style.visibility</p:attrName>
                                        </p:attrNameLst>
                                      </p:cBhvr>
                                      <p:to>
                                        <p:strVal val="hidden"/>
                                      </p:to>
                                    </p:set>
                                  </p:childTnLst>
                                </p:cTn>
                              </p:par>
                              <p:par>
                                <p:cTn id="6347" presetID="1" presetClass="entr" presetSubtype="0" fill="hold" grpId="0" nodeType="withEffect">
                                  <p:stCondLst>
                                    <p:cond delay="0"/>
                                  </p:stCondLst>
                                  <p:childTnLst>
                                    <p:set>
                                      <p:cBhvr>
                                        <p:cTn id="6348" dur="1" fill="hold">
                                          <p:stCondLst>
                                            <p:cond delay="0"/>
                                          </p:stCondLst>
                                        </p:cTn>
                                        <p:tgtEl>
                                          <p:spTgt spid="1229"/>
                                        </p:tgtEl>
                                        <p:attrNameLst>
                                          <p:attrName>style.visibility</p:attrName>
                                        </p:attrNameLst>
                                      </p:cBhvr>
                                      <p:to>
                                        <p:strVal val="visible"/>
                                      </p:to>
                                    </p:set>
                                  </p:childTnLst>
                                </p:cTn>
                              </p:par>
                            </p:childTnLst>
                          </p:cTn>
                        </p:par>
                      </p:childTnLst>
                    </p:cTn>
                  </p:par>
                </p:childTnLst>
              </p:cTn>
              <p:nextCondLst>
                <p:cond evt="onClick" delay="0">
                  <p:tgtEl>
                    <p:spTgt spid="1230"/>
                  </p:tgtEl>
                </p:cond>
              </p:nextCondLst>
            </p:seq>
            <p:seq concurrent="1" nextAc="seek">
              <p:cTn id="6349" restart="whenNotActive" fill="hold" evtFilter="cancelBubble" nodeType="interactiveSeq">
                <p:stCondLst>
                  <p:cond evt="onClick" delay="0">
                    <p:tgtEl>
                      <p:spTgt spid="1229"/>
                    </p:tgtEl>
                  </p:cond>
                </p:stCondLst>
                <p:endSync evt="end" delay="0">
                  <p:rtn val="all"/>
                </p:endSync>
                <p:childTnLst>
                  <p:par>
                    <p:cTn id="6350" fill="hold">
                      <p:stCondLst>
                        <p:cond delay="0"/>
                      </p:stCondLst>
                      <p:childTnLst>
                        <p:par>
                          <p:cTn id="6351" fill="hold">
                            <p:stCondLst>
                              <p:cond delay="0"/>
                            </p:stCondLst>
                            <p:childTnLst>
                              <p:par>
                                <p:cTn id="6352" presetID="1" presetClass="exit" presetSubtype="0" fill="hold" grpId="1" nodeType="clickEffect">
                                  <p:stCondLst>
                                    <p:cond delay="0"/>
                                  </p:stCondLst>
                                  <p:childTnLst>
                                    <p:set>
                                      <p:cBhvr>
                                        <p:cTn id="6353" dur="1" fill="hold">
                                          <p:stCondLst>
                                            <p:cond delay="0"/>
                                          </p:stCondLst>
                                        </p:cTn>
                                        <p:tgtEl>
                                          <p:spTgt spid="1229"/>
                                        </p:tgtEl>
                                        <p:attrNameLst>
                                          <p:attrName>style.visibility</p:attrName>
                                        </p:attrNameLst>
                                      </p:cBhvr>
                                      <p:to>
                                        <p:strVal val="hidden"/>
                                      </p:to>
                                    </p:set>
                                  </p:childTnLst>
                                </p:cTn>
                              </p:par>
                              <p:par>
                                <p:cTn id="6354" presetID="1" presetClass="entr" presetSubtype="0" fill="hold" grpId="0" nodeType="withEffect">
                                  <p:stCondLst>
                                    <p:cond delay="0"/>
                                  </p:stCondLst>
                                  <p:childTnLst>
                                    <p:set>
                                      <p:cBhvr>
                                        <p:cTn id="6355" dur="1" fill="hold">
                                          <p:stCondLst>
                                            <p:cond delay="0"/>
                                          </p:stCondLst>
                                        </p:cTn>
                                        <p:tgtEl>
                                          <p:spTgt spid="1228"/>
                                        </p:tgtEl>
                                        <p:attrNameLst>
                                          <p:attrName>style.visibility</p:attrName>
                                        </p:attrNameLst>
                                      </p:cBhvr>
                                      <p:to>
                                        <p:strVal val="visible"/>
                                      </p:to>
                                    </p:set>
                                  </p:childTnLst>
                                </p:cTn>
                              </p:par>
                            </p:childTnLst>
                          </p:cTn>
                        </p:par>
                      </p:childTnLst>
                    </p:cTn>
                  </p:par>
                </p:childTnLst>
              </p:cTn>
              <p:nextCondLst>
                <p:cond evt="onClick" delay="0">
                  <p:tgtEl>
                    <p:spTgt spid="1229"/>
                  </p:tgtEl>
                </p:cond>
              </p:nextCondLst>
            </p:seq>
            <p:seq concurrent="1" nextAc="seek">
              <p:cTn id="6356" restart="whenNotActive" fill="hold" evtFilter="cancelBubble" nodeType="interactiveSeq">
                <p:stCondLst>
                  <p:cond evt="onClick" delay="0">
                    <p:tgtEl>
                      <p:spTgt spid="1228"/>
                    </p:tgtEl>
                  </p:cond>
                </p:stCondLst>
                <p:endSync evt="end" delay="0">
                  <p:rtn val="all"/>
                </p:endSync>
                <p:childTnLst>
                  <p:par>
                    <p:cTn id="6357" fill="hold">
                      <p:stCondLst>
                        <p:cond delay="0"/>
                      </p:stCondLst>
                      <p:childTnLst>
                        <p:par>
                          <p:cTn id="6358" fill="hold">
                            <p:stCondLst>
                              <p:cond delay="0"/>
                            </p:stCondLst>
                            <p:childTnLst>
                              <p:par>
                                <p:cTn id="6359" presetID="1" presetClass="exit" presetSubtype="0" fill="hold" grpId="1" nodeType="clickEffect">
                                  <p:stCondLst>
                                    <p:cond delay="0"/>
                                  </p:stCondLst>
                                  <p:childTnLst>
                                    <p:set>
                                      <p:cBhvr>
                                        <p:cTn id="6360" dur="1" fill="hold">
                                          <p:stCondLst>
                                            <p:cond delay="0"/>
                                          </p:stCondLst>
                                        </p:cTn>
                                        <p:tgtEl>
                                          <p:spTgt spid="1228"/>
                                        </p:tgtEl>
                                        <p:attrNameLst>
                                          <p:attrName>style.visibility</p:attrName>
                                        </p:attrNameLst>
                                      </p:cBhvr>
                                      <p:to>
                                        <p:strVal val="hidden"/>
                                      </p:to>
                                    </p:set>
                                  </p:childTnLst>
                                </p:cTn>
                              </p:par>
                              <p:par>
                                <p:cTn id="6361" presetID="1" presetClass="entr" presetSubtype="0" fill="hold" grpId="0" nodeType="withEffect">
                                  <p:stCondLst>
                                    <p:cond delay="0"/>
                                  </p:stCondLst>
                                  <p:childTnLst>
                                    <p:set>
                                      <p:cBhvr>
                                        <p:cTn id="6362" dur="1" fill="hold">
                                          <p:stCondLst>
                                            <p:cond delay="0"/>
                                          </p:stCondLst>
                                        </p:cTn>
                                        <p:tgtEl>
                                          <p:spTgt spid="1227"/>
                                        </p:tgtEl>
                                        <p:attrNameLst>
                                          <p:attrName>style.visibility</p:attrName>
                                        </p:attrNameLst>
                                      </p:cBhvr>
                                      <p:to>
                                        <p:strVal val="visible"/>
                                      </p:to>
                                    </p:set>
                                  </p:childTnLst>
                                </p:cTn>
                              </p:par>
                            </p:childTnLst>
                          </p:cTn>
                        </p:par>
                      </p:childTnLst>
                    </p:cTn>
                  </p:par>
                </p:childTnLst>
              </p:cTn>
              <p:nextCondLst>
                <p:cond evt="onClick" delay="0">
                  <p:tgtEl>
                    <p:spTgt spid="1228"/>
                  </p:tgtEl>
                </p:cond>
              </p:nextCondLst>
            </p:seq>
            <p:seq concurrent="1" nextAc="seek">
              <p:cTn id="6363" restart="whenNotActive" fill="hold" evtFilter="cancelBubble" nodeType="interactiveSeq">
                <p:stCondLst>
                  <p:cond evt="onClick" delay="0">
                    <p:tgtEl>
                      <p:spTgt spid="1227"/>
                    </p:tgtEl>
                  </p:cond>
                </p:stCondLst>
                <p:endSync evt="end" delay="0">
                  <p:rtn val="all"/>
                </p:endSync>
                <p:childTnLst>
                  <p:par>
                    <p:cTn id="6364" fill="hold">
                      <p:stCondLst>
                        <p:cond delay="0"/>
                      </p:stCondLst>
                      <p:childTnLst>
                        <p:par>
                          <p:cTn id="6365" fill="hold">
                            <p:stCondLst>
                              <p:cond delay="0"/>
                            </p:stCondLst>
                            <p:childTnLst>
                              <p:par>
                                <p:cTn id="6366" presetID="1" presetClass="exit" presetSubtype="0" fill="hold" grpId="1" nodeType="clickEffect">
                                  <p:stCondLst>
                                    <p:cond delay="0"/>
                                  </p:stCondLst>
                                  <p:childTnLst>
                                    <p:set>
                                      <p:cBhvr>
                                        <p:cTn id="6367" dur="1" fill="hold">
                                          <p:stCondLst>
                                            <p:cond delay="0"/>
                                          </p:stCondLst>
                                        </p:cTn>
                                        <p:tgtEl>
                                          <p:spTgt spid="1227"/>
                                        </p:tgtEl>
                                        <p:attrNameLst>
                                          <p:attrName>style.visibility</p:attrName>
                                        </p:attrNameLst>
                                      </p:cBhvr>
                                      <p:to>
                                        <p:strVal val="hidden"/>
                                      </p:to>
                                    </p:set>
                                  </p:childTnLst>
                                </p:cTn>
                              </p:par>
                              <p:par>
                                <p:cTn id="6368" presetID="1" presetClass="entr" presetSubtype="0" fill="hold" grpId="0" nodeType="withEffect">
                                  <p:stCondLst>
                                    <p:cond delay="0"/>
                                  </p:stCondLst>
                                  <p:childTnLst>
                                    <p:set>
                                      <p:cBhvr>
                                        <p:cTn id="6369" dur="1" fill="hold">
                                          <p:stCondLst>
                                            <p:cond delay="0"/>
                                          </p:stCondLst>
                                        </p:cTn>
                                        <p:tgtEl>
                                          <p:spTgt spid="1226"/>
                                        </p:tgtEl>
                                        <p:attrNameLst>
                                          <p:attrName>style.visibility</p:attrName>
                                        </p:attrNameLst>
                                      </p:cBhvr>
                                      <p:to>
                                        <p:strVal val="visible"/>
                                      </p:to>
                                    </p:set>
                                  </p:childTnLst>
                                </p:cTn>
                              </p:par>
                            </p:childTnLst>
                          </p:cTn>
                        </p:par>
                      </p:childTnLst>
                    </p:cTn>
                  </p:par>
                </p:childTnLst>
              </p:cTn>
              <p:nextCondLst>
                <p:cond evt="onClick" delay="0">
                  <p:tgtEl>
                    <p:spTgt spid="1227"/>
                  </p:tgtEl>
                </p:cond>
              </p:nextCondLst>
            </p:seq>
            <p:seq concurrent="1" nextAc="seek">
              <p:cTn id="6370" restart="whenNotActive" fill="hold" evtFilter="cancelBubble" nodeType="interactiveSeq">
                <p:stCondLst>
                  <p:cond evt="onClick" delay="0">
                    <p:tgtEl>
                      <p:spTgt spid="1226"/>
                    </p:tgtEl>
                  </p:cond>
                </p:stCondLst>
                <p:endSync evt="end" delay="0">
                  <p:rtn val="all"/>
                </p:endSync>
                <p:childTnLst>
                  <p:par>
                    <p:cTn id="6371" fill="hold">
                      <p:stCondLst>
                        <p:cond delay="0"/>
                      </p:stCondLst>
                      <p:childTnLst>
                        <p:par>
                          <p:cTn id="6372" fill="hold">
                            <p:stCondLst>
                              <p:cond delay="0"/>
                            </p:stCondLst>
                            <p:childTnLst>
                              <p:par>
                                <p:cTn id="6373" presetID="1" presetClass="exit" presetSubtype="0" fill="hold" grpId="1" nodeType="clickEffect">
                                  <p:stCondLst>
                                    <p:cond delay="0"/>
                                  </p:stCondLst>
                                  <p:childTnLst>
                                    <p:set>
                                      <p:cBhvr>
                                        <p:cTn id="6374" dur="1" fill="hold">
                                          <p:stCondLst>
                                            <p:cond delay="0"/>
                                          </p:stCondLst>
                                        </p:cTn>
                                        <p:tgtEl>
                                          <p:spTgt spid="1226"/>
                                        </p:tgtEl>
                                        <p:attrNameLst>
                                          <p:attrName>style.visibility</p:attrName>
                                        </p:attrNameLst>
                                      </p:cBhvr>
                                      <p:to>
                                        <p:strVal val="hidden"/>
                                      </p:to>
                                    </p:set>
                                  </p:childTnLst>
                                </p:cTn>
                              </p:par>
                              <p:par>
                                <p:cTn id="6375" presetID="1" presetClass="entr" presetSubtype="0" fill="hold" grpId="1" nodeType="withEffect">
                                  <p:stCondLst>
                                    <p:cond delay="0"/>
                                  </p:stCondLst>
                                  <p:childTnLst>
                                    <p:set>
                                      <p:cBhvr>
                                        <p:cTn id="6376" dur="1" fill="hold">
                                          <p:stCondLst>
                                            <p:cond delay="0"/>
                                          </p:stCondLst>
                                        </p:cTn>
                                        <p:tgtEl>
                                          <p:spTgt spid="1235"/>
                                        </p:tgtEl>
                                        <p:attrNameLst>
                                          <p:attrName>style.visibility</p:attrName>
                                        </p:attrNameLst>
                                      </p:cBhvr>
                                      <p:to>
                                        <p:strVal val="visible"/>
                                      </p:to>
                                    </p:set>
                                  </p:childTnLst>
                                </p:cTn>
                              </p:par>
                            </p:childTnLst>
                          </p:cTn>
                        </p:par>
                      </p:childTnLst>
                    </p:cTn>
                  </p:par>
                </p:childTnLst>
              </p:cTn>
              <p:nextCondLst>
                <p:cond evt="onClick" delay="0">
                  <p:tgtEl>
                    <p:spTgt spid="1226"/>
                  </p:tgtEl>
                </p:cond>
              </p:nextCondLst>
            </p:seq>
            <p:seq concurrent="1" nextAc="seek">
              <p:cTn id="6377" restart="whenNotActive" fill="hold" evtFilter="cancelBubble" nodeType="interactiveSeq">
                <p:stCondLst>
                  <p:cond evt="onClick" delay="0">
                    <p:tgtEl>
                      <p:spTgt spid="1238"/>
                    </p:tgtEl>
                  </p:cond>
                </p:stCondLst>
                <p:endSync evt="end" delay="0">
                  <p:rtn val="all"/>
                </p:endSync>
                <p:childTnLst>
                  <p:par>
                    <p:cTn id="6378" fill="hold">
                      <p:stCondLst>
                        <p:cond delay="0"/>
                      </p:stCondLst>
                      <p:childTnLst>
                        <p:par>
                          <p:cTn id="6379" fill="hold">
                            <p:stCondLst>
                              <p:cond delay="0"/>
                            </p:stCondLst>
                            <p:childTnLst>
                              <p:par>
                                <p:cTn id="6380" presetID="1" presetClass="entr" presetSubtype="0" fill="hold" grpId="0" nodeType="clickEffect">
                                  <p:stCondLst>
                                    <p:cond delay="0"/>
                                  </p:stCondLst>
                                  <p:childTnLst>
                                    <p:set>
                                      <p:cBhvr>
                                        <p:cTn id="6381" dur="1" fill="hold">
                                          <p:stCondLst>
                                            <p:cond delay="0"/>
                                          </p:stCondLst>
                                        </p:cTn>
                                        <p:tgtEl>
                                          <p:spTgt spid="1239"/>
                                        </p:tgtEl>
                                        <p:attrNameLst>
                                          <p:attrName>style.visibility</p:attrName>
                                        </p:attrNameLst>
                                      </p:cBhvr>
                                      <p:to>
                                        <p:strVal val="visible"/>
                                      </p:to>
                                    </p:set>
                                  </p:childTnLst>
                                </p:cTn>
                              </p:par>
                            </p:childTnLst>
                          </p:cTn>
                        </p:par>
                      </p:childTnLst>
                    </p:cTn>
                  </p:par>
                </p:childTnLst>
              </p:cTn>
              <p:nextCondLst>
                <p:cond evt="onClick" delay="0">
                  <p:tgtEl>
                    <p:spTgt spid="1238"/>
                  </p:tgtEl>
                </p:cond>
              </p:nextCondLst>
            </p:seq>
            <p:seq concurrent="1" nextAc="seek">
              <p:cTn id="6382" restart="whenNotActive" fill="hold" evtFilter="cancelBubble" nodeType="interactiveSeq">
                <p:stCondLst>
                  <p:cond evt="onClick" delay="0">
                    <p:tgtEl>
                      <p:spTgt spid="1239"/>
                    </p:tgtEl>
                  </p:cond>
                </p:stCondLst>
                <p:endSync evt="end" delay="0">
                  <p:rtn val="all"/>
                </p:endSync>
                <p:childTnLst>
                  <p:par>
                    <p:cTn id="6383" fill="hold">
                      <p:stCondLst>
                        <p:cond delay="0"/>
                      </p:stCondLst>
                      <p:childTnLst>
                        <p:par>
                          <p:cTn id="6384" fill="hold">
                            <p:stCondLst>
                              <p:cond delay="0"/>
                            </p:stCondLst>
                            <p:childTnLst>
                              <p:par>
                                <p:cTn id="6385" presetID="1" presetClass="entr" presetSubtype="0" fill="hold" grpId="0" nodeType="clickEffect">
                                  <p:stCondLst>
                                    <p:cond delay="0"/>
                                  </p:stCondLst>
                                  <p:childTnLst>
                                    <p:set>
                                      <p:cBhvr>
                                        <p:cTn id="6386" dur="1" fill="hold">
                                          <p:stCondLst>
                                            <p:cond delay="0"/>
                                          </p:stCondLst>
                                        </p:cTn>
                                        <p:tgtEl>
                                          <p:spTgt spid="1240"/>
                                        </p:tgtEl>
                                        <p:attrNameLst>
                                          <p:attrName>style.visibility</p:attrName>
                                        </p:attrNameLst>
                                      </p:cBhvr>
                                      <p:to>
                                        <p:strVal val="visible"/>
                                      </p:to>
                                    </p:set>
                                  </p:childTnLst>
                                </p:cTn>
                              </p:par>
                              <p:par>
                                <p:cTn id="6387" presetID="1" presetClass="exit" presetSubtype="0" fill="hold" grpId="1" nodeType="withEffect">
                                  <p:stCondLst>
                                    <p:cond delay="0"/>
                                  </p:stCondLst>
                                  <p:childTnLst>
                                    <p:set>
                                      <p:cBhvr>
                                        <p:cTn id="6388" dur="1" fill="hold">
                                          <p:stCondLst>
                                            <p:cond delay="0"/>
                                          </p:stCondLst>
                                        </p:cTn>
                                        <p:tgtEl>
                                          <p:spTgt spid="1239"/>
                                        </p:tgtEl>
                                        <p:attrNameLst>
                                          <p:attrName>style.visibility</p:attrName>
                                        </p:attrNameLst>
                                      </p:cBhvr>
                                      <p:to>
                                        <p:strVal val="hidden"/>
                                      </p:to>
                                    </p:set>
                                  </p:childTnLst>
                                </p:cTn>
                              </p:par>
                            </p:childTnLst>
                          </p:cTn>
                        </p:par>
                      </p:childTnLst>
                    </p:cTn>
                  </p:par>
                </p:childTnLst>
              </p:cTn>
              <p:nextCondLst>
                <p:cond evt="onClick" delay="0">
                  <p:tgtEl>
                    <p:spTgt spid="1239"/>
                  </p:tgtEl>
                </p:cond>
              </p:nextCondLst>
            </p:seq>
            <p:seq concurrent="1" nextAc="seek">
              <p:cTn id="6389" restart="whenNotActive" fill="hold" evtFilter="cancelBubble" nodeType="interactiveSeq">
                <p:stCondLst>
                  <p:cond evt="onClick" delay="0">
                    <p:tgtEl>
                      <p:spTgt spid="1240"/>
                    </p:tgtEl>
                  </p:cond>
                </p:stCondLst>
                <p:endSync evt="end" delay="0">
                  <p:rtn val="all"/>
                </p:endSync>
                <p:childTnLst>
                  <p:par>
                    <p:cTn id="6390" fill="hold">
                      <p:stCondLst>
                        <p:cond delay="0"/>
                      </p:stCondLst>
                      <p:childTnLst>
                        <p:par>
                          <p:cTn id="6391" fill="hold">
                            <p:stCondLst>
                              <p:cond delay="0"/>
                            </p:stCondLst>
                            <p:childTnLst>
                              <p:par>
                                <p:cTn id="6392" presetID="1" presetClass="entr" presetSubtype="0" fill="hold" grpId="0" nodeType="clickEffect">
                                  <p:stCondLst>
                                    <p:cond delay="0"/>
                                  </p:stCondLst>
                                  <p:childTnLst>
                                    <p:set>
                                      <p:cBhvr>
                                        <p:cTn id="6393" dur="1" fill="hold">
                                          <p:stCondLst>
                                            <p:cond delay="0"/>
                                          </p:stCondLst>
                                        </p:cTn>
                                        <p:tgtEl>
                                          <p:spTgt spid="1241"/>
                                        </p:tgtEl>
                                        <p:attrNameLst>
                                          <p:attrName>style.visibility</p:attrName>
                                        </p:attrNameLst>
                                      </p:cBhvr>
                                      <p:to>
                                        <p:strVal val="visible"/>
                                      </p:to>
                                    </p:set>
                                  </p:childTnLst>
                                </p:cTn>
                              </p:par>
                              <p:par>
                                <p:cTn id="6394" presetID="1" presetClass="exit" presetSubtype="0" fill="hold" grpId="1" nodeType="withEffect">
                                  <p:stCondLst>
                                    <p:cond delay="0"/>
                                  </p:stCondLst>
                                  <p:childTnLst>
                                    <p:set>
                                      <p:cBhvr>
                                        <p:cTn id="6395" dur="1" fill="hold">
                                          <p:stCondLst>
                                            <p:cond delay="0"/>
                                          </p:stCondLst>
                                        </p:cTn>
                                        <p:tgtEl>
                                          <p:spTgt spid="1240"/>
                                        </p:tgtEl>
                                        <p:attrNameLst>
                                          <p:attrName>style.visibility</p:attrName>
                                        </p:attrNameLst>
                                      </p:cBhvr>
                                      <p:to>
                                        <p:strVal val="hidden"/>
                                      </p:to>
                                    </p:set>
                                  </p:childTnLst>
                                </p:cTn>
                              </p:par>
                            </p:childTnLst>
                          </p:cTn>
                        </p:par>
                      </p:childTnLst>
                    </p:cTn>
                  </p:par>
                </p:childTnLst>
              </p:cTn>
              <p:nextCondLst>
                <p:cond evt="onClick" delay="0">
                  <p:tgtEl>
                    <p:spTgt spid="1240"/>
                  </p:tgtEl>
                </p:cond>
              </p:nextCondLst>
            </p:seq>
            <p:seq concurrent="1" nextAc="seek">
              <p:cTn id="6396" restart="whenNotActive" fill="hold" evtFilter="cancelBubble" nodeType="interactiveSeq">
                <p:stCondLst>
                  <p:cond evt="onClick" delay="0">
                    <p:tgtEl>
                      <p:spTgt spid="1241"/>
                    </p:tgtEl>
                  </p:cond>
                </p:stCondLst>
                <p:endSync evt="end" delay="0">
                  <p:rtn val="all"/>
                </p:endSync>
                <p:childTnLst>
                  <p:par>
                    <p:cTn id="6397" fill="hold">
                      <p:stCondLst>
                        <p:cond delay="0"/>
                      </p:stCondLst>
                      <p:childTnLst>
                        <p:par>
                          <p:cTn id="6398" fill="hold">
                            <p:stCondLst>
                              <p:cond delay="0"/>
                            </p:stCondLst>
                            <p:childTnLst>
                              <p:par>
                                <p:cTn id="6399" presetID="1" presetClass="entr" presetSubtype="0" fill="hold" grpId="0" nodeType="clickEffect">
                                  <p:stCondLst>
                                    <p:cond delay="0"/>
                                  </p:stCondLst>
                                  <p:childTnLst>
                                    <p:set>
                                      <p:cBhvr>
                                        <p:cTn id="6400" dur="1" fill="hold">
                                          <p:stCondLst>
                                            <p:cond delay="0"/>
                                          </p:stCondLst>
                                        </p:cTn>
                                        <p:tgtEl>
                                          <p:spTgt spid="1242"/>
                                        </p:tgtEl>
                                        <p:attrNameLst>
                                          <p:attrName>style.visibility</p:attrName>
                                        </p:attrNameLst>
                                      </p:cBhvr>
                                      <p:to>
                                        <p:strVal val="visible"/>
                                      </p:to>
                                    </p:set>
                                  </p:childTnLst>
                                </p:cTn>
                              </p:par>
                              <p:par>
                                <p:cTn id="6401" presetID="1" presetClass="exit" presetSubtype="0" fill="hold" grpId="1" nodeType="withEffect">
                                  <p:stCondLst>
                                    <p:cond delay="0"/>
                                  </p:stCondLst>
                                  <p:childTnLst>
                                    <p:set>
                                      <p:cBhvr>
                                        <p:cTn id="6402" dur="1" fill="hold">
                                          <p:stCondLst>
                                            <p:cond delay="0"/>
                                          </p:stCondLst>
                                        </p:cTn>
                                        <p:tgtEl>
                                          <p:spTgt spid="1241"/>
                                        </p:tgtEl>
                                        <p:attrNameLst>
                                          <p:attrName>style.visibility</p:attrName>
                                        </p:attrNameLst>
                                      </p:cBhvr>
                                      <p:to>
                                        <p:strVal val="hidden"/>
                                      </p:to>
                                    </p:set>
                                  </p:childTnLst>
                                </p:cTn>
                              </p:par>
                            </p:childTnLst>
                          </p:cTn>
                        </p:par>
                      </p:childTnLst>
                    </p:cTn>
                  </p:par>
                </p:childTnLst>
              </p:cTn>
              <p:nextCondLst>
                <p:cond evt="onClick" delay="0">
                  <p:tgtEl>
                    <p:spTgt spid="1241"/>
                  </p:tgtEl>
                </p:cond>
              </p:nextCondLst>
            </p:seq>
            <p:seq concurrent="1" nextAc="seek">
              <p:cTn id="6403" restart="whenNotActive" fill="hold" evtFilter="cancelBubble" nodeType="interactiveSeq">
                <p:stCondLst>
                  <p:cond evt="onClick" delay="0">
                    <p:tgtEl>
                      <p:spTgt spid="1242"/>
                    </p:tgtEl>
                  </p:cond>
                </p:stCondLst>
                <p:endSync evt="end" delay="0">
                  <p:rtn val="all"/>
                </p:endSync>
                <p:childTnLst>
                  <p:par>
                    <p:cTn id="6404" fill="hold">
                      <p:stCondLst>
                        <p:cond delay="0"/>
                      </p:stCondLst>
                      <p:childTnLst>
                        <p:par>
                          <p:cTn id="6405" fill="hold">
                            <p:stCondLst>
                              <p:cond delay="0"/>
                            </p:stCondLst>
                            <p:childTnLst>
                              <p:par>
                                <p:cTn id="6406" presetID="1" presetClass="exit" presetSubtype="0" fill="hold" grpId="1" nodeType="clickEffect">
                                  <p:stCondLst>
                                    <p:cond delay="0"/>
                                  </p:stCondLst>
                                  <p:childTnLst>
                                    <p:set>
                                      <p:cBhvr>
                                        <p:cTn id="6407" dur="1" fill="hold">
                                          <p:stCondLst>
                                            <p:cond delay="0"/>
                                          </p:stCondLst>
                                        </p:cTn>
                                        <p:tgtEl>
                                          <p:spTgt spid="1242"/>
                                        </p:tgtEl>
                                        <p:attrNameLst>
                                          <p:attrName>style.visibility</p:attrName>
                                        </p:attrNameLst>
                                      </p:cBhvr>
                                      <p:to>
                                        <p:strVal val="hidden"/>
                                      </p:to>
                                    </p:set>
                                  </p:childTnLst>
                                </p:cTn>
                              </p:par>
                            </p:childTnLst>
                          </p:cTn>
                        </p:par>
                      </p:childTnLst>
                    </p:cTn>
                  </p:par>
                </p:childTnLst>
              </p:cTn>
              <p:nextCondLst>
                <p:cond evt="onClick" delay="0">
                  <p:tgtEl>
                    <p:spTgt spid="1242"/>
                  </p:tgtEl>
                </p:cond>
              </p:nextCondLst>
            </p:seq>
            <p:seq concurrent="1" nextAc="seek">
              <p:cTn id="6408" restart="whenNotActive" fill="hold" evtFilter="cancelBubble" nodeType="interactiveSeq">
                <p:stCondLst>
                  <p:cond evt="onClick" delay="0">
                    <p:tgtEl>
                      <p:spTgt spid="1243"/>
                    </p:tgtEl>
                  </p:cond>
                </p:stCondLst>
                <p:endSync evt="end" delay="0">
                  <p:rtn val="all"/>
                </p:endSync>
                <p:childTnLst>
                  <p:par>
                    <p:cTn id="6409" fill="hold">
                      <p:stCondLst>
                        <p:cond delay="0"/>
                      </p:stCondLst>
                      <p:childTnLst>
                        <p:par>
                          <p:cTn id="6410" fill="hold">
                            <p:stCondLst>
                              <p:cond delay="0"/>
                            </p:stCondLst>
                            <p:childTnLst>
                              <p:par>
                                <p:cTn id="6411" presetID="1" presetClass="entr" presetSubtype="0" fill="hold" grpId="0" nodeType="clickEffect">
                                  <p:stCondLst>
                                    <p:cond delay="0"/>
                                  </p:stCondLst>
                                  <p:childTnLst>
                                    <p:set>
                                      <p:cBhvr>
                                        <p:cTn id="6412" dur="1" fill="hold">
                                          <p:stCondLst>
                                            <p:cond delay="0"/>
                                          </p:stCondLst>
                                        </p:cTn>
                                        <p:tgtEl>
                                          <p:spTgt spid="1244"/>
                                        </p:tgtEl>
                                        <p:attrNameLst>
                                          <p:attrName>style.visibility</p:attrName>
                                        </p:attrNameLst>
                                      </p:cBhvr>
                                      <p:to>
                                        <p:strVal val="visible"/>
                                      </p:to>
                                    </p:set>
                                  </p:childTnLst>
                                </p:cTn>
                              </p:par>
                            </p:childTnLst>
                          </p:cTn>
                        </p:par>
                      </p:childTnLst>
                    </p:cTn>
                  </p:par>
                </p:childTnLst>
              </p:cTn>
              <p:nextCondLst>
                <p:cond evt="onClick" delay="0">
                  <p:tgtEl>
                    <p:spTgt spid="1243"/>
                  </p:tgtEl>
                </p:cond>
              </p:nextCondLst>
            </p:seq>
            <p:seq concurrent="1" nextAc="seek">
              <p:cTn id="6413" restart="whenNotActive" fill="hold" evtFilter="cancelBubble" nodeType="interactiveSeq">
                <p:stCondLst>
                  <p:cond evt="onClick" delay="0">
                    <p:tgtEl>
                      <p:spTgt spid="1244"/>
                    </p:tgtEl>
                  </p:cond>
                </p:stCondLst>
                <p:endSync evt="end" delay="0">
                  <p:rtn val="all"/>
                </p:endSync>
                <p:childTnLst>
                  <p:par>
                    <p:cTn id="6414" fill="hold">
                      <p:stCondLst>
                        <p:cond delay="0"/>
                      </p:stCondLst>
                      <p:childTnLst>
                        <p:par>
                          <p:cTn id="6415" fill="hold">
                            <p:stCondLst>
                              <p:cond delay="0"/>
                            </p:stCondLst>
                            <p:childTnLst>
                              <p:par>
                                <p:cTn id="6416" presetID="1" presetClass="entr" presetSubtype="0" fill="hold" grpId="0" nodeType="clickEffect">
                                  <p:stCondLst>
                                    <p:cond delay="0"/>
                                  </p:stCondLst>
                                  <p:childTnLst>
                                    <p:set>
                                      <p:cBhvr>
                                        <p:cTn id="6417" dur="1" fill="hold">
                                          <p:stCondLst>
                                            <p:cond delay="0"/>
                                          </p:stCondLst>
                                        </p:cTn>
                                        <p:tgtEl>
                                          <p:spTgt spid="1245"/>
                                        </p:tgtEl>
                                        <p:attrNameLst>
                                          <p:attrName>style.visibility</p:attrName>
                                        </p:attrNameLst>
                                      </p:cBhvr>
                                      <p:to>
                                        <p:strVal val="visible"/>
                                      </p:to>
                                    </p:set>
                                  </p:childTnLst>
                                </p:cTn>
                              </p:par>
                              <p:par>
                                <p:cTn id="6418" presetID="1" presetClass="exit" presetSubtype="0" fill="hold" grpId="1" nodeType="withEffect">
                                  <p:stCondLst>
                                    <p:cond delay="0"/>
                                  </p:stCondLst>
                                  <p:childTnLst>
                                    <p:set>
                                      <p:cBhvr>
                                        <p:cTn id="6419" dur="1" fill="hold">
                                          <p:stCondLst>
                                            <p:cond delay="0"/>
                                          </p:stCondLst>
                                        </p:cTn>
                                        <p:tgtEl>
                                          <p:spTgt spid="1244"/>
                                        </p:tgtEl>
                                        <p:attrNameLst>
                                          <p:attrName>style.visibility</p:attrName>
                                        </p:attrNameLst>
                                      </p:cBhvr>
                                      <p:to>
                                        <p:strVal val="hidden"/>
                                      </p:to>
                                    </p:set>
                                  </p:childTnLst>
                                </p:cTn>
                              </p:par>
                            </p:childTnLst>
                          </p:cTn>
                        </p:par>
                      </p:childTnLst>
                    </p:cTn>
                  </p:par>
                </p:childTnLst>
              </p:cTn>
              <p:nextCondLst>
                <p:cond evt="onClick" delay="0">
                  <p:tgtEl>
                    <p:spTgt spid="1244"/>
                  </p:tgtEl>
                </p:cond>
              </p:nextCondLst>
            </p:seq>
            <p:seq concurrent="1" nextAc="seek">
              <p:cTn id="6420" restart="whenNotActive" fill="hold" evtFilter="cancelBubble" nodeType="interactiveSeq">
                <p:stCondLst>
                  <p:cond evt="onClick" delay="0">
                    <p:tgtEl>
                      <p:spTgt spid="1245"/>
                    </p:tgtEl>
                  </p:cond>
                </p:stCondLst>
                <p:endSync evt="end" delay="0">
                  <p:rtn val="all"/>
                </p:endSync>
                <p:childTnLst>
                  <p:par>
                    <p:cTn id="6421" fill="hold">
                      <p:stCondLst>
                        <p:cond delay="0"/>
                      </p:stCondLst>
                      <p:childTnLst>
                        <p:par>
                          <p:cTn id="6422" fill="hold">
                            <p:stCondLst>
                              <p:cond delay="0"/>
                            </p:stCondLst>
                            <p:childTnLst>
                              <p:par>
                                <p:cTn id="6423" presetID="1" presetClass="entr" presetSubtype="0" fill="hold" grpId="0" nodeType="clickEffect">
                                  <p:stCondLst>
                                    <p:cond delay="0"/>
                                  </p:stCondLst>
                                  <p:childTnLst>
                                    <p:set>
                                      <p:cBhvr>
                                        <p:cTn id="6424" dur="1" fill="hold">
                                          <p:stCondLst>
                                            <p:cond delay="0"/>
                                          </p:stCondLst>
                                        </p:cTn>
                                        <p:tgtEl>
                                          <p:spTgt spid="1246"/>
                                        </p:tgtEl>
                                        <p:attrNameLst>
                                          <p:attrName>style.visibility</p:attrName>
                                        </p:attrNameLst>
                                      </p:cBhvr>
                                      <p:to>
                                        <p:strVal val="visible"/>
                                      </p:to>
                                    </p:set>
                                  </p:childTnLst>
                                </p:cTn>
                              </p:par>
                              <p:par>
                                <p:cTn id="6425" presetID="1" presetClass="exit" presetSubtype="0" fill="hold" grpId="1" nodeType="withEffect">
                                  <p:stCondLst>
                                    <p:cond delay="0"/>
                                  </p:stCondLst>
                                  <p:childTnLst>
                                    <p:set>
                                      <p:cBhvr>
                                        <p:cTn id="6426" dur="1" fill="hold">
                                          <p:stCondLst>
                                            <p:cond delay="0"/>
                                          </p:stCondLst>
                                        </p:cTn>
                                        <p:tgtEl>
                                          <p:spTgt spid="1245"/>
                                        </p:tgtEl>
                                        <p:attrNameLst>
                                          <p:attrName>style.visibility</p:attrName>
                                        </p:attrNameLst>
                                      </p:cBhvr>
                                      <p:to>
                                        <p:strVal val="hidden"/>
                                      </p:to>
                                    </p:set>
                                  </p:childTnLst>
                                </p:cTn>
                              </p:par>
                            </p:childTnLst>
                          </p:cTn>
                        </p:par>
                      </p:childTnLst>
                    </p:cTn>
                  </p:par>
                </p:childTnLst>
              </p:cTn>
              <p:nextCondLst>
                <p:cond evt="onClick" delay="0">
                  <p:tgtEl>
                    <p:spTgt spid="1245"/>
                  </p:tgtEl>
                </p:cond>
              </p:nextCondLst>
            </p:seq>
            <p:seq concurrent="1" nextAc="seek">
              <p:cTn id="6427" restart="whenNotActive" fill="hold" evtFilter="cancelBubble" nodeType="interactiveSeq">
                <p:stCondLst>
                  <p:cond evt="onClick" delay="0">
                    <p:tgtEl>
                      <p:spTgt spid="1246"/>
                    </p:tgtEl>
                  </p:cond>
                </p:stCondLst>
                <p:endSync evt="end" delay="0">
                  <p:rtn val="all"/>
                </p:endSync>
                <p:childTnLst>
                  <p:par>
                    <p:cTn id="6428" fill="hold">
                      <p:stCondLst>
                        <p:cond delay="0"/>
                      </p:stCondLst>
                      <p:childTnLst>
                        <p:par>
                          <p:cTn id="6429" fill="hold">
                            <p:stCondLst>
                              <p:cond delay="0"/>
                            </p:stCondLst>
                            <p:childTnLst>
                              <p:par>
                                <p:cTn id="6430" presetID="1" presetClass="entr" presetSubtype="0" fill="hold" grpId="0" nodeType="clickEffect">
                                  <p:stCondLst>
                                    <p:cond delay="0"/>
                                  </p:stCondLst>
                                  <p:childTnLst>
                                    <p:set>
                                      <p:cBhvr>
                                        <p:cTn id="6431" dur="1" fill="hold">
                                          <p:stCondLst>
                                            <p:cond delay="0"/>
                                          </p:stCondLst>
                                        </p:cTn>
                                        <p:tgtEl>
                                          <p:spTgt spid="1247"/>
                                        </p:tgtEl>
                                        <p:attrNameLst>
                                          <p:attrName>style.visibility</p:attrName>
                                        </p:attrNameLst>
                                      </p:cBhvr>
                                      <p:to>
                                        <p:strVal val="visible"/>
                                      </p:to>
                                    </p:set>
                                  </p:childTnLst>
                                </p:cTn>
                              </p:par>
                              <p:par>
                                <p:cTn id="6432" presetID="1" presetClass="exit" presetSubtype="0" fill="hold" grpId="1" nodeType="withEffect">
                                  <p:stCondLst>
                                    <p:cond delay="0"/>
                                  </p:stCondLst>
                                  <p:childTnLst>
                                    <p:set>
                                      <p:cBhvr>
                                        <p:cTn id="6433" dur="1" fill="hold">
                                          <p:stCondLst>
                                            <p:cond delay="0"/>
                                          </p:stCondLst>
                                        </p:cTn>
                                        <p:tgtEl>
                                          <p:spTgt spid="1246"/>
                                        </p:tgtEl>
                                        <p:attrNameLst>
                                          <p:attrName>style.visibility</p:attrName>
                                        </p:attrNameLst>
                                      </p:cBhvr>
                                      <p:to>
                                        <p:strVal val="hidden"/>
                                      </p:to>
                                    </p:set>
                                  </p:childTnLst>
                                </p:cTn>
                              </p:par>
                            </p:childTnLst>
                          </p:cTn>
                        </p:par>
                      </p:childTnLst>
                    </p:cTn>
                  </p:par>
                </p:childTnLst>
              </p:cTn>
              <p:nextCondLst>
                <p:cond evt="onClick" delay="0">
                  <p:tgtEl>
                    <p:spTgt spid="1246"/>
                  </p:tgtEl>
                </p:cond>
              </p:nextCondLst>
            </p:seq>
            <p:seq concurrent="1" nextAc="seek">
              <p:cTn id="6434" restart="whenNotActive" fill="hold" evtFilter="cancelBubble" nodeType="interactiveSeq">
                <p:stCondLst>
                  <p:cond evt="onClick" delay="0">
                    <p:tgtEl>
                      <p:spTgt spid="1247"/>
                    </p:tgtEl>
                  </p:cond>
                </p:stCondLst>
                <p:endSync evt="end" delay="0">
                  <p:rtn val="all"/>
                </p:endSync>
                <p:childTnLst>
                  <p:par>
                    <p:cTn id="6435" fill="hold">
                      <p:stCondLst>
                        <p:cond delay="0"/>
                      </p:stCondLst>
                      <p:childTnLst>
                        <p:par>
                          <p:cTn id="6436" fill="hold">
                            <p:stCondLst>
                              <p:cond delay="0"/>
                            </p:stCondLst>
                            <p:childTnLst>
                              <p:par>
                                <p:cTn id="6437" presetID="1" presetClass="exit" presetSubtype="0" fill="hold" grpId="1" nodeType="clickEffect">
                                  <p:stCondLst>
                                    <p:cond delay="0"/>
                                  </p:stCondLst>
                                  <p:childTnLst>
                                    <p:set>
                                      <p:cBhvr>
                                        <p:cTn id="6438" dur="1" fill="hold">
                                          <p:stCondLst>
                                            <p:cond delay="0"/>
                                          </p:stCondLst>
                                        </p:cTn>
                                        <p:tgtEl>
                                          <p:spTgt spid="1247"/>
                                        </p:tgtEl>
                                        <p:attrNameLst>
                                          <p:attrName>style.visibility</p:attrName>
                                        </p:attrNameLst>
                                      </p:cBhvr>
                                      <p:to>
                                        <p:strVal val="hidden"/>
                                      </p:to>
                                    </p:set>
                                  </p:childTnLst>
                                </p:cTn>
                              </p:par>
                            </p:childTnLst>
                          </p:cTn>
                        </p:par>
                      </p:childTnLst>
                    </p:cTn>
                  </p:par>
                </p:childTnLst>
              </p:cTn>
              <p:nextCondLst>
                <p:cond evt="onClick" delay="0">
                  <p:tgtEl>
                    <p:spTgt spid="1247"/>
                  </p:tgtEl>
                </p:cond>
              </p:nextCondLst>
            </p:seq>
            <p:seq concurrent="1" nextAc="seek">
              <p:cTn id="6439" restart="whenNotActive" fill="hold" evtFilter="cancelBubble" nodeType="interactiveSeq">
                <p:stCondLst>
                  <p:cond evt="onClick" delay="0">
                    <p:tgtEl>
                      <p:spTgt spid="1248"/>
                    </p:tgtEl>
                  </p:cond>
                </p:stCondLst>
                <p:endSync evt="end" delay="0">
                  <p:rtn val="all"/>
                </p:endSync>
                <p:childTnLst>
                  <p:par>
                    <p:cTn id="6440" fill="hold">
                      <p:stCondLst>
                        <p:cond delay="0"/>
                      </p:stCondLst>
                      <p:childTnLst>
                        <p:par>
                          <p:cTn id="6441" fill="hold">
                            <p:stCondLst>
                              <p:cond delay="0"/>
                            </p:stCondLst>
                            <p:childTnLst>
                              <p:par>
                                <p:cTn id="6442" presetID="1" presetClass="entr" presetSubtype="0" fill="hold" grpId="0" nodeType="clickEffect">
                                  <p:stCondLst>
                                    <p:cond delay="0"/>
                                  </p:stCondLst>
                                  <p:childTnLst>
                                    <p:set>
                                      <p:cBhvr>
                                        <p:cTn id="6443" dur="1" fill="hold">
                                          <p:stCondLst>
                                            <p:cond delay="0"/>
                                          </p:stCondLst>
                                        </p:cTn>
                                        <p:tgtEl>
                                          <p:spTgt spid="1249"/>
                                        </p:tgtEl>
                                        <p:attrNameLst>
                                          <p:attrName>style.visibility</p:attrName>
                                        </p:attrNameLst>
                                      </p:cBhvr>
                                      <p:to>
                                        <p:strVal val="visible"/>
                                      </p:to>
                                    </p:set>
                                  </p:childTnLst>
                                </p:cTn>
                              </p:par>
                            </p:childTnLst>
                          </p:cTn>
                        </p:par>
                      </p:childTnLst>
                    </p:cTn>
                  </p:par>
                </p:childTnLst>
              </p:cTn>
              <p:nextCondLst>
                <p:cond evt="onClick" delay="0">
                  <p:tgtEl>
                    <p:spTgt spid="1248"/>
                  </p:tgtEl>
                </p:cond>
              </p:nextCondLst>
            </p:seq>
            <p:seq concurrent="1" nextAc="seek">
              <p:cTn id="6444" restart="whenNotActive" fill="hold" evtFilter="cancelBubble" nodeType="interactiveSeq">
                <p:stCondLst>
                  <p:cond evt="onClick" delay="0">
                    <p:tgtEl>
                      <p:spTgt spid="1249"/>
                    </p:tgtEl>
                  </p:cond>
                </p:stCondLst>
                <p:endSync evt="end" delay="0">
                  <p:rtn val="all"/>
                </p:endSync>
                <p:childTnLst>
                  <p:par>
                    <p:cTn id="6445" fill="hold">
                      <p:stCondLst>
                        <p:cond delay="0"/>
                      </p:stCondLst>
                      <p:childTnLst>
                        <p:par>
                          <p:cTn id="6446" fill="hold">
                            <p:stCondLst>
                              <p:cond delay="0"/>
                            </p:stCondLst>
                            <p:childTnLst>
                              <p:par>
                                <p:cTn id="6447" presetID="1" presetClass="entr" presetSubtype="0" fill="hold" grpId="0" nodeType="clickEffect">
                                  <p:stCondLst>
                                    <p:cond delay="0"/>
                                  </p:stCondLst>
                                  <p:childTnLst>
                                    <p:set>
                                      <p:cBhvr>
                                        <p:cTn id="6448" dur="1" fill="hold">
                                          <p:stCondLst>
                                            <p:cond delay="0"/>
                                          </p:stCondLst>
                                        </p:cTn>
                                        <p:tgtEl>
                                          <p:spTgt spid="1250"/>
                                        </p:tgtEl>
                                        <p:attrNameLst>
                                          <p:attrName>style.visibility</p:attrName>
                                        </p:attrNameLst>
                                      </p:cBhvr>
                                      <p:to>
                                        <p:strVal val="visible"/>
                                      </p:to>
                                    </p:set>
                                  </p:childTnLst>
                                </p:cTn>
                              </p:par>
                              <p:par>
                                <p:cTn id="6449" presetID="1" presetClass="exit" presetSubtype="0" fill="hold" grpId="1" nodeType="withEffect">
                                  <p:stCondLst>
                                    <p:cond delay="0"/>
                                  </p:stCondLst>
                                  <p:childTnLst>
                                    <p:set>
                                      <p:cBhvr>
                                        <p:cTn id="6450" dur="1" fill="hold">
                                          <p:stCondLst>
                                            <p:cond delay="0"/>
                                          </p:stCondLst>
                                        </p:cTn>
                                        <p:tgtEl>
                                          <p:spTgt spid="1249"/>
                                        </p:tgtEl>
                                        <p:attrNameLst>
                                          <p:attrName>style.visibility</p:attrName>
                                        </p:attrNameLst>
                                      </p:cBhvr>
                                      <p:to>
                                        <p:strVal val="hidden"/>
                                      </p:to>
                                    </p:set>
                                  </p:childTnLst>
                                </p:cTn>
                              </p:par>
                            </p:childTnLst>
                          </p:cTn>
                        </p:par>
                      </p:childTnLst>
                    </p:cTn>
                  </p:par>
                </p:childTnLst>
              </p:cTn>
              <p:nextCondLst>
                <p:cond evt="onClick" delay="0">
                  <p:tgtEl>
                    <p:spTgt spid="1249"/>
                  </p:tgtEl>
                </p:cond>
              </p:nextCondLst>
            </p:seq>
            <p:seq concurrent="1" nextAc="seek">
              <p:cTn id="6451" restart="whenNotActive" fill="hold" evtFilter="cancelBubble" nodeType="interactiveSeq">
                <p:stCondLst>
                  <p:cond evt="onClick" delay="0">
                    <p:tgtEl>
                      <p:spTgt spid="1250"/>
                    </p:tgtEl>
                  </p:cond>
                </p:stCondLst>
                <p:endSync evt="end" delay="0">
                  <p:rtn val="all"/>
                </p:endSync>
                <p:childTnLst>
                  <p:par>
                    <p:cTn id="6452" fill="hold">
                      <p:stCondLst>
                        <p:cond delay="0"/>
                      </p:stCondLst>
                      <p:childTnLst>
                        <p:par>
                          <p:cTn id="6453" fill="hold">
                            <p:stCondLst>
                              <p:cond delay="0"/>
                            </p:stCondLst>
                            <p:childTnLst>
                              <p:par>
                                <p:cTn id="6454" presetID="1" presetClass="entr" presetSubtype="0" fill="hold" grpId="0" nodeType="clickEffect">
                                  <p:stCondLst>
                                    <p:cond delay="0"/>
                                  </p:stCondLst>
                                  <p:childTnLst>
                                    <p:set>
                                      <p:cBhvr>
                                        <p:cTn id="6455" dur="1" fill="hold">
                                          <p:stCondLst>
                                            <p:cond delay="0"/>
                                          </p:stCondLst>
                                        </p:cTn>
                                        <p:tgtEl>
                                          <p:spTgt spid="1251"/>
                                        </p:tgtEl>
                                        <p:attrNameLst>
                                          <p:attrName>style.visibility</p:attrName>
                                        </p:attrNameLst>
                                      </p:cBhvr>
                                      <p:to>
                                        <p:strVal val="visible"/>
                                      </p:to>
                                    </p:set>
                                  </p:childTnLst>
                                </p:cTn>
                              </p:par>
                              <p:par>
                                <p:cTn id="6456" presetID="1" presetClass="exit" presetSubtype="0" fill="hold" grpId="1" nodeType="withEffect">
                                  <p:stCondLst>
                                    <p:cond delay="0"/>
                                  </p:stCondLst>
                                  <p:childTnLst>
                                    <p:set>
                                      <p:cBhvr>
                                        <p:cTn id="6457" dur="1" fill="hold">
                                          <p:stCondLst>
                                            <p:cond delay="0"/>
                                          </p:stCondLst>
                                        </p:cTn>
                                        <p:tgtEl>
                                          <p:spTgt spid="1250"/>
                                        </p:tgtEl>
                                        <p:attrNameLst>
                                          <p:attrName>style.visibility</p:attrName>
                                        </p:attrNameLst>
                                      </p:cBhvr>
                                      <p:to>
                                        <p:strVal val="hidden"/>
                                      </p:to>
                                    </p:set>
                                  </p:childTnLst>
                                </p:cTn>
                              </p:par>
                            </p:childTnLst>
                          </p:cTn>
                        </p:par>
                      </p:childTnLst>
                    </p:cTn>
                  </p:par>
                </p:childTnLst>
              </p:cTn>
              <p:nextCondLst>
                <p:cond evt="onClick" delay="0">
                  <p:tgtEl>
                    <p:spTgt spid="1250"/>
                  </p:tgtEl>
                </p:cond>
              </p:nextCondLst>
            </p:seq>
            <p:seq concurrent="1" nextAc="seek">
              <p:cTn id="6458" restart="whenNotActive" fill="hold" evtFilter="cancelBubble" nodeType="interactiveSeq">
                <p:stCondLst>
                  <p:cond evt="onClick" delay="0">
                    <p:tgtEl>
                      <p:spTgt spid="1251"/>
                    </p:tgtEl>
                  </p:cond>
                </p:stCondLst>
                <p:endSync evt="end" delay="0">
                  <p:rtn val="all"/>
                </p:endSync>
                <p:childTnLst>
                  <p:par>
                    <p:cTn id="6459" fill="hold">
                      <p:stCondLst>
                        <p:cond delay="0"/>
                      </p:stCondLst>
                      <p:childTnLst>
                        <p:par>
                          <p:cTn id="6460" fill="hold">
                            <p:stCondLst>
                              <p:cond delay="0"/>
                            </p:stCondLst>
                            <p:childTnLst>
                              <p:par>
                                <p:cTn id="6461" presetID="1" presetClass="entr" presetSubtype="0" fill="hold" grpId="0" nodeType="clickEffect">
                                  <p:stCondLst>
                                    <p:cond delay="0"/>
                                  </p:stCondLst>
                                  <p:childTnLst>
                                    <p:set>
                                      <p:cBhvr>
                                        <p:cTn id="6462" dur="1" fill="hold">
                                          <p:stCondLst>
                                            <p:cond delay="0"/>
                                          </p:stCondLst>
                                        </p:cTn>
                                        <p:tgtEl>
                                          <p:spTgt spid="1252"/>
                                        </p:tgtEl>
                                        <p:attrNameLst>
                                          <p:attrName>style.visibility</p:attrName>
                                        </p:attrNameLst>
                                      </p:cBhvr>
                                      <p:to>
                                        <p:strVal val="visible"/>
                                      </p:to>
                                    </p:set>
                                  </p:childTnLst>
                                </p:cTn>
                              </p:par>
                              <p:par>
                                <p:cTn id="6463" presetID="1" presetClass="exit" presetSubtype="0" fill="hold" grpId="1" nodeType="withEffect">
                                  <p:stCondLst>
                                    <p:cond delay="0"/>
                                  </p:stCondLst>
                                  <p:childTnLst>
                                    <p:set>
                                      <p:cBhvr>
                                        <p:cTn id="6464" dur="1" fill="hold">
                                          <p:stCondLst>
                                            <p:cond delay="0"/>
                                          </p:stCondLst>
                                        </p:cTn>
                                        <p:tgtEl>
                                          <p:spTgt spid="1251"/>
                                        </p:tgtEl>
                                        <p:attrNameLst>
                                          <p:attrName>style.visibility</p:attrName>
                                        </p:attrNameLst>
                                      </p:cBhvr>
                                      <p:to>
                                        <p:strVal val="hidden"/>
                                      </p:to>
                                    </p:set>
                                  </p:childTnLst>
                                </p:cTn>
                              </p:par>
                            </p:childTnLst>
                          </p:cTn>
                        </p:par>
                      </p:childTnLst>
                    </p:cTn>
                  </p:par>
                </p:childTnLst>
              </p:cTn>
              <p:nextCondLst>
                <p:cond evt="onClick" delay="0">
                  <p:tgtEl>
                    <p:spTgt spid="1251"/>
                  </p:tgtEl>
                </p:cond>
              </p:nextCondLst>
            </p:seq>
            <p:seq concurrent="1" nextAc="seek">
              <p:cTn id="6465" restart="whenNotActive" fill="hold" evtFilter="cancelBubble" nodeType="interactiveSeq">
                <p:stCondLst>
                  <p:cond evt="onClick" delay="0">
                    <p:tgtEl>
                      <p:spTgt spid="1252"/>
                    </p:tgtEl>
                  </p:cond>
                </p:stCondLst>
                <p:endSync evt="end" delay="0">
                  <p:rtn val="all"/>
                </p:endSync>
                <p:childTnLst>
                  <p:par>
                    <p:cTn id="6466" fill="hold">
                      <p:stCondLst>
                        <p:cond delay="0"/>
                      </p:stCondLst>
                      <p:childTnLst>
                        <p:par>
                          <p:cTn id="6467" fill="hold">
                            <p:stCondLst>
                              <p:cond delay="0"/>
                            </p:stCondLst>
                            <p:childTnLst>
                              <p:par>
                                <p:cTn id="6468" presetID="1" presetClass="exit" presetSubtype="0" fill="hold" grpId="1" nodeType="clickEffect">
                                  <p:stCondLst>
                                    <p:cond delay="0"/>
                                  </p:stCondLst>
                                  <p:childTnLst>
                                    <p:set>
                                      <p:cBhvr>
                                        <p:cTn id="6469" dur="1" fill="hold">
                                          <p:stCondLst>
                                            <p:cond delay="0"/>
                                          </p:stCondLst>
                                        </p:cTn>
                                        <p:tgtEl>
                                          <p:spTgt spid="1252"/>
                                        </p:tgtEl>
                                        <p:attrNameLst>
                                          <p:attrName>style.visibility</p:attrName>
                                        </p:attrNameLst>
                                      </p:cBhvr>
                                      <p:to>
                                        <p:strVal val="hidden"/>
                                      </p:to>
                                    </p:set>
                                  </p:childTnLst>
                                </p:cTn>
                              </p:par>
                            </p:childTnLst>
                          </p:cTn>
                        </p:par>
                      </p:childTnLst>
                    </p:cTn>
                  </p:par>
                </p:childTnLst>
              </p:cTn>
              <p:nextCondLst>
                <p:cond evt="onClick" delay="0">
                  <p:tgtEl>
                    <p:spTgt spid="1252"/>
                  </p:tgtEl>
                </p:cond>
              </p:nextCondLst>
            </p:seq>
            <p:seq concurrent="1" nextAc="seek">
              <p:cTn id="6470" restart="whenNotActive" fill="hold" evtFilter="cancelBubble" nodeType="interactiveSeq">
                <p:stCondLst>
                  <p:cond evt="onClick" delay="0">
                    <p:tgtEl>
                      <p:spTgt spid="1253"/>
                    </p:tgtEl>
                  </p:cond>
                </p:stCondLst>
                <p:endSync evt="end" delay="0">
                  <p:rtn val="all"/>
                </p:endSync>
                <p:childTnLst>
                  <p:par>
                    <p:cTn id="6471" fill="hold">
                      <p:stCondLst>
                        <p:cond delay="0"/>
                      </p:stCondLst>
                      <p:childTnLst>
                        <p:par>
                          <p:cTn id="6472" fill="hold">
                            <p:stCondLst>
                              <p:cond delay="0"/>
                            </p:stCondLst>
                            <p:childTnLst>
                              <p:par>
                                <p:cTn id="6473" presetID="1" presetClass="entr" presetSubtype="0" fill="hold" grpId="0" nodeType="clickEffect">
                                  <p:stCondLst>
                                    <p:cond delay="0"/>
                                  </p:stCondLst>
                                  <p:childTnLst>
                                    <p:set>
                                      <p:cBhvr>
                                        <p:cTn id="6474" dur="1" fill="hold">
                                          <p:stCondLst>
                                            <p:cond delay="0"/>
                                          </p:stCondLst>
                                        </p:cTn>
                                        <p:tgtEl>
                                          <p:spTgt spid="1254"/>
                                        </p:tgtEl>
                                        <p:attrNameLst>
                                          <p:attrName>style.visibility</p:attrName>
                                        </p:attrNameLst>
                                      </p:cBhvr>
                                      <p:to>
                                        <p:strVal val="visible"/>
                                      </p:to>
                                    </p:set>
                                  </p:childTnLst>
                                </p:cTn>
                              </p:par>
                            </p:childTnLst>
                          </p:cTn>
                        </p:par>
                      </p:childTnLst>
                    </p:cTn>
                  </p:par>
                </p:childTnLst>
              </p:cTn>
              <p:nextCondLst>
                <p:cond evt="onClick" delay="0">
                  <p:tgtEl>
                    <p:spTgt spid="1253"/>
                  </p:tgtEl>
                </p:cond>
              </p:nextCondLst>
            </p:seq>
            <p:seq concurrent="1" nextAc="seek">
              <p:cTn id="6475" restart="whenNotActive" fill="hold" evtFilter="cancelBubble" nodeType="interactiveSeq">
                <p:stCondLst>
                  <p:cond evt="onClick" delay="0">
                    <p:tgtEl>
                      <p:spTgt spid="1254"/>
                    </p:tgtEl>
                  </p:cond>
                </p:stCondLst>
                <p:endSync evt="end" delay="0">
                  <p:rtn val="all"/>
                </p:endSync>
                <p:childTnLst>
                  <p:par>
                    <p:cTn id="6476" fill="hold">
                      <p:stCondLst>
                        <p:cond delay="0"/>
                      </p:stCondLst>
                      <p:childTnLst>
                        <p:par>
                          <p:cTn id="6477" fill="hold">
                            <p:stCondLst>
                              <p:cond delay="0"/>
                            </p:stCondLst>
                            <p:childTnLst>
                              <p:par>
                                <p:cTn id="6478" presetID="1" presetClass="entr" presetSubtype="0" fill="hold" grpId="0" nodeType="clickEffect">
                                  <p:stCondLst>
                                    <p:cond delay="0"/>
                                  </p:stCondLst>
                                  <p:childTnLst>
                                    <p:set>
                                      <p:cBhvr>
                                        <p:cTn id="6479" dur="1" fill="hold">
                                          <p:stCondLst>
                                            <p:cond delay="0"/>
                                          </p:stCondLst>
                                        </p:cTn>
                                        <p:tgtEl>
                                          <p:spTgt spid="1255"/>
                                        </p:tgtEl>
                                        <p:attrNameLst>
                                          <p:attrName>style.visibility</p:attrName>
                                        </p:attrNameLst>
                                      </p:cBhvr>
                                      <p:to>
                                        <p:strVal val="visible"/>
                                      </p:to>
                                    </p:set>
                                  </p:childTnLst>
                                </p:cTn>
                              </p:par>
                              <p:par>
                                <p:cTn id="6480" presetID="1" presetClass="exit" presetSubtype="0" fill="hold" grpId="1" nodeType="withEffect">
                                  <p:stCondLst>
                                    <p:cond delay="0"/>
                                  </p:stCondLst>
                                  <p:childTnLst>
                                    <p:set>
                                      <p:cBhvr>
                                        <p:cTn id="6481" dur="1" fill="hold">
                                          <p:stCondLst>
                                            <p:cond delay="0"/>
                                          </p:stCondLst>
                                        </p:cTn>
                                        <p:tgtEl>
                                          <p:spTgt spid="1254"/>
                                        </p:tgtEl>
                                        <p:attrNameLst>
                                          <p:attrName>style.visibility</p:attrName>
                                        </p:attrNameLst>
                                      </p:cBhvr>
                                      <p:to>
                                        <p:strVal val="hidden"/>
                                      </p:to>
                                    </p:set>
                                  </p:childTnLst>
                                </p:cTn>
                              </p:par>
                            </p:childTnLst>
                          </p:cTn>
                        </p:par>
                      </p:childTnLst>
                    </p:cTn>
                  </p:par>
                </p:childTnLst>
              </p:cTn>
              <p:nextCondLst>
                <p:cond evt="onClick" delay="0">
                  <p:tgtEl>
                    <p:spTgt spid="1254"/>
                  </p:tgtEl>
                </p:cond>
              </p:nextCondLst>
            </p:seq>
            <p:seq concurrent="1" nextAc="seek">
              <p:cTn id="6482" restart="whenNotActive" fill="hold" evtFilter="cancelBubble" nodeType="interactiveSeq">
                <p:stCondLst>
                  <p:cond evt="onClick" delay="0">
                    <p:tgtEl>
                      <p:spTgt spid="1255"/>
                    </p:tgtEl>
                  </p:cond>
                </p:stCondLst>
                <p:endSync evt="end" delay="0">
                  <p:rtn val="all"/>
                </p:endSync>
                <p:childTnLst>
                  <p:par>
                    <p:cTn id="6483" fill="hold">
                      <p:stCondLst>
                        <p:cond delay="0"/>
                      </p:stCondLst>
                      <p:childTnLst>
                        <p:par>
                          <p:cTn id="6484" fill="hold">
                            <p:stCondLst>
                              <p:cond delay="0"/>
                            </p:stCondLst>
                            <p:childTnLst>
                              <p:par>
                                <p:cTn id="6485" presetID="1" presetClass="entr" presetSubtype="0" fill="hold" grpId="0" nodeType="clickEffect">
                                  <p:stCondLst>
                                    <p:cond delay="0"/>
                                  </p:stCondLst>
                                  <p:childTnLst>
                                    <p:set>
                                      <p:cBhvr>
                                        <p:cTn id="6486" dur="1" fill="hold">
                                          <p:stCondLst>
                                            <p:cond delay="0"/>
                                          </p:stCondLst>
                                        </p:cTn>
                                        <p:tgtEl>
                                          <p:spTgt spid="1256"/>
                                        </p:tgtEl>
                                        <p:attrNameLst>
                                          <p:attrName>style.visibility</p:attrName>
                                        </p:attrNameLst>
                                      </p:cBhvr>
                                      <p:to>
                                        <p:strVal val="visible"/>
                                      </p:to>
                                    </p:set>
                                  </p:childTnLst>
                                </p:cTn>
                              </p:par>
                              <p:par>
                                <p:cTn id="6487" presetID="1" presetClass="exit" presetSubtype="0" fill="hold" grpId="1" nodeType="withEffect">
                                  <p:stCondLst>
                                    <p:cond delay="0"/>
                                  </p:stCondLst>
                                  <p:childTnLst>
                                    <p:set>
                                      <p:cBhvr>
                                        <p:cTn id="6488" dur="1" fill="hold">
                                          <p:stCondLst>
                                            <p:cond delay="0"/>
                                          </p:stCondLst>
                                        </p:cTn>
                                        <p:tgtEl>
                                          <p:spTgt spid="1255"/>
                                        </p:tgtEl>
                                        <p:attrNameLst>
                                          <p:attrName>style.visibility</p:attrName>
                                        </p:attrNameLst>
                                      </p:cBhvr>
                                      <p:to>
                                        <p:strVal val="hidden"/>
                                      </p:to>
                                    </p:set>
                                  </p:childTnLst>
                                </p:cTn>
                              </p:par>
                            </p:childTnLst>
                          </p:cTn>
                        </p:par>
                      </p:childTnLst>
                    </p:cTn>
                  </p:par>
                </p:childTnLst>
              </p:cTn>
              <p:nextCondLst>
                <p:cond evt="onClick" delay="0">
                  <p:tgtEl>
                    <p:spTgt spid="1255"/>
                  </p:tgtEl>
                </p:cond>
              </p:nextCondLst>
            </p:seq>
            <p:seq concurrent="1" nextAc="seek">
              <p:cTn id="6489" restart="whenNotActive" fill="hold" evtFilter="cancelBubble" nodeType="interactiveSeq">
                <p:stCondLst>
                  <p:cond evt="onClick" delay="0">
                    <p:tgtEl>
                      <p:spTgt spid="1256"/>
                    </p:tgtEl>
                  </p:cond>
                </p:stCondLst>
                <p:endSync evt="end" delay="0">
                  <p:rtn val="all"/>
                </p:endSync>
                <p:childTnLst>
                  <p:par>
                    <p:cTn id="6490" fill="hold">
                      <p:stCondLst>
                        <p:cond delay="0"/>
                      </p:stCondLst>
                      <p:childTnLst>
                        <p:par>
                          <p:cTn id="6491" fill="hold">
                            <p:stCondLst>
                              <p:cond delay="0"/>
                            </p:stCondLst>
                            <p:childTnLst>
                              <p:par>
                                <p:cTn id="6492" presetID="1" presetClass="entr" presetSubtype="0" fill="hold" grpId="0" nodeType="clickEffect">
                                  <p:stCondLst>
                                    <p:cond delay="0"/>
                                  </p:stCondLst>
                                  <p:childTnLst>
                                    <p:set>
                                      <p:cBhvr>
                                        <p:cTn id="6493" dur="1" fill="hold">
                                          <p:stCondLst>
                                            <p:cond delay="0"/>
                                          </p:stCondLst>
                                        </p:cTn>
                                        <p:tgtEl>
                                          <p:spTgt spid="1257"/>
                                        </p:tgtEl>
                                        <p:attrNameLst>
                                          <p:attrName>style.visibility</p:attrName>
                                        </p:attrNameLst>
                                      </p:cBhvr>
                                      <p:to>
                                        <p:strVal val="visible"/>
                                      </p:to>
                                    </p:set>
                                  </p:childTnLst>
                                </p:cTn>
                              </p:par>
                              <p:par>
                                <p:cTn id="6494" presetID="1" presetClass="exit" presetSubtype="0" fill="hold" grpId="1" nodeType="withEffect">
                                  <p:stCondLst>
                                    <p:cond delay="0"/>
                                  </p:stCondLst>
                                  <p:childTnLst>
                                    <p:set>
                                      <p:cBhvr>
                                        <p:cTn id="6495" dur="1" fill="hold">
                                          <p:stCondLst>
                                            <p:cond delay="0"/>
                                          </p:stCondLst>
                                        </p:cTn>
                                        <p:tgtEl>
                                          <p:spTgt spid="1256"/>
                                        </p:tgtEl>
                                        <p:attrNameLst>
                                          <p:attrName>style.visibility</p:attrName>
                                        </p:attrNameLst>
                                      </p:cBhvr>
                                      <p:to>
                                        <p:strVal val="hidden"/>
                                      </p:to>
                                    </p:set>
                                  </p:childTnLst>
                                </p:cTn>
                              </p:par>
                            </p:childTnLst>
                          </p:cTn>
                        </p:par>
                      </p:childTnLst>
                    </p:cTn>
                  </p:par>
                </p:childTnLst>
              </p:cTn>
              <p:nextCondLst>
                <p:cond evt="onClick" delay="0">
                  <p:tgtEl>
                    <p:spTgt spid="1256"/>
                  </p:tgtEl>
                </p:cond>
              </p:nextCondLst>
            </p:seq>
            <p:seq concurrent="1" nextAc="seek">
              <p:cTn id="6496" restart="whenNotActive" fill="hold" evtFilter="cancelBubble" nodeType="interactiveSeq">
                <p:stCondLst>
                  <p:cond evt="onClick" delay="0">
                    <p:tgtEl>
                      <p:spTgt spid="1257"/>
                    </p:tgtEl>
                  </p:cond>
                </p:stCondLst>
                <p:endSync evt="end" delay="0">
                  <p:rtn val="all"/>
                </p:endSync>
                <p:childTnLst>
                  <p:par>
                    <p:cTn id="6497" fill="hold">
                      <p:stCondLst>
                        <p:cond delay="0"/>
                      </p:stCondLst>
                      <p:childTnLst>
                        <p:par>
                          <p:cTn id="6498" fill="hold">
                            <p:stCondLst>
                              <p:cond delay="0"/>
                            </p:stCondLst>
                            <p:childTnLst>
                              <p:par>
                                <p:cTn id="6499" presetID="1" presetClass="exit" presetSubtype="0" fill="hold" grpId="1" nodeType="clickEffect">
                                  <p:stCondLst>
                                    <p:cond delay="0"/>
                                  </p:stCondLst>
                                  <p:childTnLst>
                                    <p:set>
                                      <p:cBhvr>
                                        <p:cTn id="6500" dur="1" fill="hold">
                                          <p:stCondLst>
                                            <p:cond delay="0"/>
                                          </p:stCondLst>
                                        </p:cTn>
                                        <p:tgtEl>
                                          <p:spTgt spid="1257"/>
                                        </p:tgtEl>
                                        <p:attrNameLst>
                                          <p:attrName>style.visibility</p:attrName>
                                        </p:attrNameLst>
                                      </p:cBhvr>
                                      <p:to>
                                        <p:strVal val="hidden"/>
                                      </p:to>
                                    </p:set>
                                  </p:childTnLst>
                                </p:cTn>
                              </p:par>
                            </p:childTnLst>
                          </p:cTn>
                        </p:par>
                      </p:childTnLst>
                    </p:cTn>
                  </p:par>
                </p:childTnLst>
              </p:cTn>
              <p:nextCondLst>
                <p:cond evt="onClick" delay="0">
                  <p:tgtEl>
                    <p:spTgt spid="1257"/>
                  </p:tgtEl>
                </p:cond>
              </p:nextCondLst>
            </p:seq>
            <p:seq concurrent="1" nextAc="seek">
              <p:cTn id="6501" restart="whenNotActive" fill="hold" evtFilter="cancelBubble" nodeType="interactiveSeq">
                <p:stCondLst>
                  <p:cond evt="onClick" delay="0">
                    <p:tgtEl>
                      <p:spTgt spid="1258"/>
                    </p:tgtEl>
                  </p:cond>
                </p:stCondLst>
                <p:endSync evt="end" delay="0">
                  <p:rtn val="all"/>
                </p:endSync>
                <p:childTnLst>
                  <p:par>
                    <p:cTn id="6502" fill="hold">
                      <p:stCondLst>
                        <p:cond delay="0"/>
                      </p:stCondLst>
                      <p:childTnLst>
                        <p:par>
                          <p:cTn id="6503" fill="hold">
                            <p:stCondLst>
                              <p:cond delay="0"/>
                            </p:stCondLst>
                            <p:childTnLst>
                              <p:par>
                                <p:cTn id="6504" presetID="1" presetClass="entr" presetSubtype="0" fill="hold" grpId="0" nodeType="clickEffect">
                                  <p:stCondLst>
                                    <p:cond delay="0"/>
                                  </p:stCondLst>
                                  <p:childTnLst>
                                    <p:set>
                                      <p:cBhvr>
                                        <p:cTn id="6505" dur="1" fill="hold">
                                          <p:stCondLst>
                                            <p:cond delay="0"/>
                                          </p:stCondLst>
                                        </p:cTn>
                                        <p:tgtEl>
                                          <p:spTgt spid="1259"/>
                                        </p:tgtEl>
                                        <p:attrNameLst>
                                          <p:attrName>style.visibility</p:attrName>
                                        </p:attrNameLst>
                                      </p:cBhvr>
                                      <p:to>
                                        <p:strVal val="visible"/>
                                      </p:to>
                                    </p:set>
                                  </p:childTnLst>
                                </p:cTn>
                              </p:par>
                            </p:childTnLst>
                          </p:cTn>
                        </p:par>
                      </p:childTnLst>
                    </p:cTn>
                  </p:par>
                </p:childTnLst>
              </p:cTn>
              <p:nextCondLst>
                <p:cond evt="onClick" delay="0">
                  <p:tgtEl>
                    <p:spTgt spid="1258"/>
                  </p:tgtEl>
                </p:cond>
              </p:nextCondLst>
            </p:seq>
            <p:seq concurrent="1" nextAc="seek">
              <p:cTn id="6506" restart="whenNotActive" fill="hold" evtFilter="cancelBubble" nodeType="interactiveSeq">
                <p:stCondLst>
                  <p:cond evt="onClick" delay="0">
                    <p:tgtEl>
                      <p:spTgt spid="1259"/>
                    </p:tgtEl>
                  </p:cond>
                </p:stCondLst>
                <p:endSync evt="end" delay="0">
                  <p:rtn val="all"/>
                </p:endSync>
                <p:childTnLst>
                  <p:par>
                    <p:cTn id="6507" fill="hold">
                      <p:stCondLst>
                        <p:cond delay="0"/>
                      </p:stCondLst>
                      <p:childTnLst>
                        <p:par>
                          <p:cTn id="6508" fill="hold">
                            <p:stCondLst>
                              <p:cond delay="0"/>
                            </p:stCondLst>
                            <p:childTnLst>
                              <p:par>
                                <p:cTn id="6509" presetID="1" presetClass="entr" presetSubtype="0" fill="hold" grpId="0" nodeType="clickEffect">
                                  <p:stCondLst>
                                    <p:cond delay="0"/>
                                  </p:stCondLst>
                                  <p:childTnLst>
                                    <p:set>
                                      <p:cBhvr>
                                        <p:cTn id="6510" dur="1" fill="hold">
                                          <p:stCondLst>
                                            <p:cond delay="0"/>
                                          </p:stCondLst>
                                        </p:cTn>
                                        <p:tgtEl>
                                          <p:spTgt spid="1260"/>
                                        </p:tgtEl>
                                        <p:attrNameLst>
                                          <p:attrName>style.visibility</p:attrName>
                                        </p:attrNameLst>
                                      </p:cBhvr>
                                      <p:to>
                                        <p:strVal val="visible"/>
                                      </p:to>
                                    </p:set>
                                  </p:childTnLst>
                                </p:cTn>
                              </p:par>
                              <p:par>
                                <p:cTn id="6511" presetID="1" presetClass="exit" presetSubtype="0" fill="hold" grpId="1" nodeType="withEffect">
                                  <p:stCondLst>
                                    <p:cond delay="0"/>
                                  </p:stCondLst>
                                  <p:childTnLst>
                                    <p:set>
                                      <p:cBhvr>
                                        <p:cTn id="6512" dur="1" fill="hold">
                                          <p:stCondLst>
                                            <p:cond delay="0"/>
                                          </p:stCondLst>
                                        </p:cTn>
                                        <p:tgtEl>
                                          <p:spTgt spid="1259"/>
                                        </p:tgtEl>
                                        <p:attrNameLst>
                                          <p:attrName>style.visibility</p:attrName>
                                        </p:attrNameLst>
                                      </p:cBhvr>
                                      <p:to>
                                        <p:strVal val="hidden"/>
                                      </p:to>
                                    </p:set>
                                  </p:childTnLst>
                                </p:cTn>
                              </p:par>
                            </p:childTnLst>
                          </p:cTn>
                        </p:par>
                      </p:childTnLst>
                    </p:cTn>
                  </p:par>
                </p:childTnLst>
              </p:cTn>
              <p:nextCondLst>
                <p:cond evt="onClick" delay="0">
                  <p:tgtEl>
                    <p:spTgt spid="1259"/>
                  </p:tgtEl>
                </p:cond>
              </p:nextCondLst>
            </p:seq>
            <p:seq concurrent="1" nextAc="seek">
              <p:cTn id="6513" restart="whenNotActive" fill="hold" evtFilter="cancelBubble" nodeType="interactiveSeq">
                <p:stCondLst>
                  <p:cond evt="onClick" delay="0">
                    <p:tgtEl>
                      <p:spTgt spid="1260"/>
                    </p:tgtEl>
                  </p:cond>
                </p:stCondLst>
                <p:endSync evt="end" delay="0">
                  <p:rtn val="all"/>
                </p:endSync>
                <p:childTnLst>
                  <p:par>
                    <p:cTn id="6514" fill="hold">
                      <p:stCondLst>
                        <p:cond delay="0"/>
                      </p:stCondLst>
                      <p:childTnLst>
                        <p:par>
                          <p:cTn id="6515" fill="hold">
                            <p:stCondLst>
                              <p:cond delay="0"/>
                            </p:stCondLst>
                            <p:childTnLst>
                              <p:par>
                                <p:cTn id="6516" presetID="1" presetClass="entr" presetSubtype="0" fill="hold" grpId="0" nodeType="clickEffect">
                                  <p:stCondLst>
                                    <p:cond delay="0"/>
                                  </p:stCondLst>
                                  <p:childTnLst>
                                    <p:set>
                                      <p:cBhvr>
                                        <p:cTn id="6517" dur="1" fill="hold">
                                          <p:stCondLst>
                                            <p:cond delay="0"/>
                                          </p:stCondLst>
                                        </p:cTn>
                                        <p:tgtEl>
                                          <p:spTgt spid="1261"/>
                                        </p:tgtEl>
                                        <p:attrNameLst>
                                          <p:attrName>style.visibility</p:attrName>
                                        </p:attrNameLst>
                                      </p:cBhvr>
                                      <p:to>
                                        <p:strVal val="visible"/>
                                      </p:to>
                                    </p:set>
                                  </p:childTnLst>
                                </p:cTn>
                              </p:par>
                              <p:par>
                                <p:cTn id="6518" presetID="1" presetClass="exit" presetSubtype="0" fill="hold" grpId="1" nodeType="withEffect">
                                  <p:stCondLst>
                                    <p:cond delay="0"/>
                                  </p:stCondLst>
                                  <p:childTnLst>
                                    <p:set>
                                      <p:cBhvr>
                                        <p:cTn id="6519" dur="1" fill="hold">
                                          <p:stCondLst>
                                            <p:cond delay="0"/>
                                          </p:stCondLst>
                                        </p:cTn>
                                        <p:tgtEl>
                                          <p:spTgt spid="1260"/>
                                        </p:tgtEl>
                                        <p:attrNameLst>
                                          <p:attrName>style.visibility</p:attrName>
                                        </p:attrNameLst>
                                      </p:cBhvr>
                                      <p:to>
                                        <p:strVal val="hidden"/>
                                      </p:to>
                                    </p:set>
                                  </p:childTnLst>
                                </p:cTn>
                              </p:par>
                            </p:childTnLst>
                          </p:cTn>
                        </p:par>
                      </p:childTnLst>
                    </p:cTn>
                  </p:par>
                </p:childTnLst>
              </p:cTn>
              <p:nextCondLst>
                <p:cond evt="onClick" delay="0">
                  <p:tgtEl>
                    <p:spTgt spid="1260"/>
                  </p:tgtEl>
                </p:cond>
              </p:nextCondLst>
            </p:seq>
            <p:seq concurrent="1" nextAc="seek">
              <p:cTn id="6520" restart="whenNotActive" fill="hold" evtFilter="cancelBubble" nodeType="interactiveSeq">
                <p:stCondLst>
                  <p:cond evt="onClick" delay="0">
                    <p:tgtEl>
                      <p:spTgt spid="1261"/>
                    </p:tgtEl>
                  </p:cond>
                </p:stCondLst>
                <p:endSync evt="end" delay="0">
                  <p:rtn val="all"/>
                </p:endSync>
                <p:childTnLst>
                  <p:par>
                    <p:cTn id="6521" fill="hold">
                      <p:stCondLst>
                        <p:cond delay="0"/>
                      </p:stCondLst>
                      <p:childTnLst>
                        <p:par>
                          <p:cTn id="6522" fill="hold">
                            <p:stCondLst>
                              <p:cond delay="0"/>
                            </p:stCondLst>
                            <p:childTnLst>
                              <p:par>
                                <p:cTn id="6523" presetID="1" presetClass="entr" presetSubtype="0" fill="hold" grpId="0" nodeType="clickEffect">
                                  <p:stCondLst>
                                    <p:cond delay="0"/>
                                  </p:stCondLst>
                                  <p:childTnLst>
                                    <p:set>
                                      <p:cBhvr>
                                        <p:cTn id="6524" dur="1" fill="hold">
                                          <p:stCondLst>
                                            <p:cond delay="0"/>
                                          </p:stCondLst>
                                        </p:cTn>
                                        <p:tgtEl>
                                          <p:spTgt spid="1262"/>
                                        </p:tgtEl>
                                        <p:attrNameLst>
                                          <p:attrName>style.visibility</p:attrName>
                                        </p:attrNameLst>
                                      </p:cBhvr>
                                      <p:to>
                                        <p:strVal val="visible"/>
                                      </p:to>
                                    </p:set>
                                  </p:childTnLst>
                                </p:cTn>
                              </p:par>
                              <p:par>
                                <p:cTn id="6525" presetID="1" presetClass="exit" presetSubtype="0" fill="hold" grpId="1" nodeType="withEffect">
                                  <p:stCondLst>
                                    <p:cond delay="0"/>
                                  </p:stCondLst>
                                  <p:childTnLst>
                                    <p:set>
                                      <p:cBhvr>
                                        <p:cTn id="6526" dur="1" fill="hold">
                                          <p:stCondLst>
                                            <p:cond delay="0"/>
                                          </p:stCondLst>
                                        </p:cTn>
                                        <p:tgtEl>
                                          <p:spTgt spid="1261"/>
                                        </p:tgtEl>
                                        <p:attrNameLst>
                                          <p:attrName>style.visibility</p:attrName>
                                        </p:attrNameLst>
                                      </p:cBhvr>
                                      <p:to>
                                        <p:strVal val="hidden"/>
                                      </p:to>
                                    </p:set>
                                  </p:childTnLst>
                                </p:cTn>
                              </p:par>
                            </p:childTnLst>
                          </p:cTn>
                        </p:par>
                      </p:childTnLst>
                    </p:cTn>
                  </p:par>
                </p:childTnLst>
              </p:cTn>
              <p:nextCondLst>
                <p:cond evt="onClick" delay="0">
                  <p:tgtEl>
                    <p:spTgt spid="1261"/>
                  </p:tgtEl>
                </p:cond>
              </p:nextCondLst>
            </p:seq>
            <p:seq concurrent="1" nextAc="seek">
              <p:cTn id="6527" restart="whenNotActive" fill="hold" evtFilter="cancelBubble" nodeType="interactiveSeq">
                <p:stCondLst>
                  <p:cond evt="onClick" delay="0">
                    <p:tgtEl>
                      <p:spTgt spid="1262"/>
                    </p:tgtEl>
                  </p:cond>
                </p:stCondLst>
                <p:endSync evt="end" delay="0">
                  <p:rtn val="all"/>
                </p:endSync>
                <p:childTnLst>
                  <p:par>
                    <p:cTn id="6528" fill="hold">
                      <p:stCondLst>
                        <p:cond delay="0"/>
                      </p:stCondLst>
                      <p:childTnLst>
                        <p:par>
                          <p:cTn id="6529" fill="hold">
                            <p:stCondLst>
                              <p:cond delay="0"/>
                            </p:stCondLst>
                            <p:childTnLst>
                              <p:par>
                                <p:cTn id="6530" presetID="1" presetClass="exit" presetSubtype="0" fill="hold" grpId="1" nodeType="clickEffect">
                                  <p:stCondLst>
                                    <p:cond delay="0"/>
                                  </p:stCondLst>
                                  <p:childTnLst>
                                    <p:set>
                                      <p:cBhvr>
                                        <p:cTn id="6531" dur="1" fill="hold">
                                          <p:stCondLst>
                                            <p:cond delay="0"/>
                                          </p:stCondLst>
                                        </p:cTn>
                                        <p:tgtEl>
                                          <p:spTgt spid="1262"/>
                                        </p:tgtEl>
                                        <p:attrNameLst>
                                          <p:attrName>style.visibility</p:attrName>
                                        </p:attrNameLst>
                                      </p:cBhvr>
                                      <p:to>
                                        <p:strVal val="hidden"/>
                                      </p:to>
                                    </p:set>
                                  </p:childTnLst>
                                </p:cTn>
                              </p:par>
                            </p:childTnLst>
                          </p:cTn>
                        </p:par>
                      </p:childTnLst>
                    </p:cTn>
                  </p:par>
                </p:childTnLst>
              </p:cTn>
              <p:nextCondLst>
                <p:cond evt="onClick" delay="0">
                  <p:tgtEl>
                    <p:spTgt spid="1262"/>
                  </p:tgtEl>
                </p:cond>
              </p:nextCondLst>
            </p:seq>
            <p:seq concurrent="1" nextAc="seek">
              <p:cTn id="6532" restart="whenNotActive" fill="hold" evtFilter="cancelBubble" nodeType="interactiveSeq">
                <p:stCondLst>
                  <p:cond evt="onClick" delay="0">
                    <p:tgtEl>
                      <p:spTgt spid="1263"/>
                    </p:tgtEl>
                  </p:cond>
                </p:stCondLst>
                <p:endSync evt="end" delay="0">
                  <p:rtn val="all"/>
                </p:endSync>
                <p:childTnLst>
                  <p:par>
                    <p:cTn id="6533" fill="hold">
                      <p:stCondLst>
                        <p:cond delay="0"/>
                      </p:stCondLst>
                      <p:childTnLst>
                        <p:par>
                          <p:cTn id="6534" fill="hold">
                            <p:stCondLst>
                              <p:cond delay="0"/>
                            </p:stCondLst>
                            <p:childTnLst>
                              <p:par>
                                <p:cTn id="6535" presetID="1" presetClass="entr" presetSubtype="0" fill="hold" grpId="0" nodeType="clickEffect">
                                  <p:stCondLst>
                                    <p:cond delay="0"/>
                                  </p:stCondLst>
                                  <p:childTnLst>
                                    <p:set>
                                      <p:cBhvr>
                                        <p:cTn id="6536" dur="1" fill="hold">
                                          <p:stCondLst>
                                            <p:cond delay="0"/>
                                          </p:stCondLst>
                                        </p:cTn>
                                        <p:tgtEl>
                                          <p:spTgt spid="1264"/>
                                        </p:tgtEl>
                                        <p:attrNameLst>
                                          <p:attrName>style.visibility</p:attrName>
                                        </p:attrNameLst>
                                      </p:cBhvr>
                                      <p:to>
                                        <p:strVal val="visible"/>
                                      </p:to>
                                    </p:set>
                                  </p:childTnLst>
                                </p:cTn>
                              </p:par>
                            </p:childTnLst>
                          </p:cTn>
                        </p:par>
                      </p:childTnLst>
                    </p:cTn>
                  </p:par>
                </p:childTnLst>
              </p:cTn>
              <p:nextCondLst>
                <p:cond evt="onClick" delay="0">
                  <p:tgtEl>
                    <p:spTgt spid="1263"/>
                  </p:tgtEl>
                </p:cond>
              </p:nextCondLst>
            </p:seq>
            <p:seq concurrent="1" nextAc="seek">
              <p:cTn id="6537" restart="whenNotActive" fill="hold" evtFilter="cancelBubble" nodeType="interactiveSeq">
                <p:stCondLst>
                  <p:cond evt="onClick" delay="0">
                    <p:tgtEl>
                      <p:spTgt spid="1264"/>
                    </p:tgtEl>
                  </p:cond>
                </p:stCondLst>
                <p:endSync evt="end" delay="0">
                  <p:rtn val="all"/>
                </p:endSync>
                <p:childTnLst>
                  <p:par>
                    <p:cTn id="6538" fill="hold">
                      <p:stCondLst>
                        <p:cond delay="0"/>
                      </p:stCondLst>
                      <p:childTnLst>
                        <p:par>
                          <p:cTn id="6539" fill="hold">
                            <p:stCondLst>
                              <p:cond delay="0"/>
                            </p:stCondLst>
                            <p:childTnLst>
                              <p:par>
                                <p:cTn id="6540" presetID="1" presetClass="entr" presetSubtype="0" fill="hold" grpId="0" nodeType="clickEffect">
                                  <p:stCondLst>
                                    <p:cond delay="0"/>
                                  </p:stCondLst>
                                  <p:childTnLst>
                                    <p:set>
                                      <p:cBhvr>
                                        <p:cTn id="6541" dur="1" fill="hold">
                                          <p:stCondLst>
                                            <p:cond delay="0"/>
                                          </p:stCondLst>
                                        </p:cTn>
                                        <p:tgtEl>
                                          <p:spTgt spid="1265"/>
                                        </p:tgtEl>
                                        <p:attrNameLst>
                                          <p:attrName>style.visibility</p:attrName>
                                        </p:attrNameLst>
                                      </p:cBhvr>
                                      <p:to>
                                        <p:strVal val="visible"/>
                                      </p:to>
                                    </p:set>
                                  </p:childTnLst>
                                </p:cTn>
                              </p:par>
                              <p:par>
                                <p:cTn id="6542" presetID="1" presetClass="exit" presetSubtype="0" fill="hold" grpId="1" nodeType="withEffect">
                                  <p:stCondLst>
                                    <p:cond delay="0"/>
                                  </p:stCondLst>
                                  <p:childTnLst>
                                    <p:set>
                                      <p:cBhvr>
                                        <p:cTn id="6543" dur="1" fill="hold">
                                          <p:stCondLst>
                                            <p:cond delay="0"/>
                                          </p:stCondLst>
                                        </p:cTn>
                                        <p:tgtEl>
                                          <p:spTgt spid="1264"/>
                                        </p:tgtEl>
                                        <p:attrNameLst>
                                          <p:attrName>style.visibility</p:attrName>
                                        </p:attrNameLst>
                                      </p:cBhvr>
                                      <p:to>
                                        <p:strVal val="hidden"/>
                                      </p:to>
                                    </p:set>
                                  </p:childTnLst>
                                </p:cTn>
                              </p:par>
                            </p:childTnLst>
                          </p:cTn>
                        </p:par>
                      </p:childTnLst>
                    </p:cTn>
                  </p:par>
                </p:childTnLst>
              </p:cTn>
              <p:nextCondLst>
                <p:cond evt="onClick" delay="0">
                  <p:tgtEl>
                    <p:spTgt spid="1264"/>
                  </p:tgtEl>
                </p:cond>
              </p:nextCondLst>
            </p:seq>
            <p:seq concurrent="1" nextAc="seek">
              <p:cTn id="6544" restart="whenNotActive" fill="hold" evtFilter="cancelBubble" nodeType="interactiveSeq">
                <p:stCondLst>
                  <p:cond evt="onClick" delay="0">
                    <p:tgtEl>
                      <p:spTgt spid="1265"/>
                    </p:tgtEl>
                  </p:cond>
                </p:stCondLst>
                <p:endSync evt="end" delay="0">
                  <p:rtn val="all"/>
                </p:endSync>
                <p:childTnLst>
                  <p:par>
                    <p:cTn id="6545" fill="hold">
                      <p:stCondLst>
                        <p:cond delay="0"/>
                      </p:stCondLst>
                      <p:childTnLst>
                        <p:par>
                          <p:cTn id="6546" fill="hold">
                            <p:stCondLst>
                              <p:cond delay="0"/>
                            </p:stCondLst>
                            <p:childTnLst>
                              <p:par>
                                <p:cTn id="6547" presetID="1" presetClass="entr" presetSubtype="0" fill="hold" grpId="0" nodeType="clickEffect">
                                  <p:stCondLst>
                                    <p:cond delay="0"/>
                                  </p:stCondLst>
                                  <p:childTnLst>
                                    <p:set>
                                      <p:cBhvr>
                                        <p:cTn id="6548" dur="1" fill="hold">
                                          <p:stCondLst>
                                            <p:cond delay="0"/>
                                          </p:stCondLst>
                                        </p:cTn>
                                        <p:tgtEl>
                                          <p:spTgt spid="1266"/>
                                        </p:tgtEl>
                                        <p:attrNameLst>
                                          <p:attrName>style.visibility</p:attrName>
                                        </p:attrNameLst>
                                      </p:cBhvr>
                                      <p:to>
                                        <p:strVal val="visible"/>
                                      </p:to>
                                    </p:set>
                                  </p:childTnLst>
                                </p:cTn>
                              </p:par>
                              <p:par>
                                <p:cTn id="6549" presetID="1" presetClass="exit" presetSubtype="0" fill="hold" grpId="1" nodeType="withEffect">
                                  <p:stCondLst>
                                    <p:cond delay="0"/>
                                  </p:stCondLst>
                                  <p:childTnLst>
                                    <p:set>
                                      <p:cBhvr>
                                        <p:cTn id="6550" dur="1" fill="hold">
                                          <p:stCondLst>
                                            <p:cond delay="0"/>
                                          </p:stCondLst>
                                        </p:cTn>
                                        <p:tgtEl>
                                          <p:spTgt spid="1265"/>
                                        </p:tgtEl>
                                        <p:attrNameLst>
                                          <p:attrName>style.visibility</p:attrName>
                                        </p:attrNameLst>
                                      </p:cBhvr>
                                      <p:to>
                                        <p:strVal val="hidden"/>
                                      </p:to>
                                    </p:set>
                                  </p:childTnLst>
                                </p:cTn>
                              </p:par>
                            </p:childTnLst>
                          </p:cTn>
                        </p:par>
                      </p:childTnLst>
                    </p:cTn>
                  </p:par>
                </p:childTnLst>
              </p:cTn>
              <p:nextCondLst>
                <p:cond evt="onClick" delay="0">
                  <p:tgtEl>
                    <p:spTgt spid="1265"/>
                  </p:tgtEl>
                </p:cond>
              </p:nextCondLst>
            </p:seq>
            <p:seq concurrent="1" nextAc="seek">
              <p:cTn id="6551" restart="whenNotActive" fill="hold" evtFilter="cancelBubble" nodeType="interactiveSeq">
                <p:stCondLst>
                  <p:cond evt="onClick" delay="0">
                    <p:tgtEl>
                      <p:spTgt spid="1266"/>
                    </p:tgtEl>
                  </p:cond>
                </p:stCondLst>
                <p:endSync evt="end" delay="0">
                  <p:rtn val="all"/>
                </p:endSync>
                <p:childTnLst>
                  <p:par>
                    <p:cTn id="6552" fill="hold">
                      <p:stCondLst>
                        <p:cond delay="0"/>
                      </p:stCondLst>
                      <p:childTnLst>
                        <p:par>
                          <p:cTn id="6553" fill="hold">
                            <p:stCondLst>
                              <p:cond delay="0"/>
                            </p:stCondLst>
                            <p:childTnLst>
                              <p:par>
                                <p:cTn id="6554" presetID="1" presetClass="entr" presetSubtype="0" fill="hold" grpId="0" nodeType="clickEffect">
                                  <p:stCondLst>
                                    <p:cond delay="0"/>
                                  </p:stCondLst>
                                  <p:childTnLst>
                                    <p:set>
                                      <p:cBhvr>
                                        <p:cTn id="6555" dur="1" fill="hold">
                                          <p:stCondLst>
                                            <p:cond delay="0"/>
                                          </p:stCondLst>
                                        </p:cTn>
                                        <p:tgtEl>
                                          <p:spTgt spid="1267"/>
                                        </p:tgtEl>
                                        <p:attrNameLst>
                                          <p:attrName>style.visibility</p:attrName>
                                        </p:attrNameLst>
                                      </p:cBhvr>
                                      <p:to>
                                        <p:strVal val="visible"/>
                                      </p:to>
                                    </p:set>
                                  </p:childTnLst>
                                </p:cTn>
                              </p:par>
                              <p:par>
                                <p:cTn id="6556" presetID="1" presetClass="exit" presetSubtype="0" fill="hold" grpId="1" nodeType="withEffect">
                                  <p:stCondLst>
                                    <p:cond delay="0"/>
                                  </p:stCondLst>
                                  <p:childTnLst>
                                    <p:set>
                                      <p:cBhvr>
                                        <p:cTn id="6557" dur="1" fill="hold">
                                          <p:stCondLst>
                                            <p:cond delay="0"/>
                                          </p:stCondLst>
                                        </p:cTn>
                                        <p:tgtEl>
                                          <p:spTgt spid="1266"/>
                                        </p:tgtEl>
                                        <p:attrNameLst>
                                          <p:attrName>style.visibility</p:attrName>
                                        </p:attrNameLst>
                                      </p:cBhvr>
                                      <p:to>
                                        <p:strVal val="hidden"/>
                                      </p:to>
                                    </p:set>
                                  </p:childTnLst>
                                </p:cTn>
                              </p:par>
                            </p:childTnLst>
                          </p:cTn>
                        </p:par>
                      </p:childTnLst>
                    </p:cTn>
                  </p:par>
                </p:childTnLst>
              </p:cTn>
              <p:nextCondLst>
                <p:cond evt="onClick" delay="0">
                  <p:tgtEl>
                    <p:spTgt spid="1266"/>
                  </p:tgtEl>
                </p:cond>
              </p:nextCondLst>
            </p:seq>
            <p:seq concurrent="1" nextAc="seek">
              <p:cTn id="6558" restart="whenNotActive" fill="hold" evtFilter="cancelBubble" nodeType="interactiveSeq">
                <p:stCondLst>
                  <p:cond evt="onClick" delay="0">
                    <p:tgtEl>
                      <p:spTgt spid="1267"/>
                    </p:tgtEl>
                  </p:cond>
                </p:stCondLst>
                <p:endSync evt="end" delay="0">
                  <p:rtn val="all"/>
                </p:endSync>
                <p:childTnLst>
                  <p:par>
                    <p:cTn id="6559" fill="hold">
                      <p:stCondLst>
                        <p:cond delay="0"/>
                      </p:stCondLst>
                      <p:childTnLst>
                        <p:par>
                          <p:cTn id="6560" fill="hold">
                            <p:stCondLst>
                              <p:cond delay="0"/>
                            </p:stCondLst>
                            <p:childTnLst>
                              <p:par>
                                <p:cTn id="6561" presetID="1" presetClass="exit" presetSubtype="0" fill="hold" grpId="1" nodeType="clickEffect">
                                  <p:stCondLst>
                                    <p:cond delay="0"/>
                                  </p:stCondLst>
                                  <p:childTnLst>
                                    <p:set>
                                      <p:cBhvr>
                                        <p:cTn id="6562" dur="1" fill="hold">
                                          <p:stCondLst>
                                            <p:cond delay="0"/>
                                          </p:stCondLst>
                                        </p:cTn>
                                        <p:tgtEl>
                                          <p:spTgt spid="1267"/>
                                        </p:tgtEl>
                                        <p:attrNameLst>
                                          <p:attrName>style.visibility</p:attrName>
                                        </p:attrNameLst>
                                      </p:cBhvr>
                                      <p:to>
                                        <p:strVal val="hidden"/>
                                      </p:to>
                                    </p:set>
                                  </p:childTnLst>
                                </p:cTn>
                              </p:par>
                            </p:childTnLst>
                          </p:cTn>
                        </p:par>
                      </p:childTnLst>
                    </p:cTn>
                  </p:par>
                </p:childTnLst>
              </p:cTn>
              <p:nextCondLst>
                <p:cond evt="onClick" delay="0">
                  <p:tgtEl>
                    <p:spTgt spid="1267"/>
                  </p:tgtEl>
                </p:cond>
              </p:nextCondLst>
            </p:seq>
            <p:seq concurrent="1" nextAc="seek">
              <p:cTn id="6563" restart="whenNotActive" fill="hold" evtFilter="cancelBubble" nodeType="interactiveSeq">
                <p:stCondLst>
                  <p:cond evt="onClick" delay="0">
                    <p:tgtEl>
                      <p:spTgt spid="1268"/>
                    </p:tgtEl>
                  </p:cond>
                </p:stCondLst>
                <p:endSync evt="end" delay="0">
                  <p:rtn val="all"/>
                </p:endSync>
                <p:childTnLst>
                  <p:par>
                    <p:cTn id="6564" fill="hold">
                      <p:stCondLst>
                        <p:cond delay="0"/>
                      </p:stCondLst>
                      <p:childTnLst>
                        <p:par>
                          <p:cTn id="6565" fill="hold">
                            <p:stCondLst>
                              <p:cond delay="0"/>
                            </p:stCondLst>
                            <p:childTnLst>
                              <p:par>
                                <p:cTn id="6566" presetID="1" presetClass="entr" presetSubtype="0" fill="hold" grpId="0" nodeType="clickEffect">
                                  <p:stCondLst>
                                    <p:cond delay="0"/>
                                  </p:stCondLst>
                                  <p:childTnLst>
                                    <p:set>
                                      <p:cBhvr>
                                        <p:cTn id="6567" dur="1" fill="hold">
                                          <p:stCondLst>
                                            <p:cond delay="0"/>
                                          </p:stCondLst>
                                        </p:cTn>
                                        <p:tgtEl>
                                          <p:spTgt spid="1269"/>
                                        </p:tgtEl>
                                        <p:attrNameLst>
                                          <p:attrName>style.visibility</p:attrName>
                                        </p:attrNameLst>
                                      </p:cBhvr>
                                      <p:to>
                                        <p:strVal val="visible"/>
                                      </p:to>
                                    </p:set>
                                  </p:childTnLst>
                                </p:cTn>
                              </p:par>
                            </p:childTnLst>
                          </p:cTn>
                        </p:par>
                      </p:childTnLst>
                    </p:cTn>
                  </p:par>
                </p:childTnLst>
              </p:cTn>
              <p:nextCondLst>
                <p:cond evt="onClick" delay="0">
                  <p:tgtEl>
                    <p:spTgt spid="1268"/>
                  </p:tgtEl>
                </p:cond>
              </p:nextCondLst>
            </p:seq>
            <p:seq concurrent="1" nextAc="seek">
              <p:cTn id="6568" restart="whenNotActive" fill="hold" evtFilter="cancelBubble" nodeType="interactiveSeq">
                <p:stCondLst>
                  <p:cond evt="onClick" delay="0">
                    <p:tgtEl>
                      <p:spTgt spid="1269"/>
                    </p:tgtEl>
                  </p:cond>
                </p:stCondLst>
                <p:endSync evt="end" delay="0">
                  <p:rtn val="all"/>
                </p:endSync>
                <p:childTnLst>
                  <p:par>
                    <p:cTn id="6569" fill="hold">
                      <p:stCondLst>
                        <p:cond delay="0"/>
                      </p:stCondLst>
                      <p:childTnLst>
                        <p:par>
                          <p:cTn id="6570" fill="hold">
                            <p:stCondLst>
                              <p:cond delay="0"/>
                            </p:stCondLst>
                            <p:childTnLst>
                              <p:par>
                                <p:cTn id="6571" presetID="1" presetClass="entr" presetSubtype="0" fill="hold" grpId="0" nodeType="clickEffect">
                                  <p:stCondLst>
                                    <p:cond delay="0"/>
                                  </p:stCondLst>
                                  <p:childTnLst>
                                    <p:set>
                                      <p:cBhvr>
                                        <p:cTn id="6572" dur="1" fill="hold">
                                          <p:stCondLst>
                                            <p:cond delay="0"/>
                                          </p:stCondLst>
                                        </p:cTn>
                                        <p:tgtEl>
                                          <p:spTgt spid="1270"/>
                                        </p:tgtEl>
                                        <p:attrNameLst>
                                          <p:attrName>style.visibility</p:attrName>
                                        </p:attrNameLst>
                                      </p:cBhvr>
                                      <p:to>
                                        <p:strVal val="visible"/>
                                      </p:to>
                                    </p:set>
                                  </p:childTnLst>
                                </p:cTn>
                              </p:par>
                              <p:par>
                                <p:cTn id="6573" presetID="1" presetClass="exit" presetSubtype="0" fill="hold" grpId="1" nodeType="withEffect">
                                  <p:stCondLst>
                                    <p:cond delay="0"/>
                                  </p:stCondLst>
                                  <p:childTnLst>
                                    <p:set>
                                      <p:cBhvr>
                                        <p:cTn id="6574" dur="1" fill="hold">
                                          <p:stCondLst>
                                            <p:cond delay="0"/>
                                          </p:stCondLst>
                                        </p:cTn>
                                        <p:tgtEl>
                                          <p:spTgt spid="1269"/>
                                        </p:tgtEl>
                                        <p:attrNameLst>
                                          <p:attrName>style.visibility</p:attrName>
                                        </p:attrNameLst>
                                      </p:cBhvr>
                                      <p:to>
                                        <p:strVal val="hidden"/>
                                      </p:to>
                                    </p:set>
                                  </p:childTnLst>
                                </p:cTn>
                              </p:par>
                            </p:childTnLst>
                          </p:cTn>
                        </p:par>
                      </p:childTnLst>
                    </p:cTn>
                  </p:par>
                </p:childTnLst>
              </p:cTn>
              <p:nextCondLst>
                <p:cond evt="onClick" delay="0">
                  <p:tgtEl>
                    <p:spTgt spid="1269"/>
                  </p:tgtEl>
                </p:cond>
              </p:nextCondLst>
            </p:seq>
            <p:seq concurrent="1" nextAc="seek">
              <p:cTn id="6575" restart="whenNotActive" fill="hold" evtFilter="cancelBubble" nodeType="interactiveSeq">
                <p:stCondLst>
                  <p:cond evt="onClick" delay="0">
                    <p:tgtEl>
                      <p:spTgt spid="1270"/>
                    </p:tgtEl>
                  </p:cond>
                </p:stCondLst>
                <p:endSync evt="end" delay="0">
                  <p:rtn val="all"/>
                </p:endSync>
                <p:childTnLst>
                  <p:par>
                    <p:cTn id="6576" fill="hold">
                      <p:stCondLst>
                        <p:cond delay="0"/>
                      </p:stCondLst>
                      <p:childTnLst>
                        <p:par>
                          <p:cTn id="6577" fill="hold">
                            <p:stCondLst>
                              <p:cond delay="0"/>
                            </p:stCondLst>
                            <p:childTnLst>
                              <p:par>
                                <p:cTn id="6578" presetID="1" presetClass="entr" presetSubtype="0" fill="hold" grpId="0" nodeType="clickEffect">
                                  <p:stCondLst>
                                    <p:cond delay="0"/>
                                  </p:stCondLst>
                                  <p:childTnLst>
                                    <p:set>
                                      <p:cBhvr>
                                        <p:cTn id="6579" dur="1" fill="hold">
                                          <p:stCondLst>
                                            <p:cond delay="0"/>
                                          </p:stCondLst>
                                        </p:cTn>
                                        <p:tgtEl>
                                          <p:spTgt spid="1271"/>
                                        </p:tgtEl>
                                        <p:attrNameLst>
                                          <p:attrName>style.visibility</p:attrName>
                                        </p:attrNameLst>
                                      </p:cBhvr>
                                      <p:to>
                                        <p:strVal val="visible"/>
                                      </p:to>
                                    </p:set>
                                  </p:childTnLst>
                                </p:cTn>
                              </p:par>
                              <p:par>
                                <p:cTn id="6580" presetID="1" presetClass="exit" presetSubtype="0" fill="hold" grpId="1" nodeType="withEffect">
                                  <p:stCondLst>
                                    <p:cond delay="0"/>
                                  </p:stCondLst>
                                  <p:childTnLst>
                                    <p:set>
                                      <p:cBhvr>
                                        <p:cTn id="6581" dur="1" fill="hold">
                                          <p:stCondLst>
                                            <p:cond delay="0"/>
                                          </p:stCondLst>
                                        </p:cTn>
                                        <p:tgtEl>
                                          <p:spTgt spid="1270"/>
                                        </p:tgtEl>
                                        <p:attrNameLst>
                                          <p:attrName>style.visibility</p:attrName>
                                        </p:attrNameLst>
                                      </p:cBhvr>
                                      <p:to>
                                        <p:strVal val="hidden"/>
                                      </p:to>
                                    </p:set>
                                  </p:childTnLst>
                                </p:cTn>
                              </p:par>
                            </p:childTnLst>
                          </p:cTn>
                        </p:par>
                      </p:childTnLst>
                    </p:cTn>
                  </p:par>
                </p:childTnLst>
              </p:cTn>
              <p:nextCondLst>
                <p:cond evt="onClick" delay="0">
                  <p:tgtEl>
                    <p:spTgt spid="1270"/>
                  </p:tgtEl>
                </p:cond>
              </p:nextCondLst>
            </p:seq>
            <p:seq concurrent="1" nextAc="seek">
              <p:cTn id="6582" restart="whenNotActive" fill="hold" evtFilter="cancelBubble" nodeType="interactiveSeq">
                <p:stCondLst>
                  <p:cond evt="onClick" delay="0">
                    <p:tgtEl>
                      <p:spTgt spid="1271"/>
                    </p:tgtEl>
                  </p:cond>
                </p:stCondLst>
                <p:endSync evt="end" delay="0">
                  <p:rtn val="all"/>
                </p:endSync>
                <p:childTnLst>
                  <p:par>
                    <p:cTn id="6583" fill="hold">
                      <p:stCondLst>
                        <p:cond delay="0"/>
                      </p:stCondLst>
                      <p:childTnLst>
                        <p:par>
                          <p:cTn id="6584" fill="hold">
                            <p:stCondLst>
                              <p:cond delay="0"/>
                            </p:stCondLst>
                            <p:childTnLst>
                              <p:par>
                                <p:cTn id="6585" presetID="1" presetClass="entr" presetSubtype="0" fill="hold" grpId="0" nodeType="clickEffect">
                                  <p:stCondLst>
                                    <p:cond delay="0"/>
                                  </p:stCondLst>
                                  <p:childTnLst>
                                    <p:set>
                                      <p:cBhvr>
                                        <p:cTn id="6586" dur="1" fill="hold">
                                          <p:stCondLst>
                                            <p:cond delay="0"/>
                                          </p:stCondLst>
                                        </p:cTn>
                                        <p:tgtEl>
                                          <p:spTgt spid="1272"/>
                                        </p:tgtEl>
                                        <p:attrNameLst>
                                          <p:attrName>style.visibility</p:attrName>
                                        </p:attrNameLst>
                                      </p:cBhvr>
                                      <p:to>
                                        <p:strVal val="visible"/>
                                      </p:to>
                                    </p:set>
                                  </p:childTnLst>
                                </p:cTn>
                              </p:par>
                              <p:par>
                                <p:cTn id="6587" presetID="1" presetClass="exit" presetSubtype="0" fill="hold" grpId="1" nodeType="withEffect">
                                  <p:stCondLst>
                                    <p:cond delay="0"/>
                                  </p:stCondLst>
                                  <p:childTnLst>
                                    <p:set>
                                      <p:cBhvr>
                                        <p:cTn id="6588" dur="1" fill="hold">
                                          <p:stCondLst>
                                            <p:cond delay="0"/>
                                          </p:stCondLst>
                                        </p:cTn>
                                        <p:tgtEl>
                                          <p:spTgt spid="1271"/>
                                        </p:tgtEl>
                                        <p:attrNameLst>
                                          <p:attrName>style.visibility</p:attrName>
                                        </p:attrNameLst>
                                      </p:cBhvr>
                                      <p:to>
                                        <p:strVal val="hidden"/>
                                      </p:to>
                                    </p:set>
                                  </p:childTnLst>
                                </p:cTn>
                              </p:par>
                            </p:childTnLst>
                          </p:cTn>
                        </p:par>
                      </p:childTnLst>
                    </p:cTn>
                  </p:par>
                </p:childTnLst>
              </p:cTn>
              <p:nextCondLst>
                <p:cond evt="onClick" delay="0">
                  <p:tgtEl>
                    <p:spTgt spid="1271"/>
                  </p:tgtEl>
                </p:cond>
              </p:nextCondLst>
            </p:seq>
            <p:seq concurrent="1" nextAc="seek">
              <p:cTn id="6589" restart="whenNotActive" fill="hold" evtFilter="cancelBubble" nodeType="interactiveSeq">
                <p:stCondLst>
                  <p:cond evt="onClick" delay="0">
                    <p:tgtEl>
                      <p:spTgt spid="1272"/>
                    </p:tgtEl>
                  </p:cond>
                </p:stCondLst>
                <p:endSync evt="end" delay="0">
                  <p:rtn val="all"/>
                </p:endSync>
                <p:childTnLst>
                  <p:par>
                    <p:cTn id="6590" fill="hold">
                      <p:stCondLst>
                        <p:cond delay="0"/>
                      </p:stCondLst>
                      <p:childTnLst>
                        <p:par>
                          <p:cTn id="6591" fill="hold">
                            <p:stCondLst>
                              <p:cond delay="0"/>
                            </p:stCondLst>
                            <p:childTnLst>
                              <p:par>
                                <p:cTn id="6592" presetID="1" presetClass="exit" presetSubtype="0" fill="hold" grpId="1" nodeType="clickEffect">
                                  <p:stCondLst>
                                    <p:cond delay="0"/>
                                  </p:stCondLst>
                                  <p:childTnLst>
                                    <p:set>
                                      <p:cBhvr>
                                        <p:cTn id="6593" dur="1" fill="hold">
                                          <p:stCondLst>
                                            <p:cond delay="0"/>
                                          </p:stCondLst>
                                        </p:cTn>
                                        <p:tgtEl>
                                          <p:spTgt spid="1272"/>
                                        </p:tgtEl>
                                        <p:attrNameLst>
                                          <p:attrName>style.visibility</p:attrName>
                                        </p:attrNameLst>
                                      </p:cBhvr>
                                      <p:to>
                                        <p:strVal val="hidden"/>
                                      </p:to>
                                    </p:set>
                                  </p:childTnLst>
                                </p:cTn>
                              </p:par>
                            </p:childTnLst>
                          </p:cTn>
                        </p:par>
                      </p:childTnLst>
                    </p:cTn>
                  </p:par>
                </p:childTnLst>
              </p:cTn>
              <p:nextCondLst>
                <p:cond evt="onClick" delay="0">
                  <p:tgtEl>
                    <p:spTgt spid="1272"/>
                  </p:tgtEl>
                </p:cond>
              </p:nextCondLst>
            </p:seq>
            <p:seq concurrent="1" nextAc="seek">
              <p:cTn id="6594" restart="whenNotActive" fill="hold" evtFilter="cancelBubble" nodeType="interactiveSeq">
                <p:stCondLst>
                  <p:cond evt="onClick" delay="0">
                    <p:tgtEl>
                      <p:spTgt spid="1273"/>
                    </p:tgtEl>
                  </p:cond>
                </p:stCondLst>
                <p:endSync evt="end" delay="0">
                  <p:rtn val="all"/>
                </p:endSync>
                <p:childTnLst>
                  <p:par>
                    <p:cTn id="6595" fill="hold">
                      <p:stCondLst>
                        <p:cond delay="0"/>
                      </p:stCondLst>
                      <p:childTnLst>
                        <p:par>
                          <p:cTn id="6596" fill="hold">
                            <p:stCondLst>
                              <p:cond delay="0"/>
                            </p:stCondLst>
                            <p:childTnLst>
                              <p:par>
                                <p:cTn id="6597" presetID="1" presetClass="entr" presetSubtype="0" fill="hold" grpId="0" nodeType="clickEffect">
                                  <p:stCondLst>
                                    <p:cond delay="0"/>
                                  </p:stCondLst>
                                  <p:childTnLst>
                                    <p:set>
                                      <p:cBhvr>
                                        <p:cTn id="6598" dur="1" fill="hold">
                                          <p:stCondLst>
                                            <p:cond delay="0"/>
                                          </p:stCondLst>
                                        </p:cTn>
                                        <p:tgtEl>
                                          <p:spTgt spid="1274"/>
                                        </p:tgtEl>
                                        <p:attrNameLst>
                                          <p:attrName>style.visibility</p:attrName>
                                        </p:attrNameLst>
                                      </p:cBhvr>
                                      <p:to>
                                        <p:strVal val="visible"/>
                                      </p:to>
                                    </p:set>
                                  </p:childTnLst>
                                </p:cTn>
                              </p:par>
                            </p:childTnLst>
                          </p:cTn>
                        </p:par>
                      </p:childTnLst>
                    </p:cTn>
                  </p:par>
                </p:childTnLst>
              </p:cTn>
              <p:nextCondLst>
                <p:cond evt="onClick" delay="0">
                  <p:tgtEl>
                    <p:spTgt spid="1273"/>
                  </p:tgtEl>
                </p:cond>
              </p:nextCondLst>
            </p:seq>
            <p:seq concurrent="1" nextAc="seek">
              <p:cTn id="6599" restart="whenNotActive" fill="hold" evtFilter="cancelBubble" nodeType="interactiveSeq">
                <p:stCondLst>
                  <p:cond evt="onClick" delay="0">
                    <p:tgtEl>
                      <p:spTgt spid="1274"/>
                    </p:tgtEl>
                  </p:cond>
                </p:stCondLst>
                <p:endSync evt="end" delay="0">
                  <p:rtn val="all"/>
                </p:endSync>
                <p:childTnLst>
                  <p:par>
                    <p:cTn id="6600" fill="hold">
                      <p:stCondLst>
                        <p:cond delay="0"/>
                      </p:stCondLst>
                      <p:childTnLst>
                        <p:par>
                          <p:cTn id="6601" fill="hold">
                            <p:stCondLst>
                              <p:cond delay="0"/>
                            </p:stCondLst>
                            <p:childTnLst>
                              <p:par>
                                <p:cTn id="6602" presetID="1" presetClass="entr" presetSubtype="0" fill="hold" grpId="0" nodeType="clickEffect">
                                  <p:stCondLst>
                                    <p:cond delay="0"/>
                                  </p:stCondLst>
                                  <p:childTnLst>
                                    <p:set>
                                      <p:cBhvr>
                                        <p:cTn id="6603" dur="1" fill="hold">
                                          <p:stCondLst>
                                            <p:cond delay="0"/>
                                          </p:stCondLst>
                                        </p:cTn>
                                        <p:tgtEl>
                                          <p:spTgt spid="1275"/>
                                        </p:tgtEl>
                                        <p:attrNameLst>
                                          <p:attrName>style.visibility</p:attrName>
                                        </p:attrNameLst>
                                      </p:cBhvr>
                                      <p:to>
                                        <p:strVal val="visible"/>
                                      </p:to>
                                    </p:set>
                                  </p:childTnLst>
                                </p:cTn>
                              </p:par>
                              <p:par>
                                <p:cTn id="6604" presetID="1" presetClass="exit" presetSubtype="0" fill="hold" grpId="1" nodeType="withEffect">
                                  <p:stCondLst>
                                    <p:cond delay="0"/>
                                  </p:stCondLst>
                                  <p:childTnLst>
                                    <p:set>
                                      <p:cBhvr>
                                        <p:cTn id="6605" dur="1" fill="hold">
                                          <p:stCondLst>
                                            <p:cond delay="0"/>
                                          </p:stCondLst>
                                        </p:cTn>
                                        <p:tgtEl>
                                          <p:spTgt spid="1274"/>
                                        </p:tgtEl>
                                        <p:attrNameLst>
                                          <p:attrName>style.visibility</p:attrName>
                                        </p:attrNameLst>
                                      </p:cBhvr>
                                      <p:to>
                                        <p:strVal val="hidden"/>
                                      </p:to>
                                    </p:set>
                                  </p:childTnLst>
                                </p:cTn>
                              </p:par>
                            </p:childTnLst>
                          </p:cTn>
                        </p:par>
                      </p:childTnLst>
                    </p:cTn>
                  </p:par>
                </p:childTnLst>
              </p:cTn>
              <p:nextCondLst>
                <p:cond evt="onClick" delay="0">
                  <p:tgtEl>
                    <p:spTgt spid="1274"/>
                  </p:tgtEl>
                </p:cond>
              </p:nextCondLst>
            </p:seq>
            <p:seq concurrent="1" nextAc="seek">
              <p:cTn id="6606" restart="whenNotActive" fill="hold" evtFilter="cancelBubble" nodeType="interactiveSeq">
                <p:stCondLst>
                  <p:cond evt="onClick" delay="0">
                    <p:tgtEl>
                      <p:spTgt spid="1275"/>
                    </p:tgtEl>
                  </p:cond>
                </p:stCondLst>
                <p:endSync evt="end" delay="0">
                  <p:rtn val="all"/>
                </p:endSync>
                <p:childTnLst>
                  <p:par>
                    <p:cTn id="6607" fill="hold">
                      <p:stCondLst>
                        <p:cond delay="0"/>
                      </p:stCondLst>
                      <p:childTnLst>
                        <p:par>
                          <p:cTn id="6608" fill="hold">
                            <p:stCondLst>
                              <p:cond delay="0"/>
                            </p:stCondLst>
                            <p:childTnLst>
                              <p:par>
                                <p:cTn id="6609" presetID="1" presetClass="entr" presetSubtype="0" fill="hold" grpId="0" nodeType="clickEffect">
                                  <p:stCondLst>
                                    <p:cond delay="0"/>
                                  </p:stCondLst>
                                  <p:childTnLst>
                                    <p:set>
                                      <p:cBhvr>
                                        <p:cTn id="6610" dur="1" fill="hold">
                                          <p:stCondLst>
                                            <p:cond delay="0"/>
                                          </p:stCondLst>
                                        </p:cTn>
                                        <p:tgtEl>
                                          <p:spTgt spid="1276"/>
                                        </p:tgtEl>
                                        <p:attrNameLst>
                                          <p:attrName>style.visibility</p:attrName>
                                        </p:attrNameLst>
                                      </p:cBhvr>
                                      <p:to>
                                        <p:strVal val="visible"/>
                                      </p:to>
                                    </p:set>
                                  </p:childTnLst>
                                </p:cTn>
                              </p:par>
                              <p:par>
                                <p:cTn id="6611" presetID="1" presetClass="exit" presetSubtype="0" fill="hold" grpId="1" nodeType="withEffect">
                                  <p:stCondLst>
                                    <p:cond delay="0"/>
                                  </p:stCondLst>
                                  <p:childTnLst>
                                    <p:set>
                                      <p:cBhvr>
                                        <p:cTn id="6612" dur="1" fill="hold">
                                          <p:stCondLst>
                                            <p:cond delay="0"/>
                                          </p:stCondLst>
                                        </p:cTn>
                                        <p:tgtEl>
                                          <p:spTgt spid="1275"/>
                                        </p:tgtEl>
                                        <p:attrNameLst>
                                          <p:attrName>style.visibility</p:attrName>
                                        </p:attrNameLst>
                                      </p:cBhvr>
                                      <p:to>
                                        <p:strVal val="hidden"/>
                                      </p:to>
                                    </p:set>
                                  </p:childTnLst>
                                </p:cTn>
                              </p:par>
                            </p:childTnLst>
                          </p:cTn>
                        </p:par>
                      </p:childTnLst>
                    </p:cTn>
                  </p:par>
                </p:childTnLst>
              </p:cTn>
              <p:nextCondLst>
                <p:cond evt="onClick" delay="0">
                  <p:tgtEl>
                    <p:spTgt spid="1275"/>
                  </p:tgtEl>
                </p:cond>
              </p:nextCondLst>
            </p:seq>
            <p:seq concurrent="1" nextAc="seek">
              <p:cTn id="6613" restart="whenNotActive" fill="hold" evtFilter="cancelBubble" nodeType="interactiveSeq">
                <p:stCondLst>
                  <p:cond evt="onClick" delay="0">
                    <p:tgtEl>
                      <p:spTgt spid="1276"/>
                    </p:tgtEl>
                  </p:cond>
                </p:stCondLst>
                <p:endSync evt="end" delay="0">
                  <p:rtn val="all"/>
                </p:endSync>
                <p:childTnLst>
                  <p:par>
                    <p:cTn id="6614" fill="hold">
                      <p:stCondLst>
                        <p:cond delay="0"/>
                      </p:stCondLst>
                      <p:childTnLst>
                        <p:par>
                          <p:cTn id="6615" fill="hold">
                            <p:stCondLst>
                              <p:cond delay="0"/>
                            </p:stCondLst>
                            <p:childTnLst>
                              <p:par>
                                <p:cTn id="6616" presetID="1" presetClass="entr" presetSubtype="0" fill="hold" grpId="0" nodeType="clickEffect">
                                  <p:stCondLst>
                                    <p:cond delay="0"/>
                                  </p:stCondLst>
                                  <p:childTnLst>
                                    <p:set>
                                      <p:cBhvr>
                                        <p:cTn id="6617" dur="1" fill="hold">
                                          <p:stCondLst>
                                            <p:cond delay="0"/>
                                          </p:stCondLst>
                                        </p:cTn>
                                        <p:tgtEl>
                                          <p:spTgt spid="1277"/>
                                        </p:tgtEl>
                                        <p:attrNameLst>
                                          <p:attrName>style.visibility</p:attrName>
                                        </p:attrNameLst>
                                      </p:cBhvr>
                                      <p:to>
                                        <p:strVal val="visible"/>
                                      </p:to>
                                    </p:set>
                                  </p:childTnLst>
                                </p:cTn>
                              </p:par>
                              <p:par>
                                <p:cTn id="6618" presetID="1" presetClass="exit" presetSubtype="0" fill="hold" grpId="1" nodeType="withEffect">
                                  <p:stCondLst>
                                    <p:cond delay="0"/>
                                  </p:stCondLst>
                                  <p:childTnLst>
                                    <p:set>
                                      <p:cBhvr>
                                        <p:cTn id="6619" dur="1" fill="hold">
                                          <p:stCondLst>
                                            <p:cond delay="0"/>
                                          </p:stCondLst>
                                        </p:cTn>
                                        <p:tgtEl>
                                          <p:spTgt spid="1276"/>
                                        </p:tgtEl>
                                        <p:attrNameLst>
                                          <p:attrName>style.visibility</p:attrName>
                                        </p:attrNameLst>
                                      </p:cBhvr>
                                      <p:to>
                                        <p:strVal val="hidden"/>
                                      </p:to>
                                    </p:set>
                                  </p:childTnLst>
                                </p:cTn>
                              </p:par>
                            </p:childTnLst>
                          </p:cTn>
                        </p:par>
                      </p:childTnLst>
                    </p:cTn>
                  </p:par>
                </p:childTnLst>
              </p:cTn>
              <p:nextCondLst>
                <p:cond evt="onClick" delay="0">
                  <p:tgtEl>
                    <p:spTgt spid="1276"/>
                  </p:tgtEl>
                </p:cond>
              </p:nextCondLst>
            </p:seq>
            <p:seq concurrent="1" nextAc="seek">
              <p:cTn id="6620" restart="whenNotActive" fill="hold" evtFilter="cancelBubble" nodeType="interactiveSeq">
                <p:stCondLst>
                  <p:cond evt="onClick" delay="0">
                    <p:tgtEl>
                      <p:spTgt spid="1277"/>
                    </p:tgtEl>
                  </p:cond>
                </p:stCondLst>
                <p:endSync evt="end" delay="0">
                  <p:rtn val="all"/>
                </p:endSync>
                <p:childTnLst>
                  <p:par>
                    <p:cTn id="6621" fill="hold">
                      <p:stCondLst>
                        <p:cond delay="0"/>
                      </p:stCondLst>
                      <p:childTnLst>
                        <p:par>
                          <p:cTn id="6622" fill="hold">
                            <p:stCondLst>
                              <p:cond delay="0"/>
                            </p:stCondLst>
                            <p:childTnLst>
                              <p:par>
                                <p:cTn id="6623" presetID="1" presetClass="exit" presetSubtype="0" fill="hold" grpId="1" nodeType="clickEffect">
                                  <p:stCondLst>
                                    <p:cond delay="0"/>
                                  </p:stCondLst>
                                  <p:childTnLst>
                                    <p:set>
                                      <p:cBhvr>
                                        <p:cTn id="6624" dur="1" fill="hold">
                                          <p:stCondLst>
                                            <p:cond delay="0"/>
                                          </p:stCondLst>
                                        </p:cTn>
                                        <p:tgtEl>
                                          <p:spTgt spid="1277"/>
                                        </p:tgtEl>
                                        <p:attrNameLst>
                                          <p:attrName>style.visibility</p:attrName>
                                        </p:attrNameLst>
                                      </p:cBhvr>
                                      <p:to>
                                        <p:strVal val="hidden"/>
                                      </p:to>
                                    </p:set>
                                  </p:childTnLst>
                                </p:cTn>
                              </p:par>
                            </p:childTnLst>
                          </p:cTn>
                        </p:par>
                      </p:childTnLst>
                    </p:cTn>
                  </p:par>
                </p:childTnLst>
              </p:cTn>
              <p:nextCondLst>
                <p:cond evt="onClick" delay="0">
                  <p:tgtEl>
                    <p:spTgt spid="1277"/>
                  </p:tgtEl>
                </p:cond>
              </p:nextCondLst>
            </p:seq>
            <p:seq concurrent="1" nextAc="seek">
              <p:cTn id="6625" restart="whenNotActive" fill="hold" evtFilter="cancelBubble" nodeType="interactiveSeq">
                <p:stCondLst>
                  <p:cond evt="onClick" delay="0">
                    <p:tgtEl>
                      <p:spTgt spid="1278"/>
                    </p:tgtEl>
                  </p:cond>
                </p:stCondLst>
                <p:endSync evt="end" delay="0">
                  <p:rtn val="all"/>
                </p:endSync>
                <p:childTnLst>
                  <p:par>
                    <p:cTn id="6626" fill="hold">
                      <p:stCondLst>
                        <p:cond delay="0"/>
                      </p:stCondLst>
                      <p:childTnLst>
                        <p:par>
                          <p:cTn id="6627" fill="hold">
                            <p:stCondLst>
                              <p:cond delay="0"/>
                            </p:stCondLst>
                            <p:childTnLst>
                              <p:par>
                                <p:cTn id="6628" presetID="1" presetClass="entr" presetSubtype="0" fill="hold" grpId="0" nodeType="clickEffect">
                                  <p:stCondLst>
                                    <p:cond delay="0"/>
                                  </p:stCondLst>
                                  <p:childTnLst>
                                    <p:set>
                                      <p:cBhvr>
                                        <p:cTn id="6629" dur="1" fill="hold">
                                          <p:stCondLst>
                                            <p:cond delay="0"/>
                                          </p:stCondLst>
                                        </p:cTn>
                                        <p:tgtEl>
                                          <p:spTgt spid="1279"/>
                                        </p:tgtEl>
                                        <p:attrNameLst>
                                          <p:attrName>style.visibility</p:attrName>
                                        </p:attrNameLst>
                                      </p:cBhvr>
                                      <p:to>
                                        <p:strVal val="visible"/>
                                      </p:to>
                                    </p:set>
                                  </p:childTnLst>
                                </p:cTn>
                              </p:par>
                            </p:childTnLst>
                          </p:cTn>
                        </p:par>
                      </p:childTnLst>
                    </p:cTn>
                  </p:par>
                </p:childTnLst>
              </p:cTn>
              <p:nextCondLst>
                <p:cond evt="onClick" delay="0">
                  <p:tgtEl>
                    <p:spTgt spid="1278"/>
                  </p:tgtEl>
                </p:cond>
              </p:nextCondLst>
            </p:seq>
            <p:seq concurrent="1" nextAc="seek">
              <p:cTn id="6630" restart="whenNotActive" fill="hold" evtFilter="cancelBubble" nodeType="interactiveSeq">
                <p:stCondLst>
                  <p:cond evt="onClick" delay="0">
                    <p:tgtEl>
                      <p:spTgt spid="1279"/>
                    </p:tgtEl>
                  </p:cond>
                </p:stCondLst>
                <p:endSync evt="end" delay="0">
                  <p:rtn val="all"/>
                </p:endSync>
                <p:childTnLst>
                  <p:par>
                    <p:cTn id="6631" fill="hold">
                      <p:stCondLst>
                        <p:cond delay="0"/>
                      </p:stCondLst>
                      <p:childTnLst>
                        <p:par>
                          <p:cTn id="6632" fill="hold">
                            <p:stCondLst>
                              <p:cond delay="0"/>
                            </p:stCondLst>
                            <p:childTnLst>
                              <p:par>
                                <p:cTn id="6633" presetID="1" presetClass="entr" presetSubtype="0" fill="hold" grpId="0" nodeType="clickEffect">
                                  <p:stCondLst>
                                    <p:cond delay="0"/>
                                  </p:stCondLst>
                                  <p:childTnLst>
                                    <p:set>
                                      <p:cBhvr>
                                        <p:cTn id="6634" dur="1" fill="hold">
                                          <p:stCondLst>
                                            <p:cond delay="0"/>
                                          </p:stCondLst>
                                        </p:cTn>
                                        <p:tgtEl>
                                          <p:spTgt spid="1280"/>
                                        </p:tgtEl>
                                        <p:attrNameLst>
                                          <p:attrName>style.visibility</p:attrName>
                                        </p:attrNameLst>
                                      </p:cBhvr>
                                      <p:to>
                                        <p:strVal val="visible"/>
                                      </p:to>
                                    </p:set>
                                  </p:childTnLst>
                                </p:cTn>
                              </p:par>
                              <p:par>
                                <p:cTn id="6635" presetID="1" presetClass="exit" presetSubtype="0" fill="hold" grpId="1" nodeType="withEffect">
                                  <p:stCondLst>
                                    <p:cond delay="0"/>
                                  </p:stCondLst>
                                  <p:childTnLst>
                                    <p:set>
                                      <p:cBhvr>
                                        <p:cTn id="6636" dur="1" fill="hold">
                                          <p:stCondLst>
                                            <p:cond delay="0"/>
                                          </p:stCondLst>
                                        </p:cTn>
                                        <p:tgtEl>
                                          <p:spTgt spid="1279"/>
                                        </p:tgtEl>
                                        <p:attrNameLst>
                                          <p:attrName>style.visibility</p:attrName>
                                        </p:attrNameLst>
                                      </p:cBhvr>
                                      <p:to>
                                        <p:strVal val="hidden"/>
                                      </p:to>
                                    </p:set>
                                  </p:childTnLst>
                                </p:cTn>
                              </p:par>
                            </p:childTnLst>
                          </p:cTn>
                        </p:par>
                      </p:childTnLst>
                    </p:cTn>
                  </p:par>
                </p:childTnLst>
              </p:cTn>
              <p:nextCondLst>
                <p:cond evt="onClick" delay="0">
                  <p:tgtEl>
                    <p:spTgt spid="1279"/>
                  </p:tgtEl>
                </p:cond>
              </p:nextCondLst>
            </p:seq>
            <p:seq concurrent="1" nextAc="seek">
              <p:cTn id="6637" restart="whenNotActive" fill="hold" evtFilter="cancelBubble" nodeType="interactiveSeq">
                <p:stCondLst>
                  <p:cond evt="onClick" delay="0">
                    <p:tgtEl>
                      <p:spTgt spid="1280"/>
                    </p:tgtEl>
                  </p:cond>
                </p:stCondLst>
                <p:endSync evt="end" delay="0">
                  <p:rtn val="all"/>
                </p:endSync>
                <p:childTnLst>
                  <p:par>
                    <p:cTn id="6638" fill="hold">
                      <p:stCondLst>
                        <p:cond delay="0"/>
                      </p:stCondLst>
                      <p:childTnLst>
                        <p:par>
                          <p:cTn id="6639" fill="hold">
                            <p:stCondLst>
                              <p:cond delay="0"/>
                            </p:stCondLst>
                            <p:childTnLst>
                              <p:par>
                                <p:cTn id="6640" presetID="1" presetClass="entr" presetSubtype="0" fill="hold" grpId="0" nodeType="clickEffect">
                                  <p:stCondLst>
                                    <p:cond delay="0"/>
                                  </p:stCondLst>
                                  <p:childTnLst>
                                    <p:set>
                                      <p:cBhvr>
                                        <p:cTn id="6641" dur="1" fill="hold">
                                          <p:stCondLst>
                                            <p:cond delay="0"/>
                                          </p:stCondLst>
                                        </p:cTn>
                                        <p:tgtEl>
                                          <p:spTgt spid="1281"/>
                                        </p:tgtEl>
                                        <p:attrNameLst>
                                          <p:attrName>style.visibility</p:attrName>
                                        </p:attrNameLst>
                                      </p:cBhvr>
                                      <p:to>
                                        <p:strVal val="visible"/>
                                      </p:to>
                                    </p:set>
                                  </p:childTnLst>
                                </p:cTn>
                              </p:par>
                              <p:par>
                                <p:cTn id="6642" presetID="1" presetClass="exit" presetSubtype="0" fill="hold" grpId="1" nodeType="withEffect">
                                  <p:stCondLst>
                                    <p:cond delay="0"/>
                                  </p:stCondLst>
                                  <p:childTnLst>
                                    <p:set>
                                      <p:cBhvr>
                                        <p:cTn id="6643" dur="1" fill="hold">
                                          <p:stCondLst>
                                            <p:cond delay="0"/>
                                          </p:stCondLst>
                                        </p:cTn>
                                        <p:tgtEl>
                                          <p:spTgt spid="1280"/>
                                        </p:tgtEl>
                                        <p:attrNameLst>
                                          <p:attrName>style.visibility</p:attrName>
                                        </p:attrNameLst>
                                      </p:cBhvr>
                                      <p:to>
                                        <p:strVal val="hidden"/>
                                      </p:to>
                                    </p:set>
                                  </p:childTnLst>
                                </p:cTn>
                              </p:par>
                            </p:childTnLst>
                          </p:cTn>
                        </p:par>
                      </p:childTnLst>
                    </p:cTn>
                  </p:par>
                </p:childTnLst>
              </p:cTn>
              <p:nextCondLst>
                <p:cond evt="onClick" delay="0">
                  <p:tgtEl>
                    <p:spTgt spid="1280"/>
                  </p:tgtEl>
                </p:cond>
              </p:nextCondLst>
            </p:seq>
            <p:seq concurrent="1" nextAc="seek">
              <p:cTn id="6644" restart="whenNotActive" fill="hold" evtFilter="cancelBubble" nodeType="interactiveSeq">
                <p:stCondLst>
                  <p:cond evt="onClick" delay="0">
                    <p:tgtEl>
                      <p:spTgt spid="1281"/>
                    </p:tgtEl>
                  </p:cond>
                </p:stCondLst>
                <p:endSync evt="end" delay="0">
                  <p:rtn val="all"/>
                </p:endSync>
                <p:childTnLst>
                  <p:par>
                    <p:cTn id="6645" fill="hold">
                      <p:stCondLst>
                        <p:cond delay="0"/>
                      </p:stCondLst>
                      <p:childTnLst>
                        <p:par>
                          <p:cTn id="6646" fill="hold">
                            <p:stCondLst>
                              <p:cond delay="0"/>
                            </p:stCondLst>
                            <p:childTnLst>
                              <p:par>
                                <p:cTn id="6647" presetID="1" presetClass="entr" presetSubtype="0" fill="hold" grpId="0" nodeType="clickEffect">
                                  <p:stCondLst>
                                    <p:cond delay="0"/>
                                  </p:stCondLst>
                                  <p:childTnLst>
                                    <p:set>
                                      <p:cBhvr>
                                        <p:cTn id="6648" dur="1" fill="hold">
                                          <p:stCondLst>
                                            <p:cond delay="0"/>
                                          </p:stCondLst>
                                        </p:cTn>
                                        <p:tgtEl>
                                          <p:spTgt spid="1282"/>
                                        </p:tgtEl>
                                        <p:attrNameLst>
                                          <p:attrName>style.visibility</p:attrName>
                                        </p:attrNameLst>
                                      </p:cBhvr>
                                      <p:to>
                                        <p:strVal val="visible"/>
                                      </p:to>
                                    </p:set>
                                  </p:childTnLst>
                                </p:cTn>
                              </p:par>
                              <p:par>
                                <p:cTn id="6649" presetID="1" presetClass="exit" presetSubtype="0" fill="hold" grpId="1" nodeType="withEffect">
                                  <p:stCondLst>
                                    <p:cond delay="0"/>
                                  </p:stCondLst>
                                  <p:childTnLst>
                                    <p:set>
                                      <p:cBhvr>
                                        <p:cTn id="6650" dur="1" fill="hold">
                                          <p:stCondLst>
                                            <p:cond delay="0"/>
                                          </p:stCondLst>
                                        </p:cTn>
                                        <p:tgtEl>
                                          <p:spTgt spid="1281"/>
                                        </p:tgtEl>
                                        <p:attrNameLst>
                                          <p:attrName>style.visibility</p:attrName>
                                        </p:attrNameLst>
                                      </p:cBhvr>
                                      <p:to>
                                        <p:strVal val="hidden"/>
                                      </p:to>
                                    </p:set>
                                  </p:childTnLst>
                                </p:cTn>
                              </p:par>
                            </p:childTnLst>
                          </p:cTn>
                        </p:par>
                      </p:childTnLst>
                    </p:cTn>
                  </p:par>
                </p:childTnLst>
              </p:cTn>
              <p:nextCondLst>
                <p:cond evt="onClick" delay="0">
                  <p:tgtEl>
                    <p:spTgt spid="1281"/>
                  </p:tgtEl>
                </p:cond>
              </p:nextCondLst>
            </p:seq>
            <p:seq concurrent="1" nextAc="seek">
              <p:cTn id="6651" restart="whenNotActive" fill="hold" evtFilter="cancelBubble" nodeType="interactiveSeq">
                <p:stCondLst>
                  <p:cond evt="onClick" delay="0">
                    <p:tgtEl>
                      <p:spTgt spid="1282"/>
                    </p:tgtEl>
                  </p:cond>
                </p:stCondLst>
                <p:endSync evt="end" delay="0">
                  <p:rtn val="all"/>
                </p:endSync>
                <p:childTnLst>
                  <p:par>
                    <p:cTn id="6652" fill="hold">
                      <p:stCondLst>
                        <p:cond delay="0"/>
                      </p:stCondLst>
                      <p:childTnLst>
                        <p:par>
                          <p:cTn id="6653" fill="hold">
                            <p:stCondLst>
                              <p:cond delay="0"/>
                            </p:stCondLst>
                            <p:childTnLst>
                              <p:par>
                                <p:cTn id="6654" presetID="1" presetClass="exit" presetSubtype="0" fill="hold" grpId="1" nodeType="clickEffect">
                                  <p:stCondLst>
                                    <p:cond delay="0"/>
                                  </p:stCondLst>
                                  <p:childTnLst>
                                    <p:set>
                                      <p:cBhvr>
                                        <p:cTn id="6655" dur="1" fill="hold">
                                          <p:stCondLst>
                                            <p:cond delay="0"/>
                                          </p:stCondLst>
                                        </p:cTn>
                                        <p:tgtEl>
                                          <p:spTgt spid="1282"/>
                                        </p:tgtEl>
                                        <p:attrNameLst>
                                          <p:attrName>style.visibility</p:attrName>
                                        </p:attrNameLst>
                                      </p:cBhvr>
                                      <p:to>
                                        <p:strVal val="hidden"/>
                                      </p:to>
                                    </p:set>
                                  </p:childTnLst>
                                </p:cTn>
                              </p:par>
                            </p:childTnLst>
                          </p:cTn>
                        </p:par>
                      </p:childTnLst>
                    </p:cTn>
                  </p:par>
                </p:childTnLst>
              </p:cTn>
              <p:nextCondLst>
                <p:cond evt="onClick" delay="0">
                  <p:tgtEl>
                    <p:spTgt spid="1282"/>
                  </p:tgtEl>
                </p:cond>
              </p:nextCondLst>
            </p:seq>
            <p:seq concurrent="1" nextAc="seek">
              <p:cTn id="6656" restart="whenNotActive" fill="hold" evtFilter="cancelBubble" nodeType="interactiveSeq">
                <p:stCondLst>
                  <p:cond evt="onClick" delay="0">
                    <p:tgtEl>
                      <p:spTgt spid="1283"/>
                    </p:tgtEl>
                  </p:cond>
                </p:stCondLst>
                <p:endSync evt="end" delay="0">
                  <p:rtn val="all"/>
                </p:endSync>
                <p:childTnLst>
                  <p:par>
                    <p:cTn id="6657" fill="hold">
                      <p:stCondLst>
                        <p:cond delay="0"/>
                      </p:stCondLst>
                      <p:childTnLst>
                        <p:par>
                          <p:cTn id="6658" fill="hold">
                            <p:stCondLst>
                              <p:cond delay="0"/>
                            </p:stCondLst>
                            <p:childTnLst>
                              <p:par>
                                <p:cTn id="6659" presetID="1" presetClass="entr" presetSubtype="0" fill="hold" grpId="0" nodeType="clickEffect">
                                  <p:stCondLst>
                                    <p:cond delay="0"/>
                                  </p:stCondLst>
                                  <p:childTnLst>
                                    <p:set>
                                      <p:cBhvr>
                                        <p:cTn id="6660" dur="1" fill="hold">
                                          <p:stCondLst>
                                            <p:cond delay="0"/>
                                          </p:stCondLst>
                                        </p:cTn>
                                        <p:tgtEl>
                                          <p:spTgt spid="1284"/>
                                        </p:tgtEl>
                                        <p:attrNameLst>
                                          <p:attrName>style.visibility</p:attrName>
                                        </p:attrNameLst>
                                      </p:cBhvr>
                                      <p:to>
                                        <p:strVal val="visible"/>
                                      </p:to>
                                    </p:set>
                                  </p:childTnLst>
                                </p:cTn>
                              </p:par>
                            </p:childTnLst>
                          </p:cTn>
                        </p:par>
                      </p:childTnLst>
                    </p:cTn>
                  </p:par>
                </p:childTnLst>
              </p:cTn>
              <p:nextCondLst>
                <p:cond evt="onClick" delay="0">
                  <p:tgtEl>
                    <p:spTgt spid="1283"/>
                  </p:tgtEl>
                </p:cond>
              </p:nextCondLst>
            </p:seq>
            <p:seq concurrent="1" nextAc="seek">
              <p:cTn id="6661" restart="whenNotActive" fill="hold" evtFilter="cancelBubble" nodeType="interactiveSeq">
                <p:stCondLst>
                  <p:cond evt="onClick" delay="0">
                    <p:tgtEl>
                      <p:spTgt spid="1284"/>
                    </p:tgtEl>
                  </p:cond>
                </p:stCondLst>
                <p:endSync evt="end" delay="0">
                  <p:rtn val="all"/>
                </p:endSync>
                <p:childTnLst>
                  <p:par>
                    <p:cTn id="6662" fill="hold">
                      <p:stCondLst>
                        <p:cond delay="0"/>
                      </p:stCondLst>
                      <p:childTnLst>
                        <p:par>
                          <p:cTn id="6663" fill="hold">
                            <p:stCondLst>
                              <p:cond delay="0"/>
                            </p:stCondLst>
                            <p:childTnLst>
                              <p:par>
                                <p:cTn id="6664" presetID="1" presetClass="entr" presetSubtype="0" fill="hold" grpId="0" nodeType="clickEffect">
                                  <p:stCondLst>
                                    <p:cond delay="0"/>
                                  </p:stCondLst>
                                  <p:childTnLst>
                                    <p:set>
                                      <p:cBhvr>
                                        <p:cTn id="6665" dur="1" fill="hold">
                                          <p:stCondLst>
                                            <p:cond delay="0"/>
                                          </p:stCondLst>
                                        </p:cTn>
                                        <p:tgtEl>
                                          <p:spTgt spid="1285"/>
                                        </p:tgtEl>
                                        <p:attrNameLst>
                                          <p:attrName>style.visibility</p:attrName>
                                        </p:attrNameLst>
                                      </p:cBhvr>
                                      <p:to>
                                        <p:strVal val="visible"/>
                                      </p:to>
                                    </p:set>
                                  </p:childTnLst>
                                </p:cTn>
                              </p:par>
                              <p:par>
                                <p:cTn id="6666" presetID="1" presetClass="exit" presetSubtype="0" fill="hold" grpId="1" nodeType="withEffect">
                                  <p:stCondLst>
                                    <p:cond delay="0"/>
                                  </p:stCondLst>
                                  <p:childTnLst>
                                    <p:set>
                                      <p:cBhvr>
                                        <p:cTn id="6667" dur="1" fill="hold">
                                          <p:stCondLst>
                                            <p:cond delay="0"/>
                                          </p:stCondLst>
                                        </p:cTn>
                                        <p:tgtEl>
                                          <p:spTgt spid="1284"/>
                                        </p:tgtEl>
                                        <p:attrNameLst>
                                          <p:attrName>style.visibility</p:attrName>
                                        </p:attrNameLst>
                                      </p:cBhvr>
                                      <p:to>
                                        <p:strVal val="hidden"/>
                                      </p:to>
                                    </p:set>
                                  </p:childTnLst>
                                </p:cTn>
                              </p:par>
                            </p:childTnLst>
                          </p:cTn>
                        </p:par>
                      </p:childTnLst>
                    </p:cTn>
                  </p:par>
                </p:childTnLst>
              </p:cTn>
              <p:nextCondLst>
                <p:cond evt="onClick" delay="0">
                  <p:tgtEl>
                    <p:spTgt spid="1284"/>
                  </p:tgtEl>
                </p:cond>
              </p:nextCondLst>
            </p:seq>
            <p:seq concurrent="1" nextAc="seek">
              <p:cTn id="6668" restart="whenNotActive" fill="hold" evtFilter="cancelBubble" nodeType="interactiveSeq">
                <p:stCondLst>
                  <p:cond evt="onClick" delay="0">
                    <p:tgtEl>
                      <p:spTgt spid="1285"/>
                    </p:tgtEl>
                  </p:cond>
                </p:stCondLst>
                <p:endSync evt="end" delay="0">
                  <p:rtn val="all"/>
                </p:endSync>
                <p:childTnLst>
                  <p:par>
                    <p:cTn id="6669" fill="hold">
                      <p:stCondLst>
                        <p:cond delay="0"/>
                      </p:stCondLst>
                      <p:childTnLst>
                        <p:par>
                          <p:cTn id="6670" fill="hold">
                            <p:stCondLst>
                              <p:cond delay="0"/>
                            </p:stCondLst>
                            <p:childTnLst>
                              <p:par>
                                <p:cTn id="6671" presetID="1" presetClass="entr" presetSubtype="0" fill="hold" grpId="0" nodeType="clickEffect">
                                  <p:stCondLst>
                                    <p:cond delay="0"/>
                                  </p:stCondLst>
                                  <p:childTnLst>
                                    <p:set>
                                      <p:cBhvr>
                                        <p:cTn id="6672" dur="1" fill="hold">
                                          <p:stCondLst>
                                            <p:cond delay="0"/>
                                          </p:stCondLst>
                                        </p:cTn>
                                        <p:tgtEl>
                                          <p:spTgt spid="1286"/>
                                        </p:tgtEl>
                                        <p:attrNameLst>
                                          <p:attrName>style.visibility</p:attrName>
                                        </p:attrNameLst>
                                      </p:cBhvr>
                                      <p:to>
                                        <p:strVal val="visible"/>
                                      </p:to>
                                    </p:set>
                                  </p:childTnLst>
                                </p:cTn>
                              </p:par>
                              <p:par>
                                <p:cTn id="6673" presetID="1" presetClass="exit" presetSubtype="0" fill="hold" grpId="1" nodeType="withEffect">
                                  <p:stCondLst>
                                    <p:cond delay="0"/>
                                  </p:stCondLst>
                                  <p:childTnLst>
                                    <p:set>
                                      <p:cBhvr>
                                        <p:cTn id="6674" dur="1" fill="hold">
                                          <p:stCondLst>
                                            <p:cond delay="0"/>
                                          </p:stCondLst>
                                        </p:cTn>
                                        <p:tgtEl>
                                          <p:spTgt spid="1285"/>
                                        </p:tgtEl>
                                        <p:attrNameLst>
                                          <p:attrName>style.visibility</p:attrName>
                                        </p:attrNameLst>
                                      </p:cBhvr>
                                      <p:to>
                                        <p:strVal val="hidden"/>
                                      </p:to>
                                    </p:set>
                                  </p:childTnLst>
                                </p:cTn>
                              </p:par>
                            </p:childTnLst>
                          </p:cTn>
                        </p:par>
                      </p:childTnLst>
                    </p:cTn>
                  </p:par>
                </p:childTnLst>
              </p:cTn>
              <p:nextCondLst>
                <p:cond evt="onClick" delay="0">
                  <p:tgtEl>
                    <p:spTgt spid="1285"/>
                  </p:tgtEl>
                </p:cond>
              </p:nextCondLst>
            </p:seq>
            <p:seq concurrent="1" nextAc="seek">
              <p:cTn id="6675" restart="whenNotActive" fill="hold" evtFilter="cancelBubble" nodeType="interactiveSeq">
                <p:stCondLst>
                  <p:cond evt="onClick" delay="0">
                    <p:tgtEl>
                      <p:spTgt spid="1286"/>
                    </p:tgtEl>
                  </p:cond>
                </p:stCondLst>
                <p:endSync evt="end" delay="0">
                  <p:rtn val="all"/>
                </p:endSync>
                <p:childTnLst>
                  <p:par>
                    <p:cTn id="6676" fill="hold">
                      <p:stCondLst>
                        <p:cond delay="0"/>
                      </p:stCondLst>
                      <p:childTnLst>
                        <p:par>
                          <p:cTn id="6677" fill="hold">
                            <p:stCondLst>
                              <p:cond delay="0"/>
                            </p:stCondLst>
                            <p:childTnLst>
                              <p:par>
                                <p:cTn id="6678" presetID="1" presetClass="entr" presetSubtype="0" fill="hold" grpId="0" nodeType="clickEffect">
                                  <p:stCondLst>
                                    <p:cond delay="0"/>
                                  </p:stCondLst>
                                  <p:childTnLst>
                                    <p:set>
                                      <p:cBhvr>
                                        <p:cTn id="6679" dur="1" fill="hold">
                                          <p:stCondLst>
                                            <p:cond delay="0"/>
                                          </p:stCondLst>
                                        </p:cTn>
                                        <p:tgtEl>
                                          <p:spTgt spid="1287"/>
                                        </p:tgtEl>
                                        <p:attrNameLst>
                                          <p:attrName>style.visibility</p:attrName>
                                        </p:attrNameLst>
                                      </p:cBhvr>
                                      <p:to>
                                        <p:strVal val="visible"/>
                                      </p:to>
                                    </p:set>
                                  </p:childTnLst>
                                </p:cTn>
                              </p:par>
                              <p:par>
                                <p:cTn id="6680" presetID="1" presetClass="exit" presetSubtype="0" fill="hold" grpId="1" nodeType="withEffect">
                                  <p:stCondLst>
                                    <p:cond delay="0"/>
                                  </p:stCondLst>
                                  <p:childTnLst>
                                    <p:set>
                                      <p:cBhvr>
                                        <p:cTn id="6681" dur="1" fill="hold">
                                          <p:stCondLst>
                                            <p:cond delay="0"/>
                                          </p:stCondLst>
                                        </p:cTn>
                                        <p:tgtEl>
                                          <p:spTgt spid="1286"/>
                                        </p:tgtEl>
                                        <p:attrNameLst>
                                          <p:attrName>style.visibility</p:attrName>
                                        </p:attrNameLst>
                                      </p:cBhvr>
                                      <p:to>
                                        <p:strVal val="hidden"/>
                                      </p:to>
                                    </p:set>
                                  </p:childTnLst>
                                </p:cTn>
                              </p:par>
                            </p:childTnLst>
                          </p:cTn>
                        </p:par>
                      </p:childTnLst>
                    </p:cTn>
                  </p:par>
                </p:childTnLst>
              </p:cTn>
              <p:nextCondLst>
                <p:cond evt="onClick" delay="0">
                  <p:tgtEl>
                    <p:spTgt spid="1286"/>
                  </p:tgtEl>
                </p:cond>
              </p:nextCondLst>
            </p:seq>
            <p:seq concurrent="1" nextAc="seek">
              <p:cTn id="6682" restart="whenNotActive" fill="hold" evtFilter="cancelBubble" nodeType="interactiveSeq">
                <p:stCondLst>
                  <p:cond evt="onClick" delay="0">
                    <p:tgtEl>
                      <p:spTgt spid="1287"/>
                    </p:tgtEl>
                  </p:cond>
                </p:stCondLst>
                <p:endSync evt="end" delay="0">
                  <p:rtn val="all"/>
                </p:endSync>
                <p:childTnLst>
                  <p:par>
                    <p:cTn id="6683" fill="hold">
                      <p:stCondLst>
                        <p:cond delay="0"/>
                      </p:stCondLst>
                      <p:childTnLst>
                        <p:par>
                          <p:cTn id="6684" fill="hold">
                            <p:stCondLst>
                              <p:cond delay="0"/>
                            </p:stCondLst>
                            <p:childTnLst>
                              <p:par>
                                <p:cTn id="6685" presetID="1" presetClass="exit" presetSubtype="0" fill="hold" grpId="1" nodeType="clickEffect">
                                  <p:stCondLst>
                                    <p:cond delay="0"/>
                                  </p:stCondLst>
                                  <p:childTnLst>
                                    <p:set>
                                      <p:cBhvr>
                                        <p:cTn id="6686" dur="1" fill="hold">
                                          <p:stCondLst>
                                            <p:cond delay="0"/>
                                          </p:stCondLst>
                                        </p:cTn>
                                        <p:tgtEl>
                                          <p:spTgt spid="1287"/>
                                        </p:tgtEl>
                                        <p:attrNameLst>
                                          <p:attrName>style.visibility</p:attrName>
                                        </p:attrNameLst>
                                      </p:cBhvr>
                                      <p:to>
                                        <p:strVal val="hidden"/>
                                      </p:to>
                                    </p:set>
                                  </p:childTnLst>
                                </p:cTn>
                              </p:par>
                            </p:childTnLst>
                          </p:cTn>
                        </p:par>
                      </p:childTnLst>
                    </p:cTn>
                  </p:par>
                </p:childTnLst>
              </p:cTn>
              <p:nextCondLst>
                <p:cond evt="onClick" delay="0">
                  <p:tgtEl>
                    <p:spTgt spid="1287"/>
                  </p:tgtEl>
                </p:cond>
              </p:nextCondLst>
            </p:seq>
            <p:seq concurrent="1" nextAc="seek">
              <p:cTn id="6687" restart="whenNotActive" fill="hold" evtFilter="cancelBubble" nodeType="interactiveSeq">
                <p:stCondLst>
                  <p:cond evt="onClick" delay="0">
                    <p:tgtEl>
                      <p:spTgt spid="1288"/>
                    </p:tgtEl>
                  </p:cond>
                </p:stCondLst>
                <p:endSync evt="end" delay="0">
                  <p:rtn val="all"/>
                </p:endSync>
                <p:childTnLst>
                  <p:par>
                    <p:cTn id="6688" fill="hold">
                      <p:stCondLst>
                        <p:cond delay="0"/>
                      </p:stCondLst>
                      <p:childTnLst>
                        <p:par>
                          <p:cTn id="6689" fill="hold">
                            <p:stCondLst>
                              <p:cond delay="0"/>
                            </p:stCondLst>
                            <p:childTnLst>
                              <p:par>
                                <p:cTn id="6690" presetID="1" presetClass="entr" presetSubtype="0" fill="hold" grpId="0" nodeType="clickEffect">
                                  <p:stCondLst>
                                    <p:cond delay="0"/>
                                  </p:stCondLst>
                                  <p:childTnLst>
                                    <p:set>
                                      <p:cBhvr>
                                        <p:cTn id="6691" dur="1" fill="hold">
                                          <p:stCondLst>
                                            <p:cond delay="0"/>
                                          </p:stCondLst>
                                        </p:cTn>
                                        <p:tgtEl>
                                          <p:spTgt spid="1289"/>
                                        </p:tgtEl>
                                        <p:attrNameLst>
                                          <p:attrName>style.visibility</p:attrName>
                                        </p:attrNameLst>
                                      </p:cBhvr>
                                      <p:to>
                                        <p:strVal val="visible"/>
                                      </p:to>
                                    </p:set>
                                  </p:childTnLst>
                                </p:cTn>
                              </p:par>
                            </p:childTnLst>
                          </p:cTn>
                        </p:par>
                      </p:childTnLst>
                    </p:cTn>
                  </p:par>
                </p:childTnLst>
              </p:cTn>
              <p:nextCondLst>
                <p:cond evt="onClick" delay="0">
                  <p:tgtEl>
                    <p:spTgt spid="1288"/>
                  </p:tgtEl>
                </p:cond>
              </p:nextCondLst>
            </p:seq>
            <p:seq concurrent="1" nextAc="seek">
              <p:cTn id="6692" restart="whenNotActive" fill="hold" evtFilter="cancelBubble" nodeType="interactiveSeq">
                <p:stCondLst>
                  <p:cond evt="onClick" delay="0">
                    <p:tgtEl>
                      <p:spTgt spid="1289"/>
                    </p:tgtEl>
                  </p:cond>
                </p:stCondLst>
                <p:endSync evt="end" delay="0">
                  <p:rtn val="all"/>
                </p:endSync>
                <p:childTnLst>
                  <p:par>
                    <p:cTn id="6693" fill="hold">
                      <p:stCondLst>
                        <p:cond delay="0"/>
                      </p:stCondLst>
                      <p:childTnLst>
                        <p:par>
                          <p:cTn id="6694" fill="hold">
                            <p:stCondLst>
                              <p:cond delay="0"/>
                            </p:stCondLst>
                            <p:childTnLst>
                              <p:par>
                                <p:cTn id="6695" presetID="1" presetClass="entr" presetSubtype="0" fill="hold" grpId="0" nodeType="clickEffect">
                                  <p:stCondLst>
                                    <p:cond delay="0"/>
                                  </p:stCondLst>
                                  <p:childTnLst>
                                    <p:set>
                                      <p:cBhvr>
                                        <p:cTn id="6696" dur="1" fill="hold">
                                          <p:stCondLst>
                                            <p:cond delay="0"/>
                                          </p:stCondLst>
                                        </p:cTn>
                                        <p:tgtEl>
                                          <p:spTgt spid="1290"/>
                                        </p:tgtEl>
                                        <p:attrNameLst>
                                          <p:attrName>style.visibility</p:attrName>
                                        </p:attrNameLst>
                                      </p:cBhvr>
                                      <p:to>
                                        <p:strVal val="visible"/>
                                      </p:to>
                                    </p:set>
                                  </p:childTnLst>
                                </p:cTn>
                              </p:par>
                              <p:par>
                                <p:cTn id="6697" presetID="1" presetClass="exit" presetSubtype="0" fill="hold" grpId="1" nodeType="withEffect">
                                  <p:stCondLst>
                                    <p:cond delay="0"/>
                                  </p:stCondLst>
                                  <p:childTnLst>
                                    <p:set>
                                      <p:cBhvr>
                                        <p:cTn id="6698" dur="1" fill="hold">
                                          <p:stCondLst>
                                            <p:cond delay="0"/>
                                          </p:stCondLst>
                                        </p:cTn>
                                        <p:tgtEl>
                                          <p:spTgt spid="1289"/>
                                        </p:tgtEl>
                                        <p:attrNameLst>
                                          <p:attrName>style.visibility</p:attrName>
                                        </p:attrNameLst>
                                      </p:cBhvr>
                                      <p:to>
                                        <p:strVal val="hidden"/>
                                      </p:to>
                                    </p:set>
                                  </p:childTnLst>
                                </p:cTn>
                              </p:par>
                            </p:childTnLst>
                          </p:cTn>
                        </p:par>
                      </p:childTnLst>
                    </p:cTn>
                  </p:par>
                </p:childTnLst>
              </p:cTn>
              <p:nextCondLst>
                <p:cond evt="onClick" delay="0">
                  <p:tgtEl>
                    <p:spTgt spid="1289"/>
                  </p:tgtEl>
                </p:cond>
              </p:nextCondLst>
            </p:seq>
            <p:seq concurrent="1" nextAc="seek">
              <p:cTn id="6699" restart="whenNotActive" fill="hold" evtFilter="cancelBubble" nodeType="interactiveSeq">
                <p:stCondLst>
                  <p:cond evt="onClick" delay="0">
                    <p:tgtEl>
                      <p:spTgt spid="1290"/>
                    </p:tgtEl>
                  </p:cond>
                </p:stCondLst>
                <p:endSync evt="end" delay="0">
                  <p:rtn val="all"/>
                </p:endSync>
                <p:childTnLst>
                  <p:par>
                    <p:cTn id="6700" fill="hold">
                      <p:stCondLst>
                        <p:cond delay="0"/>
                      </p:stCondLst>
                      <p:childTnLst>
                        <p:par>
                          <p:cTn id="6701" fill="hold">
                            <p:stCondLst>
                              <p:cond delay="0"/>
                            </p:stCondLst>
                            <p:childTnLst>
                              <p:par>
                                <p:cTn id="6702" presetID="1" presetClass="entr" presetSubtype="0" fill="hold" grpId="0" nodeType="clickEffect">
                                  <p:stCondLst>
                                    <p:cond delay="0"/>
                                  </p:stCondLst>
                                  <p:childTnLst>
                                    <p:set>
                                      <p:cBhvr>
                                        <p:cTn id="6703" dur="1" fill="hold">
                                          <p:stCondLst>
                                            <p:cond delay="0"/>
                                          </p:stCondLst>
                                        </p:cTn>
                                        <p:tgtEl>
                                          <p:spTgt spid="1291"/>
                                        </p:tgtEl>
                                        <p:attrNameLst>
                                          <p:attrName>style.visibility</p:attrName>
                                        </p:attrNameLst>
                                      </p:cBhvr>
                                      <p:to>
                                        <p:strVal val="visible"/>
                                      </p:to>
                                    </p:set>
                                  </p:childTnLst>
                                </p:cTn>
                              </p:par>
                              <p:par>
                                <p:cTn id="6704" presetID="1" presetClass="exit" presetSubtype="0" fill="hold" grpId="1" nodeType="withEffect">
                                  <p:stCondLst>
                                    <p:cond delay="0"/>
                                  </p:stCondLst>
                                  <p:childTnLst>
                                    <p:set>
                                      <p:cBhvr>
                                        <p:cTn id="6705" dur="1" fill="hold">
                                          <p:stCondLst>
                                            <p:cond delay="0"/>
                                          </p:stCondLst>
                                        </p:cTn>
                                        <p:tgtEl>
                                          <p:spTgt spid="1290"/>
                                        </p:tgtEl>
                                        <p:attrNameLst>
                                          <p:attrName>style.visibility</p:attrName>
                                        </p:attrNameLst>
                                      </p:cBhvr>
                                      <p:to>
                                        <p:strVal val="hidden"/>
                                      </p:to>
                                    </p:set>
                                  </p:childTnLst>
                                </p:cTn>
                              </p:par>
                            </p:childTnLst>
                          </p:cTn>
                        </p:par>
                      </p:childTnLst>
                    </p:cTn>
                  </p:par>
                </p:childTnLst>
              </p:cTn>
              <p:nextCondLst>
                <p:cond evt="onClick" delay="0">
                  <p:tgtEl>
                    <p:spTgt spid="1290"/>
                  </p:tgtEl>
                </p:cond>
              </p:nextCondLst>
            </p:seq>
            <p:seq concurrent="1" nextAc="seek">
              <p:cTn id="6706" restart="whenNotActive" fill="hold" evtFilter="cancelBubble" nodeType="interactiveSeq">
                <p:stCondLst>
                  <p:cond evt="onClick" delay="0">
                    <p:tgtEl>
                      <p:spTgt spid="1291"/>
                    </p:tgtEl>
                  </p:cond>
                </p:stCondLst>
                <p:endSync evt="end" delay="0">
                  <p:rtn val="all"/>
                </p:endSync>
                <p:childTnLst>
                  <p:par>
                    <p:cTn id="6707" fill="hold">
                      <p:stCondLst>
                        <p:cond delay="0"/>
                      </p:stCondLst>
                      <p:childTnLst>
                        <p:par>
                          <p:cTn id="6708" fill="hold">
                            <p:stCondLst>
                              <p:cond delay="0"/>
                            </p:stCondLst>
                            <p:childTnLst>
                              <p:par>
                                <p:cTn id="6709" presetID="1" presetClass="entr" presetSubtype="0" fill="hold" grpId="0" nodeType="clickEffect">
                                  <p:stCondLst>
                                    <p:cond delay="0"/>
                                  </p:stCondLst>
                                  <p:childTnLst>
                                    <p:set>
                                      <p:cBhvr>
                                        <p:cTn id="6710" dur="1" fill="hold">
                                          <p:stCondLst>
                                            <p:cond delay="0"/>
                                          </p:stCondLst>
                                        </p:cTn>
                                        <p:tgtEl>
                                          <p:spTgt spid="1292"/>
                                        </p:tgtEl>
                                        <p:attrNameLst>
                                          <p:attrName>style.visibility</p:attrName>
                                        </p:attrNameLst>
                                      </p:cBhvr>
                                      <p:to>
                                        <p:strVal val="visible"/>
                                      </p:to>
                                    </p:set>
                                  </p:childTnLst>
                                </p:cTn>
                              </p:par>
                              <p:par>
                                <p:cTn id="6711" presetID="1" presetClass="exit" presetSubtype="0" fill="hold" grpId="1" nodeType="withEffect">
                                  <p:stCondLst>
                                    <p:cond delay="0"/>
                                  </p:stCondLst>
                                  <p:childTnLst>
                                    <p:set>
                                      <p:cBhvr>
                                        <p:cTn id="6712" dur="1" fill="hold">
                                          <p:stCondLst>
                                            <p:cond delay="0"/>
                                          </p:stCondLst>
                                        </p:cTn>
                                        <p:tgtEl>
                                          <p:spTgt spid="1291"/>
                                        </p:tgtEl>
                                        <p:attrNameLst>
                                          <p:attrName>style.visibility</p:attrName>
                                        </p:attrNameLst>
                                      </p:cBhvr>
                                      <p:to>
                                        <p:strVal val="hidden"/>
                                      </p:to>
                                    </p:set>
                                  </p:childTnLst>
                                </p:cTn>
                              </p:par>
                            </p:childTnLst>
                          </p:cTn>
                        </p:par>
                      </p:childTnLst>
                    </p:cTn>
                  </p:par>
                </p:childTnLst>
              </p:cTn>
              <p:nextCondLst>
                <p:cond evt="onClick" delay="0">
                  <p:tgtEl>
                    <p:spTgt spid="1291"/>
                  </p:tgtEl>
                </p:cond>
              </p:nextCondLst>
            </p:seq>
            <p:seq concurrent="1" nextAc="seek">
              <p:cTn id="6713" restart="whenNotActive" fill="hold" evtFilter="cancelBubble" nodeType="interactiveSeq">
                <p:stCondLst>
                  <p:cond evt="onClick" delay="0">
                    <p:tgtEl>
                      <p:spTgt spid="1292"/>
                    </p:tgtEl>
                  </p:cond>
                </p:stCondLst>
                <p:endSync evt="end" delay="0">
                  <p:rtn val="all"/>
                </p:endSync>
                <p:childTnLst>
                  <p:par>
                    <p:cTn id="6714" fill="hold">
                      <p:stCondLst>
                        <p:cond delay="0"/>
                      </p:stCondLst>
                      <p:childTnLst>
                        <p:par>
                          <p:cTn id="6715" fill="hold">
                            <p:stCondLst>
                              <p:cond delay="0"/>
                            </p:stCondLst>
                            <p:childTnLst>
                              <p:par>
                                <p:cTn id="6716" presetID="1" presetClass="exit" presetSubtype="0" fill="hold" grpId="1" nodeType="clickEffect">
                                  <p:stCondLst>
                                    <p:cond delay="0"/>
                                  </p:stCondLst>
                                  <p:childTnLst>
                                    <p:set>
                                      <p:cBhvr>
                                        <p:cTn id="6717" dur="1" fill="hold">
                                          <p:stCondLst>
                                            <p:cond delay="0"/>
                                          </p:stCondLst>
                                        </p:cTn>
                                        <p:tgtEl>
                                          <p:spTgt spid="1292"/>
                                        </p:tgtEl>
                                        <p:attrNameLst>
                                          <p:attrName>style.visibility</p:attrName>
                                        </p:attrNameLst>
                                      </p:cBhvr>
                                      <p:to>
                                        <p:strVal val="hidden"/>
                                      </p:to>
                                    </p:set>
                                  </p:childTnLst>
                                </p:cTn>
                              </p:par>
                            </p:childTnLst>
                          </p:cTn>
                        </p:par>
                      </p:childTnLst>
                    </p:cTn>
                  </p:par>
                </p:childTnLst>
              </p:cTn>
              <p:nextCondLst>
                <p:cond evt="onClick" delay="0">
                  <p:tgtEl>
                    <p:spTgt spid="1292"/>
                  </p:tgtEl>
                </p:cond>
              </p:nextCondLst>
            </p:seq>
            <p:seq concurrent="1" nextAc="seek">
              <p:cTn id="6718" restart="whenNotActive" fill="hold" evtFilter="cancelBubble" nodeType="interactiveSeq">
                <p:stCondLst>
                  <p:cond evt="onClick" delay="0">
                    <p:tgtEl>
                      <p:spTgt spid="1293"/>
                    </p:tgtEl>
                  </p:cond>
                </p:stCondLst>
                <p:endSync evt="end" delay="0">
                  <p:rtn val="all"/>
                </p:endSync>
                <p:childTnLst>
                  <p:par>
                    <p:cTn id="6719" fill="hold">
                      <p:stCondLst>
                        <p:cond delay="0"/>
                      </p:stCondLst>
                      <p:childTnLst>
                        <p:par>
                          <p:cTn id="6720" fill="hold">
                            <p:stCondLst>
                              <p:cond delay="0"/>
                            </p:stCondLst>
                            <p:childTnLst>
                              <p:par>
                                <p:cTn id="6721" presetID="1" presetClass="entr" presetSubtype="0" fill="hold" grpId="0" nodeType="clickEffect">
                                  <p:stCondLst>
                                    <p:cond delay="0"/>
                                  </p:stCondLst>
                                  <p:childTnLst>
                                    <p:set>
                                      <p:cBhvr>
                                        <p:cTn id="6722" dur="1" fill="hold">
                                          <p:stCondLst>
                                            <p:cond delay="0"/>
                                          </p:stCondLst>
                                        </p:cTn>
                                        <p:tgtEl>
                                          <p:spTgt spid="1294"/>
                                        </p:tgtEl>
                                        <p:attrNameLst>
                                          <p:attrName>style.visibility</p:attrName>
                                        </p:attrNameLst>
                                      </p:cBhvr>
                                      <p:to>
                                        <p:strVal val="visible"/>
                                      </p:to>
                                    </p:set>
                                  </p:childTnLst>
                                </p:cTn>
                              </p:par>
                            </p:childTnLst>
                          </p:cTn>
                        </p:par>
                      </p:childTnLst>
                    </p:cTn>
                  </p:par>
                </p:childTnLst>
              </p:cTn>
              <p:nextCondLst>
                <p:cond evt="onClick" delay="0">
                  <p:tgtEl>
                    <p:spTgt spid="1293"/>
                  </p:tgtEl>
                </p:cond>
              </p:nextCondLst>
            </p:seq>
            <p:seq concurrent="1" nextAc="seek">
              <p:cTn id="6723" restart="whenNotActive" fill="hold" evtFilter="cancelBubble" nodeType="interactiveSeq">
                <p:stCondLst>
                  <p:cond evt="onClick" delay="0">
                    <p:tgtEl>
                      <p:spTgt spid="1294"/>
                    </p:tgtEl>
                  </p:cond>
                </p:stCondLst>
                <p:endSync evt="end" delay="0">
                  <p:rtn val="all"/>
                </p:endSync>
                <p:childTnLst>
                  <p:par>
                    <p:cTn id="6724" fill="hold">
                      <p:stCondLst>
                        <p:cond delay="0"/>
                      </p:stCondLst>
                      <p:childTnLst>
                        <p:par>
                          <p:cTn id="6725" fill="hold">
                            <p:stCondLst>
                              <p:cond delay="0"/>
                            </p:stCondLst>
                            <p:childTnLst>
                              <p:par>
                                <p:cTn id="6726" presetID="1" presetClass="entr" presetSubtype="0" fill="hold" grpId="0" nodeType="clickEffect">
                                  <p:stCondLst>
                                    <p:cond delay="0"/>
                                  </p:stCondLst>
                                  <p:childTnLst>
                                    <p:set>
                                      <p:cBhvr>
                                        <p:cTn id="6727" dur="1" fill="hold">
                                          <p:stCondLst>
                                            <p:cond delay="0"/>
                                          </p:stCondLst>
                                        </p:cTn>
                                        <p:tgtEl>
                                          <p:spTgt spid="1295"/>
                                        </p:tgtEl>
                                        <p:attrNameLst>
                                          <p:attrName>style.visibility</p:attrName>
                                        </p:attrNameLst>
                                      </p:cBhvr>
                                      <p:to>
                                        <p:strVal val="visible"/>
                                      </p:to>
                                    </p:set>
                                  </p:childTnLst>
                                </p:cTn>
                              </p:par>
                              <p:par>
                                <p:cTn id="6728" presetID="1" presetClass="exit" presetSubtype="0" fill="hold" grpId="1" nodeType="withEffect">
                                  <p:stCondLst>
                                    <p:cond delay="0"/>
                                  </p:stCondLst>
                                  <p:childTnLst>
                                    <p:set>
                                      <p:cBhvr>
                                        <p:cTn id="6729" dur="1" fill="hold">
                                          <p:stCondLst>
                                            <p:cond delay="0"/>
                                          </p:stCondLst>
                                        </p:cTn>
                                        <p:tgtEl>
                                          <p:spTgt spid="1294"/>
                                        </p:tgtEl>
                                        <p:attrNameLst>
                                          <p:attrName>style.visibility</p:attrName>
                                        </p:attrNameLst>
                                      </p:cBhvr>
                                      <p:to>
                                        <p:strVal val="hidden"/>
                                      </p:to>
                                    </p:set>
                                  </p:childTnLst>
                                </p:cTn>
                              </p:par>
                            </p:childTnLst>
                          </p:cTn>
                        </p:par>
                      </p:childTnLst>
                    </p:cTn>
                  </p:par>
                </p:childTnLst>
              </p:cTn>
              <p:nextCondLst>
                <p:cond evt="onClick" delay="0">
                  <p:tgtEl>
                    <p:spTgt spid="1294"/>
                  </p:tgtEl>
                </p:cond>
              </p:nextCondLst>
            </p:seq>
            <p:seq concurrent="1" nextAc="seek">
              <p:cTn id="6730" restart="whenNotActive" fill="hold" evtFilter="cancelBubble" nodeType="interactiveSeq">
                <p:stCondLst>
                  <p:cond evt="onClick" delay="0">
                    <p:tgtEl>
                      <p:spTgt spid="1295"/>
                    </p:tgtEl>
                  </p:cond>
                </p:stCondLst>
                <p:endSync evt="end" delay="0">
                  <p:rtn val="all"/>
                </p:endSync>
                <p:childTnLst>
                  <p:par>
                    <p:cTn id="6731" fill="hold">
                      <p:stCondLst>
                        <p:cond delay="0"/>
                      </p:stCondLst>
                      <p:childTnLst>
                        <p:par>
                          <p:cTn id="6732" fill="hold">
                            <p:stCondLst>
                              <p:cond delay="0"/>
                            </p:stCondLst>
                            <p:childTnLst>
                              <p:par>
                                <p:cTn id="6733" presetID="1" presetClass="entr" presetSubtype="0" fill="hold" grpId="0" nodeType="clickEffect">
                                  <p:stCondLst>
                                    <p:cond delay="0"/>
                                  </p:stCondLst>
                                  <p:childTnLst>
                                    <p:set>
                                      <p:cBhvr>
                                        <p:cTn id="6734" dur="1" fill="hold">
                                          <p:stCondLst>
                                            <p:cond delay="0"/>
                                          </p:stCondLst>
                                        </p:cTn>
                                        <p:tgtEl>
                                          <p:spTgt spid="1296"/>
                                        </p:tgtEl>
                                        <p:attrNameLst>
                                          <p:attrName>style.visibility</p:attrName>
                                        </p:attrNameLst>
                                      </p:cBhvr>
                                      <p:to>
                                        <p:strVal val="visible"/>
                                      </p:to>
                                    </p:set>
                                  </p:childTnLst>
                                </p:cTn>
                              </p:par>
                              <p:par>
                                <p:cTn id="6735" presetID="1" presetClass="exit" presetSubtype="0" fill="hold" grpId="1" nodeType="withEffect">
                                  <p:stCondLst>
                                    <p:cond delay="0"/>
                                  </p:stCondLst>
                                  <p:childTnLst>
                                    <p:set>
                                      <p:cBhvr>
                                        <p:cTn id="6736" dur="1" fill="hold">
                                          <p:stCondLst>
                                            <p:cond delay="0"/>
                                          </p:stCondLst>
                                        </p:cTn>
                                        <p:tgtEl>
                                          <p:spTgt spid="1295"/>
                                        </p:tgtEl>
                                        <p:attrNameLst>
                                          <p:attrName>style.visibility</p:attrName>
                                        </p:attrNameLst>
                                      </p:cBhvr>
                                      <p:to>
                                        <p:strVal val="hidden"/>
                                      </p:to>
                                    </p:set>
                                  </p:childTnLst>
                                </p:cTn>
                              </p:par>
                            </p:childTnLst>
                          </p:cTn>
                        </p:par>
                      </p:childTnLst>
                    </p:cTn>
                  </p:par>
                </p:childTnLst>
              </p:cTn>
              <p:nextCondLst>
                <p:cond evt="onClick" delay="0">
                  <p:tgtEl>
                    <p:spTgt spid="1295"/>
                  </p:tgtEl>
                </p:cond>
              </p:nextCondLst>
            </p:seq>
            <p:seq concurrent="1" nextAc="seek">
              <p:cTn id="6737" restart="whenNotActive" fill="hold" evtFilter="cancelBubble" nodeType="interactiveSeq">
                <p:stCondLst>
                  <p:cond evt="onClick" delay="0">
                    <p:tgtEl>
                      <p:spTgt spid="1296"/>
                    </p:tgtEl>
                  </p:cond>
                </p:stCondLst>
                <p:endSync evt="end" delay="0">
                  <p:rtn val="all"/>
                </p:endSync>
                <p:childTnLst>
                  <p:par>
                    <p:cTn id="6738" fill="hold">
                      <p:stCondLst>
                        <p:cond delay="0"/>
                      </p:stCondLst>
                      <p:childTnLst>
                        <p:par>
                          <p:cTn id="6739" fill="hold">
                            <p:stCondLst>
                              <p:cond delay="0"/>
                            </p:stCondLst>
                            <p:childTnLst>
                              <p:par>
                                <p:cTn id="6740" presetID="1" presetClass="entr" presetSubtype="0" fill="hold" grpId="0" nodeType="clickEffect">
                                  <p:stCondLst>
                                    <p:cond delay="0"/>
                                  </p:stCondLst>
                                  <p:childTnLst>
                                    <p:set>
                                      <p:cBhvr>
                                        <p:cTn id="6741" dur="1" fill="hold">
                                          <p:stCondLst>
                                            <p:cond delay="0"/>
                                          </p:stCondLst>
                                        </p:cTn>
                                        <p:tgtEl>
                                          <p:spTgt spid="1297"/>
                                        </p:tgtEl>
                                        <p:attrNameLst>
                                          <p:attrName>style.visibility</p:attrName>
                                        </p:attrNameLst>
                                      </p:cBhvr>
                                      <p:to>
                                        <p:strVal val="visible"/>
                                      </p:to>
                                    </p:set>
                                  </p:childTnLst>
                                </p:cTn>
                              </p:par>
                              <p:par>
                                <p:cTn id="6742" presetID="1" presetClass="exit" presetSubtype="0" fill="hold" grpId="1" nodeType="withEffect">
                                  <p:stCondLst>
                                    <p:cond delay="0"/>
                                  </p:stCondLst>
                                  <p:childTnLst>
                                    <p:set>
                                      <p:cBhvr>
                                        <p:cTn id="6743" dur="1" fill="hold">
                                          <p:stCondLst>
                                            <p:cond delay="0"/>
                                          </p:stCondLst>
                                        </p:cTn>
                                        <p:tgtEl>
                                          <p:spTgt spid="1296"/>
                                        </p:tgtEl>
                                        <p:attrNameLst>
                                          <p:attrName>style.visibility</p:attrName>
                                        </p:attrNameLst>
                                      </p:cBhvr>
                                      <p:to>
                                        <p:strVal val="hidden"/>
                                      </p:to>
                                    </p:set>
                                  </p:childTnLst>
                                </p:cTn>
                              </p:par>
                            </p:childTnLst>
                          </p:cTn>
                        </p:par>
                      </p:childTnLst>
                    </p:cTn>
                  </p:par>
                </p:childTnLst>
              </p:cTn>
              <p:nextCondLst>
                <p:cond evt="onClick" delay="0">
                  <p:tgtEl>
                    <p:spTgt spid="1296"/>
                  </p:tgtEl>
                </p:cond>
              </p:nextCondLst>
            </p:seq>
            <p:seq concurrent="1" nextAc="seek">
              <p:cTn id="6744" restart="whenNotActive" fill="hold" evtFilter="cancelBubble" nodeType="interactiveSeq">
                <p:stCondLst>
                  <p:cond evt="onClick" delay="0">
                    <p:tgtEl>
                      <p:spTgt spid="1297"/>
                    </p:tgtEl>
                  </p:cond>
                </p:stCondLst>
                <p:endSync evt="end" delay="0">
                  <p:rtn val="all"/>
                </p:endSync>
                <p:childTnLst>
                  <p:par>
                    <p:cTn id="6745" fill="hold">
                      <p:stCondLst>
                        <p:cond delay="0"/>
                      </p:stCondLst>
                      <p:childTnLst>
                        <p:par>
                          <p:cTn id="6746" fill="hold">
                            <p:stCondLst>
                              <p:cond delay="0"/>
                            </p:stCondLst>
                            <p:childTnLst>
                              <p:par>
                                <p:cTn id="6747" presetID="1" presetClass="exit" presetSubtype="0" fill="hold" grpId="1" nodeType="clickEffect">
                                  <p:stCondLst>
                                    <p:cond delay="0"/>
                                  </p:stCondLst>
                                  <p:childTnLst>
                                    <p:set>
                                      <p:cBhvr>
                                        <p:cTn id="6748" dur="1" fill="hold">
                                          <p:stCondLst>
                                            <p:cond delay="0"/>
                                          </p:stCondLst>
                                        </p:cTn>
                                        <p:tgtEl>
                                          <p:spTgt spid="1297"/>
                                        </p:tgtEl>
                                        <p:attrNameLst>
                                          <p:attrName>style.visibility</p:attrName>
                                        </p:attrNameLst>
                                      </p:cBhvr>
                                      <p:to>
                                        <p:strVal val="hidden"/>
                                      </p:to>
                                    </p:set>
                                  </p:childTnLst>
                                </p:cTn>
                              </p:par>
                            </p:childTnLst>
                          </p:cTn>
                        </p:par>
                      </p:childTnLst>
                    </p:cTn>
                  </p:par>
                </p:childTnLst>
              </p:cTn>
              <p:nextCondLst>
                <p:cond evt="onClick" delay="0">
                  <p:tgtEl>
                    <p:spTgt spid="1297"/>
                  </p:tgtEl>
                </p:cond>
              </p:nextCondLst>
            </p:seq>
            <p:seq concurrent="1" nextAc="seek">
              <p:cTn id="6749" restart="whenNotActive" fill="hold" evtFilter="cancelBubble" nodeType="interactiveSeq">
                <p:stCondLst>
                  <p:cond evt="onClick" delay="0">
                    <p:tgtEl>
                      <p:spTgt spid="1298"/>
                    </p:tgtEl>
                  </p:cond>
                </p:stCondLst>
                <p:endSync evt="end" delay="0">
                  <p:rtn val="all"/>
                </p:endSync>
                <p:childTnLst>
                  <p:par>
                    <p:cTn id="6750" fill="hold">
                      <p:stCondLst>
                        <p:cond delay="0"/>
                      </p:stCondLst>
                      <p:childTnLst>
                        <p:par>
                          <p:cTn id="6751" fill="hold">
                            <p:stCondLst>
                              <p:cond delay="0"/>
                            </p:stCondLst>
                            <p:childTnLst>
                              <p:par>
                                <p:cTn id="6752" presetID="1" presetClass="entr" presetSubtype="0" fill="hold" grpId="0" nodeType="clickEffect">
                                  <p:stCondLst>
                                    <p:cond delay="0"/>
                                  </p:stCondLst>
                                  <p:childTnLst>
                                    <p:set>
                                      <p:cBhvr>
                                        <p:cTn id="6753" dur="1" fill="hold">
                                          <p:stCondLst>
                                            <p:cond delay="0"/>
                                          </p:stCondLst>
                                        </p:cTn>
                                        <p:tgtEl>
                                          <p:spTgt spid="1299"/>
                                        </p:tgtEl>
                                        <p:attrNameLst>
                                          <p:attrName>style.visibility</p:attrName>
                                        </p:attrNameLst>
                                      </p:cBhvr>
                                      <p:to>
                                        <p:strVal val="visible"/>
                                      </p:to>
                                    </p:set>
                                  </p:childTnLst>
                                </p:cTn>
                              </p:par>
                            </p:childTnLst>
                          </p:cTn>
                        </p:par>
                      </p:childTnLst>
                    </p:cTn>
                  </p:par>
                </p:childTnLst>
              </p:cTn>
              <p:nextCondLst>
                <p:cond evt="onClick" delay="0">
                  <p:tgtEl>
                    <p:spTgt spid="1298"/>
                  </p:tgtEl>
                </p:cond>
              </p:nextCondLst>
            </p:seq>
            <p:seq concurrent="1" nextAc="seek">
              <p:cTn id="6754" restart="whenNotActive" fill="hold" evtFilter="cancelBubble" nodeType="interactiveSeq">
                <p:stCondLst>
                  <p:cond evt="onClick" delay="0">
                    <p:tgtEl>
                      <p:spTgt spid="1299"/>
                    </p:tgtEl>
                  </p:cond>
                </p:stCondLst>
                <p:endSync evt="end" delay="0">
                  <p:rtn val="all"/>
                </p:endSync>
                <p:childTnLst>
                  <p:par>
                    <p:cTn id="6755" fill="hold">
                      <p:stCondLst>
                        <p:cond delay="0"/>
                      </p:stCondLst>
                      <p:childTnLst>
                        <p:par>
                          <p:cTn id="6756" fill="hold">
                            <p:stCondLst>
                              <p:cond delay="0"/>
                            </p:stCondLst>
                            <p:childTnLst>
                              <p:par>
                                <p:cTn id="6757" presetID="1" presetClass="entr" presetSubtype="0" fill="hold" grpId="0" nodeType="clickEffect">
                                  <p:stCondLst>
                                    <p:cond delay="0"/>
                                  </p:stCondLst>
                                  <p:childTnLst>
                                    <p:set>
                                      <p:cBhvr>
                                        <p:cTn id="6758" dur="1" fill="hold">
                                          <p:stCondLst>
                                            <p:cond delay="0"/>
                                          </p:stCondLst>
                                        </p:cTn>
                                        <p:tgtEl>
                                          <p:spTgt spid="1300"/>
                                        </p:tgtEl>
                                        <p:attrNameLst>
                                          <p:attrName>style.visibility</p:attrName>
                                        </p:attrNameLst>
                                      </p:cBhvr>
                                      <p:to>
                                        <p:strVal val="visible"/>
                                      </p:to>
                                    </p:set>
                                  </p:childTnLst>
                                </p:cTn>
                              </p:par>
                              <p:par>
                                <p:cTn id="6759" presetID="1" presetClass="exit" presetSubtype="0" fill="hold" grpId="1" nodeType="withEffect">
                                  <p:stCondLst>
                                    <p:cond delay="0"/>
                                  </p:stCondLst>
                                  <p:childTnLst>
                                    <p:set>
                                      <p:cBhvr>
                                        <p:cTn id="6760" dur="1" fill="hold">
                                          <p:stCondLst>
                                            <p:cond delay="0"/>
                                          </p:stCondLst>
                                        </p:cTn>
                                        <p:tgtEl>
                                          <p:spTgt spid="1299"/>
                                        </p:tgtEl>
                                        <p:attrNameLst>
                                          <p:attrName>style.visibility</p:attrName>
                                        </p:attrNameLst>
                                      </p:cBhvr>
                                      <p:to>
                                        <p:strVal val="hidden"/>
                                      </p:to>
                                    </p:set>
                                  </p:childTnLst>
                                </p:cTn>
                              </p:par>
                            </p:childTnLst>
                          </p:cTn>
                        </p:par>
                      </p:childTnLst>
                    </p:cTn>
                  </p:par>
                </p:childTnLst>
              </p:cTn>
              <p:nextCondLst>
                <p:cond evt="onClick" delay="0">
                  <p:tgtEl>
                    <p:spTgt spid="1299"/>
                  </p:tgtEl>
                </p:cond>
              </p:nextCondLst>
            </p:seq>
            <p:seq concurrent="1" nextAc="seek">
              <p:cTn id="6761" restart="whenNotActive" fill="hold" evtFilter="cancelBubble" nodeType="interactiveSeq">
                <p:stCondLst>
                  <p:cond evt="onClick" delay="0">
                    <p:tgtEl>
                      <p:spTgt spid="1300"/>
                    </p:tgtEl>
                  </p:cond>
                </p:stCondLst>
                <p:endSync evt="end" delay="0">
                  <p:rtn val="all"/>
                </p:endSync>
                <p:childTnLst>
                  <p:par>
                    <p:cTn id="6762" fill="hold">
                      <p:stCondLst>
                        <p:cond delay="0"/>
                      </p:stCondLst>
                      <p:childTnLst>
                        <p:par>
                          <p:cTn id="6763" fill="hold">
                            <p:stCondLst>
                              <p:cond delay="0"/>
                            </p:stCondLst>
                            <p:childTnLst>
                              <p:par>
                                <p:cTn id="6764" presetID="1" presetClass="entr" presetSubtype="0" fill="hold" grpId="0" nodeType="clickEffect">
                                  <p:stCondLst>
                                    <p:cond delay="0"/>
                                  </p:stCondLst>
                                  <p:childTnLst>
                                    <p:set>
                                      <p:cBhvr>
                                        <p:cTn id="6765" dur="1" fill="hold">
                                          <p:stCondLst>
                                            <p:cond delay="0"/>
                                          </p:stCondLst>
                                        </p:cTn>
                                        <p:tgtEl>
                                          <p:spTgt spid="1301"/>
                                        </p:tgtEl>
                                        <p:attrNameLst>
                                          <p:attrName>style.visibility</p:attrName>
                                        </p:attrNameLst>
                                      </p:cBhvr>
                                      <p:to>
                                        <p:strVal val="visible"/>
                                      </p:to>
                                    </p:set>
                                  </p:childTnLst>
                                </p:cTn>
                              </p:par>
                              <p:par>
                                <p:cTn id="6766" presetID="1" presetClass="exit" presetSubtype="0" fill="hold" grpId="1" nodeType="withEffect">
                                  <p:stCondLst>
                                    <p:cond delay="0"/>
                                  </p:stCondLst>
                                  <p:childTnLst>
                                    <p:set>
                                      <p:cBhvr>
                                        <p:cTn id="6767" dur="1" fill="hold">
                                          <p:stCondLst>
                                            <p:cond delay="0"/>
                                          </p:stCondLst>
                                        </p:cTn>
                                        <p:tgtEl>
                                          <p:spTgt spid="1300"/>
                                        </p:tgtEl>
                                        <p:attrNameLst>
                                          <p:attrName>style.visibility</p:attrName>
                                        </p:attrNameLst>
                                      </p:cBhvr>
                                      <p:to>
                                        <p:strVal val="hidden"/>
                                      </p:to>
                                    </p:set>
                                  </p:childTnLst>
                                </p:cTn>
                              </p:par>
                            </p:childTnLst>
                          </p:cTn>
                        </p:par>
                      </p:childTnLst>
                    </p:cTn>
                  </p:par>
                </p:childTnLst>
              </p:cTn>
              <p:nextCondLst>
                <p:cond evt="onClick" delay="0">
                  <p:tgtEl>
                    <p:spTgt spid="1300"/>
                  </p:tgtEl>
                </p:cond>
              </p:nextCondLst>
            </p:seq>
            <p:seq concurrent="1" nextAc="seek">
              <p:cTn id="6768" restart="whenNotActive" fill="hold" evtFilter="cancelBubble" nodeType="interactiveSeq">
                <p:stCondLst>
                  <p:cond evt="onClick" delay="0">
                    <p:tgtEl>
                      <p:spTgt spid="1301"/>
                    </p:tgtEl>
                  </p:cond>
                </p:stCondLst>
                <p:endSync evt="end" delay="0">
                  <p:rtn val="all"/>
                </p:endSync>
                <p:childTnLst>
                  <p:par>
                    <p:cTn id="6769" fill="hold">
                      <p:stCondLst>
                        <p:cond delay="0"/>
                      </p:stCondLst>
                      <p:childTnLst>
                        <p:par>
                          <p:cTn id="6770" fill="hold">
                            <p:stCondLst>
                              <p:cond delay="0"/>
                            </p:stCondLst>
                            <p:childTnLst>
                              <p:par>
                                <p:cTn id="6771" presetID="1" presetClass="entr" presetSubtype="0" fill="hold" grpId="0" nodeType="clickEffect">
                                  <p:stCondLst>
                                    <p:cond delay="0"/>
                                  </p:stCondLst>
                                  <p:childTnLst>
                                    <p:set>
                                      <p:cBhvr>
                                        <p:cTn id="6772" dur="1" fill="hold">
                                          <p:stCondLst>
                                            <p:cond delay="0"/>
                                          </p:stCondLst>
                                        </p:cTn>
                                        <p:tgtEl>
                                          <p:spTgt spid="1302"/>
                                        </p:tgtEl>
                                        <p:attrNameLst>
                                          <p:attrName>style.visibility</p:attrName>
                                        </p:attrNameLst>
                                      </p:cBhvr>
                                      <p:to>
                                        <p:strVal val="visible"/>
                                      </p:to>
                                    </p:set>
                                  </p:childTnLst>
                                </p:cTn>
                              </p:par>
                              <p:par>
                                <p:cTn id="6773" presetID="1" presetClass="exit" presetSubtype="0" fill="hold" grpId="1" nodeType="withEffect">
                                  <p:stCondLst>
                                    <p:cond delay="0"/>
                                  </p:stCondLst>
                                  <p:childTnLst>
                                    <p:set>
                                      <p:cBhvr>
                                        <p:cTn id="6774" dur="1" fill="hold">
                                          <p:stCondLst>
                                            <p:cond delay="0"/>
                                          </p:stCondLst>
                                        </p:cTn>
                                        <p:tgtEl>
                                          <p:spTgt spid="1301"/>
                                        </p:tgtEl>
                                        <p:attrNameLst>
                                          <p:attrName>style.visibility</p:attrName>
                                        </p:attrNameLst>
                                      </p:cBhvr>
                                      <p:to>
                                        <p:strVal val="hidden"/>
                                      </p:to>
                                    </p:set>
                                  </p:childTnLst>
                                </p:cTn>
                              </p:par>
                            </p:childTnLst>
                          </p:cTn>
                        </p:par>
                      </p:childTnLst>
                    </p:cTn>
                  </p:par>
                </p:childTnLst>
              </p:cTn>
              <p:nextCondLst>
                <p:cond evt="onClick" delay="0">
                  <p:tgtEl>
                    <p:spTgt spid="1301"/>
                  </p:tgtEl>
                </p:cond>
              </p:nextCondLst>
            </p:seq>
            <p:seq concurrent="1" nextAc="seek">
              <p:cTn id="6775" restart="whenNotActive" fill="hold" evtFilter="cancelBubble" nodeType="interactiveSeq">
                <p:stCondLst>
                  <p:cond evt="onClick" delay="0">
                    <p:tgtEl>
                      <p:spTgt spid="1302"/>
                    </p:tgtEl>
                  </p:cond>
                </p:stCondLst>
                <p:endSync evt="end" delay="0">
                  <p:rtn val="all"/>
                </p:endSync>
                <p:childTnLst>
                  <p:par>
                    <p:cTn id="6776" fill="hold">
                      <p:stCondLst>
                        <p:cond delay="0"/>
                      </p:stCondLst>
                      <p:childTnLst>
                        <p:par>
                          <p:cTn id="6777" fill="hold">
                            <p:stCondLst>
                              <p:cond delay="0"/>
                            </p:stCondLst>
                            <p:childTnLst>
                              <p:par>
                                <p:cTn id="6778" presetID="1" presetClass="exit" presetSubtype="0" fill="hold" grpId="1" nodeType="clickEffect">
                                  <p:stCondLst>
                                    <p:cond delay="0"/>
                                  </p:stCondLst>
                                  <p:childTnLst>
                                    <p:set>
                                      <p:cBhvr>
                                        <p:cTn id="6779" dur="1" fill="hold">
                                          <p:stCondLst>
                                            <p:cond delay="0"/>
                                          </p:stCondLst>
                                        </p:cTn>
                                        <p:tgtEl>
                                          <p:spTgt spid="1302"/>
                                        </p:tgtEl>
                                        <p:attrNameLst>
                                          <p:attrName>style.visibility</p:attrName>
                                        </p:attrNameLst>
                                      </p:cBhvr>
                                      <p:to>
                                        <p:strVal val="hidden"/>
                                      </p:to>
                                    </p:set>
                                  </p:childTnLst>
                                </p:cTn>
                              </p:par>
                            </p:childTnLst>
                          </p:cTn>
                        </p:par>
                      </p:childTnLst>
                    </p:cTn>
                  </p:par>
                </p:childTnLst>
              </p:cTn>
              <p:nextCondLst>
                <p:cond evt="onClick" delay="0">
                  <p:tgtEl>
                    <p:spTgt spid="1302"/>
                  </p:tgtEl>
                </p:cond>
              </p:nextCondLst>
            </p:seq>
            <p:seq concurrent="1" nextAc="seek">
              <p:cTn id="6780" restart="whenNotActive" fill="hold" evtFilter="cancelBubble" nodeType="interactiveSeq">
                <p:stCondLst>
                  <p:cond evt="onClick" delay="0">
                    <p:tgtEl>
                      <p:spTgt spid="1303"/>
                    </p:tgtEl>
                  </p:cond>
                </p:stCondLst>
                <p:endSync evt="end" delay="0">
                  <p:rtn val="all"/>
                </p:endSync>
                <p:childTnLst>
                  <p:par>
                    <p:cTn id="6781" fill="hold">
                      <p:stCondLst>
                        <p:cond delay="0"/>
                      </p:stCondLst>
                      <p:childTnLst>
                        <p:par>
                          <p:cTn id="6782" fill="hold">
                            <p:stCondLst>
                              <p:cond delay="0"/>
                            </p:stCondLst>
                            <p:childTnLst>
                              <p:par>
                                <p:cTn id="6783" presetID="1" presetClass="entr" presetSubtype="0" fill="hold" grpId="0" nodeType="clickEffect">
                                  <p:stCondLst>
                                    <p:cond delay="0"/>
                                  </p:stCondLst>
                                  <p:childTnLst>
                                    <p:set>
                                      <p:cBhvr>
                                        <p:cTn id="6784" dur="1" fill="hold">
                                          <p:stCondLst>
                                            <p:cond delay="0"/>
                                          </p:stCondLst>
                                        </p:cTn>
                                        <p:tgtEl>
                                          <p:spTgt spid="1304"/>
                                        </p:tgtEl>
                                        <p:attrNameLst>
                                          <p:attrName>style.visibility</p:attrName>
                                        </p:attrNameLst>
                                      </p:cBhvr>
                                      <p:to>
                                        <p:strVal val="visible"/>
                                      </p:to>
                                    </p:set>
                                  </p:childTnLst>
                                </p:cTn>
                              </p:par>
                            </p:childTnLst>
                          </p:cTn>
                        </p:par>
                      </p:childTnLst>
                    </p:cTn>
                  </p:par>
                </p:childTnLst>
              </p:cTn>
              <p:nextCondLst>
                <p:cond evt="onClick" delay="0">
                  <p:tgtEl>
                    <p:spTgt spid="1303"/>
                  </p:tgtEl>
                </p:cond>
              </p:nextCondLst>
            </p:seq>
            <p:seq concurrent="1" nextAc="seek">
              <p:cTn id="6785" restart="whenNotActive" fill="hold" evtFilter="cancelBubble" nodeType="interactiveSeq">
                <p:stCondLst>
                  <p:cond evt="onClick" delay="0">
                    <p:tgtEl>
                      <p:spTgt spid="1304"/>
                    </p:tgtEl>
                  </p:cond>
                </p:stCondLst>
                <p:endSync evt="end" delay="0">
                  <p:rtn val="all"/>
                </p:endSync>
                <p:childTnLst>
                  <p:par>
                    <p:cTn id="6786" fill="hold">
                      <p:stCondLst>
                        <p:cond delay="0"/>
                      </p:stCondLst>
                      <p:childTnLst>
                        <p:par>
                          <p:cTn id="6787" fill="hold">
                            <p:stCondLst>
                              <p:cond delay="0"/>
                            </p:stCondLst>
                            <p:childTnLst>
                              <p:par>
                                <p:cTn id="6788" presetID="1" presetClass="entr" presetSubtype="0" fill="hold" grpId="0" nodeType="clickEffect">
                                  <p:stCondLst>
                                    <p:cond delay="0"/>
                                  </p:stCondLst>
                                  <p:childTnLst>
                                    <p:set>
                                      <p:cBhvr>
                                        <p:cTn id="6789" dur="1" fill="hold">
                                          <p:stCondLst>
                                            <p:cond delay="0"/>
                                          </p:stCondLst>
                                        </p:cTn>
                                        <p:tgtEl>
                                          <p:spTgt spid="1305"/>
                                        </p:tgtEl>
                                        <p:attrNameLst>
                                          <p:attrName>style.visibility</p:attrName>
                                        </p:attrNameLst>
                                      </p:cBhvr>
                                      <p:to>
                                        <p:strVal val="visible"/>
                                      </p:to>
                                    </p:set>
                                  </p:childTnLst>
                                </p:cTn>
                              </p:par>
                              <p:par>
                                <p:cTn id="6790" presetID="1" presetClass="exit" presetSubtype="0" fill="hold" grpId="1" nodeType="withEffect">
                                  <p:stCondLst>
                                    <p:cond delay="0"/>
                                  </p:stCondLst>
                                  <p:childTnLst>
                                    <p:set>
                                      <p:cBhvr>
                                        <p:cTn id="6791" dur="1" fill="hold">
                                          <p:stCondLst>
                                            <p:cond delay="0"/>
                                          </p:stCondLst>
                                        </p:cTn>
                                        <p:tgtEl>
                                          <p:spTgt spid="1304"/>
                                        </p:tgtEl>
                                        <p:attrNameLst>
                                          <p:attrName>style.visibility</p:attrName>
                                        </p:attrNameLst>
                                      </p:cBhvr>
                                      <p:to>
                                        <p:strVal val="hidden"/>
                                      </p:to>
                                    </p:set>
                                  </p:childTnLst>
                                </p:cTn>
                              </p:par>
                            </p:childTnLst>
                          </p:cTn>
                        </p:par>
                      </p:childTnLst>
                    </p:cTn>
                  </p:par>
                </p:childTnLst>
              </p:cTn>
              <p:nextCondLst>
                <p:cond evt="onClick" delay="0">
                  <p:tgtEl>
                    <p:spTgt spid="1304"/>
                  </p:tgtEl>
                </p:cond>
              </p:nextCondLst>
            </p:seq>
            <p:seq concurrent="1" nextAc="seek">
              <p:cTn id="6792" restart="whenNotActive" fill="hold" evtFilter="cancelBubble" nodeType="interactiveSeq">
                <p:stCondLst>
                  <p:cond evt="onClick" delay="0">
                    <p:tgtEl>
                      <p:spTgt spid="1305"/>
                    </p:tgtEl>
                  </p:cond>
                </p:stCondLst>
                <p:endSync evt="end" delay="0">
                  <p:rtn val="all"/>
                </p:endSync>
                <p:childTnLst>
                  <p:par>
                    <p:cTn id="6793" fill="hold">
                      <p:stCondLst>
                        <p:cond delay="0"/>
                      </p:stCondLst>
                      <p:childTnLst>
                        <p:par>
                          <p:cTn id="6794" fill="hold">
                            <p:stCondLst>
                              <p:cond delay="0"/>
                            </p:stCondLst>
                            <p:childTnLst>
                              <p:par>
                                <p:cTn id="6795" presetID="1" presetClass="entr" presetSubtype="0" fill="hold" grpId="0" nodeType="clickEffect">
                                  <p:stCondLst>
                                    <p:cond delay="0"/>
                                  </p:stCondLst>
                                  <p:childTnLst>
                                    <p:set>
                                      <p:cBhvr>
                                        <p:cTn id="6796" dur="1" fill="hold">
                                          <p:stCondLst>
                                            <p:cond delay="0"/>
                                          </p:stCondLst>
                                        </p:cTn>
                                        <p:tgtEl>
                                          <p:spTgt spid="1306"/>
                                        </p:tgtEl>
                                        <p:attrNameLst>
                                          <p:attrName>style.visibility</p:attrName>
                                        </p:attrNameLst>
                                      </p:cBhvr>
                                      <p:to>
                                        <p:strVal val="visible"/>
                                      </p:to>
                                    </p:set>
                                  </p:childTnLst>
                                </p:cTn>
                              </p:par>
                              <p:par>
                                <p:cTn id="6797" presetID="1" presetClass="exit" presetSubtype="0" fill="hold" grpId="1" nodeType="withEffect">
                                  <p:stCondLst>
                                    <p:cond delay="0"/>
                                  </p:stCondLst>
                                  <p:childTnLst>
                                    <p:set>
                                      <p:cBhvr>
                                        <p:cTn id="6798" dur="1" fill="hold">
                                          <p:stCondLst>
                                            <p:cond delay="0"/>
                                          </p:stCondLst>
                                        </p:cTn>
                                        <p:tgtEl>
                                          <p:spTgt spid="1305"/>
                                        </p:tgtEl>
                                        <p:attrNameLst>
                                          <p:attrName>style.visibility</p:attrName>
                                        </p:attrNameLst>
                                      </p:cBhvr>
                                      <p:to>
                                        <p:strVal val="hidden"/>
                                      </p:to>
                                    </p:set>
                                  </p:childTnLst>
                                </p:cTn>
                              </p:par>
                            </p:childTnLst>
                          </p:cTn>
                        </p:par>
                      </p:childTnLst>
                    </p:cTn>
                  </p:par>
                </p:childTnLst>
              </p:cTn>
              <p:nextCondLst>
                <p:cond evt="onClick" delay="0">
                  <p:tgtEl>
                    <p:spTgt spid="1305"/>
                  </p:tgtEl>
                </p:cond>
              </p:nextCondLst>
            </p:seq>
            <p:seq concurrent="1" nextAc="seek">
              <p:cTn id="6799" restart="whenNotActive" fill="hold" evtFilter="cancelBubble" nodeType="interactiveSeq">
                <p:stCondLst>
                  <p:cond evt="onClick" delay="0">
                    <p:tgtEl>
                      <p:spTgt spid="1306"/>
                    </p:tgtEl>
                  </p:cond>
                </p:stCondLst>
                <p:endSync evt="end" delay="0">
                  <p:rtn val="all"/>
                </p:endSync>
                <p:childTnLst>
                  <p:par>
                    <p:cTn id="6800" fill="hold">
                      <p:stCondLst>
                        <p:cond delay="0"/>
                      </p:stCondLst>
                      <p:childTnLst>
                        <p:par>
                          <p:cTn id="6801" fill="hold">
                            <p:stCondLst>
                              <p:cond delay="0"/>
                            </p:stCondLst>
                            <p:childTnLst>
                              <p:par>
                                <p:cTn id="6802" presetID="1" presetClass="entr" presetSubtype="0" fill="hold" grpId="0" nodeType="clickEffect">
                                  <p:stCondLst>
                                    <p:cond delay="0"/>
                                  </p:stCondLst>
                                  <p:childTnLst>
                                    <p:set>
                                      <p:cBhvr>
                                        <p:cTn id="6803" dur="1" fill="hold">
                                          <p:stCondLst>
                                            <p:cond delay="0"/>
                                          </p:stCondLst>
                                        </p:cTn>
                                        <p:tgtEl>
                                          <p:spTgt spid="1307"/>
                                        </p:tgtEl>
                                        <p:attrNameLst>
                                          <p:attrName>style.visibility</p:attrName>
                                        </p:attrNameLst>
                                      </p:cBhvr>
                                      <p:to>
                                        <p:strVal val="visible"/>
                                      </p:to>
                                    </p:set>
                                  </p:childTnLst>
                                </p:cTn>
                              </p:par>
                              <p:par>
                                <p:cTn id="6804" presetID="1" presetClass="exit" presetSubtype="0" fill="hold" grpId="1" nodeType="withEffect">
                                  <p:stCondLst>
                                    <p:cond delay="0"/>
                                  </p:stCondLst>
                                  <p:childTnLst>
                                    <p:set>
                                      <p:cBhvr>
                                        <p:cTn id="6805" dur="1" fill="hold">
                                          <p:stCondLst>
                                            <p:cond delay="0"/>
                                          </p:stCondLst>
                                        </p:cTn>
                                        <p:tgtEl>
                                          <p:spTgt spid="1306"/>
                                        </p:tgtEl>
                                        <p:attrNameLst>
                                          <p:attrName>style.visibility</p:attrName>
                                        </p:attrNameLst>
                                      </p:cBhvr>
                                      <p:to>
                                        <p:strVal val="hidden"/>
                                      </p:to>
                                    </p:set>
                                  </p:childTnLst>
                                </p:cTn>
                              </p:par>
                            </p:childTnLst>
                          </p:cTn>
                        </p:par>
                      </p:childTnLst>
                    </p:cTn>
                  </p:par>
                </p:childTnLst>
              </p:cTn>
              <p:nextCondLst>
                <p:cond evt="onClick" delay="0">
                  <p:tgtEl>
                    <p:spTgt spid="1306"/>
                  </p:tgtEl>
                </p:cond>
              </p:nextCondLst>
            </p:seq>
            <p:seq concurrent="1" nextAc="seek">
              <p:cTn id="6806" restart="whenNotActive" fill="hold" evtFilter="cancelBubble" nodeType="interactiveSeq">
                <p:stCondLst>
                  <p:cond evt="onClick" delay="0">
                    <p:tgtEl>
                      <p:spTgt spid="1307"/>
                    </p:tgtEl>
                  </p:cond>
                </p:stCondLst>
                <p:endSync evt="end" delay="0">
                  <p:rtn val="all"/>
                </p:endSync>
                <p:childTnLst>
                  <p:par>
                    <p:cTn id="6807" fill="hold">
                      <p:stCondLst>
                        <p:cond delay="0"/>
                      </p:stCondLst>
                      <p:childTnLst>
                        <p:par>
                          <p:cTn id="6808" fill="hold">
                            <p:stCondLst>
                              <p:cond delay="0"/>
                            </p:stCondLst>
                            <p:childTnLst>
                              <p:par>
                                <p:cTn id="6809" presetID="1" presetClass="exit" presetSubtype="0" fill="hold" grpId="1" nodeType="clickEffect">
                                  <p:stCondLst>
                                    <p:cond delay="0"/>
                                  </p:stCondLst>
                                  <p:childTnLst>
                                    <p:set>
                                      <p:cBhvr>
                                        <p:cTn id="6810" dur="1" fill="hold">
                                          <p:stCondLst>
                                            <p:cond delay="0"/>
                                          </p:stCondLst>
                                        </p:cTn>
                                        <p:tgtEl>
                                          <p:spTgt spid="1307"/>
                                        </p:tgtEl>
                                        <p:attrNameLst>
                                          <p:attrName>style.visibility</p:attrName>
                                        </p:attrNameLst>
                                      </p:cBhvr>
                                      <p:to>
                                        <p:strVal val="hidden"/>
                                      </p:to>
                                    </p:set>
                                  </p:childTnLst>
                                </p:cTn>
                              </p:par>
                            </p:childTnLst>
                          </p:cTn>
                        </p:par>
                      </p:childTnLst>
                    </p:cTn>
                  </p:par>
                </p:childTnLst>
              </p:cTn>
              <p:nextCondLst>
                <p:cond evt="onClick" delay="0">
                  <p:tgtEl>
                    <p:spTgt spid="1307"/>
                  </p:tgtEl>
                </p:cond>
              </p:nextCondLst>
            </p:seq>
            <p:seq concurrent="1" nextAc="seek">
              <p:cTn id="6811" restart="whenNotActive" fill="hold" evtFilter="cancelBubble" nodeType="interactiveSeq">
                <p:stCondLst>
                  <p:cond evt="onClick" delay="0">
                    <p:tgtEl>
                      <p:spTgt spid="1308"/>
                    </p:tgtEl>
                  </p:cond>
                </p:stCondLst>
                <p:endSync evt="end" delay="0">
                  <p:rtn val="all"/>
                </p:endSync>
                <p:childTnLst>
                  <p:par>
                    <p:cTn id="6812" fill="hold">
                      <p:stCondLst>
                        <p:cond delay="0"/>
                      </p:stCondLst>
                      <p:childTnLst>
                        <p:par>
                          <p:cTn id="6813" fill="hold">
                            <p:stCondLst>
                              <p:cond delay="0"/>
                            </p:stCondLst>
                            <p:childTnLst>
                              <p:par>
                                <p:cTn id="6814" presetID="1" presetClass="entr" presetSubtype="0" fill="hold" grpId="0" nodeType="clickEffect">
                                  <p:stCondLst>
                                    <p:cond delay="0"/>
                                  </p:stCondLst>
                                  <p:childTnLst>
                                    <p:set>
                                      <p:cBhvr>
                                        <p:cTn id="6815" dur="1" fill="hold">
                                          <p:stCondLst>
                                            <p:cond delay="0"/>
                                          </p:stCondLst>
                                        </p:cTn>
                                        <p:tgtEl>
                                          <p:spTgt spid="1309"/>
                                        </p:tgtEl>
                                        <p:attrNameLst>
                                          <p:attrName>style.visibility</p:attrName>
                                        </p:attrNameLst>
                                      </p:cBhvr>
                                      <p:to>
                                        <p:strVal val="visible"/>
                                      </p:to>
                                    </p:set>
                                  </p:childTnLst>
                                </p:cTn>
                              </p:par>
                            </p:childTnLst>
                          </p:cTn>
                        </p:par>
                      </p:childTnLst>
                    </p:cTn>
                  </p:par>
                </p:childTnLst>
              </p:cTn>
              <p:nextCondLst>
                <p:cond evt="onClick" delay="0">
                  <p:tgtEl>
                    <p:spTgt spid="1308"/>
                  </p:tgtEl>
                </p:cond>
              </p:nextCondLst>
            </p:seq>
            <p:seq concurrent="1" nextAc="seek">
              <p:cTn id="6816" restart="whenNotActive" fill="hold" evtFilter="cancelBubble" nodeType="interactiveSeq">
                <p:stCondLst>
                  <p:cond evt="onClick" delay="0">
                    <p:tgtEl>
                      <p:spTgt spid="1309"/>
                    </p:tgtEl>
                  </p:cond>
                </p:stCondLst>
                <p:endSync evt="end" delay="0">
                  <p:rtn val="all"/>
                </p:endSync>
                <p:childTnLst>
                  <p:par>
                    <p:cTn id="6817" fill="hold">
                      <p:stCondLst>
                        <p:cond delay="0"/>
                      </p:stCondLst>
                      <p:childTnLst>
                        <p:par>
                          <p:cTn id="6818" fill="hold">
                            <p:stCondLst>
                              <p:cond delay="0"/>
                            </p:stCondLst>
                            <p:childTnLst>
                              <p:par>
                                <p:cTn id="6819" presetID="1" presetClass="entr" presetSubtype="0" fill="hold" grpId="0" nodeType="clickEffect">
                                  <p:stCondLst>
                                    <p:cond delay="0"/>
                                  </p:stCondLst>
                                  <p:childTnLst>
                                    <p:set>
                                      <p:cBhvr>
                                        <p:cTn id="6820" dur="1" fill="hold">
                                          <p:stCondLst>
                                            <p:cond delay="0"/>
                                          </p:stCondLst>
                                        </p:cTn>
                                        <p:tgtEl>
                                          <p:spTgt spid="1310"/>
                                        </p:tgtEl>
                                        <p:attrNameLst>
                                          <p:attrName>style.visibility</p:attrName>
                                        </p:attrNameLst>
                                      </p:cBhvr>
                                      <p:to>
                                        <p:strVal val="visible"/>
                                      </p:to>
                                    </p:set>
                                  </p:childTnLst>
                                </p:cTn>
                              </p:par>
                              <p:par>
                                <p:cTn id="6821" presetID="1" presetClass="exit" presetSubtype="0" fill="hold" grpId="1" nodeType="withEffect">
                                  <p:stCondLst>
                                    <p:cond delay="0"/>
                                  </p:stCondLst>
                                  <p:childTnLst>
                                    <p:set>
                                      <p:cBhvr>
                                        <p:cTn id="6822" dur="1" fill="hold">
                                          <p:stCondLst>
                                            <p:cond delay="0"/>
                                          </p:stCondLst>
                                        </p:cTn>
                                        <p:tgtEl>
                                          <p:spTgt spid="1309"/>
                                        </p:tgtEl>
                                        <p:attrNameLst>
                                          <p:attrName>style.visibility</p:attrName>
                                        </p:attrNameLst>
                                      </p:cBhvr>
                                      <p:to>
                                        <p:strVal val="hidden"/>
                                      </p:to>
                                    </p:set>
                                  </p:childTnLst>
                                </p:cTn>
                              </p:par>
                            </p:childTnLst>
                          </p:cTn>
                        </p:par>
                      </p:childTnLst>
                    </p:cTn>
                  </p:par>
                </p:childTnLst>
              </p:cTn>
              <p:nextCondLst>
                <p:cond evt="onClick" delay="0">
                  <p:tgtEl>
                    <p:spTgt spid="1309"/>
                  </p:tgtEl>
                </p:cond>
              </p:nextCondLst>
            </p:seq>
            <p:seq concurrent="1" nextAc="seek">
              <p:cTn id="6823" restart="whenNotActive" fill="hold" evtFilter="cancelBubble" nodeType="interactiveSeq">
                <p:stCondLst>
                  <p:cond evt="onClick" delay="0">
                    <p:tgtEl>
                      <p:spTgt spid="1310"/>
                    </p:tgtEl>
                  </p:cond>
                </p:stCondLst>
                <p:endSync evt="end" delay="0">
                  <p:rtn val="all"/>
                </p:endSync>
                <p:childTnLst>
                  <p:par>
                    <p:cTn id="6824" fill="hold">
                      <p:stCondLst>
                        <p:cond delay="0"/>
                      </p:stCondLst>
                      <p:childTnLst>
                        <p:par>
                          <p:cTn id="6825" fill="hold">
                            <p:stCondLst>
                              <p:cond delay="0"/>
                            </p:stCondLst>
                            <p:childTnLst>
                              <p:par>
                                <p:cTn id="6826" presetID="1" presetClass="entr" presetSubtype="0" fill="hold" grpId="0" nodeType="clickEffect">
                                  <p:stCondLst>
                                    <p:cond delay="0"/>
                                  </p:stCondLst>
                                  <p:childTnLst>
                                    <p:set>
                                      <p:cBhvr>
                                        <p:cTn id="6827" dur="1" fill="hold">
                                          <p:stCondLst>
                                            <p:cond delay="0"/>
                                          </p:stCondLst>
                                        </p:cTn>
                                        <p:tgtEl>
                                          <p:spTgt spid="1311"/>
                                        </p:tgtEl>
                                        <p:attrNameLst>
                                          <p:attrName>style.visibility</p:attrName>
                                        </p:attrNameLst>
                                      </p:cBhvr>
                                      <p:to>
                                        <p:strVal val="visible"/>
                                      </p:to>
                                    </p:set>
                                  </p:childTnLst>
                                </p:cTn>
                              </p:par>
                              <p:par>
                                <p:cTn id="6828" presetID="1" presetClass="exit" presetSubtype="0" fill="hold" grpId="1" nodeType="withEffect">
                                  <p:stCondLst>
                                    <p:cond delay="0"/>
                                  </p:stCondLst>
                                  <p:childTnLst>
                                    <p:set>
                                      <p:cBhvr>
                                        <p:cTn id="6829" dur="1" fill="hold">
                                          <p:stCondLst>
                                            <p:cond delay="0"/>
                                          </p:stCondLst>
                                        </p:cTn>
                                        <p:tgtEl>
                                          <p:spTgt spid="1310"/>
                                        </p:tgtEl>
                                        <p:attrNameLst>
                                          <p:attrName>style.visibility</p:attrName>
                                        </p:attrNameLst>
                                      </p:cBhvr>
                                      <p:to>
                                        <p:strVal val="hidden"/>
                                      </p:to>
                                    </p:set>
                                  </p:childTnLst>
                                </p:cTn>
                              </p:par>
                            </p:childTnLst>
                          </p:cTn>
                        </p:par>
                      </p:childTnLst>
                    </p:cTn>
                  </p:par>
                </p:childTnLst>
              </p:cTn>
              <p:nextCondLst>
                <p:cond evt="onClick" delay="0">
                  <p:tgtEl>
                    <p:spTgt spid="1310"/>
                  </p:tgtEl>
                </p:cond>
              </p:nextCondLst>
            </p:seq>
            <p:seq concurrent="1" nextAc="seek">
              <p:cTn id="6830" restart="whenNotActive" fill="hold" evtFilter="cancelBubble" nodeType="interactiveSeq">
                <p:stCondLst>
                  <p:cond evt="onClick" delay="0">
                    <p:tgtEl>
                      <p:spTgt spid="1311"/>
                    </p:tgtEl>
                  </p:cond>
                </p:stCondLst>
                <p:endSync evt="end" delay="0">
                  <p:rtn val="all"/>
                </p:endSync>
                <p:childTnLst>
                  <p:par>
                    <p:cTn id="6831" fill="hold">
                      <p:stCondLst>
                        <p:cond delay="0"/>
                      </p:stCondLst>
                      <p:childTnLst>
                        <p:par>
                          <p:cTn id="6832" fill="hold">
                            <p:stCondLst>
                              <p:cond delay="0"/>
                            </p:stCondLst>
                            <p:childTnLst>
                              <p:par>
                                <p:cTn id="6833" presetID="1" presetClass="entr" presetSubtype="0" fill="hold" grpId="0" nodeType="clickEffect">
                                  <p:stCondLst>
                                    <p:cond delay="0"/>
                                  </p:stCondLst>
                                  <p:childTnLst>
                                    <p:set>
                                      <p:cBhvr>
                                        <p:cTn id="6834" dur="1" fill="hold">
                                          <p:stCondLst>
                                            <p:cond delay="0"/>
                                          </p:stCondLst>
                                        </p:cTn>
                                        <p:tgtEl>
                                          <p:spTgt spid="1312"/>
                                        </p:tgtEl>
                                        <p:attrNameLst>
                                          <p:attrName>style.visibility</p:attrName>
                                        </p:attrNameLst>
                                      </p:cBhvr>
                                      <p:to>
                                        <p:strVal val="visible"/>
                                      </p:to>
                                    </p:set>
                                  </p:childTnLst>
                                </p:cTn>
                              </p:par>
                              <p:par>
                                <p:cTn id="6835" presetID="1" presetClass="exit" presetSubtype="0" fill="hold" grpId="1" nodeType="withEffect">
                                  <p:stCondLst>
                                    <p:cond delay="0"/>
                                  </p:stCondLst>
                                  <p:childTnLst>
                                    <p:set>
                                      <p:cBhvr>
                                        <p:cTn id="6836" dur="1" fill="hold">
                                          <p:stCondLst>
                                            <p:cond delay="0"/>
                                          </p:stCondLst>
                                        </p:cTn>
                                        <p:tgtEl>
                                          <p:spTgt spid="1311"/>
                                        </p:tgtEl>
                                        <p:attrNameLst>
                                          <p:attrName>style.visibility</p:attrName>
                                        </p:attrNameLst>
                                      </p:cBhvr>
                                      <p:to>
                                        <p:strVal val="hidden"/>
                                      </p:to>
                                    </p:set>
                                  </p:childTnLst>
                                </p:cTn>
                              </p:par>
                            </p:childTnLst>
                          </p:cTn>
                        </p:par>
                      </p:childTnLst>
                    </p:cTn>
                  </p:par>
                </p:childTnLst>
              </p:cTn>
              <p:nextCondLst>
                <p:cond evt="onClick" delay="0">
                  <p:tgtEl>
                    <p:spTgt spid="1311"/>
                  </p:tgtEl>
                </p:cond>
              </p:nextCondLst>
            </p:seq>
            <p:seq concurrent="1" nextAc="seek">
              <p:cTn id="6837" restart="whenNotActive" fill="hold" evtFilter="cancelBubble" nodeType="interactiveSeq">
                <p:stCondLst>
                  <p:cond evt="onClick" delay="0">
                    <p:tgtEl>
                      <p:spTgt spid="1312"/>
                    </p:tgtEl>
                  </p:cond>
                </p:stCondLst>
                <p:endSync evt="end" delay="0">
                  <p:rtn val="all"/>
                </p:endSync>
                <p:childTnLst>
                  <p:par>
                    <p:cTn id="6838" fill="hold">
                      <p:stCondLst>
                        <p:cond delay="0"/>
                      </p:stCondLst>
                      <p:childTnLst>
                        <p:par>
                          <p:cTn id="6839" fill="hold">
                            <p:stCondLst>
                              <p:cond delay="0"/>
                            </p:stCondLst>
                            <p:childTnLst>
                              <p:par>
                                <p:cTn id="6840" presetID="1" presetClass="exit" presetSubtype="0" fill="hold" grpId="1" nodeType="clickEffect">
                                  <p:stCondLst>
                                    <p:cond delay="0"/>
                                  </p:stCondLst>
                                  <p:childTnLst>
                                    <p:set>
                                      <p:cBhvr>
                                        <p:cTn id="6841" dur="1" fill="hold">
                                          <p:stCondLst>
                                            <p:cond delay="0"/>
                                          </p:stCondLst>
                                        </p:cTn>
                                        <p:tgtEl>
                                          <p:spTgt spid="1312"/>
                                        </p:tgtEl>
                                        <p:attrNameLst>
                                          <p:attrName>style.visibility</p:attrName>
                                        </p:attrNameLst>
                                      </p:cBhvr>
                                      <p:to>
                                        <p:strVal val="hidden"/>
                                      </p:to>
                                    </p:set>
                                  </p:childTnLst>
                                </p:cTn>
                              </p:par>
                            </p:childTnLst>
                          </p:cTn>
                        </p:par>
                      </p:childTnLst>
                    </p:cTn>
                  </p:par>
                </p:childTnLst>
              </p:cTn>
              <p:nextCondLst>
                <p:cond evt="onClick" delay="0">
                  <p:tgtEl>
                    <p:spTgt spid="1312"/>
                  </p:tgtEl>
                </p:cond>
              </p:nextCondLst>
            </p:seq>
            <p:seq concurrent="1" nextAc="seek">
              <p:cTn id="6842" restart="whenNotActive" fill="hold" evtFilter="cancelBubble" nodeType="interactiveSeq">
                <p:stCondLst>
                  <p:cond evt="onClick" delay="0">
                    <p:tgtEl>
                      <p:spTgt spid="1313"/>
                    </p:tgtEl>
                  </p:cond>
                </p:stCondLst>
                <p:endSync evt="end" delay="0">
                  <p:rtn val="all"/>
                </p:endSync>
                <p:childTnLst>
                  <p:par>
                    <p:cTn id="6843" fill="hold">
                      <p:stCondLst>
                        <p:cond delay="0"/>
                      </p:stCondLst>
                      <p:childTnLst>
                        <p:par>
                          <p:cTn id="6844" fill="hold">
                            <p:stCondLst>
                              <p:cond delay="0"/>
                            </p:stCondLst>
                            <p:childTnLst>
                              <p:par>
                                <p:cTn id="6845" presetID="1" presetClass="entr" presetSubtype="0" fill="hold" grpId="0" nodeType="clickEffect">
                                  <p:stCondLst>
                                    <p:cond delay="0"/>
                                  </p:stCondLst>
                                  <p:childTnLst>
                                    <p:set>
                                      <p:cBhvr>
                                        <p:cTn id="6846" dur="1" fill="hold">
                                          <p:stCondLst>
                                            <p:cond delay="0"/>
                                          </p:stCondLst>
                                        </p:cTn>
                                        <p:tgtEl>
                                          <p:spTgt spid="1314"/>
                                        </p:tgtEl>
                                        <p:attrNameLst>
                                          <p:attrName>style.visibility</p:attrName>
                                        </p:attrNameLst>
                                      </p:cBhvr>
                                      <p:to>
                                        <p:strVal val="visible"/>
                                      </p:to>
                                    </p:set>
                                  </p:childTnLst>
                                </p:cTn>
                              </p:par>
                            </p:childTnLst>
                          </p:cTn>
                        </p:par>
                      </p:childTnLst>
                    </p:cTn>
                  </p:par>
                </p:childTnLst>
              </p:cTn>
              <p:nextCondLst>
                <p:cond evt="onClick" delay="0">
                  <p:tgtEl>
                    <p:spTgt spid="1313"/>
                  </p:tgtEl>
                </p:cond>
              </p:nextCondLst>
            </p:seq>
            <p:seq concurrent="1" nextAc="seek">
              <p:cTn id="6847" restart="whenNotActive" fill="hold" evtFilter="cancelBubble" nodeType="interactiveSeq">
                <p:stCondLst>
                  <p:cond evt="onClick" delay="0">
                    <p:tgtEl>
                      <p:spTgt spid="1314"/>
                    </p:tgtEl>
                  </p:cond>
                </p:stCondLst>
                <p:endSync evt="end" delay="0">
                  <p:rtn val="all"/>
                </p:endSync>
                <p:childTnLst>
                  <p:par>
                    <p:cTn id="6848" fill="hold">
                      <p:stCondLst>
                        <p:cond delay="0"/>
                      </p:stCondLst>
                      <p:childTnLst>
                        <p:par>
                          <p:cTn id="6849" fill="hold">
                            <p:stCondLst>
                              <p:cond delay="0"/>
                            </p:stCondLst>
                            <p:childTnLst>
                              <p:par>
                                <p:cTn id="6850" presetID="1" presetClass="entr" presetSubtype="0" fill="hold" grpId="0" nodeType="clickEffect">
                                  <p:stCondLst>
                                    <p:cond delay="0"/>
                                  </p:stCondLst>
                                  <p:childTnLst>
                                    <p:set>
                                      <p:cBhvr>
                                        <p:cTn id="6851" dur="1" fill="hold">
                                          <p:stCondLst>
                                            <p:cond delay="0"/>
                                          </p:stCondLst>
                                        </p:cTn>
                                        <p:tgtEl>
                                          <p:spTgt spid="1315"/>
                                        </p:tgtEl>
                                        <p:attrNameLst>
                                          <p:attrName>style.visibility</p:attrName>
                                        </p:attrNameLst>
                                      </p:cBhvr>
                                      <p:to>
                                        <p:strVal val="visible"/>
                                      </p:to>
                                    </p:set>
                                  </p:childTnLst>
                                </p:cTn>
                              </p:par>
                              <p:par>
                                <p:cTn id="6852" presetID="1" presetClass="exit" presetSubtype="0" fill="hold" grpId="1" nodeType="withEffect">
                                  <p:stCondLst>
                                    <p:cond delay="0"/>
                                  </p:stCondLst>
                                  <p:childTnLst>
                                    <p:set>
                                      <p:cBhvr>
                                        <p:cTn id="6853" dur="1" fill="hold">
                                          <p:stCondLst>
                                            <p:cond delay="0"/>
                                          </p:stCondLst>
                                        </p:cTn>
                                        <p:tgtEl>
                                          <p:spTgt spid="1314"/>
                                        </p:tgtEl>
                                        <p:attrNameLst>
                                          <p:attrName>style.visibility</p:attrName>
                                        </p:attrNameLst>
                                      </p:cBhvr>
                                      <p:to>
                                        <p:strVal val="hidden"/>
                                      </p:to>
                                    </p:set>
                                  </p:childTnLst>
                                </p:cTn>
                              </p:par>
                            </p:childTnLst>
                          </p:cTn>
                        </p:par>
                      </p:childTnLst>
                    </p:cTn>
                  </p:par>
                </p:childTnLst>
              </p:cTn>
              <p:nextCondLst>
                <p:cond evt="onClick" delay="0">
                  <p:tgtEl>
                    <p:spTgt spid="1314"/>
                  </p:tgtEl>
                </p:cond>
              </p:nextCondLst>
            </p:seq>
            <p:seq concurrent="1" nextAc="seek">
              <p:cTn id="6854" restart="whenNotActive" fill="hold" evtFilter="cancelBubble" nodeType="interactiveSeq">
                <p:stCondLst>
                  <p:cond evt="onClick" delay="0">
                    <p:tgtEl>
                      <p:spTgt spid="1315"/>
                    </p:tgtEl>
                  </p:cond>
                </p:stCondLst>
                <p:endSync evt="end" delay="0">
                  <p:rtn val="all"/>
                </p:endSync>
                <p:childTnLst>
                  <p:par>
                    <p:cTn id="6855" fill="hold">
                      <p:stCondLst>
                        <p:cond delay="0"/>
                      </p:stCondLst>
                      <p:childTnLst>
                        <p:par>
                          <p:cTn id="6856" fill="hold">
                            <p:stCondLst>
                              <p:cond delay="0"/>
                            </p:stCondLst>
                            <p:childTnLst>
                              <p:par>
                                <p:cTn id="6857" presetID="1" presetClass="entr" presetSubtype="0" fill="hold" grpId="0" nodeType="clickEffect">
                                  <p:stCondLst>
                                    <p:cond delay="0"/>
                                  </p:stCondLst>
                                  <p:childTnLst>
                                    <p:set>
                                      <p:cBhvr>
                                        <p:cTn id="6858" dur="1" fill="hold">
                                          <p:stCondLst>
                                            <p:cond delay="0"/>
                                          </p:stCondLst>
                                        </p:cTn>
                                        <p:tgtEl>
                                          <p:spTgt spid="1316"/>
                                        </p:tgtEl>
                                        <p:attrNameLst>
                                          <p:attrName>style.visibility</p:attrName>
                                        </p:attrNameLst>
                                      </p:cBhvr>
                                      <p:to>
                                        <p:strVal val="visible"/>
                                      </p:to>
                                    </p:set>
                                  </p:childTnLst>
                                </p:cTn>
                              </p:par>
                              <p:par>
                                <p:cTn id="6859" presetID="1" presetClass="exit" presetSubtype="0" fill="hold" grpId="1" nodeType="withEffect">
                                  <p:stCondLst>
                                    <p:cond delay="0"/>
                                  </p:stCondLst>
                                  <p:childTnLst>
                                    <p:set>
                                      <p:cBhvr>
                                        <p:cTn id="6860" dur="1" fill="hold">
                                          <p:stCondLst>
                                            <p:cond delay="0"/>
                                          </p:stCondLst>
                                        </p:cTn>
                                        <p:tgtEl>
                                          <p:spTgt spid="1315"/>
                                        </p:tgtEl>
                                        <p:attrNameLst>
                                          <p:attrName>style.visibility</p:attrName>
                                        </p:attrNameLst>
                                      </p:cBhvr>
                                      <p:to>
                                        <p:strVal val="hidden"/>
                                      </p:to>
                                    </p:set>
                                  </p:childTnLst>
                                </p:cTn>
                              </p:par>
                            </p:childTnLst>
                          </p:cTn>
                        </p:par>
                      </p:childTnLst>
                    </p:cTn>
                  </p:par>
                </p:childTnLst>
              </p:cTn>
              <p:nextCondLst>
                <p:cond evt="onClick" delay="0">
                  <p:tgtEl>
                    <p:spTgt spid="1315"/>
                  </p:tgtEl>
                </p:cond>
              </p:nextCondLst>
            </p:seq>
            <p:seq concurrent="1" nextAc="seek">
              <p:cTn id="6861" restart="whenNotActive" fill="hold" evtFilter="cancelBubble" nodeType="interactiveSeq">
                <p:stCondLst>
                  <p:cond evt="onClick" delay="0">
                    <p:tgtEl>
                      <p:spTgt spid="1316"/>
                    </p:tgtEl>
                  </p:cond>
                </p:stCondLst>
                <p:endSync evt="end" delay="0">
                  <p:rtn val="all"/>
                </p:endSync>
                <p:childTnLst>
                  <p:par>
                    <p:cTn id="6862" fill="hold">
                      <p:stCondLst>
                        <p:cond delay="0"/>
                      </p:stCondLst>
                      <p:childTnLst>
                        <p:par>
                          <p:cTn id="6863" fill="hold">
                            <p:stCondLst>
                              <p:cond delay="0"/>
                            </p:stCondLst>
                            <p:childTnLst>
                              <p:par>
                                <p:cTn id="6864" presetID="1" presetClass="entr" presetSubtype="0" fill="hold" grpId="0" nodeType="clickEffect">
                                  <p:stCondLst>
                                    <p:cond delay="0"/>
                                  </p:stCondLst>
                                  <p:childTnLst>
                                    <p:set>
                                      <p:cBhvr>
                                        <p:cTn id="6865" dur="1" fill="hold">
                                          <p:stCondLst>
                                            <p:cond delay="0"/>
                                          </p:stCondLst>
                                        </p:cTn>
                                        <p:tgtEl>
                                          <p:spTgt spid="1317"/>
                                        </p:tgtEl>
                                        <p:attrNameLst>
                                          <p:attrName>style.visibility</p:attrName>
                                        </p:attrNameLst>
                                      </p:cBhvr>
                                      <p:to>
                                        <p:strVal val="visible"/>
                                      </p:to>
                                    </p:set>
                                  </p:childTnLst>
                                </p:cTn>
                              </p:par>
                              <p:par>
                                <p:cTn id="6866" presetID="1" presetClass="exit" presetSubtype="0" fill="hold" grpId="1" nodeType="withEffect">
                                  <p:stCondLst>
                                    <p:cond delay="0"/>
                                  </p:stCondLst>
                                  <p:childTnLst>
                                    <p:set>
                                      <p:cBhvr>
                                        <p:cTn id="6867" dur="1" fill="hold">
                                          <p:stCondLst>
                                            <p:cond delay="0"/>
                                          </p:stCondLst>
                                        </p:cTn>
                                        <p:tgtEl>
                                          <p:spTgt spid="1316"/>
                                        </p:tgtEl>
                                        <p:attrNameLst>
                                          <p:attrName>style.visibility</p:attrName>
                                        </p:attrNameLst>
                                      </p:cBhvr>
                                      <p:to>
                                        <p:strVal val="hidden"/>
                                      </p:to>
                                    </p:set>
                                  </p:childTnLst>
                                </p:cTn>
                              </p:par>
                            </p:childTnLst>
                          </p:cTn>
                        </p:par>
                      </p:childTnLst>
                    </p:cTn>
                  </p:par>
                </p:childTnLst>
              </p:cTn>
              <p:nextCondLst>
                <p:cond evt="onClick" delay="0">
                  <p:tgtEl>
                    <p:spTgt spid="1316"/>
                  </p:tgtEl>
                </p:cond>
              </p:nextCondLst>
            </p:seq>
            <p:seq concurrent="1" nextAc="seek">
              <p:cTn id="6868" restart="whenNotActive" fill="hold" evtFilter="cancelBubble" nodeType="interactiveSeq">
                <p:stCondLst>
                  <p:cond evt="onClick" delay="0">
                    <p:tgtEl>
                      <p:spTgt spid="1317"/>
                    </p:tgtEl>
                  </p:cond>
                </p:stCondLst>
                <p:endSync evt="end" delay="0">
                  <p:rtn val="all"/>
                </p:endSync>
                <p:childTnLst>
                  <p:par>
                    <p:cTn id="6869" fill="hold">
                      <p:stCondLst>
                        <p:cond delay="0"/>
                      </p:stCondLst>
                      <p:childTnLst>
                        <p:par>
                          <p:cTn id="6870" fill="hold">
                            <p:stCondLst>
                              <p:cond delay="0"/>
                            </p:stCondLst>
                            <p:childTnLst>
                              <p:par>
                                <p:cTn id="6871" presetID="1" presetClass="exit" presetSubtype="0" fill="hold" grpId="1" nodeType="clickEffect">
                                  <p:stCondLst>
                                    <p:cond delay="0"/>
                                  </p:stCondLst>
                                  <p:childTnLst>
                                    <p:set>
                                      <p:cBhvr>
                                        <p:cTn id="6872" dur="1" fill="hold">
                                          <p:stCondLst>
                                            <p:cond delay="0"/>
                                          </p:stCondLst>
                                        </p:cTn>
                                        <p:tgtEl>
                                          <p:spTgt spid="1317"/>
                                        </p:tgtEl>
                                        <p:attrNameLst>
                                          <p:attrName>style.visibility</p:attrName>
                                        </p:attrNameLst>
                                      </p:cBhvr>
                                      <p:to>
                                        <p:strVal val="hidden"/>
                                      </p:to>
                                    </p:set>
                                  </p:childTnLst>
                                </p:cTn>
                              </p:par>
                            </p:childTnLst>
                          </p:cTn>
                        </p:par>
                      </p:childTnLst>
                    </p:cTn>
                  </p:par>
                </p:childTnLst>
              </p:cTn>
              <p:nextCondLst>
                <p:cond evt="onClick" delay="0">
                  <p:tgtEl>
                    <p:spTgt spid="1317"/>
                  </p:tgtEl>
                </p:cond>
              </p:nextCondLst>
            </p:seq>
            <p:seq concurrent="1" nextAc="seek">
              <p:cTn id="6873" restart="whenNotActive" fill="hold" evtFilter="cancelBubble" nodeType="interactiveSeq">
                <p:stCondLst>
                  <p:cond evt="onClick" delay="0">
                    <p:tgtEl>
                      <p:spTgt spid="1318"/>
                    </p:tgtEl>
                  </p:cond>
                </p:stCondLst>
                <p:endSync evt="end" delay="0">
                  <p:rtn val="all"/>
                </p:endSync>
                <p:childTnLst>
                  <p:par>
                    <p:cTn id="6874" fill="hold">
                      <p:stCondLst>
                        <p:cond delay="0"/>
                      </p:stCondLst>
                      <p:childTnLst>
                        <p:par>
                          <p:cTn id="6875" fill="hold">
                            <p:stCondLst>
                              <p:cond delay="0"/>
                            </p:stCondLst>
                            <p:childTnLst>
                              <p:par>
                                <p:cTn id="6876" presetID="1" presetClass="entr" presetSubtype="0" fill="hold" grpId="0" nodeType="clickEffect">
                                  <p:stCondLst>
                                    <p:cond delay="0"/>
                                  </p:stCondLst>
                                  <p:childTnLst>
                                    <p:set>
                                      <p:cBhvr>
                                        <p:cTn id="6877" dur="1" fill="hold">
                                          <p:stCondLst>
                                            <p:cond delay="0"/>
                                          </p:stCondLst>
                                        </p:cTn>
                                        <p:tgtEl>
                                          <p:spTgt spid="1319"/>
                                        </p:tgtEl>
                                        <p:attrNameLst>
                                          <p:attrName>style.visibility</p:attrName>
                                        </p:attrNameLst>
                                      </p:cBhvr>
                                      <p:to>
                                        <p:strVal val="visible"/>
                                      </p:to>
                                    </p:set>
                                  </p:childTnLst>
                                </p:cTn>
                              </p:par>
                            </p:childTnLst>
                          </p:cTn>
                        </p:par>
                      </p:childTnLst>
                    </p:cTn>
                  </p:par>
                </p:childTnLst>
              </p:cTn>
              <p:nextCondLst>
                <p:cond evt="onClick" delay="0">
                  <p:tgtEl>
                    <p:spTgt spid="1318"/>
                  </p:tgtEl>
                </p:cond>
              </p:nextCondLst>
            </p:seq>
            <p:seq concurrent="1" nextAc="seek">
              <p:cTn id="6878" restart="whenNotActive" fill="hold" evtFilter="cancelBubble" nodeType="interactiveSeq">
                <p:stCondLst>
                  <p:cond evt="onClick" delay="0">
                    <p:tgtEl>
                      <p:spTgt spid="1319"/>
                    </p:tgtEl>
                  </p:cond>
                </p:stCondLst>
                <p:endSync evt="end" delay="0">
                  <p:rtn val="all"/>
                </p:endSync>
                <p:childTnLst>
                  <p:par>
                    <p:cTn id="6879" fill="hold">
                      <p:stCondLst>
                        <p:cond delay="0"/>
                      </p:stCondLst>
                      <p:childTnLst>
                        <p:par>
                          <p:cTn id="6880" fill="hold">
                            <p:stCondLst>
                              <p:cond delay="0"/>
                            </p:stCondLst>
                            <p:childTnLst>
                              <p:par>
                                <p:cTn id="6881" presetID="1" presetClass="entr" presetSubtype="0" fill="hold" grpId="0" nodeType="clickEffect">
                                  <p:stCondLst>
                                    <p:cond delay="0"/>
                                  </p:stCondLst>
                                  <p:childTnLst>
                                    <p:set>
                                      <p:cBhvr>
                                        <p:cTn id="6882" dur="1" fill="hold">
                                          <p:stCondLst>
                                            <p:cond delay="0"/>
                                          </p:stCondLst>
                                        </p:cTn>
                                        <p:tgtEl>
                                          <p:spTgt spid="1320"/>
                                        </p:tgtEl>
                                        <p:attrNameLst>
                                          <p:attrName>style.visibility</p:attrName>
                                        </p:attrNameLst>
                                      </p:cBhvr>
                                      <p:to>
                                        <p:strVal val="visible"/>
                                      </p:to>
                                    </p:set>
                                  </p:childTnLst>
                                </p:cTn>
                              </p:par>
                              <p:par>
                                <p:cTn id="6883" presetID="1" presetClass="exit" presetSubtype="0" fill="hold" grpId="1" nodeType="withEffect">
                                  <p:stCondLst>
                                    <p:cond delay="0"/>
                                  </p:stCondLst>
                                  <p:childTnLst>
                                    <p:set>
                                      <p:cBhvr>
                                        <p:cTn id="6884" dur="1" fill="hold">
                                          <p:stCondLst>
                                            <p:cond delay="0"/>
                                          </p:stCondLst>
                                        </p:cTn>
                                        <p:tgtEl>
                                          <p:spTgt spid="1319"/>
                                        </p:tgtEl>
                                        <p:attrNameLst>
                                          <p:attrName>style.visibility</p:attrName>
                                        </p:attrNameLst>
                                      </p:cBhvr>
                                      <p:to>
                                        <p:strVal val="hidden"/>
                                      </p:to>
                                    </p:set>
                                  </p:childTnLst>
                                </p:cTn>
                              </p:par>
                            </p:childTnLst>
                          </p:cTn>
                        </p:par>
                      </p:childTnLst>
                    </p:cTn>
                  </p:par>
                </p:childTnLst>
              </p:cTn>
              <p:nextCondLst>
                <p:cond evt="onClick" delay="0">
                  <p:tgtEl>
                    <p:spTgt spid="1319"/>
                  </p:tgtEl>
                </p:cond>
              </p:nextCondLst>
            </p:seq>
            <p:seq concurrent="1" nextAc="seek">
              <p:cTn id="6885" restart="whenNotActive" fill="hold" evtFilter="cancelBubble" nodeType="interactiveSeq">
                <p:stCondLst>
                  <p:cond evt="onClick" delay="0">
                    <p:tgtEl>
                      <p:spTgt spid="1320"/>
                    </p:tgtEl>
                  </p:cond>
                </p:stCondLst>
                <p:endSync evt="end" delay="0">
                  <p:rtn val="all"/>
                </p:endSync>
                <p:childTnLst>
                  <p:par>
                    <p:cTn id="6886" fill="hold">
                      <p:stCondLst>
                        <p:cond delay="0"/>
                      </p:stCondLst>
                      <p:childTnLst>
                        <p:par>
                          <p:cTn id="6887" fill="hold">
                            <p:stCondLst>
                              <p:cond delay="0"/>
                            </p:stCondLst>
                            <p:childTnLst>
                              <p:par>
                                <p:cTn id="6888" presetID="1" presetClass="entr" presetSubtype="0" fill="hold" grpId="0" nodeType="clickEffect">
                                  <p:stCondLst>
                                    <p:cond delay="0"/>
                                  </p:stCondLst>
                                  <p:childTnLst>
                                    <p:set>
                                      <p:cBhvr>
                                        <p:cTn id="6889" dur="1" fill="hold">
                                          <p:stCondLst>
                                            <p:cond delay="0"/>
                                          </p:stCondLst>
                                        </p:cTn>
                                        <p:tgtEl>
                                          <p:spTgt spid="1321"/>
                                        </p:tgtEl>
                                        <p:attrNameLst>
                                          <p:attrName>style.visibility</p:attrName>
                                        </p:attrNameLst>
                                      </p:cBhvr>
                                      <p:to>
                                        <p:strVal val="visible"/>
                                      </p:to>
                                    </p:set>
                                  </p:childTnLst>
                                </p:cTn>
                              </p:par>
                              <p:par>
                                <p:cTn id="6890" presetID="1" presetClass="exit" presetSubtype="0" fill="hold" grpId="1" nodeType="withEffect">
                                  <p:stCondLst>
                                    <p:cond delay="0"/>
                                  </p:stCondLst>
                                  <p:childTnLst>
                                    <p:set>
                                      <p:cBhvr>
                                        <p:cTn id="6891" dur="1" fill="hold">
                                          <p:stCondLst>
                                            <p:cond delay="0"/>
                                          </p:stCondLst>
                                        </p:cTn>
                                        <p:tgtEl>
                                          <p:spTgt spid="1320"/>
                                        </p:tgtEl>
                                        <p:attrNameLst>
                                          <p:attrName>style.visibility</p:attrName>
                                        </p:attrNameLst>
                                      </p:cBhvr>
                                      <p:to>
                                        <p:strVal val="hidden"/>
                                      </p:to>
                                    </p:set>
                                  </p:childTnLst>
                                </p:cTn>
                              </p:par>
                            </p:childTnLst>
                          </p:cTn>
                        </p:par>
                      </p:childTnLst>
                    </p:cTn>
                  </p:par>
                </p:childTnLst>
              </p:cTn>
              <p:nextCondLst>
                <p:cond evt="onClick" delay="0">
                  <p:tgtEl>
                    <p:spTgt spid="1320"/>
                  </p:tgtEl>
                </p:cond>
              </p:nextCondLst>
            </p:seq>
            <p:seq concurrent="1" nextAc="seek">
              <p:cTn id="6892" restart="whenNotActive" fill="hold" evtFilter="cancelBubble" nodeType="interactiveSeq">
                <p:stCondLst>
                  <p:cond evt="onClick" delay="0">
                    <p:tgtEl>
                      <p:spTgt spid="1321"/>
                    </p:tgtEl>
                  </p:cond>
                </p:stCondLst>
                <p:endSync evt="end" delay="0">
                  <p:rtn val="all"/>
                </p:endSync>
                <p:childTnLst>
                  <p:par>
                    <p:cTn id="6893" fill="hold">
                      <p:stCondLst>
                        <p:cond delay="0"/>
                      </p:stCondLst>
                      <p:childTnLst>
                        <p:par>
                          <p:cTn id="6894" fill="hold">
                            <p:stCondLst>
                              <p:cond delay="0"/>
                            </p:stCondLst>
                            <p:childTnLst>
                              <p:par>
                                <p:cTn id="6895" presetID="1" presetClass="entr" presetSubtype="0" fill="hold" grpId="0" nodeType="clickEffect">
                                  <p:stCondLst>
                                    <p:cond delay="0"/>
                                  </p:stCondLst>
                                  <p:childTnLst>
                                    <p:set>
                                      <p:cBhvr>
                                        <p:cTn id="6896" dur="1" fill="hold">
                                          <p:stCondLst>
                                            <p:cond delay="0"/>
                                          </p:stCondLst>
                                        </p:cTn>
                                        <p:tgtEl>
                                          <p:spTgt spid="1322"/>
                                        </p:tgtEl>
                                        <p:attrNameLst>
                                          <p:attrName>style.visibility</p:attrName>
                                        </p:attrNameLst>
                                      </p:cBhvr>
                                      <p:to>
                                        <p:strVal val="visible"/>
                                      </p:to>
                                    </p:set>
                                  </p:childTnLst>
                                </p:cTn>
                              </p:par>
                              <p:par>
                                <p:cTn id="6897" presetID="1" presetClass="exit" presetSubtype="0" fill="hold" grpId="1" nodeType="withEffect">
                                  <p:stCondLst>
                                    <p:cond delay="0"/>
                                  </p:stCondLst>
                                  <p:childTnLst>
                                    <p:set>
                                      <p:cBhvr>
                                        <p:cTn id="6898" dur="1" fill="hold">
                                          <p:stCondLst>
                                            <p:cond delay="0"/>
                                          </p:stCondLst>
                                        </p:cTn>
                                        <p:tgtEl>
                                          <p:spTgt spid="1321"/>
                                        </p:tgtEl>
                                        <p:attrNameLst>
                                          <p:attrName>style.visibility</p:attrName>
                                        </p:attrNameLst>
                                      </p:cBhvr>
                                      <p:to>
                                        <p:strVal val="hidden"/>
                                      </p:to>
                                    </p:set>
                                  </p:childTnLst>
                                </p:cTn>
                              </p:par>
                            </p:childTnLst>
                          </p:cTn>
                        </p:par>
                      </p:childTnLst>
                    </p:cTn>
                  </p:par>
                </p:childTnLst>
              </p:cTn>
              <p:nextCondLst>
                <p:cond evt="onClick" delay="0">
                  <p:tgtEl>
                    <p:spTgt spid="1321"/>
                  </p:tgtEl>
                </p:cond>
              </p:nextCondLst>
            </p:seq>
            <p:seq concurrent="1" nextAc="seek">
              <p:cTn id="6899" restart="whenNotActive" fill="hold" evtFilter="cancelBubble" nodeType="interactiveSeq">
                <p:stCondLst>
                  <p:cond evt="onClick" delay="0">
                    <p:tgtEl>
                      <p:spTgt spid="1322"/>
                    </p:tgtEl>
                  </p:cond>
                </p:stCondLst>
                <p:endSync evt="end" delay="0">
                  <p:rtn val="all"/>
                </p:endSync>
                <p:childTnLst>
                  <p:par>
                    <p:cTn id="6900" fill="hold">
                      <p:stCondLst>
                        <p:cond delay="0"/>
                      </p:stCondLst>
                      <p:childTnLst>
                        <p:par>
                          <p:cTn id="6901" fill="hold">
                            <p:stCondLst>
                              <p:cond delay="0"/>
                            </p:stCondLst>
                            <p:childTnLst>
                              <p:par>
                                <p:cTn id="6902" presetID="1" presetClass="exit" presetSubtype="0" fill="hold" grpId="1" nodeType="clickEffect">
                                  <p:stCondLst>
                                    <p:cond delay="0"/>
                                  </p:stCondLst>
                                  <p:childTnLst>
                                    <p:set>
                                      <p:cBhvr>
                                        <p:cTn id="6903" dur="1" fill="hold">
                                          <p:stCondLst>
                                            <p:cond delay="0"/>
                                          </p:stCondLst>
                                        </p:cTn>
                                        <p:tgtEl>
                                          <p:spTgt spid="1322"/>
                                        </p:tgtEl>
                                        <p:attrNameLst>
                                          <p:attrName>style.visibility</p:attrName>
                                        </p:attrNameLst>
                                      </p:cBhvr>
                                      <p:to>
                                        <p:strVal val="hidden"/>
                                      </p:to>
                                    </p:set>
                                  </p:childTnLst>
                                </p:cTn>
                              </p:par>
                            </p:childTnLst>
                          </p:cTn>
                        </p:par>
                      </p:childTnLst>
                    </p:cTn>
                  </p:par>
                </p:childTnLst>
              </p:cTn>
              <p:nextCondLst>
                <p:cond evt="onClick" delay="0">
                  <p:tgtEl>
                    <p:spTgt spid="1322"/>
                  </p:tgtEl>
                </p:cond>
              </p:nextCondLst>
            </p:seq>
            <p:seq concurrent="1" nextAc="seek">
              <p:cTn id="6904" restart="whenNotActive" fill="hold" evtFilter="cancelBubble" nodeType="interactiveSeq">
                <p:stCondLst>
                  <p:cond evt="onClick" delay="0">
                    <p:tgtEl>
                      <p:spTgt spid="1323"/>
                    </p:tgtEl>
                  </p:cond>
                </p:stCondLst>
                <p:endSync evt="end" delay="0">
                  <p:rtn val="all"/>
                </p:endSync>
                <p:childTnLst>
                  <p:par>
                    <p:cTn id="6905" fill="hold">
                      <p:stCondLst>
                        <p:cond delay="0"/>
                      </p:stCondLst>
                      <p:childTnLst>
                        <p:par>
                          <p:cTn id="6906" fill="hold">
                            <p:stCondLst>
                              <p:cond delay="0"/>
                            </p:stCondLst>
                            <p:childTnLst>
                              <p:par>
                                <p:cTn id="6907" presetID="1" presetClass="entr" presetSubtype="0" fill="hold" grpId="0" nodeType="clickEffect">
                                  <p:stCondLst>
                                    <p:cond delay="0"/>
                                  </p:stCondLst>
                                  <p:childTnLst>
                                    <p:set>
                                      <p:cBhvr>
                                        <p:cTn id="6908" dur="1" fill="hold">
                                          <p:stCondLst>
                                            <p:cond delay="0"/>
                                          </p:stCondLst>
                                        </p:cTn>
                                        <p:tgtEl>
                                          <p:spTgt spid="1324"/>
                                        </p:tgtEl>
                                        <p:attrNameLst>
                                          <p:attrName>style.visibility</p:attrName>
                                        </p:attrNameLst>
                                      </p:cBhvr>
                                      <p:to>
                                        <p:strVal val="visible"/>
                                      </p:to>
                                    </p:set>
                                  </p:childTnLst>
                                </p:cTn>
                              </p:par>
                            </p:childTnLst>
                          </p:cTn>
                        </p:par>
                      </p:childTnLst>
                    </p:cTn>
                  </p:par>
                </p:childTnLst>
              </p:cTn>
              <p:nextCondLst>
                <p:cond evt="onClick" delay="0">
                  <p:tgtEl>
                    <p:spTgt spid="1323"/>
                  </p:tgtEl>
                </p:cond>
              </p:nextCondLst>
            </p:seq>
            <p:seq concurrent="1" nextAc="seek">
              <p:cTn id="6909" restart="whenNotActive" fill="hold" evtFilter="cancelBubble" nodeType="interactiveSeq">
                <p:stCondLst>
                  <p:cond evt="onClick" delay="0">
                    <p:tgtEl>
                      <p:spTgt spid="1324"/>
                    </p:tgtEl>
                  </p:cond>
                </p:stCondLst>
                <p:endSync evt="end" delay="0">
                  <p:rtn val="all"/>
                </p:endSync>
                <p:childTnLst>
                  <p:par>
                    <p:cTn id="6910" fill="hold">
                      <p:stCondLst>
                        <p:cond delay="0"/>
                      </p:stCondLst>
                      <p:childTnLst>
                        <p:par>
                          <p:cTn id="6911" fill="hold">
                            <p:stCondLst>
                              <p:cond delay="0"/>
                            </p:stCondLst>
                            <p:childTnLst>
                              <p:par>
                                <p:cTn id="6912" presetID="1" presetClass="entr" presetSubtype="0" fill="hold" grpId="0" nodeType="clickEffect">
                                  <p:stCondLst>
                                    <p:cond delay="0"/>
                                  </p:stCondLst>
                                  <p:childTnLst>
                                    <p:set>
                                      <p:cBhvr>
                                        <p:cTn id="6913" dur="1" fill="hold">
                                          <p:stCondLst>
                                            <p:cond delay="0"/>
                                          </p:stCondLst>
                                        </p:cTn>
                                        <p:tgtEl>
                                          <p:spTgt spid="1325"/>
                                        </p:tgtEl>
                                        <p:attrNameLst>
                                          <p:attrName>style.visibility</p:attrName>
                                        </p:attrNameLst>
                                      </p:cBhvr>
                                      <p:to>
                                        <p:strVal val="visible"/>
                                      </p:to>
                                    </p:set>
                                  </p:childTnLst>
                                </p:cTn>
                              </p:par>
                              <p:par>
                                <p:cTn id="6914" presetID="1" presetClass="exit" presetSubtype="0" fill="hold" grpId="1" nodeType="withEffect">
                                  <p:stCondLst>
                                    <p:cond delay="0"/>
                                  </p:stCondLst>
                                  <p:childTnLst>
                                    <p:set>
                                      <p:cBhvr>
                                        <p:cTn id="6915" dur="1" fill="hold">
                                          <p:stCondLst>
                                            <p:cond delay="0"/>
                                          </p:stCondLst>
                                        </p:cTn>
                                        <p:tgtEl>
                                          <p:spTgt spid="1324"/>
                                        </p:tgtEl>
                                        <p:attrNameLst>
                                          <p:attrName>style.visibility</p:attrName>
                                        </p:attrNameLst>
                                      </p:cBhvr>
                                      <p:to>
                                        <p:strVal val="hidden"/>
                                      </p:to>
                                    </p:set>
                                  </p:childTnLst>
                                </p:cTn>
                              </p:par>
                            </p:childTnLst>
                          </p:cTn>
                        </p:par>
                      </p:childTnLst>
                    </p:cTn>
                  </p:par>
                </p:childTnLst>
              </p:cTn>
              <p:nextCondLst>
                <p:cond evt="onClick" delay="0">
                  <p:tgtEl>
                    <p:spTgt spid="1324"/>
                  </p:tgtEl>
                </p:cond>
              </p:nextCondLst>
            </p:seq>
            <p:seq concurrent="1" nextAc="seek">
              <p:cTn id="6916" restart="whenNotActive" fill="hold" evtFilter="cancelBubble" nodeType="interactiveSeq">
                <p:stCondLst>
                  <p:cond evt="onClick" delay="0">
                    <p:tgtEl>
                      <p:spTgt spid="1325"/>
                    </p:tgtEl>
                  </p:cond>
                </p:stCondLst>
                <p:endSync evt="end" delay="0">
                  <p:rtn val="all"/>
                </p:endSync>
                <p:childTnLst>
                  <p:par>
                    <p:cTn id="6917" fill="hold">
                      <p:stCondLst>
                        <p:cond delay="0"/>
                      </p:stCondLst>
                      <p:childTnLst>
                        <p:par>
                          <p:cTn id="6918" fill="hold">
                            <p:stCondLst>
                              <p:cond delay="0"/>
                            </p:stCondLst>
                            <p:childTnLst>
                              <p:par>
                                <p:cTn id="6919" presetID="1" presetClass="entr" presetSubtype="0" fill="hold" grpId="0" nodeType="clickEffect">
                                  <p:stCondLst>
                                    <p:cond delay="0"/>
                                  </p:stCondLst>
                                  <p:childTnLst>
                                    <p:set>
                                      <p:cBhvr>
                                        <p:cTn id="6920" dur="1" fill="hold">
                                          <p:stCondLst>
                                            <p:cond delay="0"/>
                                          </p:stCondLst>
                                        </p:cTn>
                                        <p:tgtEl>
                                          <p:spTgt spid="1326"/>
                                        </p:tgtEl>
                                        <p:attrNameLst>
                                          <p:attrName>style.visibility</p:attrName>
                                        </p:attrNameLst>
                                      </p:cBhvr>
                                      <p:to>
                                        <p:strVal val="visible"/>
                                      </p:to>
                                    </p:set>
                                  </p:childTnLst>
                                </p:cTn>
                              </p:par>
                              <p:par>
                                <p:cTn id="6921" presetID="1" presetClass="exit" presetSubtype="0" fill="hold" grpId="1" nodeType="withEffect">
                                  <p:stCondLst>
                                    <p:cond delay="0"/>
                                  </p:stCondLst>
                                  <p:childTnLst>
                                    <p:set>
                                      <p:cBhvr>
                                        <p:cTn id="6922" dur="1" fill="hold">
                                          <p:stCondLst>
                                            <p:cond delay="0"/>
                                          </p:stCondLst>
                                        </p:cTn>
                                        <p:tgtEl>
                                          <p:spTgt spid="1325"/>
                                        </p:tgtEl>
                                        <p:attrNameLst>
                                          <p:attrName>style.visibility</p:attrName>
                                        </p:attrNameLst>
                                      </p:cBhvr>
                                      <p:to>
                                        <p:strVal val="hidden"/>
                                      </p:to>
                                    </p:set>
                                  </p:childTnLst>
                                </p:cTn>
                              </p:par>
                            </p:childTnLst>
                          </p:cTn>
                        </p:par>
                      </p:childTnLst>
                    </p:cTn>
                  </p:par>
                </p:childTnLst>
              </p:cTn>
              <p:nextCondLst>
                <p:cond evt="onClick" delay="0">
                  <p:tgtEl>
                    <p:spTgt spid="1325"/>
                  </p:tgtEl>
                </p:cond>
              </p:nextCondLst>
            </p:seq>
            <p:seq concurrent="1" nextAc="seek">
              <p:cTn id="6923" restart="whenNotActive" fill="hold" evtFilter="cancelBubble" nodeType="interactiveSeq">
                <p:stCondLst>
                  <p:cond evt="onClick" delay="0">
                    <p:tgtEl>
                      <p:spTgt spid="1326"/>
                    </p:tgtEl>
                  </p:cond>
                </p:stCondLst>
                <p:endSync evt="end" delay="0">
                  <p:rtn val="all"/>
                </p:endSync>
                <p:childTnLst>
                  <p:par>
                    <p:cTn id="6924" fill="hold">
                      <p:stCondLst>
                        <p:cond delay="0"/>
                      </p:stCondLst>
                      <p:childTnLst>
                        <p:par>
                          <p:cTn id="6925" fill="hold">
                            <p:stCondLst>
                              <p:cond delay="0"/>
                            </p:stCondLst>
                            <p:childTnLst>
                              <p:par>
                                <p:cTn id="6926" presetID="1" presetClass="entr" presetSubtype="0" fill="hold" grpId="0" nodeType="clickEffect">
                                  <p:stCondLst>
                                    <p:cond delay="0"/>
                                  </p:stCondLst>
                                  <p:childTnLst>
                                    <p:set>
                                      <p:cBhvr>
                                        <p:cTn id="6927" dur="1" fill="hold">
                                          <p:stCondLst>
                                            <p:cond delay="0"/>
                                          </p:stCondLst>
                                        </p:cTn>
                                        <p:tgtEl>
                                          <p:spTgt spid="1327"/>
                                        </p:tgtEl>
                                        <p:attrNameLst>
                                          <p:attrName>style.visibility</p:attrName>
                                        </p:attrNameLst>
                                      </p:cBhvr>
                                      <p:to>
                                        <p:strVal val="visible"/>
                                      </p:to>
                                    </p:set>
                                  </p:childTnLst>
                                </p:cTn>
                              </p:par>
                              <p:par>
                                <p:cTn id="6928" presetID="1" presetClass="exit" presetSubtype="0" fill="hold" grpId="1" nodeType="withEffect">
                                  <p:stCondLst>
                                    <p:cond delay="0"/>
                                  </p:stCondLst>
                                  <p:childTnLst>
                                    <p:set>
                                      <p:cBhvr>
                                        <p:cTn id="6929" dur="1" fill="hold">
                                          <p:stCondLst>
                                            <p:cond delay="0"/>
                                          </p:stCondLst>
                                        </p:cTn>
                                        <p:tgtEl>
                                          <p:spTgt spid="1326"/>
                                        </p:tgtEl>
                                        <p:attrNameLst>
                                          <p:attrName>style.visibility</p:attrName>
                                        </p:attrNameLst>
                                      </p:cBhvr>
                                      <p:to>
                                        <p:strVal val="hidden"/>
                                      </p:to>
                                    </p:set>
                                  </p:childTnLst>
                                </p:cTn>
                              </p:par>
                            </p:childTnLst>
                          </p:cTn>
                        </p:par>
                      </p:childTnLst>
                    </p:cTn>
                  </p:par>
                </p:childTnLst>
              </p:cTn>
              <p:nextCondLst>
                <p:cond evt="onClick" delay="0">
                  <p:tgtEl>
                    <p:spTgt spid="1326"/>
                  </p:tgtEl>
                </p:cond>
              </p:nextCondLst>
            </p:seq>
            <p:seq concurrent="1" nextAc="seek">
              <p:cTn id="6930" restart="whenNotActive" fill="hold" evtFilter="cancelBubble" nodeType="interactiveSeq">
                <p:stCondLst>
                  <p:cond evt="onClick" delay="0">
                    <p:tgtEl>
                      <p:spTgt spid="1327"/>
                    </p:tgtEl>
                  </p:cond>
                </p:stCondLst>
                <p:endSync evt="end" delay="0">
                  <p:rtn val="all"/>
                </p:endSync>
                <p:childTnLst>
                  <p:par>
                    <p:cTn id="6931" fill="hold">
                      <p:stCondLst>
                        <p:cond delay="0"/>
                      </p:stCondLst>
                      <p:childTnLst>
                        <p:par>
                          <p:cTn id="6932" fill="hold">
                            <p:stCondLst>
                              <p:cond delay="0"/>
                            </p:stCondLst>
                            <p:childTnLst>
                              <p:par>
                                <p:cTn id="6933" presetID="1" presetClass="exit" presetSubtype="0" fill="hold" grpId="1" nodeType="clickEffect">
                                  <p:stCondLst>
                                    <p:cond delay="0"/>
                                  </p:stCondLst>
                                  <p:childTnLst>
                                    <p:set>
                                      <p:cBhvr>
                                        <p:cTn id="6934" dur="1" fill="hold">
                                          <p:stCondLst>
                                            <p:cond delay="0"/>
                                          </p:stCondLst>
                                        </p:cTn>
                                        <p:tgtEl>
                                          <p:spTgt spid="1327"/>
                                        </p:tgtEl>
                                        <p:attrNameLst>
                                          <p:attrName>style.visibility</p:attrName>
                                        </p:attrNameLst>
                                      </p:cBhvr>
                                      <p:to>
                                        <p:strVal val="hidden"/>
                                      </p:to>
                                    </p:set>
                                  </p:childTnLst>
                                </p:cTn>
                              </p:par>
                            </p:childTnLst>
                          </p:cTn>
                        </p:par>
                      </p:childTnLst>
                    </p:cTn>
                  </p:par>
                </p:childTnLst>
              </p:cTn>
              <p:nextCondLst>
                <p:cond evt="onClick" delay="0">
                  <p:tgtEl>
                    <p:spTgt spid="1327"/>
                  </p:tgtEl>
                </p:cond>
              </p:nextCondLst>
            </p:seq>
            <p:seq concurrent="1" nextAc="seek">
              <p:cTn id="6935" restart="whenNotActive" fill="hold" evtFilter="cancelBubble" nodeType="interactiveSeq">
                <p:stCondLst>
                  <p:cond evt="onClick" delay="0">
                    <p:tgtEl>
                      <p:spTgt spid="1328"/>
                    </p:tgtEl>
                  </p:cond>
                </p:stCondLst>
                <p:endSync evt="end" delay="0">
                  <p:rtn val="all"/>
                </p:endSync>
                <p:childTnLst>
                  <p:par>
                    <p:cTn id="6936" fill="hold">
                      <p:stCondLst>
                        <p:cond delay="0"/>
                      </p:stCondLst>
                      <p:childTnLst>
                        <p:par>
                          <p:cTn id="6937" fill="hold">
                            <p:stCondLst>
                              <p:cond delay="0"/>
                            </p:stCondLst>
                            <p:childTnLst>
                              <p:par>
                                <p:cTn id="6938" presetID="1" presetClass="entr" presetSubtype="0" fill="hold" grpId="0" nodeType="clickEffect">
                                  <p:stCondLst>
                                    <p:cond delay="0"/>
                                  </p:stCondLst>
                                  <p:childTnLst>
                                    <p:set>
                                      <p:cBhvr>
                                        <p:cTn id="6939" dur="1" fill="hold">
                                          <p:stCondLst>
                                            <p:cond delay="0"/>
                                          </p:stCondLst>
                                        </p:cTn>
                                        <p:tgtEl>
                                          <p:spTgt spid="1329"/>
                                        </p:tgtEl>
                                        <p:attrNameLst>
                                          <p:attrName>style.visibility</p:attrName>
                                        </p:attrNameLst>
                                      </p:cBhvr>
                                      <p:to>
                                        <p:strVal val="visible"/>
                                      </p:to>
                                    </p:set>
                                  </p:childTnLst>
                                </p:cTn>
                              </p:par>
                            </p:childTnLst>
                          </p:cTn>
                        </p:par>
                      </p:childTnLst>
                    </p:cTn>
                  </p:par>
                </p:childTnLst>
              </p:cTn>
              <p:nextCondLst>
                <p:cond evt="onClick" delay="0">
                  <p:tgtEl>
                    <p:spTgt spid="1328"/>
                  </p:tgtEl>
                </p:cond>
              </p:nextCondLst>
            </p:seq>
            <p:seq concurrent="1" nextAc="seek">
              <p:cTn id="6940" restart="whenNotActive" fill="hold" evtFilter="cancelBubble" nodeType="interactiveSeq">
                <p:stCondLst>
                  <p:cond evt="onClick" delay="0">
                    <p:tgtEl>
                      <p:spTgt spid="1329"/>
                    </p:tgtEl>
                  </p:cond>
                </p:stCondLst>
                <p:endSync evt="end" delay="0">
                  <p:rtn val="all"/>
                </p:endSync>
                <p:childTnLst>
                  <p:par>
                    <p:cTn id="6941" fill="hold">
                      <p:stCondLst>
                        <p:cond delay="0"/>
                      </p:stCondLst>
                      <p:childTnLst>
                        <p:par>
                          <p:cTn id="6942" fill="hold">
                            <p:stCondLst>
                              <p:cond delay="0"/>
                            </p:stCondLst>
                            <p:childTnLst>
                              <p:par>
                                <p:cTn id="6943" presetID="1" presetClass="entr" presetSubtype="0" fill="hold" grpId="0" nodeType="clickEffect">
                                  <p:stCondLst>
                                    <p:cond delay="0"/>
                                  </p:stCondLst>
                                  <p:childTnLst>
                                    <p:set>
                                      <p:cBhvr>
                                        <p:cTn id="6944" dur="1" fill="hold">
                                          <p:stCondLst>
                                            <p:cond delay="0"/>
                                          </p:stCondLst>
                                        </p:cTn>
                                        <p:tgtEl>
                                          <p:spTgt spid="1330"/>
                                        </p:tgtEl>
                                        <p:attrNameLst>
                                          <p:attrName>style.visibility</p:attrName>
                                        </p:attrNameLst>
                                      </p:cBhvr>
                                      <p:to>
                                        <p:strVal val="visible"/>
                                      </p:to>
                                    </p:set>
                                  </p:childTnLst>
                                </p:cTn>
                              </p:par>
                              <p:par>
                                <p:cTn id="6945" presetID="1" presetClass="exit" presetSubtype="0" fill="hold" grpId="1" nodeType="withEffect">
                                  <p:stCondLst>
                                    <p:cond delay="0"/>
                                  </p:stCondLst>
                                  <p:childTnLst>
                                    <p:set>
                                      <p:cBhvr>
                                        <p:cTn id="6946" dur="1" fill="hold">
                                          <p:stCondLst>
                                            <p:cond delay="0"/>
                                          </p:stCondLst>
                                        </p:cTn>
                                        <p:tgtEl>
                                          <p:spTgt spid="1329"/>
                                        </p:tgtEl>
                                        <p:attrNameLst>
                                          <p:attrName>style.visibility</p:attrName>
                                        </p:attrNameLst>
                                      </p:cBhvr>
                                      <p:to>
                                        <p:strVal val="hidden"/>
                                      </p:to>
                                    </p:set>
                                  </p:childTnLst>
                                </p:cTn>
                              </p:par>
                            </p:childTnLst>
                          </p:cTn>
                        </p:par>
                      </p:childTnLst>
                    </p:cTn>
                  </p:par>
                </p:childTnLst>
              </p:cTn>
              <p:nextCondLst>
                <p:cond evt="onClick" delay="0">
                  <p:tgtEl>
                    <p:spTgt spid="1329"/>
                  </p:tgtEl>
                </p:cond>
              </p:nextCondLst>
            </p:seq>
            <p:seq concurrent="1" nextAc="seek">
              <p:cTn id="6947" restart="whenNotActive" fill="hold" evtFilter="cancelBubble" nodeType="interactiveSeq">
                <p:stCondLst>
                  <p:cond evt="onClick" delay="0">
                    <p:tgtEl>
                      <p:spTgt spid="1330"/>
                    </p:tgtEl>
                  </p:cond>
                </p:stCondLst>
                <p:endSync evt="end" delay="0">
                  <p:rtn val="all"/>
                </p:endSync>
                <p:childTnLst>
                  <p:par>
                    <p:cTn id="6948" fill="hold">
                      <p:stCondLst>
                        <p:cond delay="0"/>
                      </p:stCondLst>
                      <p:childTnLst>
                        <p:par>
                          <p:cTn id="6949" fill="hold">
                            <p:stCondLst>
                              <p:cond delay="0"/>
                            </p:stCondLst>
                            <p:childTnLst>
                              <p:par>
                                <p:cTn id="6950" presetID="1" presetClass="entr" presetSubtype="0" fill="hold" grpId="0" nodeType="clickEffect">
                                  <p:stCondLst>
                                    <p:cond delay="0"/>
                                  </p:stCondLst>
                                  <p:childTnLst>
                                    <p:set>
                                      <p:cBhvr>
                                        <p:cTn id="6951" dur="1" fill="hold">
                                          <p:stCondLst>
                                            <p:cond delay="0"/>
                                          </p:stCondLst>
                                        </p:cTn>
                                        <p:tgtEl>
                                          <p:spTgt spid="1331"/>
                                        </p:tgtEl>
                                        <p:attrNameLst>
                                          <p:attrName>style.visibility</p:attrName>
                                        </p:attrNameLst>
                                      </p:cBhvr>
                                      <p:to>
                                        <p:strVal val="visible"/>
                                      </p:to>
                                    </p:set>
                                  </p:childTnLst>
                                </p:cTn>
                              </p:par>
                              <p:par>
                                <p:cTn id="6952" presetID="1" presetClass="exit" presetSubtype="0" fill="hold" grpId="1" nodeType="withEffect">
                                  <p:stCondLst>
                                    <p:cond delay="0"/>
                                  </p:stCondLst>
                                  <p:childTnLst>
                                    <p:set>
                                      <p:cBhvr>
                                        <p:cTn id="6953" dur="1" fill="hold">
                                          <p:stCondLst>
                                            <p:cond delay="0"/>
                                          </p:stCondLst>
                                        </p:cTn>
                                        <p:tgtEl>
                                          <p:spTgt spid="1330"/>
                                        </p:tgtEl>
                                        <p:attrNameLst>
                                          <p:attrName>style.visibility</p:attrName>
                                        </p:attrNameLst>
                                      </p:cBhvr>
                                      <p:to>
                                        <p:strVal val="hidden"/>
                                      </p:to>
                                    </p:set>
                                  </p:childTnLst>
                                </p:cTn>
                              </p:par>
                            </p:childTnLst>
                          </p:cTn>
                        </p:par>
                      </p:childTnLst>
                    </p:cTn>
                  </p:par>
                </p:childTnLst>
              </p:cTn>
              <p:nextCondLst>
                <p:cond evt="onClick" delay="0">
                  <p:tgtEl>
                    <p:spTgt spid="1330"/>
                  </p:tgtEl>
                </p:cond>
              </p:nextCondLst>
            </p:seq>
            <p:seq concurrent="1" nextAc="seek">
              <p:cTn id="6954" restart="whenNotActive" fill="hold" evtFilter="cancelBubble" nodeType="interactiveSeq">
                <p:stCondLst>
                  <p:cond evt="onClick" delay="0">
                    <p:tgtEl>
                      <p:spTgt spid="1331"/>
                    </p:tgtEl>
                  </p:cond>
                </p:stCondLst>
                <p:endSync evt="end" delay="0">
                  <p:rtn val="all"/>
                </p:endSync>
                <p:childTnLst>
                  <p:par>
                    <p:cTn id="6955" fill="hold">
                      <p:stCondLst>
                        <p:cond delay="0"/>
                      </p:stCondLst>
                      <p:childTnLst>
                        <p:par>
                          <p:cTn id="6956" fill="hold">
                            <p:stCondLst>
                              <p:cond delay="0"/>
                            </p:stCondLst>
                            <p:childTnLst>
                              <p:par>
                                <p:cTn id="6957" presetID="1" presetClass="entr" presetSubtype="0" fill="hold" grpId="0" nodeType="clickEffect">
                                  <p:stCondLst>
                                    <p:cond delay="0"/>
                                  </p:stCondLst>
                                  <p:childTnLst>
                                    <p:set>
                                      <p:cBhvr>
                                        <p:cTn id="6958" dur="1" fill="hold">
                                          <p:stCondLst>
                                            <p:cond delay="0"/>
                                          </p:stCondLst>
                                        </p:cTn>
                                        <p:tgtEl>
                                          <p:spTgt spid="1332"/>
                                        </p:tgtEl>
                                        <p:attrNameLst>
                                          <p:attrName>style.visibility</p:attrName>
                                        </p:attrNameLst>
                                      </p:cBhvr>
                                      <p:to>
                                        <p:strVal val="visible"/>
                                      </p:to>
                                    </p:set>
                                  </p:childTnLst>
                                </p:cTn>
                              </p:par>
                              <p:par>
                                <p:cTn id="6959" presetID="1" presetClass="exit" presetSubtype="0" fill="hold" grpId="1" nodeType="withEffect">
                                  <p:stCondLst>
                                    <p:cond delay="0"/>
                                  </p:stCondLst>
                                  <p:childTnLst>
                                    <p:set>
                                      <p:cBhvr>
                                        <p:cTn id="6960" dur="1" fill="hold">
                                          <p:stCondLst>
                                            <p:cond delay="0"/>
                                          </p:stCondLst>
                                        </p:cTn>
                                        <p:tgtEl>
                                          <p:spTgt spid="1331"/>
                                        </p:tgtEl>
                                        <p:attrNameLst>
                                          <p:attrName>style.visibility</p:attrName>
                                        </p:attrNameLst>
                                      </p:cBhvr>
                                      <p:to>
                                        <p:strVal val="hidden"/>
                                      </p:to>
                                    </p:set>
                                  </p:childTnLst>
                                </p:cTn>
                              </p:par>
                            </p:childTnLst>
                          </p:cTn>
                        </p:par>
                      </p:childTnLst>
                    </p:cTn>
                  </p:par>
                </p:childTnLst>
              </p:cTn>
              <p:nextCondLst>
                <p:cond evt="onClick" delay="0">
                  <p:tgtEl>
                    <p:spTgt spid="1331"/>
                  </p:tgtEl>
                </p:cond>
              </p:nextCondLst>
            </p:seq>
            <p:seq concurrent="1" nextAc="seek">
              <p:cTn id="6961" restart="whenNotActive" fill="hold" evtFilter="cancelBubble" nodeType="interactiveSeq">
                <p:stCondLst>
                  <p:cond evt="onClick" delay="0">
                    <p:tgtEl>
                      <p:spTgt spid="1332"/>
                    </p:tgtEl>
                  </p:cond>
                </p:stCondLst>
                <p:endSync evt="end" delay="0">
                  <p:rtn val="all"/>
                </p:endSync>
                <p:childTnLst>
                  <p:par>
                    <p:cTn id="6962" fill="hold">
                      <p:stCondLst>
                        <p:cond delay="0"/>
                      </p:stCondLst>
                      <p:childTnLst>
                        <p:par>
                          <p:cTn id="6963" fill="hold">
                            <p:stCondLst>
                              <p:cond delay="0"/>
                            </p:stCondLst>
                            <p:childTnLst>
                              <p:par>
                                <p:cTn id="6964" presetID="1" presetClass="exit" presetSubtype="0" fill="hold" grpId="1" nodeType="clickEffect">
                                  <p:stCondLst>
                                    <p:cond delay="0"/>
                                  </p:stCondLst>
                                  <p:childTnLst>
                                    <p:set>
                                      <p:cBhvr>
                                        <p:cTn id="6965" dur="1" fill="hold">
                                          <p:stCondLst>
                                            <p:cond delay="0"/>
                                          </p:stCondLst>
                                        </p:cTn>
                                        <p:tgtEl>
                                          <p:spTgt spid="1332"/>
                                        </p:tgtEl>
                                        <p:attrNameLst>
                                          <p:attrName>style.visibility</p:attrName>
                                        </p:attrNameLst>
                                      </p:cBhvr>
                                      <p:to>
                                        <p:strVal val="hidden"/>
                                      </p:to>
                                    </p:set>
                                  </p:childTnLst>
                                </p:cTn>
                              </p:par>
                            </p:childTnLst>
                          </p:cTn>
                        </p:par>
                      </p:childTnLst>
                    </p:cTn>
                  </p:par>
                </p:childTnLst>
              </p:cTn>
              <p:nextCondLst>
                <p:cond evt="onClick" delay="0">
                  <p:tgtEl>
                    <p:spTgt spid="1332"/>
                  </p:tgtEl>
                </p:cond>
              </p:nextCondLst>
            </p:seq>
            <p:seq concurrent="1" nextAc="seek">
              <p:cTn id="6966" restart="whenNotActive" fill="hold" evtFilter="cancelBubble" nodeType="interactiveSeq">
                <p:stCondLst>
                  <p:cond evt="onClick" delay="0">
                    <p:tgtEl>
                      <p:spTgt spid="1333"/>
                    </p:tgtEl>
                  </p:cond>
                </p:stCondLst>
                <p:endSync evt="end" delay="0">
                  <p:rtn val="all"/>
                </p:endSync>
                <p:childTnLst>
                  <p:par>
                    <p:cTn id="6967" fill="hold">
                      <p:stCondLst>
                        <p:cond delay="0"/>
                      </p:stCondLst>
                      <p:childTnLst>
                        <p:par>
                          <p:cTn id="6968" fill="hold">
                            <p:stCondLst>
                              <p:cond delay="0"/>
                            </p:stCondLst>
                            <p:childTnLst>
                              <p:par>
                                <p:cTn id="6969" presetID="1" presetClass="entr" presetSubtype="0" fill="hold" grpId="0" nodeType="clickEffect">
                                  <p:stCondLst>
                                    <p:cond delay="0"/>
                                  </p:stCondLst>
                                  <p:childTnLst>
                                    <p:set>
                                      <p:cBhvr>
                                        <p:cTn id="6970" dur="1" fill="hold">
                                          <p:stCondLst>
                                            <p:cond delay="0"/>
                                          </p:stCondLst>
                                        </p:cTn>
                                        <p:tgtEl>
                                          <p:spTgt spid="1334"/>
                                        </p:tgtEl>
                                        <p:attrNameLst>
                                          <p:attrName>style.visibility</p:attrName>
                                        </p:attrNameLst>
                                      </p:cBhvr>
                                      <p:to>
                                        <p:strVal val="visible"/>
                                      </p:to>
                                    </p:set>
                                  </p:childTnLst>
                                </p:cTn>
                              </p:par>
                            </p:childTnLst>
                          </p:cTn>
                        </p:par>
                      </p:childTnLst>
                    </p:cTn>
                  </p:par>
                </p:childTnLst>
              </p:cTn>
              <p:nextCondLst>
                <p:cond evt="onClick" delay="0">
                  <p:tgtEl>
                    <p:spTgt spid="1333"/>
                  </p:tgtEl>
                </p:cond>
              </p:nextCondLst>
            </p:seq>
            <p:seq concurrent="1" nextAc="seek">
              <p:cTn id="6971" restart="whenNotActive" fill="hold" evtFilter="cancelBubble" nodeType="interactiveSeq">
                <p:stCondLst>
                  <p:cond evt="onClick" delay="0">
                    <p:tgtEl>
                      <p:spTgt spid="1334"/>
                    </p:tgtEl>
                  </p:cond>
                </p:stCondLst>
                <p:endSync evt="end" delay="0">
                  <p:rtn val="all"/>
                </p:endSync>
                <p:childTnLst>
                  <p:par>
                    <p:cTn id="6972" fill="hold">
                      <p:stCondLst>
                        <p:cond delay="0"/>
                      </p:stCondLst>
                      <p:childTnLst>
                        <p:par>
                          <p:cTn id="6973" fill="hold">
                            <p:stCondLst>
                              <p:cond delay="0"/>
                            </p:stCondLst>
                            <p:childTnLst>
                              <p:par>
                                <p:cTn id="6974" presetID="1" presetClass="entr" presetSubtype="0" fill="hold" grpId="0" nodeType="clickEffect">
                                  <p:stCondLst>
                                    <p:cond delay="0"/>
                                  </p:stCondLst>
                                  <p:childTnLst>
                                    <p:set>
                                      <p:cBhvr>
                                        <p:cTn id="6975" dur="1" fill="hold">
                                          <p:stCondLst>
                                            <p:cond delay="0"/>
                                          </p:stCondLst>
                                        </p:cTn>
                                        <p:tgtEl>
                                          <p:spTgt spid="1335"/>
                                        </p:tgtEl>
                                        <p:attrNameLst>
                                          <p:attrName>style.visibility</p:attrName>
                                        </p:attrNameLst>
                                      </p:cBhvr>
                                      <p:to>
                                        <p:strVal val="visible"/>
                                      </p:to>
                                    </p:set>
                                  </p:childTnLst>
                                </p:cTn>
                              </p:par>
                              <p:par>
                                <p:cTn id="6976" presetID="1" presetClass="exit" presetSubtype="0" fill="hold" grpId="1" nodeType="withEffect">
                                  <p:stCondLst>
                                    <p:cond delay="0"/>
                                  </p:stCondLst>
                                  <p:childTnLst>
                                    <p:set>
                                      <p:cBhvr>
                                        <p:cTn id="6977" dur="1" fill="hold">
                                          <p:stCondLst>
                                            <p:cond delay="0"/>
                                          </p:stCondLst>
                                        </p:cTn>
                                        <p:tgtEl>
                                          <p:spTgt spid="1334"/>
                                        </p:tgtEl>
                                        <p:attrNameLst>
                                          <p:attrName>style.visibility</p:attrName>
                                        </p:attrNameLst>
                                      </p:cBhvr>
                                      <p:to>
                                        <p:strVal val="hidden"/>
                                      </p:to>
                                    </p:set>
                                  </p:childTnLst>
                                </p:cTn>
                              </p:par>
                            </p:childTnLst>
                          </p:cTn>
                        </p:par>
                      </p:childTnLst>
                    </p:cTn>
                  </p:par>
                </p:childTnLst>
              </p:cTn>
              <p:nextCondLst>
                <p:cond evt="onClick" delay="0">
                  <p:tgtEl>
                    <p:spTgt spid="1334"/>
                  </p:tgtEl>
                </p:cond>
              </p:nextCondLst>
            </p:seq>
            <p:seq concurrent="1" nextAc="seek">
              <p:cTn id="6978" restart="whenNotActive" fill="hold" evtFilter="cancelBubble" nodeType="interactiveSeq">
                <p:stCondLst>
                  <p:cond evt="onClick" delay="0">
                    <p:tgtEl>
                      <p:spTgt spid="1335"/>
                    </p:tgtEl>
                  </p:cond>
                </p:stCondLst>
                <p:endSync evt="end" delay="0">
                  <p:rtn val="all"/>
                </p:endSync>
                <p:childTnLst>
                  <p:par>
                    <p:cTn id="6979" fill="hold">
                      <p:stCondLst>
                        <p:cond delay="0"/>
                      </p:stCondLst>
                      <p:childTnLst>
                        <p:par>
                          <p:cTn id="6980" fill="hold">
                            <p:stCondLst>
                              <p:cond delay="0"/>
                            </p:stCondLst>
                            <p:childTnLst>
                              <p:par>
                                <p:cTn id="6981" presetID="1" presetClass="entr" presetSubtype="0" fill="hold" grpId="0" nodeType="clickEffect">
                                  <p:stCondLst>
                                    <p:cond delay="0"/>
                                  </p:stCondLst>
                                  <p:childTnLst>
                                    <p:set>
                                      <p:cBhvr>
                                        <p:cTn id="6982" dur="1" fill="hold">
                                          <p:stCondLst>
                                            <p:cond delay="0"/>
                                          </p:stCondLst>
                                        </p:cTn>
                                        <p:tgtEl>
                                          <p:spTgt spid="1336"/>
                                        </p:tgtEl>
                                        <p:attrNameLst>
                                          <p:attrName>style.visibility</p:attrName>
                                        </p:attrNameLst>
                                      </p:cBhvr>
                                      <p:to>
                                        <p:strVal val="visible"/>
                                      </p:to>
                                    </p:set>
                                  </p:childTnLst>
                                </p:cTn>
                              </p:par>
                              <p:par>
                                <p:cTn id="6983" presetID="1" presetClass="exit" presetSubtype="0" fill="hold" grpId="1" nodeType="withEffect">
                                  <p:stCondLst>
                                    <p:cond delay="0"/>
                                  </p:stCondLst>
                                  <p:childTnLst>
                                    <p:set>
                                      <p:cBhvr>
                                        <p:cTn id="6984" dur="1" fill="hold">
                                          <p:stCondLst>
                                            <p:cond delay="0"/>
                                          </p:stCondLst>
                                        </p:cTn>
                                        <p:tgtEl>
                                          <p:spTgt spid="1335"/>
                                        </p:tgtEl>
                                        <p:attrNameLst>
                                          <p:attrName>style.visibility</p:attrName>
                                        </p:attrNameLst>
                                      </p:cBhvr>
                                      <p:to>
                                        <p:strVal val="hidden"/>
                                      </p:to>
                                    </p:set>
                                  </p:childTnLst>
                                </p:cTn>
                              </p:par>
                            </p:childTnLst>
                          </p:cTn>
                        </p:par>
                      </p:childTnLst>
                    </p:cTn>
                  </p:par>
                </p:childTnLst>
              </p:cTn>
              <p:nextCondLst>
                <p:cond evt="onClick" delay="0">
                  <p:tgtEl>
                    <p:spTgt spid="1335"/>
                  </p:tgtEl>
                </p:cond>
              </p:nextCondLst>
            </p:seq>
            <p:seq concurrent="1" nextAc="seek">
              <p:cTn id="6985" restart="whenNotActive" fill="hold" evtFilter="cancelBubble" nodeType="interactiveSeq">
                <p:stCondLst>
                  <p:cond evt="onClick" delay="0">
                    <p:tgtEl>
                      <p:spTgt spid="1336"/>
                    </p:tgtEl>
                  </p:cond>
                </p:stCondLst>
                <p:endSync evt="end" delay="0">
                  <p:rtn val="all"/>
                </p:endSync>
                <p:childTnLst>
                  <p:par>
                    <p:cTn id="6986" fill="hold">
                      <p:stCondLst>
                        <p:cond delay="0"/>
                      </p:stCondLst>
                      <p:childTnLst>
                        <p:par>
                          <p:cTn id="6987" fill="hold">
                            <p:stCondLst>
                              <p:cond delay="0"/>
                            </p:stCondLst>
                            <p:childTnLst>
                              <p:par>
                                <p:cTn id="6988" presetID="1" presetClass="entr" presetSubtype="0" fill="hold" grpId="0" nodeType="clickEffect">
                                  <p:stCondLst>
                                    <p:cond delay="0"/>
                                  </p:stCondLst>
                                  <p:childTnLst>
                                    <p:set>
                                      <p:cBhvr>
                                        <p:cTn id="6989" dur="1" fill="hold">
                                          <p:stCondLst>
                                            <p:cond delay="0"/>
                                          </p:stCondLst>
                                        </p:cTn>
                                        <p:tgtEl>
                                          <p:spTgt spid="1337"/>
                                        </p:tgtEl>
                                        <p:attrNameLst>
                                          <p:attrName>style.visibility</p:attrName>
                                        </p:attrNameLst>
                                      </p:cBhvr>
                                      <p:to>
                                        <p:strVal val="visible"/>
                                      </p:to>
                                    </p:set>
                                  </p:childTnLst>
                                </p:cTn>
                              </p:par>
                              <p:par>
                                <p:cTn id="6990" presetID="1" presetClass="exit" presetSubtype="0" fill="hold" grpId="1" nodeType="withEffect">
                                  <p:stCondLst>
                                    <p:cond delay="0"/>
                                  </p:stCondLst>
                                  <p:childTnLst>
                                    <p:set>
                                      <p:cBhvr>
                                        <p:cTn id="6991" dur="1" fill="hold">
                                          <p:stCondLst>
                                            <p:cond delay="0"/>
                                          </p:stCondLst>
                                        </p:cTn>
                                        <p:tgtEl>
                                          <p:spTgt spid="1336"/>
                                        </p:tgtEl>
                                        <p:attrNameLst>
                                          <p:attrName>style.visibility</p:attrName>
                                        </p:attrNameLst>
                                      </p:cBhvr>
                                      <p:to>
                                        <p:strVal val="hidden"/>
                                      </p:to>
                                    </p:set>
                                  </p:childTnLst>
                                </p:cTn>
                              </p:par>
                            </p:childTnLst>
                          </p:cTn>
                        </p:par>
                      </p:childTnLst>
                    </p:cTn>
                  </p:par>
                </p:childTnLst>
              </p:cTn>
              <p:nextCondLst>
                <p:cond evt="onClick" delay="0">
                  <p:tgtEl>
                    <p:spTgt spid="1336"/>
                  </p:tgtEl>
                </p:cond>
              </p:nextCondLst>
            </p:seq>
            <p:seq concurrent="1" nextAc="seek">
              <p:cTn id="6992" restart="whenNotActive" fill="hold" evtFilter="cancelBubble" nodeType="interactiveSeq">
                <p:stCondLst>
                  <p:cond evt="onClick" delay="0">
                    <p:tgtEl>
                      <p:spTgt spid="1337"/>
                    </p:tgtEl>
                  </p:cond>
                </p:stCondLst>
                <p:endSync evt="end" delay="0">
                  <p:rtn val="all"/>
                </p:endSync>
                <p:childTnLst>
                  <p:par>
                    <p:cTn id="6993" fill="hold">
                      <p:stCondLst>
                        <p:cond delay="0"/>
                      </p:stCondLst>
                      <p:childTnLst>
                        <p:par>
                          <p:cTn id="6994" fill="hold">
                            <p:stCondLst>
                              <p:cond delay="0"/>
                            </p:stCondLst>
                            <p:childTnLst>
                              <p:par>
                                <p:cTn id="6995" presetID="1" presetClass="exit" presetSubtype="0" fill="hold" grpId="1" nodeType="clickEffect">
                                  <p:stCondLst>
                                    <p:cond delay="0"/>
                                  </p:stCondLst>
                                  <p:childTnLst>
                                    <p:set>
                                      <p:cBhvr>
                                        <p:cTn id="6996" dur="1" fill="hold">
                                          <p:stCondLst>
                                            <p:cond delay="0"/>
                                          </p:stCondLst>
                                        </p:cTn>
                                        <p:tgtEl>
                                          <p:spTgt spid="1337"/>
                                        </p:tgtEl>
                                        <p:attrNameLst>
                                          <p:attrName>style.visibility</p:attrName>
                                        </p:attrNameLst>
                                      </p:cBhvr>
                                      <p:to>
                                        <p:strVal val="hidden"/>
                                      </p:to>
                                    </p:set>
                                  </p:childTnLst>
                                </p:cTn>
                              </p:par>
                            </p:childTnLst>
                          </p:cTn>
                        </p:par>
                      </p:childTnLst>
                    </p:cTn>
                  </p:par>
                </p:childTnLst>
              </p:cTn>
              <p:nextCondLst>
                <p:cond evt="onClick" delay="0">
                  <p:tgtEl>
                    <p:spTgt spid="1337"/>
                  </p:tgtEl>
                </p:cond>
              </p:nextCondLst>
            </p:seq>
            <p:seq concurrent="1" nextAc="seek">
              <p:cTn id="6997" restart="whenNotActive" fill="hold" evtFilter="cancelBubble" nodeType="interactiveSeq">
                <p:stCondLst>
                  <p:cond evt="onClick" delay="0">
                    <p:tgtEl>
                      <p:spTgt spid="1338"/>
                    </p:tgtEl>
                  </p:cond>
                </p:stCondLst>
                <p:endSync evt="end" delay="0">
                  <p:rtn val="all"/>
                </p:endSync>
                <p:childTnLst>
                  <p:par>
                    <p:cTn id="6998" fill="hold">
                      <p:stCondLst>
                        <p:cond delay="0"/>
                      </p:stCondLst>
                      <p:childTnLst>
                        <p:par>
                          <p:cTn id="6999" fill="hold">
                            <p:stCondLst>
                              <p:cond delay="0"/>
                            </p:stCondLst>
                            <p:childTnLst>
                              <p:par>
                                <p:cTn id="7000" presetID="1" presetClass="entr" presetSubtype="0" fill="hold" grpId="0" nodeType="clickEffect">
                                  <p:stCondLst>
                                    <p:cond delay="0"/>
                                  </p:stCondLst>
                                  <p:childTnLst>
                                    <p:set>
                                      <p:cBhvr>
                                        <p:cTn id="7001" dur="1" fill="hold">
                                          <p:stCondLst>
                                            <p:cond delay="0"/>
                                          </p:stCondLst>
                                        </p:cTn>
                                        <p:tgtEl>
                                          <p:spTgt spid="1339"/>
                                        </p:tgtEl>
                                        <p:attrNameLst>
                                          <p:attrName>style.visibility</p:attrName>
                                        </p:attrNameLst>
                                      </p:cBhvr>
                                      <p:to>
                                        <p:strVal val="visible"/>
                                      </p:to>
                                    </p:set>
                                  </p:childTnLst>
                                </p:cTn>
                              </p:par>
                            </p:childTnLst>
                          </p:cTn>
                        </p:par>
                      </p:childTnLst>
                    </p:cTn>
                  </p:par>
                </p:childTnLst>
              </p:cTn>
              <p:nextCondLst>
                <p:cond evt="onClick" delay="0">
                  <p:tgtEl>
                    <p:spTgt spid="1338"/>
                  </p:tgtEl>
                </p:cond>
              </p:nextCondLst>
            </p:seq>
            <p:seq concurrent="1" nextAc="seek">
              <p:cTn id="7002" restart="whenNotActive" fill="hold" evtFilter="cancelBubble" nodeType="interactiveSeq">
                <p:stCondLst>
                  <p:cond evt="onClick" delay="0">
                    <p:tgtEl>
                      <p:spTgt spid="1339"/>
                    </p:tgtEl>
                  </p:cond>
                </p:stCondLst>
                <p:endSync evt="end" delay="0">
                  <p:rtn val="all"/>
                </p:endSync>
                <p:childTnLst>
                  <p:par>
                    <p:cTn id="7003" fill="hold">
                      <p:stCondLst>
                        <p:cond delay="0"/>
                      </p:stCondLst>
                      <p:childTnLst>
                        <p:par>
                          <p:cTn id="7004" fill="hold">
                            <p:stCondLst>
                              <p:cond delay="0"/>
                            </p:stCondLst>
                            <p:childTnLst>
                              <p:par>
                                <p:cTn id="7005" presetID="1" presetClass="entr" presetSubtype="0" fill="hold" grpId="0" nodeType="clickEffect">
                                  <p:stCondLst>
                                    <p:cond delay="0"/>
                                  </p:stCondLst>
                                  <p:childTnLst>
                                    <p:set>
                                      <p:cBhvr>
                                        <p:cTn id="7006" dur="1" fill="hold">
                                          <p:stCondLst>
                                            <p:cond delay="0"/>
                                          </p:stCondLst>
                                        </p:cTn>
                                        <p:tgtEl>
                                          <p:spTgt spid="1340"/>
                                        </p:tgtEl>
                                        <p:attrNameLst>
                                          <p:attrName>style.visibility</p:attrName>
                                        </p:attrNameLst>
                                      </p:cBhvr>
                                      <p:to>
                                        <p:strVal val="visible"/>
                                      </p:to>
                                    </p:set>
                                  </p:childTnLst>
                                </p:cTn>
                              </p:par>
                              <p:par>
                                <p:cTn id="7007" presetID="1" presetClass="exit" presetSubtype="0" fill="hold" grpId="1" nodeType="withEffect">
                                  <p:stCondLst>
                                    <p:cond delay="0"/>
                                  </p:stCondLst>
                                  <p:childTnLst>
                                    <p:set>
                                      <p:cBhvr>
                                        <p:cTn id="7008" dur="1" fill="hold">
                                          <p:stCondLst>
                                            <p:cond delay="0"/>
                                          </p:stCondLst>
                                        </p:cTn>
                                        <p:tgtEl>
                                          <p:spTgt spid="1339"/>
                                        </p:tgtEl>
                                        <p:attrNameLst>
                                          <p:attrName>style.visibility</p:attrName>
                                        </p:attrNameLst>
                                      </p:cBhvr>
                                      <p:to>
                                        <p:strVal val="hidden"/>
                                      </p:to>
                                    </p:set>
                                  </p:childTnLst>
                                </p:cTn>
                              </p:par>
                            </p:childTnLst>
                          </p:cTn>
                        </p:par>
                      </p:childTnLst>
                    </p:cTn>
                  </p:par>
                </p:childTnLst>
              </p:cTn>
              <p:nextCondLst>
                <p:cond evt="onClick" delay="0">
                  <p:tgtEl>
                    <p:spTgt spid="1339"/>
                  </p:tgtEl>
                </p:cond>
              </p:nextCondLst>
            </p:seq>
            <p:seq concurrent="1" nextAc="seek">
              <p:cTn id="7009" restart="whenNotActive" fill="hold" evtFilter="cancelBubble" nodeType="interactiveSeq">
                <p:stCondLst>
                  <p:cond evt="onClick" delay="0">
                    <p:tgtEl>
                      <p:spTgt spid="1340"/>
                    </p:tgtEl>
                  </p:cond>
                </p:stCondLst>
                <p:endSync evt="end" delay="0">
                  <p:rtn val="all"/>
                </p:endSync>
                <p:childTnLst>
                  <p:par>
                    <p:cTn id="7010" fill="hold">
                      <p:stCondLst>
                        <p:cond delay="0"/>
                      </p:stCondLst>
                      <p:childTnLst>
                        <p:par>
                          <p:cTn id="7011" fill="hold">
                            <p:stCondLst>
                              <p:cond delay="0"/>
                            </p:stCondLst>
                            <p:childTnLst>
                              <p:par>
                                <p:cTn id="7012" presetID="1" presetClass="entr" presetSubtype="0" fill="hold" grpId="0" nodeType="clickEffect">
                                  <p:stCondLst>
                                    <p:cond delay="0"/>
                                  </p:stCondLst>
                                  <p:childTnLst>
                                    <p:set>
                                      <p:cBhvr>
                                        <p:cTn id="7013" dur="1" fill="hold">
                                          <p:stCondLst>
                                            <p:cond delay="0"/>
                                          </p:stCondLst>
                                        </p:cTn>
                                        <p:tgtEl>
                                          <p:spTgt spid="1341"/>
                                        </p:tgtEl>
                                        <p:attrNameLst>
                                          <p:attrName>style.visibility</p:attrName>
                                        </p:attrNameLst>
                                      </p:cBhvr>
                                      <p:to>
                                        <p:strVal val="visible"/>
                                      </p:to>
                                    </p:set>
                                  </p:childTnLst>
                                </p:cTn>
                              </p:par>
                              <p:par>
                                <p:cTn id="7014" presetID="1" presetClass="exit" presetSubtype="0" fill="hold" grpId="1" nodeType="withEffect">
                                  <p:stCondLst>
                                    <p:cond delay="0"/>
                                  </p:stCondLst>
                                  <p:childTnLst>
                                    <p:set>
                                      <p:cBhvr>
                                        <p:cTn id="7015" dur="1" fill="hold">
                                          <p:stCondLst>
                                            <p:cond delay="0"/>
                                          </p:stCondLst>
                                        </p:cTn>
                                        <p:tgtEl>
                                          <p:spTgt spid="1340"/>
                                        </p:tgtEl>
                                        <p:attrNameLst>
                                          <p:attrName>style.visibility</p:attrName>
                                        </p:attrNameLst>
                                      </p:cBhvr>
                                      <p:to>
                                        <p:strVal val="hidden"/>
                                      </p:to>
                                    </p:set>
                                  </p:childTnLst>
                                </p:cTn>
                              </p:par>
                            </p:childTnLst>
                          </p:cTn>
                        </p:par>
                      </p:childTnLst>
                    </p:cTn>
                  </p:par>
                </p:childTnLst>
              </p:cTn>
              <p:nextCondLst>
                <p:cond evt="onClick" delay="0">
                  <p:tgtEl>
                    <p:spTgt spid="1340"/>
                  </p:tgtEl>
                </p:cond>
              </p:nextCondLst>
            </p:seq>
            <p:seq concurrent="1" nextAc="seek">
              <p:cTn id="7016" restart="whenNotActive" fill="hold" evtFilter="cancelBubble" nodeType="interactiveSeq">
                <p:stCondLst>
                  <p:cond evt="onClick" delay="0">
                    <p:tgtEl>
                      <p:spTgt spid="1341"/>
                    </p:tgtEl>
                  </p:cond>
                </p:stCondLst>
                <p:endSync evt="end" delay="0">
                  <p:rtn val="all"/>
                </p:endSync>
                <p:childTnLst>
                  <p:par>
                    <p:cTn id="7017" fill="hold">
                      <p:stCondLst>
                        <p:cond delay="0"/>
                      </p:stCondLst>
                      <p:childTnLst>
                        <p:par>
                          <p:cTn id="7018" fill="hold">
                            <p:stCondLst>
                              <p:cond delay="0"/>
                            </p:stCondLst>
                            <p:childTnLst>
                              <p:par>
                                <p:cTn id="7019" presetID="1" presetClass="entr" presetSubtype="0" fill="hold" grpId="0" nodeType="clickEffect">
                                  <p:stCondLst>
                                    <p:cond delay="0"/>
                                  </p:stCondLst>
                                  <p:childTnLst>
                                    <p:set>
                                      <p:cBhvr>
                                        <p:cTn id="7020" dur="1" fill="hold">
                                          <p:stCondLst>
                                            <p:cond delay="0"/>
                                          </p:stCondLst>
                                        </p:cTn>
                                        <p:tgtEl>
                                          <p:spTgt spid="1342"/>
                                        </p:tgtEl>
                                        <p:attrNameLst>
                                          <p:attrName>style.visibility</p:attrName>
                                        </p:attrNameLst>
                                      </p:cBhvr>
                                      <p:to>
                                        <p:strVal val="visible"/>
                                      </p:to>
                                    </p:set>
                                  </p:childTnLst>
                                </p:cTn>
                              </p:par>
                              <p:par>
                                <p:cTn id="7021" presetID="1" presetClass="exit" presetSubtype="0" fill="hold" grpId="1" nodeType="withEffect">
                                  <p:stCondLst>
                                    <p:cond delay="0"/>
                                  </p:stCondLst>
                                  <p:childTnLst>
                                    <p:set>
                                      <p:cBhvr>
                                        <p:cTn id="7022" dur="1" fill="hold">
                                          <p:stCondLst>
                                            <p:cond delay="0"/>
                                          </p:stCondLst>
                                        </p:cTn>
                                        <p:tgtEl>
                                          <p:spTgt spid="1341"/>
                                        </p:tgtEl>
                                        <p:attrNameLst>
                                          <p:attrName>style.visibility</p:attrName>
                                        </p:attrNameLst>
                                      </p:cBhvr>
                                      <p:to>
                                        <p:strVal val="hidden"/>
                                      </p:to>
                                    </p:set>
                                  </p:childTnLst>
                                </p:cTn>
                              </p:par>
                            </p:childTnLst>
                          </p:cTn>
                        </p:par>
                      </p:childTnLst>
                    </p:cTn>
                  </p:par>
                </p:childTnLst>
              </p:cTn>
              <p:nextCondLst>
                <p:cond evt="onClick" delay="0">
                  <p:tgtEl>
                    <p:spTgt spid="1341"/>
                  </p:tgtEl>
                </p:cond>
              </p:nextCondLst>
            </p:seq>
            <p:seq concurrent="1" nextAc="seek">
              <p:cTn id="7023" restart="whenNotActive" fill="hold" evtFilter="cancelBubble" nodeType="interactiveSeq">
                <p:stCondLst>
                  <p:cond evt="onClick" delay="0">
                    <p:tgtEl>
                      <p:spTgt spid="1342"/>
                    </p:tgtEl>
                  </p:cond>
                </p:stCondLst>
                <p:endSync evt="end" delay="0">
                  <p:rtn val="all"/>
                </p:endSync>
                <p:childTnLst>
                  <p:par>
                    <p:cTn id="7024" fill="hold">
                      <p:stCondLst>
                        <p:cond delay="0"/>
                      </p:stCondLst>
                      <p:childTnLst>
                        <p:par>
                          <p:cTn id="7025" fill="hold">
                            <p:stCondLst>
                              <p:cond delay="0"/>
                            </p:stCondLst>
                            <p:childTnLst>
                              <p:par>
                                <p:cTn id="7026" presetID="1" presetClass="exit" presetSubtype="0" fill="hold" grpId="1" nodeType="clickEffect">
                                  <p:stCondLst>
                                    <p:cond delay="0"/>
                                  </p:stCondLst>
                                  <p:childTnLst>
                                    <p:set>
                                      <p:cBhvr>
                                        <p:cTn id="7027" dur="1" fill="hold">
                                          <p:stCondLst>
                                            <p:cond delay="0"/>
                                          </p:stCondLst>
                                        </p:cTn>
                                        <p:tgtEl>
                                          <p:spTgt spid="1342"/>
                                        </p:tgtEl>
                                        <p:attrNameLst>
                                          <p:attrName>style.visibility</p:attrName>
                                        </p:attrNameLst>
                                      </p:cBhvr>
                                      <p:to>
                                        <p:strVal val="hidden"/>
                                      </p:to>
                                    </p:set>
                                  </p:childTnLst>
                                </p:cTn>
                              </p:par>
                            </p:childTnLst>
                          </p:cTn>
                        </p:par>
                      </p:childTnLst>
                    </p:cTn>
                  </p:par>
                </p:childTnLst>
              </p:cTn>
              <p:nextCondLst>
                <p:cond evt="onClick" delay="0">
                  <p:tgtEl>
                    <p:spTgt spid="1342"/>
                  </p:tgtEl>
                </p:cond>
              </p:nextCondLst>
            </p:seq>
            <p:seq concurrent="1" nextAc="seek">
              <p:cTn id="7028" restart="whenNotActive" fill="hold" evtFilter="cancelBubble" nodeType="interactiveSeq">
                <p:stCondLst>
                  <p:cond evt="onClick" delay="0">
                    <p:tgtEl>
                      <p:spTgt spid="1343"/>
                    </p:tgtEl>
                  </p:cond>
                </p:stCondLst>
                <p:endSync evt="end" delay="0">
                  <p:rtn val="all"/>
                </p:endSync>
                <p:childTnLst>
                  <p:par>
                    <p:cTn id="7029" fill="hold">
                      <p:stCondLst>
                        <p:cond delay="0"/>
                      </p:stCondLst>
                      <p:childTnLst>
                        <p:par>
                          <p:cTn id="7030" fill="hold">
                            <p:stCondLst>
                              <p:cond delay="0"/>
                            </p:stCondLst>
                            <p:childTnLst>
                              <p:par>
                                <p:cTn id="7031" presetID="1" presetClass="entr" presetSubtype="0" fill="hold" grpId="0" nodeType="clickEffect">
                                  <p:stCondLst>
                                    <p:cond delay="0"/>
                                  </p:stCondLst>
                                  <p:childTnLst>
                                    <p:set>
                                      <p:cBhvr>
                                        <p:cTn id="7032" dur="1" fill="hold">
                                          <p:stCondLst>
                                            <p:cond delay="0"/>
                                          </p:stCondLst>
                                        </p:cTn>
                                        <p:tgtEl>
                                          <p:spTgt spid="1344"/>
                                        </p:tgtEl>
                                        <p:attrNameLst>
                                          <p:attrName>style.visibility</p:attrName>
                                        </p:attrNameLst>
                                      </p:cBhvr>
                                      <p:to>
                                        <p:strVal val="visible"/>
                                      </p:to>
                                    </p:set>
                                  </p:childTnLst>
                                </p:cTn>
                              </p:par>
                            </p:childTnLst>
                          </p:cTn>
                        </p:par>
                      </p:childTnLst>
                    </p:cTn>
                  </p:par>
                </p:childTnLst>
              </p:cTn>
              <p:nextCondLst>
                <p:cond evt="onClick" delay="0">
                  <p:tgtEl>
                    <p:spTgt spid="1343"/>
                  </p:tgtEl>
                </p:cond>
              </p:nextCondLst>
            </p:seq>
            <p:seq concurrent="1" nextAc="seek">
              <p:cTn id="7033" restart="whenNotActive" fill="hold" evtFilter="cancelBubble" nodeType="interactiveSeq">
                <p:stCondLst>
                  <p:cond evt="onClick" delay="0">
                    <p:tgtEl>
                      <p:spTgt spid="1344"/>
                    </p:tgtEl>
                  </p:cond>
                </p:stCondLst>
                <p:endSync evt="end" delay="0">
                  <p:rtn val="all"/>
                </p:endSync>
                <p:childTnLst>
                  <p:par>
                    <p:cTn id="7034" fill="hold">
                      <p:stCondLst>
                        <p:cond delay="0"/>
                      </p:stCondLst>
                      <p:childTnLst>
                        <p:par>
                          <p:cTn id="7035" fill="hold">
                            <p:stCondLst>
                              <p:cond delay="0"/>
                            </p:stCondLst>
                            <p:childTnLst>
                              <p:par>
                                <p:cTn id="7036" presetID="1" presetClass="entr" presetSubtype="0" fill="hold" grpId="0" nodeType="clickEffect">
                                  <p:stCondLst>
                                    <p:cond delay="0"/>
                                  </p:stCondLst>
                                  <p:childTnLst>
                                    <p:set>
                                      <p:cBhvr>
                                        <p:cTn id="7037" dur="1" fill="hold">
                                          <p:stCondLst>
                                            <p:cond delay="0"/>
                                          </p:stCondLst>
                                        </p:cTn>
                                        <p:tgtEl>
                                          <p:spTgt spid="1345"/>
                                        </p:tgtEl>
                                        <p:attrNameLst>
                                          <p:attrName>style.visibility</p:attrName>
                                        </p:attrNameLst>
                                      </p:cBhvr>
                                      <p:to>
                                        <p:strVal val="visible"/>
                                      </p:to>
                                    </p:set>
                                  </p:childTnLst>
                                </p:cTn>
                              </p:par>
                              <p:par>
                                <p:cTn id="7038" presetID="1" presetClass="exit" presetSubtype="0" fill="hold" grpId="1" nodeType="withEffect">
                                  <p:stCondLst>
                                    <p:cond delay="0"/>
                                  </p:stCondLst>
                                  <p:childTnLst>
                                    <p:set>
                                      <p:cBhvr>
                                        <p:cTn id="7039" dur="1" fill="hold">
                                          <p:stCondLst>
                                            <p:cond delay="0"/>
                                          </p:stCondLst>
                                        </p:cTn>
                                        <p:tgtEl>
                                          <p:spTgt spid="1344"/>
                                        </p:tgtEl>
                                        <p:attrNameLst>
                                          <p:attrName>style.visibility</p:attrName>
                                        </p:attrNameLst>
                                      </p:cBhvr>
                                      <p:to>
                                        <p:strVal val="hidden"/>
                                      </p:to>
                                    </p:set>
                                  </p:childTnLst>
                                </p:cTn>
                              </p:par>
                            </p:childTnLst>
                          </p:cTn>
                        </p:par>
                      </p:childTnLst>
                    </p:cTn>
                  </p:par>
                </p:childTnLst>
              </p:cTn>
              <p:nextCondLst>
                <p:cond evt="onClick" delay="0">
                  <p:tgtEl>
                    <p:spTgt spid="1344"/>
                  </p:tgtEl>
                </p:cond>
              </p:nextCondLst>
            </p:seq>
            <p:seq concurrent="1" nextAc="seek">
              <p:cTn id="7040" restart="whenNotActive" fill="hold" evtFilter="cancelBubble" nodeType="interactiveSeq">
                <p:stCondLst>
                  <p:cond evt="onClick" delay="0">
                    <p:tgtEl>
                      <p:spTgt spid="1345"/>
                    </p:tgtEl>
                  </p:cond>
                </p:stCondLst>
                <p:endSync evt="end" delay="0">
                  <p:rtn val="all"/>
                </p:endSync>
                <p:childTnLst>
                  <p:par>
                    <p:cTn id="7041" fill="hold">
                      <p:stCondLst>
                        <p:cond delay="0"/>
                      </p:stCondLst>
                      <p:childTnLst>
                        <p:par>
                          <p:cTn id="7042" fill="hold">
                            <p:stCondLst>
                              <p:cond delay="0"/>
                            </p:stCondLst>
                            <p:childTnLst>
                              <p:par>
                                <p:cTn id="7043" presetID="1" presetClass="entr" presetSubtype="0" fill="hold" grpId="0" nodeType="clickEffect">
                                  <p:stCondLst>
                                    <p:cond delay="0"/>
                                  </p:stCondLst>
                                  <p:childTnLst>
                                    <p:set>
                                      <p:cBhvr>
                                        <p:cTn id="7044" dur="1" fill="hold">
                                          <p:stCondLst>
                                            <p:cond delay="0"/>
                                          </p:stCondLst>
                                        </p:cTn>
                                        <p:tgtEl>
                                          <p:spTgt spid="1346"/>
                                        </p:tgtEl>
                                        <p:attrNameLst>
                                          <p:attrName>style.visibility</p:attrName>
                                        </p:attrNameLst>
                                      </p:cBhvr>
                                      <p:to>
                                        <p:strVal val="visible"/>
                                      </p:to>
                                    </p:set>
                                  </p:childTnLst>
                                </p:cTn>
                              </p:par>
                              <p:par>
                                <p:cTn id="7045" presetID="1" presetClass="exit" presetSubtype="0" fill="hold" grpId="1" nodeType="withEffect">
                                  <p:stCondLst>
                                    <p:cond delay="0"/>
                                  </p:stCondLst>
                                  <p:childTnLst>
                                    <p:set>
                                      <p:cBhvr>
                                        <p:cTn id="7046" dur="1" fill="hold">
                                          <p:stCondLst>
                                            <p:cond delay="0"/>
                                          </p:stCondLst>
                                        </p:cTn>
                                        <p:tgtEl>
                                          <p:spTgt spid="1345"/>
                                        </p:tgtEl>
                                        <p:attrNameLst>
                                          <p:attrName>style.visibility</p:attrName>
                                        </p:attrNameLst>
                                      </p:cBhvr>
                                      <p:to>
                                        <p:strVal val="hidden"/>
                                      </p:to>
                                    </p:set>
                                  </p:childTnLst>
                                </p:cTn>
                              </p:par>
                            </p:childTnLst>
                          </p:cTn>
                        </p:par>
                      </p:childTnLst>
                    </p:cTn>
                  </p:par>
                </p:childTnLst>
              </p:cTn>
              <p:nextCondLst>
                <p:cond evt="onClick" delay="0">
                  <p:tgtEl>
                    <p:spTgt spid="1345"/>
                  </p:tgtEl>
                </p:cond>
              </p:nextCondLst>
            </p:seq>
            <p:seq concurrent="1" nextAc="seek">
              <p:cTn id="7047" restart="whenNotActive" fill="hold" evtFilter="cancelBubble" nodeType="interactiveSeq">
                <p:stCondLst>
                  <p:cond evt="onClick" delay="0">
                    <p:tgtEl>
                      <p:spTgt spid="1346"/>
                    </p:tgtEl>
                  </p:cond>
                </p:stCondLst>
                <p:endSync evt="end" delay="0">
                  <p:rtn val="all"/>
                </p:endSync>
                <p:childTnLst>
                  <p:par>
                    <p:cTn id="7048" fill="hold">
                      <p:stCondLst>
                        <p:cond delay="0"/>
                      </p:stCondLst>
                      <p:childTnLst>
                        <p:par>
                          <p:cTn id="7049" fill="hold">
                            <p:stCondLst>
                              <p:cond delay="0"/>
                            </p:stCondLst>
                            <p:childTnLst>
                              <p:par>
                                <p:cTn id="7050" presetID="1" presetClass="entr" presetSubtype="0" fill="hold" grpId="0" nodeType="clickEffect">
                                  <p:stCondLst>
                                    <p:cond delay="0"/>
                                  </p:stCondLst>
                                  <p:childTnLst>
                                    <p:set>
                                      <p:cBhvr>
                                        <p:cTn id="7051" dur="1" fill="hold">
                                          <p:stCondLst>
                                            <p:cond delay="0"/>
                                          </p:stCondLst>
                                        </p:cTn>
                                        <p:tgtEl>
                                          <p:spTgt spid="1347"/>
                                        </p:tgtEl>
                                        <p:attrNameLst>
                                          <p:attrName>style.visibility</p:attrName>
                                        </p:attrNameLst>
                                      </p:cBhvr>
                                      <p:to>
                                        <p:strVal val="visible"/>
                                      </p:to>
                                    </p:set>
                                  </p:childTnLst>
                                </p:cTn>
                              </p:par>
                              <p:par>
                                <p:cTn id="7052" presetID="1" presetClass="exit" presetSubtype="0" fill="hold" grpId="1" nodeType="withEffect">
                                  <p:stCondLst>
                                    <p:cond delay="0"/>
                                  </p:stCondLst>
                                  <p:childTnLst>
                                    <p:set>
                                      <p:cBhvr>
                                        <p:cTn id="7053" dur="1" fill="hold">
                                          <p:stCondLst>
                                            <p:cond delay="0"/>
                                          </p:stCondLst>
                                        </p:cTn>
                                        <p:tgtEl>
                                          <p:spTgt spid="1346"/>
                                        </p:tgtEl>
                                        <p:attrNameLst>
                                          <p:attrName>style.visibility</p:attrName>
                                        </p:attrNameLst>
                                      </p:cBhvr>
                                      <p:to>
                                        <p:strVal val="hidden"/>
                                      </p:to>
                                    </p:set>
                                  </p:childTnLst>
                                </p:cTn>
                              </p:par>
                            </p:childTnLst>
                          </p:cTn>
                        </p:par>
                      </p:childTnLst>
                    </p:cTn>
                  </p:par>
                </p:childTnLst>
              </p:cTn>
              <p:nextCondLst>
                <p:cond evt="onClick" delay="0">
                  <p:tgtEl>
                    <p:spTgt spid="1346"/>
                  </p:tgtEl>
                </p:cond>
              </p:nextCondLst>
            </p:seq>
            <p:seq concurrent="1" nextAc="seek">
              <p:cTn id="7054" restart="whenNotActive" fill="hold" evtFilter="cancelBubble" nodeType="interactiveSeq">
                <p:stCondLst>
                  <p:cond evt="onClick" delay="0">
                    <p:tgtEl>
                      <p:spTgt spid="1347"/>
                    </p:tgtEl>
                  </p:cond>
                </p:stCondLst>
                <p:endSync evt="end" delay="0">
                  <p:rtn val="all"/>
                </p:endSync>
                <p:childTnLst>
                  <p:par>
                    <p:cTn id="7055" fill="hold">
                      <p:stCondLst>
                        <p:cond delay="0"/>
                      </p:stCondLst>
                      <p:childTnLst>
                        <p:par>
                          <p:cTn id="7056" fill="hold">
                            <p:stCondLst>
                              <p:cond delay="0"/>
                            </p:stCondLst>
                            <p:childTnLst>
                              <p:par>
                                <p:cTn id="7057" presetID="1" presetClass="exit" presetSubtype="0" fill="hold" grpId="1" nodeType="clickEffect">
                                  <p:stCondLst>
                                    <p:cond delay="0"/>
                                  </p:stCondLst>
                                  <p:childTnLst>
                                    <p:set>
                                      <p:cBhvr>
                                        <p:cTn id="7058" dur="1" fill="hold">
                                          <p:stCondLst>
                                            <p:cond delay="0"/>
                                          </p:stCondLst>
                                        </p:cTn>
                                        <p:tgtEl>
                                          <p:spTgt spid="1347"/>
                                        </p:tgtEl>
                                        <p:attrNameLst>
                                          <p:attrName>style.visibility</p:attrName>
                                        </p:attrNameLst>
                                      </p:cBhvr>
                                      <p:to>
                                        <p:strVal val="hidden"/>
                                      </p:to>
                                    </p:set>
                                  </p:childTnLst>
                                </p:cTn>
                              </p:par>
                            </p:childTnLst>
                          </p:cTn>
                        </p:par>
                      </p:childTnLst>
                    </p:cTn>
                  </p:par>
                </p:childTnLst>
              </p:cTn>
              <p:nextCondLst>
                <p:cond evt="onClick" delay="0">
                  <p:tgtEl>
                    <p:spTgt spid="1347"/>
                  </p:tgtEl>
                </p:cond>
              </p:nextCondLst>
            </p:seq>
            <p:seq concurrent="1" nextAc="seek">
              <p:cTn id="7059" restart="whenNotActive" fill="hold" evtFilter="cancelBubble" nodeType="interactiveSeq">
                <p:stCondLst>
                  <p:cond evt="onClick" delay="0">
                    <p:tgtEl>
                      <p:spTgt spid="1348"/>
                    </p:tgtEl>
                  </p:cond>
                </p:stCondLst>
                <p:endSync evt="end" delay="0">
                  <p:rtn val="all"/>
                </p:endSync>
                <p:childTnLst>
                  <p:par>
                    <p:cTn id="7060" fill="hold">
                      <p:stCondLst>
                        <p:cond delay="0"/>
                      </p:stCondLst>
                      <p:childTnLst>
                        <p:par>
                          <p:cTn id="7061" fill="hold">
                            <p:stCondLst>
                              <p:cond delay="0"/>
                            </p:stCondLst>
                            <p:childTnLst>
                              <p:par>
                                <p:cTn id="7062" presetID="1" presetClass="entr" presetSubtype="0" fill="hold" grpId="0" nodeType="clickEffect">
                                  <p:stCondLst>
                                    <p:cond delay="0"/>
                                  </p:stCondLst>
                                  <p:childTnLst>
                                    <p:set>
                                      <p:cBhvr>
                                        <p:cTn id="7063" dur="1" fill="hold">
                                          <p:stCondLst>
                                            <p:cond delay="0"/>
                                          </p:stCondLst>
                                        </p:cTn>
                                        <p:tgtEl>
                                          <p:spTgt spid="1349"/>
                                        </p:tgtEl>
                                        <p:attrNameLst>
                                          <p:attrName>style.visibility</p:attrName>
                                        </p:attrNameLst>
                                      </p:cBhvr>
                                      <p:to>
                                        <p:strVal val="visible"/>
                                      </p:to>
                                    </p:set>
                                  </p:childTnLst>
                                </p:cTn>
                              </p:par>
                            </p:childTnLst>
                          </p:cTn>
                        </p:par>
                      </p:childTnLst>
                    </p:cTn>
                  </p:par>
                </p:childTnLst>
              </p:cTn>
              <p:nextCondLst>
                <p:cond evt="onClick" delay="0">
                  <p:tgtEl>
                    <p:spTgt spid="1348"/>
                  </p:tgtEl>
                </p:cond>
              </p:nextCondLst>
            </p:seq>
            <p:seq concurrent="1" nextAc="seek">
              <p:cTn id="7064" restart="whenNotActive" fill="hold" evtFilter="cancelBubble" nodeType="interactiveSeq">
                <p:stCondLst>
                  <p:cond evt="onClick" delay="0">
                    <p:tgtEl>
                      <p:spTgt spid="1349"/>
                    </p:tgtEl>
                  </p:cond>
                </p:stCondLst>
                <p:endSync evt="end" delay="0">
                  <p:rtn val="all"/>
                </p:endSync>
                <p:childTnLst>
                  <p:par>
                    <p:cTn id="7065" fill="hold">
                      <p:stCondLst>
                        <p:cond delay="0"/>
                      </p:stCondLst>
                      <p:childTnLst>
                        <p:par>
                          <p:cTn id="7066" fill="hold">
                            <p:stCondLst>
                              <p:cond delay="0"/>
                            </p:stCondLst>
                            <p:childTnLst>
                              <p:par>
                                <p:cTn id="7067" presetID="1" presetClass="entr" presetSubtype="0" fill="hold" grpId="0" nodeType="clickEffect">
                                  <p:stCondLst>
                                    <p:cond delay="0"/>
                                  </p:stCondLst>
                                  <p:childTnLst>
                                    <p:set>
                                      <p:cBhvr>
                                        <p:cTn id="7068" dur="1" fill="hold">
                                          <p:stCondLst>
                                            <p:cond delay="0"/>
                                          </p:stCondLst>
                                        </p:cTn>
                                        <p:tgtEl>
                                          <p:spTgt spid="1350"/>
                                        </p:tgtEl>
                                        <p:attrNameLst>
                                          <p:attrName>style.visibility</p:attrName>
                                        </p:attrNameLst>
                                      </p:cBhvr>
                                      <p:to>
                                        <p:strVal val="visible"/>
                                      </p:to>
                                    </p:set>
                                  </p:childTnLst>
                                </p:cTn>
                              </p:par>
                              <p:par>
                                <p:cTn id="7069" presetID="1" presetClass="exit" presetSubtype="0" fill="hold" grpId="1" nodeType="withEffect">
                                  <p:stCondLst>
                                    <p:cond delay="0"/>
                                  </p:stCondLst>
                                  <p:childTnLst>
                                    <p:set>
                                      <p:cBhvr>
                                        <p:cTn id="7070" dur="1" fill="hold">
                                          <p:stCondLst>
                                            <p:cond delay="0"/>
                                          </p:stCondLst>
                                        </p:cTn>
                                        <p:tgtEl>
                                          <p:spTgt spid="1349"/>
                                        </p:tgtEl>
                                        <p:attrNameLst>
                                          <p:attrName>style.visibility</p:attrName>
                                        </p:attrNameLst>
                                      </p:cBhvr>
                                      <p:to>
                                        <p:strVal val="hidden"/>
                                      </p:to>
                                    </p:set>
                                  </p:childTnLst>
                                </p:cTn>
                              </p:par>
                            </p:childTnLst>
                          </p:cTn>
                        </p:par>
                      </p:childTnLst>
                    </p:cTn>
                  </p:par>
                </p:childTnLst>
              </p:cTn>
              <p:nextCondLst>
                <p:cond evt="onClick" delay="0">
                  <p:tgtEl>
                    <p:spTgt spid="1349"/>
                  </p:tgtEl>
                </p:cond>
              </p:nextCondLst>
            </p:seq>
            <p:seq concurrent="1" nextAc="seek">
              <p:cTn id="7071" restart="whenNotActive" fill="hold" evtFilter="cancelBubble" nodeType="interactiveSeq">
                <p:stCondLst>
                  <p:cond evt="onClick" delay="0">
                    <p:tgtEl>
                      <p:spTgt spid="1350"/>
                    </p:tgtEl>
                  </p:cond>
                </p:stCondLst>
                <p:endSync evt="end" delay="0">
                  <p:rtn val="all"/>
                </p:endSync>
                <p:childTnLst>
                  <p:par>
                    <p:cTn id="7072" fill="hold">
                      <p:stCondLst>
                        <p:cond delay="0"/>
                      </p:stCondLst>
                      <p:childTnLst>
                        <p:par>
                          <p:cTn id="7073" fill="hold">
                            <p:stCondLst>
                              <p:cond delay="0"/>
                            </p:stCondLst>
                            <p:childTnLst>
                              <p:par>
                                <p:cTn id="7074" presetID="1" presetClass="entr" presetSubtype="0" fill="hold" grpId="0" nodeType="clickEffect">
                                  <p:stCondLst>
                                    <p:cond delay="0"/>
                                  </p:stCondLst>
                                  <p:childTnLst>
                                    <p:set>
                                      <p:cBhvr>
                                        <p:cTn id="7075" dur="1" fill="hold">
                                          <p:stCondLst>
                                            <p:cond delay="0"/>
                                          </p:stCondLst>
                                        </p:cTn>
                                        <p:tgtEl>
                                          <p:spTgt spid="1351"/>
                                        </p:tgtEl>
                                        <p:attrNameLst>
                                          <p:attrName>style.visibility</p:attrName>
                                        </p:attrNameLst>
                                      </p:cBhvr>
                                      <p:to>
                                        <p:strVal val="visible"/>
                                      </p:to>
                                    </p:set>
                                  </p:childTnLst>
                                </p:cTn>
                              </p:par>
                              <p:par>
                                <p:cTn id="7076" presetID="1" presetClass="exit" presetSubtype="0" fill="hold" grpId="1" nodeType="withEffect">
                                  <p:stCondLst>
                                    <p:cond delay="0"/>
                                  </p:stCondLst>
                                  <p:childTnLst>
                                    <p:set>
                                      <p:cBhvr>
                                        <p:cTn id="7077" dur="1" fill="hold">
                                          <p:stCondLst>
                                            <p:cond delay="0"/>
                                          </p:stCondLst>
                                        </p:cTn>
                                        <p:tgtEl>
                                          <p:spTgt spid="1350"/>
                                        </p:tgtEl>
                                        <p:attrNameLst>
                                          <p:attrName>style.visibility</p:attrName>
                                        </p:attrNameLst>
                                      </p:cBhvr>
                                      <p:to>
                                        <p:strVal val="hidden"/>
                                      </p:to>
                                    </p:set>
                                  </p:childTnLst>
                                </p:cTn>
                              </p:par>
                            </p:childTnLst>
                          </p:cTn>
                        </p:par>
                      </p:childTnLst>
                    </p:cTn>
                  </p:par>
                </p:childTnLst>
              </p:cTn>
              <p:nextCondLst>
                <p:cond evt="onClick" delay="0">
                  <p:tgtEl>
                    <p:spTgt spid="1350"/>
                  </p:tgtEl>
                </p:cond>
              </p:nextCondLst>
            </p:seq>
            <p:seq concurrent="1" nextAc="seek">
              <p:cTn id="7078" restart="whenNotActive" fill="hold" evtFilter="cancelBubble" nodeType="interactiveSeq">
                <p:stCondLst>
                  <p:cond evt="onClick" delay="0">
                    <p:tgtEl>
                      <p:spTgt spid="1351"/>
                    </p:tgtEl>
                  </p:cond>
                </p:stCondLst>
                <p:endSync evt="end" delay="0">
                  <p:rtn val="all"/>
                </p:endSync>
                <p:childTnLst>
                  <p:par>
                    <p:cTn id="7079" fill="hold">
                      <p:stCondLst>
                        <p:cond delay="0"/>
                      </p:stCondLst>
                      <p:childTnLst>
                        <p:par>
                          <p:cTn id="7080" fill="hold">
                            <p:stCondLst>
                              <p:cond delay="0"/>
                            </p:stCondLst>
                            <p:childTnLst>
                              <p:par>
                                <p:cTn id="7081" presetID="1" presetClass="entr" presetSubtype="0" fill="hold" grpId="0" nodeType="clickEffect">
                                  <p:stCondLst>
                                    <p:cond delay="0"/>
                                  </p:stCondLst>
                                  <p:childTnLst>
                                    <p:set>
                                      <p:cBhvr>
                                        <p:cTn id="7082" dur="1" fill="hold">
                                          <p:stCondLst>
                                            <p:cond delay="0"/>
                                          </p:stCondLst>
                                        </p:cTn>
                                        <p:tgtEl>
                                          <p:spTgt spid="1352"/>
                                        </p:tgtEl>
                                        <p:attrNameLst>
                                          <p:attrName>style.visibility</p:attrName>
                                        </p:attrNameLst>
                                      </p:cBhvr>
                                      <p:to>
                                        <p:strVal val="visible"/>
                                      </p:to>
                                    </p:set>
                                  </p:childTnLst>
                                </p:cTn>
                              </p:par>
                              <p:par>
                                <p:cTn id="7083" presetID="1" presetClass="exit" presetSubtype="0" fill="hold" grpId="1" nodeType="withEffect">
                                  <p:stCondLst>
                                    <p:cond delay="0"/>
                                  </p:stCondLst>
                                  <p:childTnLst>
                                    <p:set>
                                      <p:cBhvr>
                                        <p:cTn id="7084" dur="1" fill="hold">
                                          <p:stCondLst>
                                            <p:cond delay="0"/>
                                          </p:stCondLst>
                                        </p:cTn>
                                        <p:tgtEl>
                                          <p:spTgt spid="1351"/>
                                        </p:tgtEl>
                                        <p:attrNameLst>
                                          <p:attrName>style.visibility</p:attrName>
                                        </p:attrNameLst>
                                      </p:cBhvr>
                                      <p:to>
                                        <p:strVal val="hidden"/>
                                      </p:to>
                                    </p:set>
                                  </p:childTnLst>
                                </p:cTn>
                              </p:par>
                            </p:childTnLst>
                          </p:cTn>
                        </p:par>
                      </p:childTnLst>
                    </p:cTn>
                  </p:par>
                </p:childTnLst>
              </p:cTn>
              <p:nextCondLst>
                <p:cond evt="onClick" delay="0">
                  <p:tgtEl>
                    <p:spTgt spid="1351"/>
                  </p:tgtEl>
                </p:cond>
              </p:nextCondLst>
            </p:seq>
            <p:seq concurrent="1" nextAc="seek">
              <p:cTn id="7085" restart="whenNotActive" fill="hold" evtFilter="cancelBubble" nodeType="interactiveSeq">
                <p:stCondLst>
                  <p:cond evt="onClick" delay="0">
                    <p:tgtEl>
                      <p:spTgt spid="1352"/>
                    </p:tgtEl>
                  </p:cond>
                </p:stCondLst>
                <p:endSync evt="end" delay="0">
                  <p:rtn val="all"/>
                </p:endSync>
                <p:childTnLst>
                  <p:par>
                    <p:cTn id="7086" fill="hold">
                      <p:stCondLst>
                        <p:cond delay="0"/>
                      </p:stCondLst>
                      <p:childTnLst>
                        <p:par>
                          <p:cTn id="7087" fill="hold">
                            <p:stCondLst>
                              <p:cond delay="0"/>
                            </p:stCondLst>
                            <p:childTnLst>
                              <p:par>
                                <p:cTn id="7088" presetID="1" presetClass="exit" presetSubtype="0" fill="hold" grpId="1" nodeType="clickEffect">
                                  <p:stCondLst>
                                    <p:cond delay="0"/>
                                  </p:stCondLst>
                                  <p:childTnLst>
                                    <p:set>
                                      <p:cBhvr>
                                        <p:cTn id="7089" dur="1" fill="hold">
                                          <p:stCondLst>
                                            <p:cond delay="0"/>
                                          </p:stCondLst>
                                        </p:cTn>
                                        <p:tgtEl>
                                          <p:spTgt spid="1352"/>
                                        </p:tgtEl>
                                        <p:attrNameLst>
                                          <p:attrName>style.visibility</p:attrName>
                                        </p:attrNameLst>
                                      </p:cBhvr>
                                      <p:to>
                                        <p:strVal val="hidden"/>
                                      </p:to>
                                    </p:set>
                                  </p:childTnLst>
                                </p:cTn>
                              </p:par>
                            </p:childTnLst>
                          </p:cTn>
                        </p:par>
                      </p:childTnLst>
                    </p:cTn>
                  </p:par>
                </p:childTnLst>
              </p:cTn>
              <p:nextCondLst>
                <p:cond evt="onClick" delay="0">
                  <p:tgtEl>
                    <p:spTgt spid="1352"/>
                  </p:tgtEl>
                </p:cond>
              </p:nextCondLst>
            </p:seq>
            <p:seq concurrent="1" nextAc="seek">
              <p:cTn id="7090" restart="whenNotActive" fill="hold" evtFilter="cancelBubble" nodeType="interactiveSeq">
                <p:stCondLst>
                  <p:cond evt="onClick" delay="0">
                    <p:tgtEl>
                      <p:spTgt spid="1353"/>
                    </p:tgtEl>
                  </p:cond>
                </p:stCondLst>
                <p:endSync evt="end" delay="0">
                  <p:rtn val="all"/>
                </p:endSync>
                <p:childTnLst>
                  <p:par>
                    <p:cTn id="7091" fill="hold">
                      <p:stCondLst>
                        <p:cond delay="0"/>
                      </p:stCondLst>
                      <p:childTnLst>
                        <p:par>
                          <p:cTn id="7092" fill="hold">
                            <p:stCondLst>
                              <p:cond delay="0"/>
                            </p:stCondLst>
                            <p:childTnLst>
                              <p:par>
                                <p:cTn id="7093" presetID="1" presetClass="entr" presetSubtype="0" fill="hold" grpId="0" nodeType="clickEffect">
                                  <p:stCondLst>
                                    <p:cond delay="0"/>
                                  </p:stCondLst>
                                  <p:childTnLst>
                                    <p:set>
                                      <p:cBhvr>
                                        <p:cTn id="7094" dur="1" fill="hold">
                                          <p:stCondLst>
                                            <p:cond delay="0"/>
                                          </p:stCondLst>
                                        </p:cTn>
                                        <p:tgtEl>
                                          <p:spTgt spid="1354"/>
                                        </p:tgtEl>
                                        <p:attrNameLst>
                                          <p:attrName>style.visibility</p:attrName>
                                        </p:attrNameLst>
                                      </p:cBhvr>
                                      <p:to>
                                        <p:strVal val="visible"/>
                                      </p:to>
                                    </p:set>
                                  </p:childTnLst>
                                </p:cTn>
                              </p:par>
                            </p:childTnLst>
                          </p:cTn>
                        </p:par>
                      </p:childTnLst>
                    </p:cTn>
                  </p:par>
                </p:childTnLst>
              </p:cTn>
              <p:nextCondLst>
                <p:cond evt="onClick" delay="0">
                  <p:tgtEl>
                    <p:spTgt spid="1353"/>
                  </p:tgtEl>
                </p:cond>
              </p:nextCondLst>
            </p:seq>
            <p:seq concurrent="1" nextAc="seek">
              <p:cTn id="7095" restart="whenNotActive" fill="hold" evtFilter="cancelBubble" nodeType="interactiveSeq">
                <p:stCondLst>
                  <p:cond evt="onClick" delay="0">
                    <p:tgtEl>
                      <p:spTgt spid="1354"/>
                    </p:tgtEl>
                  </p:cond>
                </p:stCondLst>
                <p:endSync evt="end" delay="0">
                  <p:rtn val="all"/>
                </p:endSync>
                <p:childTnLst>
                  <p:par>
                    <p:cTn id="7096" fill="hold">
                      <p:stCondLst>
                        <p:cond delay="0"/>
                      </p:stCondLst>
                      <p:childTnLst>
                        <p:par>
                          <p:cTn id="7097" fill="hold">
                            <p:stCondLst>
                              <p:cond delay="0"/>
                            </p:stCondLst>
                            <p:childTnLst>
                              <p:par>
                                <p:cTn id="7098" presetID="1" presetClass="entr" presetSubtype="0" fill="hold" grpId="0" nodeType="clickEffect">
                                  <p:stCondLst>
                                    <p:cond delay="0"/>
                                  </p:stCondLst>
                                  <p:childTnLst>
                                    <p:set>
                                      <p:cBhvr>
                                        <p:cTn id="7099" dur="1" fill="hold">
                                          <p:stCondLst>
                                            <p:cond delay="0"/>
                                          </p:stCondLst>
                                        </p:cTn>
                                        <p:tgtEl>
                                          <p:spTgt spid="1355"/>
                                        </p:tgtEl>
                                        <p:attrNameLst>
                                          <p:attrName>style.visibility</p:attrName>
                                        </p:attrNameLst>
                                      </p:cBhvr>
                                      <p:to>
                                        <p:strVal val="visible"/>
                                      </p:to>
                                    </p:set>
                                  </p:childTnLst>
                                </p:cTn>
                              </p:par>
                              <p:par>
                                <p:cTn id="7100" presetID="1" presetClass="exit" presetSubtype="0" fill="hold" grpId="1" nodeType="withEffect">
                                  <p:stCondLst>
                                    <p:cond delay="0"/>
                                  </p:stCondLst>
                                  <p:childTnLst>
                                    <p:set>
                                      <p:cBhvr>
                                        <p:cTn id="7101" dur="1" fill="hold">
                                          <p:stCondLst>
                                            <p:cond delay="0"/>
                                          </p:stCondLst>
                                        </p:cTn>
                                        <p:tgtEl>
                                          <p:spTgt spid="1354"/>
                                        </p:tgtEl>
                                        <p:attrNameLst>
                                          <p:attrName>style.visibility</p:attrName>
                                        </p:attrNameLst>
                                      </p:cBhvr>
                                      <p:to>
                                        <p:strVal val="hidden"/>
                                      </p:to>
                                    </p:set>
                                  </p:childTnLst>
                                </p:cTn>
                              </p:par>
                            </p:childTnLst>
                          </p:cTn>
                        </p:par>
                      </p:childTnLst>
                    </p:cTn>
                  </p:par>
                </p:childTnLst>
              </p:cTn>
              <p:nextCondLst>
                <p:cond evt="onClick" delay="0">
                  <p:tgtEl>
                    <p:spTgt spid="1354"/>
                  </p:tgtEl>
                </p:cond>
              </p:nextCondLst>
            </p:seq>
            <p:seq concurrent="1" nextAc="seek">
              <p:cTn id="7102" restart="whenNotActive" fill="hold" evtFilter="cancelBubble" nodeType="interactiveSeq">
                <p:stCondLst>
                  <p:cond evt="onClick" delay="0">
                    <p:tgtEl>
                      <p:spTgt spid="1355"/>
                    </p:tgtEl>
                  </p:cond>
                </p:stCondLst>
                <p:endSync evt="end" delay="0">
                  <p:rtn val="all"/>
                </p:endSync>
                <p:childTnLst>
                  <p:par>
                    <p:cTn id="7103" fill="hold">
                      <p:stCondLst>
                        <p:cond delay="0"/>
                      </p:stCondLst>
                      <p:childTnLst>
                        <p:par>
                          <p:cTn id="7104" fill="hold">
                            <p:stCondLst>
                              <p:cond delay="0"/>
                            </p:stCondLst>
                            <p:childTnLst>
                              <p:par>
                                <p:cTn id="7105" presetID="1" presetClass="entr" presetSubtype="0" fill="hold" grpId="0" nodeType="clickEffect">
                                  <p:stCondLst>
                                    <p:cond delay="0"/>
                                  </p:stCondLst>
                                  <p:childTnLst>
                                    <p:set>
                                      <p:cBhvr>
                                        <p:cTn id="7106" dur="1" fill="hold">
                                          <p:stCondLst>
                                            <p:cond delay="0"/>
                                          </p:stCondLst>
                                        </p:cTn>
                                        <p:tgtEl>
                                          <p:spTgt spid="1356"/>
                                        </p:tgtEl>
                                        <p:attrNameLst>
                                          <p:attrName>style.visibility</p:attrName>
                                        </p:attrNameLst>
                                      </p:cBhvr>
                                      <p:to>
                                        <p:strVal val="visible"/>
                                      </p:to>
                                    </p:set>
                                  </p:childTnLst>
                                </p:cTn>
                              </p:par>
                              <p:par>
                                <p:cTn id="7107" presetID="1" presetClass="exit" presetSubtype="0" fill="hold" grpId="1" nodeType="withEffect">
                                  <p:stCondLst>
                                    <p:cond delay="0"/>
                                  </p:stCondLst>
                                  <p:childTnLst>
                                    <p:set>
                                      <p:cBhvr>
                                        <p:cTn id="7108" dur="1" fill="hold">
                                          <p:stCondLst>
                                            <p:cond delay="0"/>
                                          </p:stCondLst>
                                        </p:cTn>
                                        <p:tgtEl>
                                          <p:spTgt spid="1355"/>
                                        </p:tgtEl>
                                        <p:attrNameLst>
                                          <p:attrName>style.visibility</p:attrName>
                                        </p:attrNameLst>
                                      </p:cBhvr>
                                      <p:to>
                                        <p:strVal val="hidden"/>
                                      </p:to>
                                    </p:set>
                                  </p:childTnLst>
                                </p:cTn>
                              </p:par>
                            </p:childTnLst>
                          </p:cTn>
                        </p:par>
                      </p:childTnLst>
                    </p:cTn>
                  </p:par>
                </p:childTnLst>
              </p:cTn>
              <p:nextCondLst>
                <p:cond evt="onClick" delay="0">
                  <p:tgtEl>
                    <p:spTgt spid="1355"/>
                  </p:tgtEl>
                </p:cond>
              </p:nextCondLst>
            </p:seq>
            <p:seq concurrent="1" nextAc="seek">
              <p:cTn id="7109" restart="whenNotActive" fill="hold" evtFilter="cancelBubble" nodeType="interactiveSeq">
                <p:stCondLst>
                  <p:cond evt="onClick" delay="0">
                    <p:tgtEl>
                      <p:spTgt spid="1356"/>
                    </p:tgtEl>
                  </p:cond>
                </p:stCondLst>
                <p:endSync evt="end" delay="0">
                  <p:rtn val="all"/>
                </p:endSync>
                <p:childTnLst>
                  <p:par>
                    <p:cTn id="7110" fill="hold">
                      <p:stCondLst>
                        <p:cond delay="0"/>
                      </p:stCondLst>
                      <p:childTnLst>
                        <p:par>
                          <p:cTn id="7111" fill="hold">
                            <p:stCondLst>
                              <p:cond delay="0"/>
                            </p:stCondLst>
                            <p:childTnLst>
                              <p:par>
                                <p:cTn id="7112" presetID="1" presetClass="entr" presetSubtype="0" fill="hold" grpId="0" nodeType="clickEffect">
                                  <p:stCondLst>
                                    <p:cond delay="0"/>
                                  </p:stCondLst>
                                  <p:childTnLst>
                                    <p:set>
                                      <p:cBhvr>
                                        <p:cTn id="7113" dur="1" fill="hold">
                                          <p:stCondLst>
                                            <p:cond delay="0"/>
                                          </p:stCondLst>
                                        </p:cTn>
                                        <p:tgtEl>
                                          <p:spTgt spid="1357"/>
                                        </p:tgtEl>
                                        <p:attrNameLst>
                                          <p:attrName>style.visibility</p:attrName>
                                        </p:attrNameLst>
                                      </p:cBhvr>
                                      <p:to>
                                        <p:strVal val="visible"/>
                                      </p:to>
                                    </p:set>
                                  </p:childTnLst>
                                </p:cTn>
                              </p:par>
                              <p:par>
                                <p:cTn id="7114" presetID="1" presetClass="exit" presetSubtype="0" fill="hold" grpId="1" nodeType="withEffect">
                                  <p:stCondLst>
                                    <p:cond delay="0"/>
                                  </p:stCondLst>
                                  <p:childTnLst>
                                    <p:set>
                                      <p:cBhvr>
                                        <p:cTn id="7115" dur="1" fill="hold">
                                          <p:stCondLst>
                                            <p:cond delay="0"/>
                                          </p:stCondLst>
                                        </p:cTn>
                                        <p:tgtEl>
                                          <p:spTgt spid="1356"/>
                                        </p:tgtEl>
                                        <p:attrNameLst>
                                          <p:attrName>style.visibility</p:attrName>
                                        </p:attrNameLst>
                                      </p:cBhvr>
                                      <p:to>
                                        <p:strVal val="hidden"/>
                                      </p:to>
                                    </p:set>
                                  </p:childTnLst>
                                </p:cTn>
                              </p:par>
                            </p:childTnLst>
                          </p:cTn>
                        </p:par>
                      </p:childTnLst>
                    </p:cTn>
                  </p:par>
                </p:childTnLst>
              </p:cTn>
              <p:nextCondLst>
                <p:cond evt="onClick" delay="0">
                  <p:tgtEl>
                    <p:spTgt spid="1356"/>
                  </p:tgtEl>
                </p:cond>
              </p:nextCondLst>
            </p:seq>
            <p:seq concurrent="1" nextAc="seek">
              <p:cTn id="7116" restart="whenNotActive" fill="hold" evtFilter="cancelBubble" nodeType="interactiveSeq">
                <p:stCondLst>
                  <p:cond evt="onClick" delay="0">
                    <p:tgtEl>
                      <p:spTgt spid="1357"/>
                    </p:tgtEl>
                  </p:cond>
                </p:stCondLst>
                <p:endSync evt="end" delay="0">
                  <p:rtn val="all"/>
                </p:endSync>
                <p:childTnLst>
                  <p:par>
                    <p:cTn id="7117" fill="hold">
                      <p:stCondLst>
                        <p:cond delay="0"/>
                      </p:stCondLst>
                      <p:childTnLst>
                        <p:par>
                          <p:cTn id="7118" fill="hold">
                            <p:stCondLst>
                              <p:cond delay="0"/>
                            </p:stCondLst>
                            <p:childTnLst>
                              <p:par>
                                <p:cTn id="7119" presetID="1" presetClass="exit" presetSubtype="0" fill="hold" grpId="1" nodeType="clickEffect">
                                  <p:stCondLst>
                                    <p:cond delay="0"/>
                                  </p:stCondLst>
                                  <p:childTnLst>
                                    <p:set>
                                      <p:cBhvr>
                                        <p:cTn id="7120" dur="1" fill="hold">
                                          <p:stCondLst>
                                            <p:cond delay="0"/>
                                          </p:stCondLst>
                                        </p:cTn>
                                        <p:tgtEl>
                                          <p:spTgt spid="1357"/>
                                        </p:tgtEl>
                                        <p:attrNameLst>
                                          <p:attrName>style.visibility</p:attrName>
                                        </p:attrNameLst>
                                      </p:cBhvr>
                                      <p:to>
                                        <p:strVal val="hidden"/>
                                      </p:to>
                                    </p:set>
                                  </p:childTnLst>
                                </p:cTn>
                              </p:par>
                            </p:childTnLst>
                          </p:cTn>
                        </p:par>
                      </p:childTnLst>
                    </p:cTn>
                  </p:par>
                </p:childTnLst>
              </p:cTn>
              <p:nextCondLst>
                <p:cond evt="onClick" delay="0">
                  <p:tgtEl>
                    <p:spTgt spid="1357"/>
                  </p:tgtEl>
                </p:cond>
              </p:nextCondLst>
            </p:seq>
            <p:seq concurrent="1" nextAc="seek">
              <p:cTn id="7121" restart="whenNotActive" fill="hold" evtFilter="cancelBubble" nodeType="interactiveSeq">
                <p:stCondLst>
                  <p:cond evt="onClick" delay="0">
                    <p:tgtEl>
                      <p:spTgt spid="1505"/>
                    </p:tgtEl>
                  </p:cond>
                </p:stCondLst>
                <p:endSync evt="end" delay="0">
                  <p:rtn val="all"/>
                </p:endSync>
                <p:childTnLst>
                  <p:par>
                    <p:cTn id="7122" fill="hold">
                      <p:stCondLst>
                        <p:cond delay="0"/>
                      </p:stCondLst>
                      <p:childTnLst>
                        <p:par>
                          <p:cTn id="7123" fill="hold">
                            <p:stCondLst>
                              <p:cond delay="0"/>
                            </p:stCondLst>
                            <p:childTnLst>
                              <p:par>
                                <p:cTn id="7124" presetID="1" presetClass="entr" presetSubtype="0" fill="hold" nodeType="clickEffect">
                                  <p:stCondLst>
                                    <p:cond delay="0"/>
                                  </p:stCondLst>
                                  <p:childTnLst>
                                    <p:set>
                                      <p:cBhvr>
                                        <p:cTn id="7125" dur="1" fill="hold">
                                          <p:stCondLst>
                                            <p:cond delay="0"/>
                                          </p:stCondLst>
                                        </p:cTn>
                                        <p:tgtEl>
                                          <p:spTgt spid="1488"/>
                                        </p:tgtEl>
                                        <p:attrNameLst>
                                          <p:attrName>style.visibility</p:attrName>
                                        </p:attrNameLst>
                                      </p:cBhvr>
                                      <p:to>
                                        <p:strVal val="visible"/>
                                      </p:to>
                                    </p:set>
                                  </p:childTnLst>
                                </p:cTn>
                              </p:par>
                              <p:par>
                                <p:cTn id="7126" presetID="8" presetClass="emph" presetSubtype="0" fill="hold" nodeType="withEffect">
                                  <p:stCondLst>
                                    <p:cond delay="0"/>
                                  </p:stCondLst>
                                  <p:childTnLst>
                                    <p:animRot by="21600000">
                                      <p:cBhvr>
                                        <p:cTn id="7127" dur="1000" fill="hold"/>
                                        <p:tgtEl>
                                          <p:spTgt spid="1488"/>
                                        </p:tgtEl>
                                        <p:attrNameLst>
                                          <p:attrName>r</p:attrName>
                                        </p:attrNameLst>
                                      </p:cBhvr>
                                    </p:animRot>
                                  </p:childTnLst>
                                </p:cTn>
                              </p:par>
                              <p:par>
                                <p:cTn id="7128" presetID="1" presetClass="exit" presetSubtype="0" fill="hold" nodeType="withEffect">
                                  <p:stCondLst>
                                    <p:cond delay="0"/>
                                  </p:stCondLst>
                                  <p:childTnLst>
                                    <p:set>
                                      <p:cBhvr>
                                        <p:cTn id="7129" dur="1" fill="hold">
                                          <p:stCondLst>
                                            <p:cond delay="0"/>
                                          </p:stCondLst>
                                        </p:cTn>
                                        <p:tgtEl>
                                          <p:spTgt spid="1482"/>
                                        </p:tgtEl>
                                        <p:attrNameLst>
                                          <p:attrName>style.visibility</p:attrName>
                                        </p:attrNameLst>
                                      </p:cBhvr>
                                      <p:to>
                                        <p:strVal val="hidden"/>
                                      </p:to>
                                    </p:set>
                                  </p:childTnLst>
                                </p:cTn>
                              </p:par>
                              <p:par>
                                <p:cTn id="7130" presetID="1" presetClass="exit" presetSubtype="0" fill="hold" nodeType="withEffect">
                                  <p:stCondLst>
                                    <p:cond delay="0"/>
                                  </p:stCondLst>
                                  <p:childTnLst>
                                    <p:set>
                                      <p:cBhvr>
                                        <p:cTn id="7131" dur="1" fill="hold">
                                          <p:stCondLst>
                                            <p:cond delay="0"/>
                                          </p:stCondLst>
                                        </p:cTn>
                                        <p:tgtEl>
                                          <p:spTgt spid="1483"/>
                                        </p:tgtEl>
                                        <p:attrNameLst>
                                          <p:attrName>style.visibility</p:attrName>
                                        </p:attrNameLst>
                                      </p:cBhvr>
                                      <p:to>
                                        <p:strVal val="hidden"/>
                                      </p:to>
                                    </p:set>
                                  </p:childTnLst>
                                </p:cTn>
                              </p:par>
                              <p:par>
                                <p:cTn id="7132" presetID="1" presetClass="exit" presetSubtype="0" fill="hold" nodeType="withEffect">
                                  <p:stCondLst>
                                    <p:cond delay="0"/>
                                  </p:stCondLst>
                                  <p:childTnLst>
                                    <p:set>
                                      <p:cBhvr>
                                        <p:cTn id="7133" dur="1" fill="hold">
                                          <p:stCondLst>
                                            <p:cond delay="0"/>
                                          </p:stCondLst>
                                        </p:cTn>
                                        <p:tgtEl>
                                          <p:spTgt spid="1484"/>
                                        </p:tgtEl>
                                        <p:attrNameLst>
                                          <p:attrName>style.visibility</p:attrName>
                                        </p:attrNameLst>
                                      </p:cBhvr>
                                      <p:to>
                                        <p:strVal val="hidden"/>
                                      </p:to>
                                    </p:set>
                                  </p:childTnLst>
                                </p:cTn>
                              </p:par>
                              <p:par>
                                <p:cTn id="7134" presetID="1" presetClass="exit" presetSubtype="0" fill="hold" nodeType="withEffect">
                                  <p:stCondLst>
                                    <p:cond delay="0"/>
                                  </p:stCondLst>
                                  <p:childTnLst>
                                    <p:set>
                                      <p:cBhvr>
                                        <p:cTn id="7135" dur="1" fill="hold">
                                          <p:stCondLst>
                                            <p:cond delay="0"/>
                                          </p:stCondLst>
                                        </p:cTn>
                                        <p:tgtEl>
                                          <p:spTgt spid="1485"/>
                                        </p:tgtEl>
                                        <p:attrNameLst>
                                          <p:attrName>style.visibility</p:attrName>
                                        </p:attrNameLst>
                                      </p:cBhvr>
                                      <p:to>
                                        <p:strVal val="hidden"/>
                                      </p:to>
                                    </p:set>
                                  </p:childTnLst>
                                </p:cTn>
                              </p:par>
                              <p:par>
                                <p:cTn id="7136" presetID="1" presetClass="exit" presetSubtype="0" fill="hold" nodeType="withEffect">
                                  <p:stCondLst>
                                    <p:cond delay="0"/>
                                  </p:stCondLst>
                                  <p:childTnLst>
                                    <p:set>
                                      <p:cBhvr>
                                        <p:cTn id="7137" dur="1" fill="hold">
                                          <p:stCondLst>
                                            <p:cond delay="0"/>
                                          </p:stCondLst>
                                        </p:cTn>
                                        <p:tgtEl>
                                          <p:spTgt spid="1486"/>
                                        </p:tgtEl>
                                        <p:attrNameLst>
                                          <p:attrName>style.visibility</p:attrName>
                                        </p:attrNameLst>
                                      </p:cBhvr>
                                      <p:to>
                                        <p:strVal val="hidden"/>
                                      </p:to>
                                    </p:set>
                                  </p:childTnLst>
                                </p:cTn>
                              </p:par>
                              <p:par>
                                <p:cTn id="7138" presetID="1" presetClass="exit" presetSubtype="0" fill="hold" nodeType="withEffect">
                                  <p:stCondLst>
                                    <p:cond delay="0"/>
                                  </p:stCondLst>
                                  <p:childTnLst>
                                    <p:set>
                                      <p:cBhvr>
                                        <p:cTn id="7139" dur="1" fill="hold">
                                          <p:stCondLst>
                                            <p:cond delay="0"/>
                                          </p:stCondLst>
                                        </p:cTn>
                                        <p:tgtEl>
                                          <p:spTgt spid="1487"/>
                                        </p:tgtEl>
                                        <p:attrNameLst>
                                          <p:attrName>style.visibility</p:attrName>
                                        </p:attrNameLst>
                                      </p:cBhvr>
                                      <p:to>
                                        <p:strVal val="hidden"/>
                                      </p:to>
                                    </p:set>
                                  </p:childTnLst>
                                </p:cTn>
                              </p:par>
                            </p:childTnLst>
                          </p:cTn>
                        </p:par>
                        <p:par>
                          <p:cTn id="7140" fill="hold">
                            <p:stCondLst>
                              <p:cond delay="1000"/>
                            </p:stCondLst>
                            <p:childTnLst>
                              <p:par>
                                <p:cTn id="7141" presetID="1" presetClass="entr" presetSubtype="0" fill="hold" nodeType="afterEffect">
                                  <p:stCondLst>
                                    <p:cond delay="0"/>
                                  </p:stCondLst>
                                  <p:childTnLst>
                                    <p:set>
                                      <p:cBhvr>
                                        <p:cTn id="7142" dur="1" fill="hold">
                                          <p:stCondLst>
                                            <p:cond delay="0"/>
                                          </p:stCondLst>
                                        </p:cTn>
                                        <p:tgtEl>
                                          <p:spTgt spid="1482"/>
                                        </p:tgtEl>
                                        <p:attrNameLst>
                                          <p:attrName>style.visibility</p:attrName>
                                        </p:attrNameLst>
                                      </p:cBhvr>
                                      <p:to>
                                        <p:strVal val="visible"/>
                                      </p:to>
                                    </p:set>
                                  </p:childTnLst>
                                </p:cTn>
                              </p:par>
                              <p:par>
                                <p:cTn id="7143" presetID="1" presetClass="exit" presetSubtype="0" fill="hold" nodeType="withEffect">
                                  <p:stCondLst>
                                    <p:cond delay="0"/>
                                  </p:stCondLst>
                                  <p:childTnLst>
                                    <p:set>
                                      <p:cBhvr>
                                        <p:cTn id="7144" dur="1" fill="hold">
                                          <p:stCondLst>
                                            <p:cond delay="0"/>
                                          </p:stCondLst>
                                        </p:cTn>
                                        <p:tgtEl>
                                          <p:spTgt spid="1488"/>
                                        </p:tgtEl>
                                        <p:attrNameLst>
                                          <p:attrName>style.visibility</p:attrName>
                                        </p:attrNameLst>
                                      </p:cBhvr>
                                      <p:to>
                                        <p:strVal val="hidden"/>
                                      </p:to>
                                    </p:set>
                                  </p:childTnLst>
                                </p:cTn>
                              </p:par>
                            </p:childTnLst>
                          </p:cTn>
                        </p:par>
                      </p:childTnLst>
                    </p:cTn>
                  </p:par>
                </p:childTnLst>
              </p:cTn>
              <p:nextCondLst>
                <p:cond evt="onClick" delay="0">
                  <p:tgtEl>
                    <p:spTgt spid="1505"/>
                  </p:tgtEl>
                </p:cond>
              </p:nextCondLst>
            </p:seq>
            <p:seq concurrent="1" nextAc="seek">
              <p:cTn id="7145" restart="whenNotActive" fill="hold" evtFilter="cancelBubble" nodeType="interactiveSeq">
                <p:stCondLst>
                  <p:cond evt="onClick" delay="0">
                    <p:tgtEl>
                      <p:spTgt spid="1489"/>
                    </p:tgtEl>
                  </p:cond>
                </p:stCondLst>
                <p:endSync evt="end" delay="0">
                  <p:rtn val="all"/>
                </p:endSync>
                <p:childTnLst>
                  <p:par>
                    <p:cTn id="7146" fill="hold">
                      <p:stCondLst>
                        <p:cond delay="0"/>
                      </p:stCondLst>
                      <p:childTnLst>
                        <p:par>
                          <p:cTn id="7147" fill="hold">
                            <p:stCondLst>
                              <p:cond delay="0"/>
                            </p:stCondLst>
                            <p:childTnLst>
                              <p:par>
                                <p:cTn id="7148" presetID="1" presetClass="entr" presetSubtype="0" fill="hold" nodeType="clickEffect">
                                  <p:stCondLst>
                                    <p:cond delay="0"/>
                                  </p:stCondLst>
                                  <p:childTnLst>
                                    <p:set>
                                      <p:cBhvr>
                                        <p:cTn id="7149" dur="1" fill="hold">
                                          <p:stCondLst>
                                            <p:cond delay="0"/>
                                          </p:stCondLst>
                                        </p:cTn>
                                        <p:tgtEl>
                                          <p:spTgt spid="1488"/>
                                        </p:tgtEl>
                                        <p:attrNameLst>
                                          <p:attrName>style.visibility</p:attrName>
                                        </p:attrNameLst>
                                      </p:cBhvr>
                                      <p:to>
                                        <p:strVal val="visible"/>
                                      </p:to>
                                    </p:set>
                                  </p:childTnLst>
                                </p:cTn>
                              </p:par>
                              <p:par>
                                <p:cTn id="7150" presetID="8" presetClass="emph" presetSubtype="0" fill="hold" nodeType="withEffect">
                                  <p:stCondLst>
                                    <p:cond delay="0"/>
                                  </p:stCondLst>
                                  <p:childTnLst>
                                    <p:animRot by="21600000">
                                      <p:cBhvr>
                                        <p:cTn id="7151" dur="1000" fill="hold"/>
                                        <p:tgtEl>
                                          <p:spTgt spid="1488"/>
                                        </p:tgtEl>
                                        <p:attrNameLst>
                                          <p:attrName>r</p:attrName>
                                        </p:attrNameLst>
                                      </p:cBhvr>
                                    </p:animRot>
                                  </p:childTnLst>
                                </p:cTn>
                              </p:par>
                              <p:par>
                                <p:cTn id="7152" presetID="1" presetClass="exit" presetSubtype="0" fill="hold" nodeType="withEffect">
                                  <p:stCondLst>
                                    <p:cond delay="0"/>
                                  </p:stCondLst>
                                  <p:childTnLst>
                                    <p:set>
                                      <p:cBhvr>
                                        <p:cTn id="7153" dur="1" fill="hold">
                                          <p:stCondLst>
                                            <p:cond delay="0"/>
                                          </p:stCondLst>
                                        </p:cTn>
                                        <p:tgtEl>
                                          <p:spTgt spid="1487"/>
                                        </p:tgtEl>
                                        <p:attrNameLst>
                                          <p:attrName>style.visibility</p:attrName>
                                        </p:attrNameLst>
                                      </p:cBhvr>
                                      <p:to>
                                        <p:strVal val="hidden"/>
                                      </p:to>
                                    </p:set>
                                  </p:childTnLst>
                                </p:cTn>
                              </p:par>
                              <p:par>
                                <p:cTn id="7154" presetID="1" presetClass="exit" presetSubtype="0" fill="hold" nodeType="withEffect">
                                  <p:stCondLst>
                                    <p:cond delay="0"/>
                                  </p:stCondLst>
                                  <p:childTnLst>
                                    <p:set>
                                      <p:cBhvr>
                                        <p:cTn id="7155" dur="1" fill="hold">
                                          <p:stCondLst>
                                            <p:cond delay="0"/>
                                          </p:stCondLst>
                                        </p:cTn>
                                        <p:tgtEl>
                                          <p:spTgt spid="1482"/>
                                        </p:tgtEl>
                                        <p:attrNameLst>
                                          <p:attrName>style.visibility</p:attrName>
                                        </p:attrNameLst>
                                      </p:cBhvr>
                                      <p:to>
                                        <p:strVal val="hidden"/>
                                      </p:to>
                                    </p:set>
                                  </p:childTnLst>
                                </p:cTn>
                              </p:par>
                              <p:par>
                                <p:cTn id="7156" presetID="1" presetClass="exit" presetSubtype="0" fill="hold" nodeType="withEffect">
                                  <p:stCondLst>
                                    <p:cond delay="0"/>
                                  </p:stCondLst>
                                  <p:childTnLst>
                                    <p:set>
                                      <p:cBhvr>
                                        <p:cTn id="7157" dur="1" fill="hold">
                                          <p:stCondLst>
                                            <p:cond delay="0"/>
                                          </p:stCondLst>
                                        </p:cTn>
                                        <p:tgtEl>
                                          <p:spTgt spid="1483"/>
                                        </p:tgtEl>
                                        <p:attrNameLst>
                                          <p:attrName>style.visibility</p:attrName>
                                        </p:attrNameLst>
                                      </p:cBhvr>
                                      <p:to>
                                        <p:strVal val="hidden"/>
                                      </p:to>
                                    </p:set>
                                  </p:childTnLst>
                                </p:cTn>
                              </p:par>
                              <p:par>
                                <p:cTn id="7158" presetID="1" presetClass="exit" presetSubtype="0" fill="hold" nodeType="withEffect">
                                  <p:stCondLst>
                                    <p:cond delay="0"/>
                                  </p:stCondLst>
                                  <p:childTnLst>
                                    <p:set>
                                      <p:cBhvr>
                                        <p:cTn id="7159" dur="1" fill="hold">
                                          <p:stCondLst>
                                            <p:cond delay="0"/>
                                          </p:stCondLst>
                                        </p:cTn>
                                        <p:tgtEl>
                                          <p:spTgt spid="1484"/>
                                        </p:tgtEl>
                                        <p:attrNameLst>
                                          <p:attrName>style.visibility</p:attrName>
                                        </p:attrNameLst>
                                      </p:cBhvr>
                                      <p:to>
                                        <p:strVal val="hidden"/>
                                      </p:to>
                                    </p:set>
                                  </p:childTnLst>
                                </p:cTn>
                              </p:par>
                              <p:par>
                                <p:cTn id="7160" presetID="1" presetClass="exit" presetSubtype="0" fill="hold" nodeType="withEffect">
                                  <p:stCondLst>
                                    <p:cond delay="0"/>
                                  </p:stCondLst>
                                  <p:childTnLst>
                                    <p:set>
                                      <p:cBhvr>
                                        <p:cTn id="7161" dur="1" fill="hold">
                                          <p:stCondLst>
                                            <p:cond delay="0"/>
                                          </p:stCondLst>
                                        </p:cTn>
                                        <p:tgtEl>
                                          <p:spTgt spid="1485"/>
                                        </p:tgtEl>
                                        <p:attrNameLst>
                                          <p:attrName>style.visibility</p:attrName>
                                        </p:attrNameLst>
                                      </p:cBhvr>
                                      <p:to>
                                        <p:strVal val="hidden"/>
                                      </p:to>
                                    </p:set>
                                  </p:childTnLst>
                                </p:cTn>
                              </p:par>
                              <p:par>
                                <p:cTn id="7162" presetID="1" presetClass="exit" presetSubtype="0" fill="hold" nodeType="withEffect">
                                  <p:stCondLst>
                                    <p:cond delay="0"/>
                                  </p:stCondLst>
                                  <p:childTnLst>
                                    <p:set>
                                      <p:cBhvr>
                                        <p:cTn id="7163" dur="1" fill="hold">
                                          <p:stCondLst>
                                            <p:cond delay="0"/>
                                          </p:stCondLst>
                                        </p:cTn>
                                        <p:tgtEl>
                                          <p:spTgt spid="1486"/>
                                        </p:tgtEl>
                                        <p:attrNameLst>
                                          <p:attrName>style.visibility</p:attrName>
                                        </p:attrNameLst>
                                      </p:cBhvr>
                                      <p:to>
                                        <p:strVal val="hidden"/>
                                      </p:to>
                                    </p:set>
                                  </p:childTnLst>
                                </p:cTn>
                              </p:par>
                            </p:childTnLst>
                          </p:cTn>
                        </p:par>
                        <p:par>
                          <p:cTn id="7164" fill="hold">
                            <p:stCondLst>
                              <p:cond delay="1000"/>
                            </p:stCondLst>
                            <p:childTnLst>
                              <p:par>
                                <p:cTn id="7165" presetID="1" presetClass="entr" presetSubtype="0" fill="hold" nodeType="afterEffect">
                                  <p:stCondLst>
                                    <p:cond delay="0"/>
                                  </p:stCondLst>
                                  <p:childTnLst>
                                    <p:set>
                                      <p:cBhvr>
                                        <p:cTn id="7166" dur="1" fill="hold">
                                          <p:stCondLst>
                                            <p:cond delay="0"/>
                                          </p:stCondLst>
                                        </p:cTn>
                                        <p:tgtEl>
                                          <p:spTgt spid="1483"/>
                                        </p:tgtEl>
                                        <p:attrNameLst>
                                          <p:attrName>style.visibility</p:attrName>
                                        </p:attrNameLst>
                                      </p:cBhvr>
                                      <p:to>
                                        <p:strVal val="visible"/>
                                      </p:to>
                                    </p:set>
                                  </p:childTnLst>
                                </p:cTn>
                              </p:par>
                              <p:par>
                                <p:cTn id="7167" presetID="1" presetClass="exit" presetSubtype="0" fill="hold" nodeType="withEffect">
                                  <p:stCondLst>
                                    <p:cond delay="0"/>
                                  </p:stCondLst>
                                  <p:childTnLst>
                                    <p:set>
                                      <p:cBhvr>
                                        <p:cTn id="7168" dur="1" fill="hold">
                                          <p:stCondLst>
                                            <p:cond delay="0"/>
                                          </p:stCondLst>
                                        </p:cTn>
                                        <p:tgtEl>
                                          <p:spTgt spid="1488"/>
                                        </p:tgtEl>
                                        <p:attrNameLst>
                                          <p:attrName>style.visibility</p:attrName>
                                        </p:attrNameLst>
                                      </p:cBhvr>
                                      <p:to>
                                        <p:strVal val="hidden"/>
                                      </p:to>
                                    </p:set>
                                  </p:childTnLst>
                                </p:cTn>
                              </p:par>
                            </p:childTnLst>
                          </p:cTn>
                        </p:par>
                      </p:childTnLst>
                    </p:cTn>
                  </p:par>
                </p:childTnLst>
              </p:cTn>
              <p:nextCondLst>
                <p:cond evt="onClick" delay="0">
                  <p:tgtEl>
                    <p:spTgt spid="1489"/>
                  </p:tgtEl>
                </p:cond>
              </p:nextCondLst>
            </p:seq>
            <p:seq concurrent="1" nextAc="seek">
              <p:cTn id="7169" restart="whenNotActive" fill="hold" evtFilter="cancelBubble" nodeType="interactiveSeq">
                <p:stCondLst>
                  <p:cond evt="onClick" delay="0">
                    <p:tgtEl>
                      <p:spTgt spid="1493"/>
                    </p:tgtEl>
                  </p:cond>
                </p:stCondLst>
                <p:endSync evt="end" delay="0">
                  <p:rtn val="all"/>
                </p:endSync>
                <p:childTnLst>
                  <p:par>
                    <p:cTn id="7170" fill="hold">
                      <p:stCondLst>
                        <p:cond delay="0"/>
                      </p:stCondLst>
                      <p:childTnLst>
                        <p:par>
                          <p:cTn id="7171" fill="hold">
                            <p:stCondLst>
                              <p:cond delay="0"/>
                            </p:stCondLst>
                            <p:childTnLst>
                              <p:par>
                                <p:cTn id="7172" presetID="1" presetClass="entr" presetSubtype="0" fill="hold" nodeType="clickEffect">
                                  <p:stCondLst>
                                    <p:cond delay="0"/>
                                  </p:stCondLst>
                                  <p:childTnLst>
                                    <p:set>
                                      <p:cBhvr>
                                        <p:cTn id="7173" dur="1" fill="hold">
                                          <p:stCondLst>
                                            <p:cond delay="0"/>
                                          </p:stCondLst>
                                        </p:cTn>
                                        <p:tgtEl>
                                          <p:spTgt spid="1488"/>
                                        </p:tgtEl>
                                        <p:attrNameLst>
                                          <p:attrName>style.visibility</p:attrName>
                                        </p:attrNameLst>
                                      </p:cBhvr>
                                      <p:to>
                                        <p:strVal val="visible"/>
                                      </p:to>
                                    </p:set>
                                  </p:childTnLst>
                                </p:cTn>
                              </p:par>
                              <p:par>
                                <p:cTn id="7174" presetID="8" presetClass="emph" presetSubtype="0" fill="hold" nodeType="withEffect">
                                  <p:stCondLst>
                                    <p:cond delay="0"/>
                                  </p:stCondLst>
                                  <p:childTnLst>
                                    <p:animRot by="21600000">
                                      <p:cBhvr>
                                        <p:cTn id="7175" dur="1000" fill="hold"/>
                                        <p:tgtEl>
                                          <p:spTgt spid="1488"/>
                                        </p:tgtEl>
                                        <p:attrNameLst>
                                          <p:attrName>r</p:attrName>
                                        </p:attrNameLst>
                                      </p:cBhvr>
                                    </p:animRot>
                                  </p:childTnLst>
                                </p:cTn>
                              </p:par>
                              <p:par>
                                <p:cTn id="7176" presetID="1" presetClass="exit" presetSubtype="0" fill="hold" nodeType="withEffect">
                                  <p:stCondLst>
                                    <p:cond delay="0"/>
                                  </p:stCondLst>
                                  <p:childTnLst>
                                    <p:set>
                                      <p:cBhvr>
                                        <p:cTn id="7177" dur="1" fill="hold">
                                          <p:stCondLst>
                                            <p:cond delay="0"/>
                                          </p:stCondLst>
                                        </p:cTn>
                                        <p:tgtEl>
                                          <p:spTgt spid="1482"/>
                                        </p:tgtEl>
                                        <p:attrNameLst>
                                          <p:attrName>style.visibility</p:attrName>
                                        </p:attrNameLst>
                                      </p:cBhvr>
                                      <p:to>
                                        <p:strVal val="hidden"/>
                                      </p:to>
                                    </p:set>
                                  </p:childTnLst>
                                </p:cTn>
                              </p:par>
                              <p:par>
                                <p:cTn id="7178" presetID="1" presetClass="exit" presetSubtype="0" fill="hold" nodeType="withEffect">
                                  <p:stCondLst>
                                    <p:cond delay="0"/>
                                  </p:stCondLst>
                                  <p:childTnLst>
                                    <p:set>
                                      <p:cBhvr>
                                        <p:cTn id="7179" dur="1" fill="hold">
                                          <p:stCondLst>
                                            <p:cond delay="0"/>
                                          </p:stCondLst>
                                        </p:cTn>
                                        <p:tgtEl>
                                          <p:spTgt spid="1483"/>
                                        </p:tgtEl>
                                        <p:attrNameLst>
                                          <p:attrName>style.visibility</p:attrName>
                                        </p:attrNameLst>
                                      </p:cBhvr>
                                      <p:to>
                                        <p:strVal val="hidden"/>
                                      </p:to>
                                    </p:set>
                                  </p:childTnLst>
                                </p:cTn>
                              </p:par>
                              <p:par>
                                <p:cTn id="7180" presetID="1" presetClass="exit" presetSubtype="0" fill="hold" nodeType="withEffect">
                                  <p:stCondLst>
                                    <p:cond delay="0"/>
                                  </p:stCondLst>
                                  <p:childTnLst>
                                    <p:set>
                                      <p:cBhvr>
                                        <p:cTn id="7181" dur="1" fill="hold">
                                          <p:stCondLst>
                                            <p:cond delay="0"/>
                                          </p:stCondLst>
                                        </p:cTn>
                                        <p:tgtEl>
                                          <p:spTgt spid="1484"/>
                                        </p:tgtEl>
                                        <p:attrNameLst>
                                          <p:attrName>style.visibility</p:attrName>
                                        </p:attrNameLst>
                                      </p:cBhvr>
                                      <p:to>
                                        <p:strVal val="hidden"/>
                                      </p:to>
                                    </p:set>
                                  </p:childTnLst>
                                </p:cTn>
                              </p:par>
                              <p:par>
                                <p:cTn id="7182" presetID="1" presetClass="exit" presetSubtype="0" fill="hold" nodeType="withEffect">
                                  <p:stCondLst>
                                    <p:cond delay="0"/>
                                  </p:stCondLst>
                                  <p:childTnLst>
                                    <p:set>
                                      <p:cBhvr>
                                        <p:cTn id="7183" dur="1" fill="hold">
                                          <p:stCondLst>
                                            <p:cond delay="0"/>
                                          </p:stCondLst>
                                        </p:cTn>
                                        <p:tgtEl>
                                          <p:spTgt spid="1485"/>
                                        </p:tgtEl>
                                        <p:attrNameLst>
                                          <p:attrName>style.visibility</p:attrName>
                                        </p:attrNameLst>
                                      </p:cBhvr>
                                      <p:to>
                                        <p:strVal val="hidden"/>
                                      </p:to>
                                    </p:set>
                                  </p:childTnLst>
                                </p:cTn>
                              </p:par>
                              <p:par>
                                <p:cTn id="7184" presetID="1" presetClass="exit" presetSubtype="0" fill="hold" nodeType="withEffect">
                                  <p:stCondLst>
                                    <p:cond delay="0"/>
                                  </p:stCondLst>
                                  <p:childTnLst>
                                    <p:set>
                                      <p:cBhvr>
                                        <p:cTn id="7185" dur="1" fill="hold">
                                          <p:stCondLst>
                                            <p:cond delay="0"/>
                                          </p:stCondLst>
                                        </p:cTn>
                                        <p:tgtEl>
                                          <p:spTgt spid="1486"/>
                                        </p:tgtEl>
                                        <p:attrNameLst>
                                          <p:attrName>style.visibility</p:attrName>
                                        </p:attrNameLst>
                                      </p:cBhvr>
                                      <p:to>
                                        <p:strVal val="hidden"/>
                                      </p:to>
                                    </p:set>
                                  </p:childTnLst>
                                </p:cTn>
                              </p:par>
                              <p:par>
                                <p:cTn id="7186" presetID="1" presetClass="exit" presetSubtype="0" fill="hold" nodeType="withEffect">
                                  <p:stCondLst>
                                    <p:cond delay="0"/>
                                  </p:stCondLst>
                                  <p:childTnLst>
                                    <p:set>
                                      <p:cBhvr>
                                        <p:cTn id="7187" dur="1" fill="hold">
                                          <p:stCondLst>
                                            <p:cond delay="0"/>
                                          </p:stCondLst>
                                        </p:cTn>
                                        <p:tgtEl>
                                          <p:spTgt spid="1487"/>
                                        </p:tgtEl>
                                        <p:attrNameLst>
                                          <p:attrName>style.visibility</p:attrName>
                                        </p:attrNameLst>
                                      </p:cBhvr>
                                      <p:to>
                                        <p:strVal val="hidden"/>
                                      </p:to>
                                    </p:set>
                                  </p:childTnLst>
                                </p:cTn>
                              </p:par>
                            </p:childTnLst>
                          </p:cTn>
                        </p:par>
                        <p:par>
                          <p:cTn id="7188" fill="hold">
                            <p:stCondLst>
                              <p:cond delay="1000"/>
                            </p:stCondLst>
                            <p:childTnLst>
                              <p:par>
                                <p:cTn id="7189" presetID="1" presetClass="entr" presetSubtype="0" fill="hold" nodeType="afterEffect">
                                  <p:stCondLst>
                                    <p:cond delay="0"/>
                                  </p:stCondLst>
                                  <p:childTnLst>
                                    <p:set>
                                      <p:cBhvr>
                                        <p:cTn id="7190" dur="1" fill="hold">
                                          <p:stCondLst>
                                            <p:cond delay="0"/>
                                          </p:stCondLst>
                                        </p:cTn>
                                        <p:tgtEl>
                                          <p:spTgt spid="1484"/>
                                        </p:tgtEl>
                                        <p:attrNameLst>
                                          <p:attrName>style.visibility</p:attrName>
                                        </p:attrNameLst>
                                      </p:cBhvr>
                                      <p:to>
                                        <p:strVal val="visible"/>
                                      </p:to>
                                    </p:set>
                                  </p:childTnLst>
                                </p:cTn>
                              </p:par>
                              <p:par>
                                <p:cTn id="7191" presetID="1" presetClass="exit" presetSubtype="0" fill="hold" nodeType="withEffect">
                                  <p:stCondLst>
                                    <p:cond delay="0"/>
                                  </p:stCondLst>
                                  <p:childTnLst>
                                    <p:set>
                                      <p:cBhvr>
                                        <p:cTn id="7192" dur="1" fill="hold">
                                          <p:stCondLst>
                                            <p:cond delay="0"/>
                                          </p:stCondLst>
                                        </p:cTn>
                                        <p:tgtEl>
                                          <p:spTgt spid="1488"/>
                                        </p:tgtEl>
                                        <p:attrNameLst>
                                          <p:attrName>style.visibility</p:attrName>
                                        </p:attrNameLst>
                                      </p:cBhvr>
                                      <p:to>
                                        <p:strVal val="hidden"/>
                                      </p:to>
                                    </p:set>
                                  </p:childTnLst>
                                </p:cTn>
                              </p:par>
                            </p:childTnLst>
                          </p:cTn>
                        </p:par>
                      </p:childTnLst>
                    </p:cTn>
                  </p:par>
                </p:childTnLst>
              </p:cTn>
              <p:nextCondLst>
                <p:cond evt="onClick" delay="0">
                  <p:tgtEl>
                    <p:spTgt spid="1493"/>
                  </p:tgtEl>
                </p:cond>
              </p:nextCondLst>
            </p:seq>
            <p:seq concurrent="1" nextAc="seek">
              <p:cTn id="7193" restart="whenNotActive" fill="hold" evtFilter="cancelBubble" nodeType="interactiveSeq">
                <p:stCondLst>
                  <p:cond evt="onClick" delay="0">
                    <p:tgtEl>
                      <p:spTgt spid="1509"/>
                    </p:tgtEl>
                  </p:cond>
                </p:stCondLst>
                <p:endSync evt="end" delay="0">
                  <p:rtn val="all"/>
                </p:endSync>
                <p:childTnLst>
                  <p:par>
                    <p:cTn id="7194" fill="hold">
                      <p:stCondLst>
                        <p:cond delay="0"/>
                      </p:stCondLst>
                      <p:childTnLst>
                        <p:par>
                          <p:cTn id="7195" fill="hold">
                            <p:stCondLst>
                              <p:cond delay="0"/>
                            </p:stCondLst>
                            <p:childTnLst>
                              <p:par>
                                <p:cTn id="7196" presetID="1" presetClass="entr" presetSubtype="0" fill="hold" nodeType="clickEffect">
                                  <p:stCondLst>
                                    <p:cond delay="0"/>
                                  </p:stCondLst>
                                  <p:childTnLst>
                                    <p:set>
                                      <p:cBhvr>
                                        <p:cTn id="7197" dur="1" fill="hold">
                                          <p:stCondLst>
                                            <p:cond delay="0"/>
                                          </p:stCondLst>
                                        </p:cTn>
                                        <p:tgtEl>
                                          <p:spTgt spid="1488"/>
                                        </p:tgtEl>
                                        <p:attrNameLst>
                                          <p:attrName>style.visibility</p:attrName>
                                        </p:attrNameLst>
                                      </p:cBhvr>
                                      <p:to>
                                        <p:strVal val="visible"/>
                                      </p:to>
                                    </p:set>
                                  </p:childTnLst>
                                </p:cTn>
                              </p:par>
                              <p:par>
                                <p:cTn id="7198" presetID="8" presetClass="emph" presetSubtype="0" fill="hold" nodeType="withEffect">
                                  <p:stCondLst>
                                    <p:cond delay="0"/>
                                  </p:stCondLst>
                                  <p:childTnLst>
                                    <p:animRot by="21600000">
                                      <p:cBhvr>
                                        <p:cTn id="7199" dur="1000" fill="hold"/>
                                        <p:tgtEl>
                                          <p:spTgt spid="1488"/>
                                        </p:tgtEl>
                                        <p:attrNameLst>
                                          <p:attrName>r</p:attrName>
                                        </p:attrNameLst>
                                      </p:cBhvr>
                                    </p:animRot>
                                  </p:childTnLst>
                                </p:cTn>
                              </p:par>
                              <p:par>
                                <p:cTn id="7200" presetID="1" presetClass="exit" presetSubtype="0" fill="hold" nodeType="withEffect">
                                  <p:stCondLst>
                                    <p:cond delay="0"/>
                                  </p:stCondLst>
                                  <p:childTnLst>
                                    <p:set>
                                      <p:cBhvr>
                                        <p:cTn id="7201" dur="1" fill="hold">
                                          <p:stCondLst>
                                            <p:cond delay="0"/>
                                          </p:stCondLst>
                                        </p:cTn>
                                        <p:tgtEl>
                                          <p:spTgt spid="1482"/>
                                        </p:tgtEl>
                                        <p:attrNameLst>
                                          <p:attrName>style.visibility</p:attrName>
                                        </p:attrNameLst>
                                      </p:cBhvr>
                                      <p:to>
                                        <p:strVal val="hidden"/>
                                      </p:to>
                                    </p:set>
                                  </p:childTnLst>
                                </p:cTn>
                              </p:par>
                              <p:par>
                                <p:cTn id="7202" presetID="1" presetClass="exit" presetSubtype="0" fill="hold" nodeType="withEffect">
                                  <p:stCondLst>
                                    <p:cond delay="0"/>
                                  </p:stCondLst>
                                  <p:childTnLst>
                                    <p:set>
                                      <p:cBhvr>
                                        <p:cTn id="7203" dur="1" fill="hold">
                                          <p:stCondLst>
                                            <p:cond delay="0"/>
                                          </p:stCondLst>
                                        </p:cTn>
                                        <p:tgtEl>
                                          <p:spTgt spid="1483"/>
                                        </p:tgtEl>
                                        <p:attrNameLst>
                                          <p:attrName>style.visibility</p:attrName>
                                        </p:attrNameLst>
                                      </p:cBhvr>
                                      <p:to>
                                        <p:strVal val="hidden"/>
                                      </p:to>
                                    </p:set>
                                  </p:childTnLst>
                                </p:cTn>
                              </p:par>
                              <p:par>
                                <p:cTn id="7204" presetID="1" presetClass="exit" presetSubtype="0" fill="hold" nodeType="withEffect">
                                  <p:stCondLst>
                                    <p:cond delay="0"/>
                                  </p:stCondLst>
                                  <p:childTnLst>
                                    <p:set>
                                      <p:cBhvr>
                                        <p:cTn id="7205" dur="1" fill="hold">
                                          <p:stCondLst>
                                            <p:cond delay="0"/>
                                          </p:stCondLst>
                                        </p:cTn>
                                        <p:tgtEl>
                                          <p:spTgt spid="1484"/>
                                        </p:tgtEl>
                                        <p:attrNameLst>
                                          <p:attrName>style.visibility</p:attrName>
                                        </p:attrNameLst>
                                      </p:cBhvr>
                                      <p:to>
                                        <p:strVal val="hidden"/>
                                      </p:to>
                                    </p:set>
                                  </p:childTnLst>
                                </p:cTn>
                              </p:par>
                              <p:par>
                                <p:cTn id="7206" presetID="1" presetClass="exit" presetSubtype="0" fill="hold" nodeType="withEffect">
                                  <p:stCondLst>
                                    <p:cond delay="0"/>
                                  </p:stCondLst>
                                  <p:childTnLst>
                                    <p:set>
                                      <p:cBhvr>
                                        <p:cTn id="7207" dur="1" fill="hold">
                                          <p:stCondLst>
                                            <p:cond delay="0"/>
                                          </p:stCondLst>
                                        </p:cTn>
                                        <p:tgtEl>
                                          <p:spTgt spid="1485"/>
                                        </p:tgtEl>
                                        <p:attrNameLst>
                                          <p:attrName>style.visibility</p:attrName>
                                        </p:attrNameLst>
                                      </p:cBhvr>
                                      <p:to>
                                        <p:strVal val="hidden"/>
                                      </p:to>
                                    </p:set>
                                  </p:childTnLst>
                                </p:cTn>
                              </p:par>
                              <p:par>
                                <p:cTn id="7208" presetID="1" presetClass="exit" presetSubtype="0" fill="hold" nodeType="withEffect">
                                  <p:stCondLst>
                                    <p:cond delay="0"/>
                                  </p:stCondLst>
                                  <p:childTnLst>
                                    <p:set>
                                      <p:cBhvr>
                                        <p:cTn id="7209" dur="1" fill="hold">
                                          <p:stCondLst>
                                            <p:cond delay="0"/>
                                          </p:stCondLst>
                                        </p:cTn>
                                        <p:tgtEl>
                                          <p:spTgt spid="1486"/>
                                        </p:tgtEl>
                                        <p:attrNameLst>
                                          <p:attrName>style.visibility</p:attrName>
                                        </p:attrNameLst>
                                      </p:cBhvr>
                                      <p:to>
                                        <p:strVal val="hidden"/>
                                      </p:to>
                                    </p:set>
                                  </p:childTnLst>
                                </p:cTn>
                              </p:par>
                              <p:par>
                                <p:cTn id="7210" presetID="1" presetClass="exit" presetSubtype="0" fill="hold" nodeType="withEffect">
                                  <p:stCondLst>
                                    <p:cond delay="0"/>
                                  </p:stCondLst>
                                  <p:childTnLst>
                                    <p:set>
                                      <p:cBhvr>
                                        <p:cTn id="7211" dur="1" fill="hold">
                                          <p:stCondLst>
                                            <p:cond delay="0"/>
                                          </p:stCondLst>
                                        </p:cTn>
                                        <p:tgtEl>
                                          <p:spTgt spid="1487"/>
                                        </p:tgtEl>
                                        <p:attrNameLst>
                                          <p:attrName>style.visibility</p:attrName>
                                        </p:attrNameLst>
                                      </p:cBhvr>
                                      <p:to>
                                        <p:strVal val="hidden"/>
                                      </p:to>
                                    </p:set>
                                  </p:childTnLst>
                                </p:cTn>
                              </p:par>
                            </p:childTnLst>
                          </p:cTn>
                        </p:par>
                        <p:par>
                          <p:cTn id="7212" fill="hold">
                            <p:stCondLst>
                              <p:cond delay="1000"/>
                            </p:stCondLst>
                            <p:childTnLst>
                              <p:par>
                                <p:cTn id="7213" presetID="1" presetClass="entr" presetSubtype="0" fill="hold" nodeType="afterEffect">
                                  <p:stCondLst>
                                    <p:cond delay="0"/>
                                  </p:stCondLst>
                                  <p:childTnLst>
                                    <p:set>
                                      <p:cBhvr>
                                        <p:cTn id="7214" dur="1" fill="hold">
                                          <p:stCondLst>
                                            <p:cond delay="0"/>
                                          </p:stCondLst>
                                        </p:cTn>
                                        <p:tgtEl>
                                          <p:spTgt spid="1485"/>
                                        </p:tgtEl>
                                        <p:attrNameLst>
                                          <p:attrName>style.visibility</p:attrName>
                                        </p:attrNameLst>
                                      </p:cBhvr>
                                      <p:to>
                                        <p:strVal val="visible"/>
                                      </p:to>
                                    </p:set>
                                  </p:childTnLst>
                                </p:cTn>
                              </p:par>
                              <p:par>
                                <p:cTn id="7215" presetID="1" presetClass="exit" presetSubtype="0" fill="hold" nodeType="withEffect">
                                  <p:stCondLst>
                                    <p:cond delay="0"/>
                                  </p:stCondLst>
                                  <p:childTnLst>
                                    <p:set>
                                      <p:cBhvr>
                                        <p:cTn id="7216" dur="1" fill="hold">
                                          <p:stCondLst>
                                            <p:cond delay="0"/>
                                          </p:stCondLst>
                                        </p:cTn>
                                        <p:tgtEl>
                                          <p:spTgt spid="1488"/>
                                        </p:tgtEl>
                                        <p:attrNameLst>
                                          <p:attrName>style.visibility</p:attrName>
                                        </p:attrNameLst>
                                      </p:cBhvr>
                                      <p:to>
                                        <p:strVal val="hidden"/>
                                      </p:to>
                                    </p:set>
                                  </p:childTnLst>
                                </p:cTn>
                              </p:par>
                            </p:childTnLst>
                          </p:cTn>
                        </p:par>
                      </p:childTnLst>
                    </p:cTn>
                  </p:par>
                </p:childTnLst>
              </p:cTn>
              <p:nextCondLst>
                <p:cond evt="onClick" delay="0">
                  <p:tgtEl>
                    <p:spTgt spid="1509"/>
                  </p:tgtEl>
                </p:cond>
              </p:nextCondLst>
            </p:seq>
            <p:seq concurrent="1" nextAc="seek">
              <p:cTn id="7217" restart="whenNotActive" fill="hold" evtFilter="cancelBubble" nodeType="interactiveSeq">
                <p:stCondLst>
                  <p:cond evt="onClick" delay="0">
                    <p:tgtEl>
                      <p:spTgt spid="1497"/>
                    </p:tgtEl>
                  </p:cond>
                </p:stCondLst>
                <p:endSync evt="end" delay="0">
                  <p:rtn val="all"/>
                </p:endSync>
                <p:childTnLst>
                  <p:par>
                    <p:cTn id="7218" fill="hold">
                      <p:stCondLst>
                        <p:cond delay="0"/>
                      </p:stCondLst>
                      <p:childTnLst>
                        <p:par>
                          <p:cTn id="7219" fill="hold">
                            <p:stCondLst>
                              <p:cond delay="0"/>
                            </p:stCondLst>
                            <p:childTnLst>
                              <p:par>
                                <p:cTn id="7220" presetID="1" presetClass="entr" presetSubtype="0" fill="hold" nodeType="clickEffect">
                                  <p:stCondLst>
                                    <p:cond delay="0"/>
                                  </p:stCondLst>
                                  <p:childTnLst>
                                    <p:set>
                                      <p:cBhvr>
                                        <p:cTn id="7221" dur="1" fill="hold">
                                          <p:stCondLst>
                                            <p:cond delay="0"/>
                                          </p:stCondLst>
                                        </p:cTn>
                                        <p:tgtEl>
                                          <p:spTgt spid="1488"/>
                                        </p:tgtEl>
                                        <p:attrNameLst>
                                          <p:attrName>style.visibility</p:attrName>
                                        </p:attrNameLst>
                                      </p:cBhvr>
                                      <p:to>
                                        <p:strVal val="visible"/>
                                      </p:to>
                                    </p:set>
                                  </p:childTnLst>
                                </p:cTn>
                              </p:par>
                              <p:par>
                                <p:cTn id="7222" presetID="8" presetClass="emph" presetSubtype="0" fill="hold" nodeType="withEffect">
                                  <p:stCondLst>
                                    <p:cond delay="0"/>
                                  </p:stCondLst>
                                  <p:childTnLst>
                                    <p:animRot by="21600000">
                                      <p:cBhvr>
                                        <p:cTn id="7223" dur="1000" fill="hold"/>
                                        <p:tgtEl>
                                          <p:spTgt spid="1488"/>
                                        </p:tgtEl>
                                        <p:attrNameLst>
                                          <p:attrName>r</p:attrName>
                                        </p:attrNameLst>
                                      </p:cBhvr>
                                    </p:animRot>
                                  </p:childTnLst>
                                </p:cTn>
                              </p:par>
                              <p:par>
                                <p:cTn id="7224" presetID="1" presetClass="exit" presetSubtype="0" fill="hold" nodeType="withEffect">
                                  <p:stCondLst>
                                    <p:cond delay="0"/>
                                  </p:stCondLst>
                                  <p:childTnLst>
                                    <p:set>
                                      <p:cBhvr>
                                        <p:cTn id="7225" dur="1" fill="hold">
                                          <p:stCondLst>
                                            <p:cond delay="0"/>
                                          </p:stCondLst>
                                        </p:cTn>
                                        <p:tgtEl>
                                          <p:spTgt spid="1482"/>
                                        </p:tgtEl>
                                        <p:attrNameLst>
                                          <p:attrName>style.visibility</p:attrName>
                                        </p:attrNameLst>
                                      </p:cBhvr>
                                      <p:to>
                                        <p:strVal val="hidden"/>
                                      </p:to>
                                    </p:set>
                                  </p:childTnLst>
                                </p:cTn>
                              </p:par>
                              <p:par>
                                <p:cTn id="7226" presetID="1" presetClass="exit" presetSubtype="0" fill="hold" nodeType="withEffect">
                                  <p:stCondLst>
                                    <p:cond delay="0"/>
                                  </p:stCondLst>
                                  <p:childTnLst>
                                    <p:set>
                                      <p:cBhvr>
                                        <p:cTn id="7227" dur="1" fill="hold">
                                          <p:stCondLst>
                                            <p:cond delay="0"/>
                                          </p:stCondLst>
                                        </p:cTn>
                                        <p:tgtEl>
                                          <p:spTgt spid="1483"/>
                                        </p:tgtEl>
                                        <p:attrNameLst>
                                          <p:attrName>style.visibility</p:attrName>
                                        </p:attrNameLst>
                                      </p:cBhvr>
                                      <p:to>
                                        <p:strVal val="hidden"/>
                                      </p:to>
                                    </p:set>
                                  </p:childTnLst>
                                </p:cTn>
                              </p:par>
                              <p:par>
                                <p:cTn id="7228" presetID="1" presetClass="exit" presetSubtype="0" fill="hold" nodeType="withEffect">
                                  <p:stCondLst>
                                    <p:cond delay="0"/>
                                  </p:stCondLst>
                                  <p:childTnLst>
                                    <p:set>
                                      <p:cBhvr>
                                        <p:cTn id="7229" dur="1" fill="hold">
                                          <p:stCondLst>
                                            <p:cond delay="0"/>
                                          </p:stCondLst>
                                        </p:cTn>
                                        <p:tgtEl>
                                          <p:spTgt spid="1484"/>
                                        </p:tgtEl>
                                        <p:attrNameLst>
                                          <p:attrName>style.visibility</p:attrName>
                                        </p:attrNameLst>
                                      </p:cBhvr>
                                      <p:to>
                                        <p:strVal val="hidden"/>
                                      </p:to>
                                    </p:set>
                                  </p:childTnLst>
                                </p:cTn>
                              </p:par>
                              <p:par>
                                <p:cTn id="7230" presetID="1" presetClass="exit" presetSubtype="0" fill="hold" nodeType="withEffect">
                                  <p:stCondLst>
                                    <p:cond delay="0"/>
                                  </p:stCondLst>
                                  <p:childTnLst>
                                    <p:set>
                                      <p:cBhvr>
                                        <p:cTn id="7231" dur="1" fill="hold">
                                          <p:stCondLst>
                                            <p:cond delay="0"/>
                                          </p:stCondLst>
                                        </p:cTn>
                                        <p:tgtEl>
                                          <p:spTgt spid="1485"/>
                                        </p:tgtEl>
                                        <p:attrNameLst>
                                          <p:attrName>style.visibility</p:attrName>
                                        </p:attrNameLst>
                                      </p:cBhvr>
                                      <p:to>
                                        <p:strVal val="hidden"/>
                                      </p:to>
                                    </p:set>
                                  </p:childTnLst>
                                </p:cTn>
                              </p:par>
                              <p:par>
                                <p:cTn id="7232" presetID="1" presetClass="exit" presetSubtype="0" fill="hold" nodeType="withEffect">
                                  <p:stCondLst>
                                    <p:cond delay="0"/>
                                  </p:stCondLst>
                                  <p:childTnLst>
                                    <p:set>
                                      <p:cBhvr>
                                        <p:cTn id="7233" dur="1" fill="hold">
                                          <p:stCondLst>
                                            <p:cond delay="0"/>
                                          </p:stCondLst>
                                        </p:cTn>
                                        <p:tgtEl>
                                          <p:spTgt spid="1486"/>
                                        </p:tgtEl>
                                        <p:attrNameLst>
                                          <p:attrName>style.visibility</p:attrName>
                                        </p:attrNameLst>
                                      </p:cBhvr>
                                      <p:to>
                                        <p:strVal val="hidden"/>
                                      </p:to>
                                    </p:set>
                                  </p:childTnLst>
                                </p:cTn>
                              </p:par>
                              <p:par>
                                <p:cTn id="7234" presetID="1" presetClass="exit" presetSubtype="0" fill="hold" nodeType="withEffect">
                                  <p:stCondLst>
                                    <p:cond delay="0"/>
                                  </p:stCondLst>
                                  <p:childTnLst>
                                    <p:set>
                                      <p:cBhvr>
                                        <p:cTn id="7235" dur="1" fill="hold">
                                          <p:stCondLst>
                                            <p:cond delay="0"/>
                                          </p:stCondLst>
                                        </p:cTn>
                                        <p:tgtEl>
                                          <p:spTgt spid="1487"/>
                                        </p:tgtEl>
                                        <p:attrNameLst>
                                          <p:attrName>style.visibility</p:attrName>
                                        </p:attrNameLst>
                                      </p:cBhvr>
                                      <p:to>
                                        <p:strVal val="hidden"/>
                                      </p:to>
                                    </p:set>
                                  </p:childTnLst>
                                </p:cTn>
                              </p:par>
                            </p:childTnLst>
                          </p:cTn>
                        </p:par>
                        <p:par>
                          <p:cTn id="7236" fill="hold">
                            <p:stCondLst>
                              <p:cond delay="1000"/>
                            </p:stCondLst>
                            <p:childTnLst>
                              <p:par>
                                <p:cTn id="7237" presetID="1" presetClass="entr" presetSubtype="0" fill="hold" nodeType="afterEffect">
                                  <p:stCondLst>
                                    <p:cond delay="0"/>
                                  </p:stCondLst>
                                  <p:childTnLst>
                                    <p:set>
                                      <p:cBhvr>
                                        <p:cTn id="7238" dur="1" fill="hold">
                                          <p:stCondLst>
                                            <p:cond delay="0"/>
                                          </p:stCondLst>
                                        </p:cTn>
                                        <p:tgtEl>
                                          <p:spTgt spid="1486"/>
                                        </p:tgtEl>
                                        <p:attrNameLst>
                                          <p:attrName>style.visibility</p:attrName>
                                        </p:attrNameLst>
                                      </p:cBhvr>
                                      <p:to>
                                        <p:strVal val="visible"/>
                                      </p:to>
                                    </p:set>
                                  </p:childTnLst>
                                </p:cTn>
                              </p:par>
                              <p:par>
                                <p:cTn id="7239" presetID="1" presetClass="exit" presetSubtype="0" fill="hold" nodeType="withEffect">
                                  <p:stCondLst>
                                    <p:cond delay="0"/>
                                  </p:stCondLst>
                                  <p:childTnLst>
                                    <p:set>
                                      <p:cBhvr>
                                        <p:cTn id="7240" dur="1" fill="hold">
                                          <p:stCondLst>
                                            <p:cond delay="0"/>
                                          </p:stCondLst>
                                        </p:cTn>
                                        <p:tgtEl>
                                          <p:spTgt spid="1488"/>
                                        </p:tgtEl>
                                        <p:attrNameLst>
                                          <p:attrName>style.visibility</p:attrName>
                                        </p:attrNameLst>
                                      </p:cBhvr>
                                      <p:to>
                                        <p:strVal val="hidden"/>
                                      </p:to>
                                    </p:set>
                                  </p:childTnLst>
                                </p:cTn>
                              </p:par>
                            </p:childTnLst>
                          </p:cTn>
                        </p:par>
                      </p:childTnLst>
                    </p:cTn>
                  </p:par>
                </p:childTnLst>
              </p:cTn>
              <p:nextCondLst>
                <p:cond evt="onClick" delay="0">
                  <p:tgtEl>
                    <p:spTgt spid="1497"/>
                  </p:tgtEl>
                </p:cond>
              </p:nextCondLst>
            </p:seq>
            <p:seq concurrent="1" nextAc="seek">
              <p:cTn id="7241" restart="whenNotActive" fill="hold" evtFilter="cancelBubble" nodeType="interactiveSeq">
                <p:stCondLst>
                  <p:cond evt="onClick" delay="0">
                    <p:tgtEl>
                      <p:spTgt spid="1501"/>
                    </p:tgtEl>
                  </p:cond>
                </p:stCondLst>
                <p:endSync evt="end" delay="0">
                  <p:rtn val="all"/>
                </p:endSync>
                <p:childTnLst>
                  <p:par>
                    <p:cTn id="7242" fill="hold">
                      <p:stCondLst>
                        <p:cond delay="0"/>
                      </p:stCondLst>
                      <p:childTnLst>
                        <p:par>
                          <p:cTn id="7243" fill="hold">
                            <p:stCondLst>
                              <p:cond delay="0"/>
                            </p:stCondLst>
                            <p:childTnLst>
                              <p:par>
                                <p:cTn id="7244" presetID="1" presetClass="entr" presetSubtype="0" fill="hold" nodeType="clickEffect">
                                  <p:stCondLst>
                                    <p:cond delay="0"/>
                                  </p:stCondLst>
                                  <p:childTnLst>
                                    <p:set>
                                      <p:cBhvr>
                                        <p:cTn id="7245" dur="1" fill="hold">
                                          <p:stCondLst>
                                            <p:cond delay="0"/>
                                          </p:stCondLst>
                                        </p:cTn>
                                        <p:tgtEl>
                                          <p:spTgt spid="1488"/>
                                        </p:tgtEl>
                                        <p:attrNameLst>
                                          <p:attrName>style.visibility</p:attrName>
                                        </p:attrNameLst>
                                      </p:cBhvr>
                                      <p:to>
                                        <p:strVal val="visible"/>
                                      </p:to>
                                    </p:set>
                                  </p:childTnLst>
                                </p:cTn>
                              </p:par>
                              <p:par>
                                <p:cTn id="7246" presetID="8" presetClass="emph" presetSubtype="0" fill="hold" nodeType="withEffect">
                                  <p:stCondLst>
                                    <p:cond delay="0"/>
                                  </p:stCondLst>
                                  <p:childTnLst>
                                    <p:animRot by="21600000">
                                      <p:cBhvr>
                                        <p:cTn id="7247" dur="1000" fill="hold"/>
                                        <p:tgtEl>
                                          <p:spTgt spid="1488"/>
                                        </p:tgtEl>
                                        <p:attrNameLst>
                                          <p:attrName>r</p:attrName>
                                        </p:attrNameLst>
                                      </p:cBhvr>
                                    </p:animRot>
                                  </p:childTnLst>
                                </p:cTn>
                              </p:par>
                              <p:par>
                                <p:cTn id="7248" presetID="1" presetClass="exit" presetSubtype="0" fill="hold" nodeType="withEffect">
                                  <p:stCondLst>
                                    <p:cond delay="0"/>
                                  </p:stCondLst>
                                  <p:childTnLst>
                                    <p:set>
                                      <p:cBhvr>
                                        <p:cTn id="7249" dur="1" fill="hold">
                                          <p:stCondLst>
                                            <p:cond delay="0"/>
                                          </p:stCondLst>
                                        </p:cTn>
                                        <p:tgtEl>
                                          <p:spTgt spid="1482"/>
                                        </p:tgtEl>
                                        <p:attrNameLst>
                                          <p:attrName>style.visibility</p:attrName>
                                        </p:attrNameLst>
                                      </p:cBhvr>
                                      <p:to>
                                        <p:strVal val="hidden"/>
                                      </p:to>
                                    </p:set>
                                  </p:childTnLst>
                                </p:cTn>
                              </p:par>
                              <p:par>
                                <p:cTn id="7250" presetID="1" presetClass="exit" presetSubtype="0" fill="hold" nodeType="withEffect">
                                  <p:stCondLst>
                                    <p:cond delay="0"/>
                                  </p:stCondLst>
                                  <p:childTnLst>
                                    <p:set>
                                      <p:cBhvr>
                                        <p:cTn id="7251" dur="1" fill="hold">
                                          <p:stCondLst>
                                            <p:cond delay="0"/>
                                          </p:stCondLst>
                                        </p:cTn>
                                        <p:tgtEl>
                                          <p:spTgt spid="1483"/>
                                        </p:tgtEl>
                                        <p:attrNameLst>
                                          <p:attrName>style.visibility</p:attrName>
                                        </p:attrNameLst>
                                      </p:cBhvr>
                                      <p:to>
                                        <p:strVal val="hidden"/>
                                      </p:to>
                                    </p:set>
                                  </p:childTnLst>
                                </p:cTn>
                              </p:par>
                              <p:par>
                                <p:cTn id="7252" presetID="1" presetClass="exit" presetSubtype="0" fill="hold" nodeType="withEffect">
                                  <p:stCondLst>
                                    <p:cond delay="0"/>
                                  </p:stCondLst>
                                  <p:childTnLst>
                                    <p:set>
                                      <p:cBhvr>
                                        <p:cTn id="7253" dur="1" fill="hold">
                                          <p:stCondLst>
                                            <p:cond delay="0"/>
                                          </p:stCondLst>
                                        </p:cTn>
                                        <p:tgtEl>
                                          <p:spTgt spid="1484"/>
                                        </p:tgtEl>
                                        <p:attrNameLst>
                                          <p:attrName>style.visibility</p:attrName>
                                        </p:attrNameLst>
                                      </p:cBhvr>
                                      <p:to>
                                        <p:strVal val="hidden"/>
                                      </p:to>
                                    </p:set>
                                  </p:childTnLst>
                                </p:cTn>
                              </p:par>
                              <p:par>
                                <p:cTn id="7254" presetID="1" presetClass="exit" presetSubtype="0" fill="hold" nodeType="withEffect">
                                  <p:stCondLst>
                                    <p:cond delay="0"/>
                                  </p:stCondLst>
                                  <p:childTnLst>
                                    <p:set>
                                      <p:cBhvr>
                                        <p:cTn id="7255" dur="1" fill="hold">
                                          <p:stCondLst>
                                            <p:cond delay="0"/>
                                          </p:stCondLst>
                                        </p:cTn>
                                        <p:tgtEl>
                                          <p:spTgt spid="1485"/>
                                        </p:tgtEl>
                                        <p:attrNameLst>
                                          <p:attrName>style.visibility</p:attrName>
                                        </p:attrNameLst>
                                      </p:cBhvr>
                                      <p:to>
                                        <p:strVal val="hidden"/>
                                      </p:to>
                                    </p:set>
                                  </p:childTnLst>
                                </p:cTn>
                              </p:par>
                              <p:par>
                                <p:cTn id="7256" presetID="1" presetClass="exit" presetSubtype="0" fill="hold" nodeType="withEffect">
                                  <p:stCondLst>
                                    <p:cond delay="0"/>
                                  </p:stCondLst>
                                  <p:childTnLst>
                                    <p:set>
                                      <p:cBhvr>
                                        <p:cTn id="7257" dur="1" fill="hold">
                                          <p:stCondLst>
                                            <p:cond delay="0"/>
                                          </p:stCondLst>
                                        </p:cTn>
                                        <p:tgtEl>
                                          <p:spTgt spid="1486"/>
                                        </p:tgtEl>
                                        <p:attrNameLst>
                                          <p:attrName>style.visibility</p:attrName>
                                        </p:attrNameLst>
                                      </p:cBhvr>
                                      <p:to>
                                        <p:strVal val="hidden"/>
                                      </p:to>
                                    </p:set>
                                  </p:childTnLst>
                                </p:cTn>
                              </p:par>
                              <p:par>
                                <p:cTn id="7258" presetID="1" presetClass="exit" presetSubtype="0" fill="hold" nodeType="withEffect">
                                  <p:stCondLst>
                                    <p:cond delay="0"/>
                                  </p:stCondLst>
                                  <p:childTnLst>
                                    <p:set>
                                      <p:cBhvr>
                                        <p:cTn id="7259" dur="1" fill="hold">
                                          <p:stCondLst>
                                            <p:cond delay="0"/>
                                          </p:stCondLst>
                                        </p:cTn>
                                        <p:tgtEl>
                                          <p:spTgt spid="1487"/>
                                        </p:tgtEl>
                                        <p:attrNameLst>
                                          <p:attrName>style.visibility</p:attrName>
                                        </p:attrNameLst>
                                      </p:cBhvr>
                                      <p:to>
                                        <p:strVal val="hidden"/>
                                      </p:to>
                                    </p:set>
                                  </p:childTnLst>
                                </p:cTn>
                              </p:par>
                            </p:childTnLst>
                          </p:cTn>
                        </p:par>
                        <p:par>
                          <p:cTn id="7260" fill="hold">
                            <p:stCondLst>
                              <p:cond delay="1000"/>
                            </p:stCondLst>
                            <p:childTnLst>
                              <p:par>
                                <p:cTn id="7261" presetID="1" presetClass="entr" presetSubtype="0" fill="hold" nodeType="afterEffect">
                                  <p:stCondLst>
                                    <p:cond delay="0"/>
                                  </p:stCondLst>
                                  <p:childTnLst>
                                    <p:set>
                                      <p:cBhvr>
                                        <p:cTn id="7262" dur="1" fill="hold">
                                          <p:stCondLst>
                                            <p:cond delay="0"/>
                                          </p:stCondLst>
                                        </p:cTn>
                                        <p:tgtEl>
                                          <p:spTgt spid="1487"/>
                                        </p:tgtEl>
                                        <p:attrNameLst>
                                          <p:attrName>style.visibility</p:attrName>
                                        </p:attrNameLst>
                                      </p:cBhvr>
                                      <p:to>
                                        <p:strVal val="visible"/>
                                      </p:to>
                                    </p:set>
                                  </p:childTnLst>
                                </p:cTn>
                              </p:par>
                              <p:par>
                                <p:cTn id="7263" presetID="1" presetClass="exit" presetSubtype="0" fill="hold" nodeType="withEffect">
                                  <p:stCondLst>
                                    <p:cond delay="0"/>
                                  </p:stCondLst>
                                  <p:childTnLst>
                                    <p:set>
                                      <p:cBhvr>
                                        <p:cTn id="7264" dur="1" fill="hold">
                                          <p:stCondLst>
                                            <p:cond delay="0"/>
                                          </p:stCondLst>
                                        </p:cTn>
                                        <p:tgtEl>
                                          <p:spTgt spid="1488"/>
                                        </p:tgtEl>
                                        <p:attrNameLst>
                                          <p:attrName>style.visibility</p:attrName>
                                        </p:attrNameLst>
                                      </p:cBhvr>
                                      <p:to>
                                        <p:strVal val="hidden"/>
                                      </p:to>
                                    </p:set>
                                  </p:childTnLst>
                                </p:cTn>
                              </p:par>
                            </p:childTnLst>
                          </p:cTn>
                        </p:par>
                      </p:childTnLst>
                    </p:cTn>
                  </p:par>
                </p:childTnLst>
              </p:cTn>
              <p:nextCondLst>
                <p:cond evt="onClick" delay="0">
                  <p:tgtEl>
                    <p:spTgt spid="1501"/>
                  </p:tgtEl>
                </p:cond>
              </p:nextCondLst>
            </p:seq>
            <p:seq concurrent="1" nextAc="seek">
              <p:cTn id="7265" restart="whenNotActive" fill="hold" evtFilter="cancelBubble" nodeType="interactiveSeq">
                <p:stCondLst>
                  <p:cond evt="onClick" delay="0">
                    <p:tgtEl>
                      <p:spTgt spid="1536"/>
                    </p:tgtEl>
                  </p:cond>
                </p:stCondLst>
                <p:endSync evt="end" delay="0">
                  <p:rtn val="all"/>
                </p:endSync>
                <p:childTnLst>
                  <p:par>
                    <p:cTn id="7266" fill="hold">
                      <p:stCondLst>
                        <p:cond delay="0"/>
                      </p:stCondLst>
                      <p:childTnLst>
                        <p:par>
                          <p:cTn id="7267" fill="hold">
                            <p:stCondLst>
                              <p:cond delay="0"/>
                            </p:stCondLst>
                            <p:childTnLst>
                              <p:par>
                                <p:cTn id="7268" presetID="1" presetClass="entr" presetSubtype="0" fill="hold" nodeType="clickEffect">
                                  <p:stCondLst>
                                    <p:cond delay="0"/>
                                  </p:stCondLst>
                                  <p:childTnLst>
                                    <p:set>
                                      <p:cBhvr>
                                        <p:cTn id="7269" dur="1" fill="hold">
                                          <p:stCondLst>
                                            <p:cond delay="0"/>
                                          </p:stCondLst>
                                        </p:cTn>
                                        <p:tgtEl>
                                          <p:spTgt spid="1519"/>
                                        </p:tgtEl>
                                        <p:attrNameLst>
                                          <p:attrName>style.visibility</p:attrName>
                                        </p:attrNameLst>
                                      </p:cBhvr>
                                      <p:to>
                                        <p:strVal val="visible"/>
                                      </p:to>
                                    </p:set>
                                  </p:childTnLst>
                                </p:cTn>
                              </p:par>
                              <p:par>
                                <p:cTn id="7270" presetID="8" presetClass="emph" presetSubtype="0" fill="hold" nodeType="withEffect">
                                  <p:stCondLst>
                                    <p:cond delay="0"/>
                                  </p:stCondLst>
                                  <p:childTnLst>
                                    <p:animRot by="21600000">
                                      <p:cBhvr>
                                        <p:cTn id="7271" dur="1000" fill="hold"/>
                                        <p:tgtEl>
                                          <p:spTgt spid="1519"/>
                                        </p:tgtEl>
                                        <p:attrNameLst>
                                          <p:attrName>r</p:attrName>
                                        </p:attrNameLst>
                                      </p:cBhvr>
                                    </p:animRot>
                                  </p:childTnLst>
                                </p:cTn>
                              </p:par>
                              <p:par>
                                <p:cTn id="7272" presetID="1" presetClass="exit" presetSubtype="0" fill="hold" nodeType="withEffect">
                                  <p:stCondLst>
                                    <p:cond delay="0"/>
                                  </p:stCondLst>
                                  <p:childTnLst>
                                    <p:set>
                                      <p:cBhvr>
                                        <p:cTn id="7273" dur="1" fill="hold">
                                          <p:stCondLst>
                                            <p:cond delay="0"/>
                                          </p:stCondLst>
                                        </p:cTn>
                                        <p:tgtEl>
                                          <p:spTgt spid="1513"/>
                                        </p:tgtEl>
                                        <p:attrNameLst>
                                          <p:attrName>style.visibility</p:attrName>
                                        </p:attrNameLst>
                                      </p:cBhvr>
                                      <p:to>
                                        <p:strVal val="hidden"/>
                                      </p:to>
                                    </p:set>
                                  </p:childTnLst>
                                </p:cTn>
                              </p:par>
                              <p:par>
                                <p:cTn id="7274" presetID="1" presetClass="exit" presetSubtype="0" fill="hold" nodeType="withEffect">
                                  <p:stCondLst>
                                    <p:cond delay="0"/>
                                  </p:stCondLst>
                                  <p:childTnLst>
                                    <p:set>
                                      <p:cBhvr>
                                        <p:cTn id="7275" dur="1" fill="hold">
                                          <p:stCondLst>
                                            <p:cond delay="0"/>
                                          </p:stCondLst>
                                        </p:cTn>
                                        <p:tgtEl>
                                          <p:spTgt spid="1514"/>
                                        </p:tgtEl>
                                        <p:attrNameLst>
                                          <p:attrName>style.visibility</p:attrName>
                                        </p:attrNameLst>
                                      </p:cBhvr>
                                      <p:to>
                                        <p:strVal val="hidden"/>
                                      </p:to>
                                    </p:set>
                                  </p:childTnLst>
                                </p:cTn>
                              </p:par>
                              <p:par>
                                <p:cTn id="7276" presetID="1" presetClass="exit" presetSubtype="0" fill="hold" nodeType="withEffect">
                                  <p:stCondLst>
                                    <p:cond delay="0"/>
                                  </p:stCondLst>
                                  <p:childTnLst>
                                    <p:set>
                                      <p:cBhvr>
                                        <p:cTn id="7277" dur="1" fill="hold">
                                          <p:stCondLst>
                                            <p:cond delay="0"/>
                                          </p:stCondLst>
                                        </p:cTn>
                                        <p:tgtEl>
                                          <p:spTgt spid="1515"/>
                                        </p:tgtEl>
                                        <p:attrNameLst>
                                          <p:attrName>style.visibility</p:attrName>
                                        </p:attrNameLst>
                                      </p:cBhvr>
                                      <p:to>
                                        <p:strVal val="hidden"/>
                                      </p:to>
                                    </p:set>
                                  </p:childTnLst>
                                </p:cTn>
                              </p:par>
                              <p:par>
                                <p:cTn id="7278" presetID="1" presetClass="exit" presetSubtype="0" fill="hold" nodeType="withEffect">
                                  <p:stCondLst>
                                    <p:cond delay="0"/>
                                  </p:stCondLst>
                                  <p:childTnLst>
                                    <p:set>
                                      <p:cBhvr>
                                        <p:cTn id="7279" dur="1" fill="hold">
                                          <p:stCondLst>
                                            <p:cond delay="0"/>
                                          </p:stCondLst>
                                        </p:cTn>
                                        <p:tgtEl>
                                          <p:spTgt spid="1516"/>
                                        </p:tgtEl>
                                        <p:attrNameLst>
                                          <p:attrName>style.visibility</p:attrName>
                                        </p:attrNameLst>
                                      </p:cBhvr>
                                      <p:to>
                                        <p:strVal val="hidden"/>
                                      </p:to>
                                    </p:set>
                                  </p:childTnLst>
                                </p:cTn>
                              </p:par>
                              <p:par>
                                <p:cTn id="7280" presetID="1" presetClass="exit" presetSubtype="0" fill="hold" nodeType="withEffect">
                                  <p:stCondLst>
                                    <p:cond delay="0"/>
                                  </p:stCondLst>
                                  <p:childTnLst>
                                    <p:set>
                                      <p:cBhvr>
                                        <p:cTn id="7281" dur="1" fill="hold">
                                          <p:stCondLst>
                                            <p:cond delay="0"/>
                                          </p:stCondLst>
                                        </p:cTn>
                                        <p:tgtEl>
                                          <p:spTgt spid="1517"/>
                                        </p:tgtEl>
                                        <p:attrNameLst>
                                          <p:attrName>style.visibility</p:attrName>
                                        </p:attrNameLst>
                                      </p:cBhvr>
                                      <p:to>
                                        <p:strVal val="hidden"/>
                                      </p:to>
                                    </p:set>
                                  </p:childTnLst>
                                </p:cTn>
                              </p:par>
                              <p:par>
                                <p:cTn id="7282" presetID="1" presetClass="exit" presetSubtype="0" fill="hold" nodeType="withEffect">
                                  <p:stCondLst>
                                    <p:cond delay="0"/>
                                  </p:stCondLst>
                                  <p:childTnLst>
                                    <p:set>
                                      <p:cBhvr>
                                        <p:cTn id="7283" dur="1" fill="hold">
                                          <p:stCondLst>
                                            <p:cond delay="0"/>
                                          </p:stCondLst>
                                        </p:cTn>
                                        <p:tgtEl>
                                          <p:spTgt spid="1518"/>
                                        </p:tgtEl>
                                        <p:attrNameLst>
                                          <p:attrName>style.visibility</p:attrName>
                                        </p:attrNameLst>
                                      </p:cBhvr>
                                      <p:to>
                                        <p:strVal val="hidden"/>
                                      </p:to>
                                    </p:set>
                                  </p:childTnLst>
                                </p:cTn>
                              </p:par>
                            </p:childTnLst>
                          </p:cTn>
                        </p:par>
                        <p:par>
                          <p:cTn id="7284" fill="hold">
                            <p:stCondLst>
                              <p:cond delay="1000"/>
                            </p:stCondLst>
                            <p:childTnLst>
                              <p:par>
                                <p:cTn id="7285" presetID="1" presetClass="entr" presetSubtype="0" fill="hold" nodeType="afterEffect">
                                  <p:stCondLst>
                                    <p:cond delay="0"/>
                                  </p:stCondLst>
                                  <p:childTnLst>
                                    <p:set>
                                      <p:cBhvr>
                                        <p:cTn id="7286" dur="1" fill="hold">
                                          <p:stCondLst>
                                            <p:cond delay="0"/>
                                          </p:stCondLst>
                                        </p:cTn>
                                        <p:tgtEl>
                                          <p:spTgt spid="1513"/>
                                        </p:tgtEl>
                                        <p:attrNameLst>
                                          <p:attrName>style.visibility</p:attrName>
                                        </p:attrNameLst>
                                      </p:cBhvr>
                                      <p:to>
                                        <p:strVal val="visible"/>
                                      </p:to>
                                    </p:set>
                                  </p:childTnLst>
                                </p:cTn>
                              </p:par>
                              <p:par>
                                <p:cTn id="7287" presetID="1" presetClass="exit" presetSubtype="0" fill="hold" nodeType="withEffect">
                                  <p:stCondLst>
                                    <p:cond delay="0"/>
                                  </p:stCondLst>
                                  <p:childTnLst>
                                    <p:set>
                                      <p:cBhvr>
                                        <p:cTn id="7288" dur="1" fill="hold">
                                          <p:stCondLst>
                                            <p:cond delay="0"/>
                                          </p:stCondLst>
                                        </p:cTn>
                                        <p:tgtEl>
                                          <p:spTgt spid="1519"/>
                                        </p:tgtEl>
                                        <p:attrNameLst>
                                          <p:attrName>style.visibility</p:attrName>
                                        </p:attrNameLst>
                                      </p:cBhvr>
                                      <p:to>
                                        <p:strVal val="hidden"/>
                                      </p:to>
                                    </p:set>
                                  </p:childTnLst>
                                </p:cTn>
                              </p:par>
                            </p:childTnLst>
                          </p:cTn>
                        </p:par>
                      </p:childTnLst>
                    </p:cTn>
                  </p:par>
                </p:childTnLst>
              </p:cTn>
              <p:nextCondLst>
                <p:cond evt="onClick" delay="0">
                  <p:tgtEl>
                    <p:spTgt spid="1536"/>
                  </p:tgtEl>
                </p:cond>
              </p:nextCondLst>
            </p:seq>
            <p:seq concurrent="1" nextAc="seek">
              <p:cTn id="7289" restart="whenNotActive" fill="hold" evtFilter="cancelBubble" nodeType="interactiveSeq">
                <p:stCondLst>
                  <p:cond evt="onClick" delay="0">
                    <p:tgtEl>
                      <p:spTgt spid="1520"/>
                    </p:tgtEl>
                  </p:cond>
                </p:stCondLst>
                <p:endSync evt="end" delay="0">
                  <p:rtn val="all"/>
                </p:endSync>
                <p:childTnLst>
                  <p:par>
                    <p:cTn id="7290" fill="hold">
                      <p:stCondLst>
                        <p:cond delay="0"/>
                      </p:stCondLst>
                      <p:childTnLst>
                        <p:par>
                          <p:cTn id="7291" fill="hold">
                            <p:stCondLst>
                              <p:cond delay="0"/>
                            </p:stCondLst>
                            <p:childTnLst>
                              <p:par>
                                <p:cTn id="7292" presetID="1" presetClass="entr" presetSubtype="0" fill="hold" nodeType="clickEffect">
                                  <p:stCondLst>
                                    <p:cond delay="0"/>
                                  </p:stCondLst>
                                  <p:childTnLst>
                                    <p:set>
                                      <p:cBhvr>
                                        <p:cTn id="7293" dur="1" fill="hold">
                                          <p:stCondLst>
                                            <p:cond delay="0"/>
                                          </p:stCondLst>
                                        </p:cTn>
                                        <p:tgtEl>
                                          <p:spTgt spid="1519"/>
                                        </p:tgtEl>
                                        <p:attrNameLst>
                                          <p:attrName>style.visibility</p:attrName>
                                        </p:attrNameLst>
                                      </p:cBhvr>
                                      <p:to>
                                        <p:strVal val="visible"/>
                                      </p:to>
                                    </p:set>
                                  </p:childTnLst>
                                </p:cTn>
                              </p:par>
                              <p:par>
                                <p:cTn id="7294" presetID="8" presetClass="emph" presetSubtype="0" fill="hold" nodeType="withEffect">
                                  <p:stCondLst>
                                    <p:cond delay="0"/>
                                  </p:stCondLst>
                                  <p:childTnLst>
                                    <p:animRot by="21600000">
                                      <p:cBhvr>
                                        <p:cTn id="7295" dur="1000" fill="hold"/>
                                        <p:tgtEl>
                                          <p:spTgt spid="1519"/>
                                        </p:tgtEl>
                                        <p:attrNameLst>
                                          <p:attrName>r</p:attrName>
                                        </p:attrNameLst>
                                      </p:cBhvr>
                                    </p:animRot>
                                  </p:childTnLst>
                                </p:cTn>
                              </p:par>
                              <p:par>
                                <p:cTn id="7296" presetID="1" presetClass="exit" presetSubtype="0" fill="hold" nodeType="withEffect">
                                  <p:stCondLst>
                                    <p:cond delay="0"/>
                                  </p:stCondLst>
                                  <p:childTnLst>
                                    <p:set>
                                      <p:cBhvr>
                                        <p:cTn id="7297" dur="1" fill="hold">
                                          <p:stCondLst>
                                            <p:cond delay="0"/>
                                          </p:stCondLst>
                                        </p:cTn>
                                        <p:tgtEl>
                                          <p:spTgt spid="1518"/>
                                        </p:tgtEl>
                                        <p:attrNameLst>
                                          <p:attrName>style.visibility</p:attrName>
                                        </p:attrNameLst>
                                      </p:cBhvr>
                                      <p:to>
                                        <p:strVal val="hidden"/>
                                      </p:to>
                                    </p:set>
                                  </p:childTnLst>
                                </p:cTn>
                              </p:par>
                              <p:par>
                                <p:cTn id="7298" presetID="1" presetClass="exit" presetSubtype="0" fill="hold" nodeType="withEffect">
                                  <p:stCondLst>
                                    <p:cond delay="0"/>
                                  </p:stCondLst>
                                  <p:childTnLst>
                                    <p:set>
                                      <p:cBhvr>
                                        <p:cTn id="7299" dur="1" fill="hold">
                                          <p:stCondLst>
                                            <p:cond delay="0"/>
                                          </p:stCondLst>
                                        </p:cTn>
                                        <p:tgtEl>
                                          <p:spTgt spid="1513"/>
                                        </p:tgtEl>
                                        <p:attrNameLst>
                                          <p:attrName>style.visibility</p:attrName>
                                        </p:attrNameLst>
                                      </p:cBhvr>
                                      <p:to>
                                        <p:strVal val="hidden"/>
                                      </p:to>
                                    </p:set>
                                  </p:childTnLst>
                                </p:cTn>
                              </p:par>
                              <p:par>
                                <p:cTn id="7300" presetID="1" presetClass="exit" presetSubtype="0" fill="hold" nodeType="withEffect">
                                  <p:stCondLst>
                                    <p:cond delay="0"/>
                                  </p:stCondLst>
                                  <p:childTnLst>
                                    <p:set>
                                      <p:cBhvr>
                                        <p:cTn id="7301" dur="1" fill="hold">
                                          <p:stCondLst>
                                            <p:cond delay="0"/>
                                          </p:stCondLst>
                                        </p:cTn>
                                        <p:tgtEl>
                                          <p:spTgt spid="1514"/>
                                        </p:tgtEl>
                                        <p:attrNameLst>
                                          <p:attrName>style.visibility</p:attrName>
                                        </p:attrNameLst>
                                      </p:cBhvr>
                                      <p:to>
                                        <p:strVal val="hidden"/>
                                      </p:to>
                                    </p:set>
                                  </p:childTnLst>
                                </p:cTn>
                              </p:par>
                              <p:par>
                                <p:cTn id="7302" presetID="1" presetClass="exit" presetSubtype="0" fill="hold" nodeType="withEffect">
                                  <p:stCondLst>
                                    <p:cond delay="0"/>
                                  </p:stCondLst>
                                  <p:childTnLst>
                                    <p:set>
                                      <p:cBhvr>
                                        <p:cTn id="7303" dur="1" fill="hold">
                                          <p:stCondLst>
                                            <p:cond delay="0"/>
                                          </p:stCondLst>
                                        </p:cTn>
                                        <p:tgtEl>
                                          <p:spTgt spid="1515"/>
                                        </p:tgtEl>
                                        <p:attrNameLst>
                                          <p:attrName>style.visibility</p:attrName>
                                        </p:attrNameLst>
                                      </p:cBhvr>
                                      <p:to>
                                        <p:strVal val="hidden"/>
                                      </p:to>
                                    </p:set>
                                  </p:childTnLst>
                                </p:cTn>
                              </p:par>
                              <p:par>
                                <p:cTn id="7304" presetID="1" presetClass="exit" presetSubtype="0" fill="hold" nodeType="withEffect">
                                  <p:stCondLst>
                                    <p:cond delay="0"/>
                                  </p:stCondLst>
                                  <p:childTnLst>
                                    <p:set>
                                      <p:cBhvr>
                                        <p:cTn id="7305" dur="1" fill="hold">
                                          <p:stCondLst>
                                            <p:cond delay="0"/>
                                          </p:stCondLst>
                                        </p:cTn>
                                        <p:tgtEl>
                                          <p:spTgt spid="1516"/>
                                        </p:tgtEl>
                                        <p:attrNameLst>
                                          <p:attrName>style.visibility</p:attrName>
                                        </p:attrNameLst>
                                      </p:cBhvr>
                                      <p:to>
                                        <p:strVal val="hidden"/>
                                      </p:to>
                                    </p:set>
                                  </p:childTnLst>
                                </p:cTn>
                              </p:par>
                              <p:par>
                                <p:cTn id="7306" presetID="1" presetClass="exit" presetSubtype="0" fill="hold" nodeType="withEffect">
                                  <p:stCondLst>
                                    <p:cond delay="0"/>
                                  </p:stCondLst>
                                  <p:childTnLst>
                                    <p:set>
                                      <p:cBhvr>
                                        <p:cTn id="7307" dur="1" fill="hold">
                                          <p:stCondLst>
                                            <p:cond delay="0"/>
                                          </p:stCondLst>
                                        </p:cTn>
                                        <p:tgtEl>
                                          <p:spTgt spid="1517"/>
                                        </p:tgtEl>
                                        <p:attrNameLst>
                                          <p:attrName>style.visibility</p:attrName>
                                        </p:attrNameLst>
                                      </p:cBhvr>
                                      <p:to>
                                        <p:strVal val="hidden"/>
                                      </p:to>
                                    </p:set>
                                  </p:childTnLst>
                                </p:cTn>
                              </p:par>
                            </p:childTnLst>
                          </p:cTn>
                        </p:par>
                        <p:par>
                          <p:cTn id="7308" fill="hold">
                            <p:stCondLst>
                              <p:cond delay="1000"/>
                            </p:stCondLst>
                            <p:childTnLst>
                              <p:par>
                                <p:cTn id="7309" presetID="1" presetClass="entr" presetSubtype="0" fill="hold" nodeType="afterEffect">
                                  <p:stCondLst>
                                    <p:cond delay="0"/>
                                  </p:stCondLst>
                                  <p:childTnLst>
                                    <p:set>
                                      <p:cBhvr>
                                        <p:cTn id="7310" dur="1" fill="hold">
                                          <p:stCondLst>
                                            <p:cond delay="0"/>
                                          </p:stCondLst>
                                        </p:cTn>
                                        <p:tgtEl>
                                          <p:spTgt spid="1514"/>
                                        </p:tgtEl>
                                        <p:attrNameLst>
                                          <p:attrName>style.visibility</p:attrName>
                                        </p:attrNameLst>
                                      </p:cBhvr>
                                      <p:to>
                                        <p:strVal val="visible"/>
                                      </p:to>
                                    </p:set>
                                  </p:childTnLst>
                                </p:cTn>
                              </p:par>
                              <p:par>
                                <p:cTn id="7311" presetID="1" presetClass="exit" presetSubtype="0" fill="hold" nodeType="withEffect">
                                  <p:stCondLst>
                                    <p:cond delay="0"/>
                                  </p:stCondLst>
                                  <p:childTnLst>
                                    <p:set>
                                      <p:cBhvr>
                                        <p:cTn id="7312" dur="1" fill="hold">
                                          <p:stCondLst>
                                            <p:cond delay="0"/>
                                          </p:stCondLst>
                                        </p:cTn>
                                        <p:tgtEl>
                                          <p:spTgt spid="1519"/>
                                        </p:tgtEl>
                                        <p:attrNameLst>
                                          <p:attrName>style.visibility</p:attrName>
                                        </p:attrNameLst>
                                      </p:cBhvr>
                                      <p:to>
                                        <p:strVal val="hidden"/>
                                      </p:to>
                                    </p:set>
                                  </p:childTnLst>
                                </p:cTn>
                              </p:par>
                            </p:childTnLst>
                          </p:cTn>
                        </p:par>
                      </p:childTnLst>
                    </p:cTn>
                  </p:par>
                </p:childTnLst>
              </p:cTn>
              <p:nextCondLst>
                <p:cond evt="onClick" delay="0">
                  <p:tgtEl>
                    <p:spTgt spid="1520"/>
                  </p:tgtEl>
                </p:cond>
              </p:nextCondLst>
            </p:seq>
            <p:seq concurrent="1" nextAc="seek">
              <p:cTn id="7313" restart="whenNotActive" fill="hold" evtFilter="cancelBubble" nodeType="interactiveSeq">
                <p:stCondLst>
                  <p:cond evt="onClick" delay="0">
                    <p:tgtEl>
                      <p:spTgt spid="1524"/>
                    </p:tgtEl>
                  </p:cond>
                </p:stCondLst>
                <p:endSync evt="end" delay="0">
                  <p:rtn val="all"/>
                </p:endSync>
                <p:childTnLst>
                  <p:par>
                    <p:cTn id="7314" fill="hold">
                      <p:stCondLst>
                        <p:cond delay="0"/>
                      </p:stCondLst>
                      <p:childTnLst>
                        <p:par>
                          <p:cTn id="7315" fill="hold">
                            <p:stCondLst>
                              <p:cond delay="0"/>
                            </p:stCondLst>
                            <p:childTnLst>
                              <p:par>
                                <p:cTn id="7316" presetID="1" presetClass="entr" presetSubtype="0" fill="hold" nodeType="clickEffect">
                                  <p:stCondLst>
                                    <p:cond delay="0"/>
                                  </p:stCondLst>
                                  <p:childTnLst>
                                    <p:set>
                                      <p:cBhvr>
                                        <p:cTn id="7317" dur="1" fill="hold">
                                          <p:stCondLst>
                                            <p:cond delay="0"/>
                                          </p:stCondLst>
                                        </p:cTn>
                                        <p:tgtEl>
                                          <p:spTgt spid="1519"/>
                                        </p:tgtEl>
                                        <p:attrNameLst>
                                          <p:attrName>style.visibility</p:attrName>
                                        </p:attrNameLst>
                                      </p:cBhvr>
                                      <p:to>
                                        <p:strVal val="visible"/>
                                      </p:to>
                                    </p:set>
                                  </p:childTnLst>
                                </p:cTn>
                              </p:par>
                              <p:par>
                                <p:cTn id="7318" presetID="8" presetClass="emph" presetSubtype="0" fill="hold" nodeType="withEffect">
                                  <p:stCondLst>
                                    <p:cond delay="0"/>
                                  </p:stCondLst>
                                  <p:childTnLst>
                                    <p:animRot by="21600000">
                                      <p:cBhvr>
                                        <p:cTn id="7319" dur="1000" fill="hold"/>
                                        <p:tgtEl>
                                          <p:spTgt spid="1519"/>
                                        </p:tgtEl>
                                        <p:attrNameLst>
                                          <p:attrName>r</p:attrName>
                                        </p:attrNameLst>
                                      </p:cBhvr>
                                    </p:animRot>
                                  </p:childTnLst>
                                </p:cTn>
                              </p:par>
                              <p:par>
                                <p:cTn id="7320" presetID="1" presetClass="exit" presetSubtype="0" fill="hold" nodeType="withEffect">
                                  <p:stCondLst>
                                    <p:cond delay="0"/>
                                  </p:stCondLst>
                                  <p:childTnLst>
                                    <p:set>
                                      <p:cBhvr>
                                        <p:cTn id="7321" dur="1" fill="hold">
                                          <p:stCondLst>
                                            <p:cond delay="0"/>
                                          </p:stCondLst>
                                        </p:cTn>
                                        <p:tgtEl>
                                          <p:spTgt spid="1513"/>
                                        </p:tgtEl>
                                        <p:attrNameLst>
                                          <p:attrName>style.visibility</p:attrName>
                                        </p:attrNameLst>
                                      </p:cBhvr>
                                      <p:to>
                                        <p:strVal val="hidden"/>
                                      </p:to>
                                    </p:set>
                                  </p:childTnLst>
                                </p:cTn>
                              </p:par>
                              <p:par>
                                <p:cTn id="7322" presetID="1" presetClass="exit" presetSubtype="0" fill="hold" nodeType="withEffect">
                                  <p:stCondLst>
                                    <p:cond delay="0"/>
                                  </p:stCondLst>
                                  <p:childTnLst>
                                    <p:set>
                                      <p:cBhvr>
                                        <p:cTn id="7323" dur="1" fill="hold">
                                          <p:stCondLst>
                                            <p:cond delay="0"/>
                                          </p:stCondLst>
                                        </p:cTn>
                                        <p:tgtEl>
                                          <p:spTgt spid="1514"/>
                                        </p:tgtEl>
                                        <p:attrNameLst>
                                          <p:attrName>style.visibility</p:attrName>
                                        </p:attrNameLst>
                                      </p:cBhvr>
                                      <p:to>
                                        <p:strVal val="hidden"/>
                                      </p:to>
                                    </p:set>
                                  </p:childTnLst>
                                </p:cTn>
                              </p:par>
                              <p:par>
                                <p:cTn id="7324" presetID="1" presetClass="exit" presetSubtype="0" fill="hold" nodeType="withEffect">
                                  <p:stCondLst>
                                    <p:cond delay="0"/>
                                  </p:stCondLst>
                                  <p:childTnLst>
                                    <p:set>
                                      <p:cBhvr>
                                        <p:cTn id="7325" dur="1" fill="hold">
                                          <p:stCondLst>
                                            <p:cond delay="0"/>
                                          </p:stCondLst>
                                        </p:cTn>
                                        <p:tgtEl>
                                          <p:spTgt spid="1515"/>
                                        </p:tgtEl>
                                        <p:attrNameLst>
                                          <p:attrName>style.visibility</p:attrName>
                                        </p:attrNameLst>
                                      </p:cBhvr>
                                      <p:to>
                                        <p:strVal val="hidden"/>
                                      </p:to>
                                    </p:set>
                                  </p:childTnLst>
                                </p:cTn>
                              </p:par>
                              <p:par>
                                <p:cTn id="7326" presetID="1" presetClass="exit" presetSubtype="0" fill="hold" nodeType="withEffect">
                                  <p:stCondLst>
                                    <p:cond delay="0"/>
                                  </p:stCondLst>
                                  <p:childTnLst>
                                    <p:set>
                                      <p:cBhvr>
                                        <p:cTn id="7327" dur="1" fill="hold">
                                          <p:stCondLst>
                                            <p:cond delay="0"/>
                                          </p:stCondLst>
                                        </p:cTn>
                                        <p:tgtEl>
                                          <p:spTgt spid="1516"/>
                                        </p:tgtEl>
                                        <p:attrNameLst>
                                          <p:attrName>style.visibility</p:attrName>
                                        </p:attrNameLst>
                                      </p:cBhvr>
                                      <p:to>
                                        <p:strVal val="hidden"/>
                                      </p:to>
                                    </p:set>
                                  </p:childTnLst>
                                </p:cTn>
                              </p:par>
                              <p:par>
                                <p:cTn id="7328" presetID="1" presetClass="exit" presetSubtype="0" fill="hold" nodeType="withEffect">
                                  <p:stCondLst>
                                    <p:cond delay="0"/>
                                  </p:stCondLst>
                                  <p:childTnLst>
                                    <p:set>
                                      <p:cBhvr>
                                        <p:cTn id="7329" dur="1" fill="hold">
                                          <p:stCondLst>
                                            <p:cond delay="0"/>
                                          </p:stCondLst>
                                        </p:cTn>
                                        <p:tgtEl>
                                          <p:spTgt spid="1517"/>
                                        </p:tgtEl>
                                        <p:attrNameLst>
                                          <p:attrName>style.visibility</p:attrName>
                                        </p:attrNameLst>
                                      </p:cBhvr>
                                      <p:to>
                                        <p:strVal val="hidden"/>
                                      </p:to>
                                    </p:set>
                                  </p:childTnLst>
                                </p:cTn>
                              </p:par>
                              <p:par>
                                <p:cTn id="7330" presetID="1" presetClass="exit" presetSubtype="0" fill="hold" nodeType="withEffect">
                                  <p:stCondLst>
                                    <p:cond delay="0"/>
                                  </p:stCondLst>
                                  <p:childTnLst>
                                    <p:set>
                                      <p:cBhvr>
                                        <p:cTn id="7331" dur="1" fill="hold">
                                          <p:stCondLst>
                                            <p:cond delay="0"/>
                                          </p:stCondLst>
                                        </p:cTn>
                                        <p:tgtEl>
                                          <p:spTgt spid="1518"/>
                                        </p:tgtEl>
                                        <p:attrNameLst>
                                          <p:attrName>style.visibility</p:attrName>
                                        </p:attrNameLst>
                                      </p:cBhvr>
                                      <p:to>
                                        <p:strVal val="hidden"/>
                                      </p:to>
                                    </p:set>
                                  </p:childTnLst>
                                </p:cTn>
                              </p:par>
                            </p:childTnLst>
                          </p:cTn>
                        </p:par>
                        <p:par>
                          <p:cTn id="7332" fill="hold">
                            <p:stCondLst>
                              <p:cond delay="1000"/>
                            </p:stCondLst>
                            <p:childTnLst>
                              <p:par>
                                <p:cTn id="7333" presetID="1" presetClass="entr" presetSubtype="0" fill="hold" nodeType="afterEffect">
                                  <p:stCondLst>
                                    <p:cond delay="0"/>
                                  </p:stCondLst>
                                  <p:childTnLst>
                                    <p:set>
                                      <p:cBhvr>
                                        <p:cTn id="7334" dur="1" fill="hold">
                                          <p:stCondLst>
                                            <p:cond delay="0"/>
                                          </p:stCondLst>
                                        </p:cTn>
                                        <p:tgtEl>
                                          <p:spTgt spid="1515"/>
                                        </p:tgtEl>
                                        <p:attrNameLst>
                                          <p:attrName>style.visibility</p:attrName>
                                        </p:attrNameLst>
                                      </p:cBhvr>
                                      <p:to>
                                        <p:strVal val="visible"/>
                                      </p:to>
                                    </p:set>
                                  </p:childTnLst>
                                </p:cTn>
                              </p:par>
                              <p:par>
                                <p:cTn id="7335" presetID="1" presetClass="exit" presetSubtype="0" fill="hold" nodeType="withEffect">
                                  <p:stCondLst>
                                    <p:cond delay="0"/>
                                  </p:stCondLst>
                                  <p:childTnLst>
                                    <p:set>
                                      <p:cBhvr>
                                        <p:cTn id="7336" dur="1" fill="hold">
                                          <p:stCondLst>
                                            <p:cond delay="0"/>
                                          </p:stCondLst>
                                        </p:cTn>
                                        <p:tgtEl>
                                          <p:spTgt spid="1519"/>
                                        </p:tgtEl>
                                        <p:attrNameLst>
                                          <p:attrName>style.visibility</p:attrName>
                                        </p:attrNameLst>
                                      </p:cBhvr>
                                      <p:to>
                                        <p:strVal val="hidden"/>
                                      </p:to>
                                    </p:set>
                                  </p:childTnLst>
                                </p:cTn>
                              </p:par>
                            </p:childTnLst>
                          </p:cTn>
                        </p:par>
                      </p:childTnLst>
                    </p:cTn>
                  </p:par>
                </p:childTnLst>
              </p:cTn>
              <p:nextCondLst>
                <p:cond evt="onClick" delay="0">
                  <p:tgtEl>
                    <p:spTgt spid="1524"/>
                  </p:tgtEl>
                </p:cond>
              </p:nextCondLst>
            </p:seq>
            <p:seq concurrent="1" nextAc="seek">
              <p:cTn id="7337" restart="whenNotActive" fill="hold" evtFilter="cancelBubble" nodeType="interactiveSeq">
                <p:stCondLst>
                  <p:cond evt="onClick" delay="0">
                    <p:tgtEl>
                      <p:spTgt spid="1540"/>
                    </p:tgtEl>
                  </p:cond>
                </p:stCondLst>
                <p:endSync evt="end" delay="0">
                  <p:rtn val="all"/>
                </p:endSync>
                <p:childTnLst>
                  <p:par>
                    <p:cTn id="7338" fill="hold">
                      <p:stCondLst>
                        <p:cond delay="0"/>
                      </p:stCondLst>
                      <p:childTnLst>
                        <p:par>
                          <p:cTn id="7339" fill="hold">
                            <p:stCondLst>
                              <p:cond delay="0"/>
                            </p:stCondLst>
                            <p:childTnLst>
                              <p:par>
                                <p:cTn id="7340" presetID="1" presetClass="entr" presetSubtype="0" fill="hold" nodeType="clickEffect">
                                  <p:stCondLst>
                                    <p:cond delay="0"/>
                                  </p:stCondLst>
                                  <p:childTnLst>
                                    <p:set>
                                      <p:cBhvr>
                                        <p:cTn id="7341" dur="1" fill="hold">
                                          <p:stCondLst>
                                            <p:cond delay="0"/>
                                          </p:stCondLst>
                                        </p:cTn>
                                        <p:tgtEl>
                                          <p:spTgt spid="1519"/>
                                        </p:tgtEl>
                                        <p:attrNameLst>
                                          <p:attrName>style.visibility</p:attrName>
                                        </p:attrNameLst>
                                      </p:cBhvr>
                                      <p:to>
                                        <p:strVal val="visible"/>
                                      </p:to>
                                    </p:set>
                                  </p:childTnLst>
                                </p:cTn>
                              </p:par>
                              <p:par>
                                <p:cTn id="7342" presetID="8" presetClass="emph" presetSubtype="0" fill="hold" nodeType="withEffect">
                                  <p:stCondLst>
                                    <p:cond delay="0"/>
                                  </p:stCondLst>
                                  <p:childTnLst>
                                    <p:animRot by="21600000">
                                      <p:cBhvr>
                                        <p:cTn id="7343" dur="1000" fill="hold"/>
                                        <p:tgtEl>
                                          <p:spTgt spid="1519"/>
                                        </p:tgtEl>
                                        <p:attrNameLst>
                                          <p:attrName>r</p:attrName>
                                        </p:attrNameLst>
                                      </p:cBhvr>
                                    </p:animRot>
                                  </p:childTnLst>
                                </p:cTn>
                              </p:par>
                              <p:par>
                                <p:cTn id="7344" presetID="1" presetClass="exit" presetSubtype="0" fill="hold" nodeType="withEffect">
                                  <p:stCondLst>
                                    <p:cond delay="0"/>
                                  </p:stCondLst>
                                  <p:childTnLst>
                                    <p:set>
                                      <p:cBhvr>
                                        <p:cTn id="7345" dur="1" fill="hold">
                                          <p:stCondLst>
                                            <p:cond delay="0"/>
                                          </p:stCondLst>
                                        </p:cTn>
                                        <p:tgtEl>
                                          <p:spTgt spid="1513"/>
                                        </p:tgtEl>
                                        <p:attrNameLst>
                                          <p:attrName>style.visibility</p:attrName>
                                        </p:attrNameLst>
                                      </p:cBhvr>
                                      <p:to>
                                        <p:strVal val="hidden"/>
                                      </p:to>
                                    </p:set>
                                  </p:childTnLst>
                                </p:cTn>
                              </p:par>
                              <p:par>
                                <p:cTn id="7346" presetID="1" presetClass="exit" presetSubtype="0" fill="hold" nodeType="withEffect">
                                  <p:stCondLst>
                                    <p:cond delay="0"/>
                                  </p:stCondLst>
                                  <p:childTnLst>
                                    <p:set>
                                      <p:cBhvr>
                                        <p:cTn id="7347" dur="1" fill="hold">
                                          <p:stCondLst>
                                            <p:cond delay="0"/>
                                          </p:stCondLst>
                                        </p:cTn>
                                        <p:tgtEl>
                                          <p:spTgt spid="1514"/>
                                        </p:tgtEl>
                                        <p:attrNameLst>
                                          <p:attrName>style.visibility</p:attrName>
                                        </p:attrNameLst>
                                      </p:cBhvr>
                                      <p:to>
                                        <p:strVal val="hidden"/>
                                      </p:to>
                                    </p:set>
                                  </p:childTnLst>
                                </p:cTn>
                              </p:par>
                              <p:par>
                                <p:cTn id="7348" presetID="1" presetClass="exit" presetSubtype="0" fill="hold" nodeType="withEffect">
                                  <p:stCondLst>
                                    <p:cond delay="0"/>
                                  </p:stCondLst>
                                  <p:childTnLst>
                                    <p:set>
                                      <p:cBhvr>
                                        <p:cTn id="7349" dur="1" fill="hold">
                                          <p:stCondLst>
                                            <p:cond delay="0"/>
                                          </p:stCondLst>
                                        </p:cTn>
                                        <p:tgtEl>
                                          <p:spTgt spid="1515"/>
                                        </p:tgtEl>
                                        <p:attrNameLst>
                                          <p:attrName>style.visibility</p:attrName>
                                        </p:attrNameLst>
                                      </p:cBhvr>
                                      <p:to>
                                        <p:strVal val="hidden"/>
                                      </p:to>
                                    </p:set>
                                  </p:childTnLst>
                                </p:cTn>
                              </p:par>
                              <p:par>
                                <p:cTn id="7350" presetID="1" presetClass="exit" presetSubtype="0" fill="hold" nodeType="withEffect">
                                  <p:stCondLst>
                                    <p:cond delay="0"/>
                                  </p:stCondLst>
                                  <p:childTnLst>
                                    <p:set>
                                      <p:cBhvr>
                                        <p:cTn id="7351" dur="1" fill="hold">
                                          <p:stCondLst>
                                            <p:cond delay="0"/>
                                          </p:stCondLst>
                                        </p:cTn>
                                        <p:tgtEl>
                                          <p:spTgt spid="1516"/>
                                        </p:tgtEl>
                                        <p:attrNameLst>
                                          <p:attrName>style.visibility</p:attrName>
                                        </p:attrNameLst>
                                      </p:cBhvr>
                                      <p:to>
                                        <p:strVal val="hidden"/>
                                      </p:to>
                                    </p:set>
                                  </p:childTnLst>
                                </p:cTn>
                              </p:par>
                              <p:par>
                                <p:cTn id="7352" presetID="1" presetClass="exit" presetSubtype="0" fill="hold" nodeType="withEffect">
                                  <p:stCondLst>
                                    <p:cond delay="0"/>
                                  </p:stCondLst>
                                  <p:childTnLst>
                                    <p:set>
                                      <p:cBhvr>
                                        <p:cTn id="7353" dur="1" fill="hold">
                                          <p:stCondLst>
                                            <p:cond delay="0"/>
                                          </p:stCondLst>
                                        </p:cTn>
                                        <p:tgtEl>
                                          <p:spTgt spid="1517"/>
                                        </p:tgtEl>
                                        <p:attrNameLst>
                                          <p:attrName>style.visibility</p:attrName>
                                        </p:attrNameLst>
                                      </p:cBhvr>
                                      <p:to>
                                        <p:strVal val="hidden"/>
                                      </p:to>
                                    </p:set>
                                  </p:childTnLst>
                                </p:cTn>
                              </p:par>
                              <p:par>
                                <p:cTn id="7354" presetID="1" presetClass="exit" presetSubtype="0" fill="hold" nodeType="withEffect">
                                  <p:stCondLst>
                                    <p:cond delay="0"/>
                                  </p:stCondLst>
                                  <p:childTnLst>
                                    <p:set>
                                      <p:cBhvr>
                                        <p:cTn id="7355" dur="1" fill="hold">
                                          <p:stCondLst>
                                            <p:cond delay="0"/>
                                          </p:stCondLst>
                                        </p:cTn>
                                        <p:tgtEl>
                                          <p:spTgt spid="1518"/>
                                        </p:tgtEl>
                                        <p:attrNameLst>
                                          <p:attrName>style.visibility</p:attrName>
                                        </p:attrNameLst>
                                      </p:cBhvr>
                                      <p:to>
                                        <p:strVal val="hidden"/>
                                      </p:to>
                                    </p:set>
                                  </p:childTnLst>
                                </p:cTn>
                              </p:par>
                            </p:childTnLst>
                          </p:cTn>
                        </p:par>
                        <p:par>
                          <p:cTn id="7356" fill="hold">
                            <p:stCondLst>
                              <p:cond delay="1000"/>
                            </p:stCondLst>
                            <p:childTnLst>
                              <p:par>
                                <p:cTn id="7357" presetID="1" presetClass="entr" presetSubtype="0" fill="hold" nodeType="afterEffect">
                                  <p:stCondLst>
                                    <p:cond delay="0"/>
                                  </p:stCondLst>
                                  <p:childTnLst>
                                    <p:set>
                                      <p:cBhvr>
                                        <p:cTn id="7358" dur="1" fill="hold">
                                          <p:stCondLst>
                                            <p:cond delay="0"/>
                                          </p:stCondLst>
                                        </p:cTn>
                                        <p:tgtEl>
                                          <p:spTgt spid="1516"/>
                                        </p:tgtEl>
                                        <p:attrNameLst>
                                          <p:attrName>style.visibility</p:attrName>
                                        </p:attrNameLst>
                                      </p:cBhvr>
                                      <p:to>
                                        <p:strVal val="visible"/>
                                      </p:to>
                                    </p:set>
                                  </p:childTnLst>
                                </p:cTn>
                              </p:par>
                              <p:par>
                                <p:cTn id="7359" presetID="1" presetClass="exit" presetSubtype="0" fill="hold" nodeType="withEffect">
                                  <p:stCondLst>
                                    <p:cond delay="0"/>
                                  </p:stCondLst>
                                  <p:childTnLst>
                                    <p:set>
                                      <p:cBhvr>
                                        <p:cTn id="7360" dur="1" fill="hold">
                                          <p:stCondLst>
                                            <p:cond delay="0"/>
                                          </p:stCondLst>
                                        </p:cTn>
                                        <p:tgtEl>
                                          <p:spTgt spid="1519"/>
                                        </p:tgtEl>
                                        <p:attrNameLst>
                                          <p:attrName>style.visibility</p:attrName>
                                        </p:attrNameLst>
                                      </p:cBhvr>
                                      <p:to>
                                        <p:strVal val="hidden"/>
                                      </p:to>
                                    </p:set>
                                  </p:childTnLst>
                                </p:cTn>
                              </p:par>
                            </p:childTnLst>
                          </p:cTn>
                        </p:par>
                      </p:childTnLst>
                    </p:cTn>
                  </p:par>
                </p:childTnLst>
              </p:cTn>
              <p:nextCondLst>
                <p:cond evt="onClick" delay="0">
                  <p:tgtEl>
                    <p:spTgt spid="1540"/>
                  </p:tgtEl>
                </p:cond>
              </p:nextCondLst>
            </p:seq>
            <p:seq concurrent="1" nextAc="seek">
              <p:cTn id="7361" restart="whenNotActive" fill="hold" evtFilter="cancelBubble" nodeType="interactiveSeq">
                <p:stCondLst>
                  <p:cond evt="onClick" delay="0">
                    <p:tgtEl>
                      <p:spTgt spid="1528"/>
                    </p:tgtEl>
                  </p:cond>
                </p:stCondLst>
                <p:endSync evt="end" delay="0">
                  <p:rtn val="all"/>
                </p:endSync>
                <p:childTnLst>
                  <p:par>
                    <p:cTn id="7362" fill="hold">
                      <p:stCondLst>
                        <p:cond delay="0"/>
                      </p:stCondLst>
                      <p:childTnLst>
                        <p:par>
                          <p:cTn id="7363" fill="hold">
                            <p:stCondLst>
                              <p:cond delay="0"/>
                            </p:stCondLst>
                            <p:childTnLst>
                              <p:par>
                                <p:cTn id="7364" presetID="1" presetClass="entr" presetSubtype="0" fill="hold" nodeType="clickEffect">
                                  <p:stCondLst>
                                    <p:cond delay="0"/>
                                  </p:stCondLst>
                                  <p:childTnLst>
                                    <p:set>
                                      <p:cBhvr>
                                        <p:cTn id="7365" dur="1" fill="hold">
                                          <p:stCondLst>
                                            <p:cond delay="0"/>
                                          </p:stCondLst>
                                        </p:cTn>
                                        <p:tgtEl>
                                          <p:spTgt spid="1519"/>
                                        </p:tgtEl>
                                        <p:attrNameLst>
                                          <p:attrName>style.visibility</p:attrName>
                                        </p:attrNameLst>
                                      </p:cBhvr>
                                      <p:to>
                                        <p:strVal val="visible"/>
                                      </p:to>
                                    </p:set>
                                  </p:childTnLst>
                                </p:cTn>
                              </p:par>
                              <p:par>
                                <p:cTn id="7366" presetID="8" presetClass="emph" presetSubtype="0" fill="hold" nodeType="withEffect">
                                  <p:stCondLst>
                                    <p:cond delay="0"/>
                                  </p:stCondLst>
                                  <p:childTnLst>
                                    <p:animRot by="21600000">
                                      <p:cBhvr>
                                        <p:cTn id="7367" dur="1000" fill="hold"/>
                                        <p:tgtEl>
                                          <p:spTgt spid="1519"/>
                                        </p:tgtEl>
                                        <p:attrNameLst>
                                          <p:attrName>r</p:attrName>
                                        </p:attrNameLst>
                                      </p:cBhvr>
                                    </p:animRot>
                                  </p:childTnLst>
                                </p:cTn>
                              </p:par>
                              <p:par>
                                <p:cTn id="7368" presetID="1" presetClass="exit" presetSubtype="0" fill="hold" nodeType="withEffect">
                                  <p:stCondLst>
                                    <p:cond delay="0"/>
                                  </p:stCondLst>
                                  <p:childTnLst>
                                    <p:set>
                                      <p:cBhvr>
                                        <p:cTn id="7369" dur="1" fill="hold">
                                          <p:stCondLst>
                                            <p:cond delay="0"/>
                                          </p:stCondLst>
                                        </p:cTn>
                                        <p:tgtEl>
                                          <p:spTgt spid="1513"/>
                                        </p:tgtEl>
                                        <p:attrNameLst>
                                          <p:attrName>style.visibility</p:attrName>
                                        </p:attrNameLst>
                                      </p:cBhvr>
                                      <p:to>
                                        <p:strVal val="hidden"/>
                                      </p:to>
                                    </p:set>
                                  </p:childTnLst>
                                </p:cTn>
                              </p:par>
                              <p:par>
                                <p:cTn id="7370" presetID="1" presetClass="exit" presetSubtype="0" fill="hold" nodeType="withEffect">
                                  <p:stCondLst>
                                    <p:cond delay="0"/>
                                  </p:stCondLst>
                                  <p:childTnLst>
                                    <p:set>
                                      <p:cBhvr>
                                        <p:cTn id="7371" dur="1" fill="hold">
                                          <p:stCondLst>
                                            <p:cond delay="0"/>
                                          </p:stCondLst>
                                        </p:cTn>
                                        <p:tgtEl>
                                          <p:spTgt spid="1514"/>
                                        </p:tgtEl>
                                        <p:attrNameLst>
                                          <p:attrName>style.visibility</p:attrName>
                                        </p:attrNameLst>
                                      </p:cBhvr>
                                      <p:to>
                                        <p:strVal val="hidden"/>
                                      </p:to>
                                    </p:set>
                                  </p:childTnLst>
                                </p:cTn>
                              </p:par>
                              <p:par>
                                <p:cTn id="7372" presetID="1" presetClass="exit" presetSubtype="0" fill="hold" nodeType="withEffect">
                                  <p:stCondLst>
                                    <p:cond delay="0"/>
                                  </p:stCondLst>
                                  <p:childTnLst>
                                    <p:set>
                                      <p:cBhvr>
                                        <p:cTn id="7373" dur="1" fill="hold">
                                          <p:stCondLst>
                                            <p:cond delay="0"/>
                                          </p:stCondLst>
                                        </p:cTn>
                                        <p:tgtEl>
                                          <p:spTgt spid="1515"/>
                                        </p:tgtEl>
                                        <p:attrNameLst>
                                          <p:attrName>style.visibility</p:attrName>
                                        </p:attrNameLst>
                                      </p:cBhvr>
                                      <p:to>
                                        <p:strVal val="hidden"/>
                                      </p:to>
                                    </p:set>
                                  </p:childTnLst>
                                </p:cTn>
                              </p:par>
                              <p:par>
                                <p:cTn id="7374" presetID="1" presetClass="exit" presetSubtype="0" fill="hold" nodeType="withEffect">
                                  <p:stCondLst>
                                    <p:cond delay="0"/>
                                  </p:stCondLst>
                                  <p:childTnLst>
                                    <p:set>
                                      <p:cBhvr>
                                        <p:cTn id="7375" dur="1" fill="hold">
                                          <p:stCondLst>
                                            <p:cond delay="0"/>
                                          </p:stCondLst>
                                        </p:cTn>
                                        <p:tgtEl>
                                          <p:spTgt spid="1516"/>
                                        </p:tgtEl>
                                        <p:attrNameLst>
                                          <p:attrName>style.visibility</p:attrName>
                                        </p:attrNameLst>
                                      </p:cBhvr>
                                      <p:to>
                                        <p:strVal val="hidden"/>
                                      </p:to>
                                    </p:set>
                                  </p:childTnLst>
                                </p:cTn>
                              </p:par>
                              <p:par>
                                <p:cTn id="7376" presetID="1" presetClass="exit" presetSubtype="0" fill="hold" nodeType="withEffect">
                                  <p:stCondLst>
                                    <p:cond delay="0"/>
                                  </p:stCondLst>
                                  <p:childTnLst>
                                    <p:set>
                                      <p:cBhvr>
                                        <p:cTn id="7377" dur="1" fill="hold">
                                          <p:stCondLst>
                                            <p:cond delay="0"/>
                                          </p:stCondLst>
                                        </p:cTn>
                                        <p:tgtEl>
                                          <p:spTgt spid="1517"/>
                                        </p:tgtEl>
                                        <p:attrNameLst>
                                          <p:attrName>style.visibility</p:attrName>
                                        </p:attrNameLst>
                                      </p:cBhvr>
                                      <p:to>
                                        <p:strVal val="hidden"/>
                                      </p:to>
                                    </p:set>
                                  </p:childTnLst>
                                </p:cTn>
                              </p:par>
                              <p:par>
                                <p:cTn id="7378" presetID="1" presetClass="exit" presetSubtype="0" fill="hold" nodeType="withEffect">
                                  <p:stCondLst>
                                    <p:cond delay="0"/>
                                  </p:stCondLst>
                                  <p:childTnLst>
                                    <p:set>
                                      <p:cBhvr>
                                        <p:cTn id="7379" dur="1" fill="hold">
                                          <p:stCondLst>
                                            <p:cond delay="0"/>
                                          </p:stCondLst>
                                        </p:cTn>
                                        <p:tgtEl>
                                          <p:spTgt spid="1518"/>
                                        </p:tgtEl>
                                        <p:attrNameLst>
                                          <p:attrName>style.visibility</p:attrName>
                                        </p:attrNameLst>
                                      </p:cBhvr>
                                      <p:to>
                                        <p:strVal val="hidden"/>
                                      </p:to>
                                    </p:set>
                                  </p:childTnLst>
                                </p:cTn>
                              </p:par>
                            </p:childTnLst>
                          </p:cTn>
                        </p:par>
                        <p:par>
                          <p:cTn id="7380" fill="hold">
                            <p:stCondLst>
                              <p:cond delay="1000"/>
                            </p:stCondLst>
                            <p:childTnLst>
                              <p:par>
                                <p:cTn id="7381" presetID="1" presetClass="entr" presetSubtype="0" fill="hold" nodeType="afterEffect">
                                  <p:stCondLst>
                                    <p:cond delay="0"/>
                                  </p:stCondLst>
                                  <p:childTnLst>
                                    <p:set>
                                      <p:cBhvr>
                                        <p:cTn id="7382" dur="1" fill="hold">
                                          <p:stCondLst>
                                            <p:cond delay="0"/>
                                          </p:stCondLst>
                                        </p:cTn>
                                        <p:tgtEl>
                                          <p:spTgt spid="1517"/>
                                        </p:tgtEl>
                                        <p:attrNameLst>
                                          <p:attrName>style.visibility</p:attrName>
                                        </p:attrNameLst>
                                      </p:cBhvr>
                                      <p:to>
                                        <p:strVal val="visible"/>
                                      </p:to>
                                    </p:set>
                                  </p:childTnLst>
                                </p:cTn>
                              </p:par>
                              <p:par>
                                <p:cTn id="7383" presetID="1" presetClass="exit" presetSubtype="0" fill="hold" nodeType="withEffect">
                                  <p:stCondLst>
                                    <p:cond delay="0"/>
                                  </p:stCondLst>
                                  <p:childTnLst>
                                    <p:set>
                                      <p:cBhvr>
                                        <p:cTn id="7384" dur="1" fill="hold">
                                          <p:stCondLst>
                                            <p:cond delay="0"/>
                                          </p:stCondLst>
                                        </p:cTn>
                                        <p:tgtEl>
                                          <p:spTgt spid="1519"/>
                                        </p:tgtEl>
                                        <p:attrNameLst>
                                          <p:attrName>style.visibility</p:attrName>
                                        </p:attrNameLst>
                                      </p:cBhvr>
                                      <p:to>
                                        <p:strVal val="hidden"/>
                                      </p:to>
                                    </p:set>
                                  </p:childTnLst>
                                </p:cTn>
                              </p:par>
                            </p:childTnLst>
                          </p:cTn>
                        </p:par>
                      </p:childTnLst>
                    </p:cTn>
                  </p:par>
                </p:childTnLst>
              </p:cTn>
              <p:nextCondLst>
                <p:cond evt="onClick" delay="0">
                  <p:tgtEl>
                    <p:spTgt spid="1528"/>
                  </p:tgtEl>
                </p:cond>
              </p:nextCondLst>
            </p:seq>
            <p:seq concurrent="1" nextAc="seek">
              <p:cTn id="7385" restart="whenNotActive" fill="hold" evtFilter="cancelBubble" nodeType="interactiveSeq">
                <p:stCondLst>
                  <p:cond evt="onClick" delay="0">
                    <p:tgtEl>
                      <p:spTgt spid="1532"/>
                    </p:tgtEl>
                  </p:cond>
                </p:stCondLst>
                <p:endSync evt="end" delay="0">
                  <p:rtn val="all"/>
                </p:endSync>
                <p:childTnLst>
                  <p:par>
                    <p:cTn id="7386" fill="hold">
                      <p:stCondLst>
                        <p:cond delay="0"/>
                      </p:stCondLst>
                      <p:childTnLst>
                        <p:par>
                          <p:cTn id="7387" fill="hold">
                            <p:stCondLst>
                              <p:cond delay="0"/>
                            </p:stCondLst>
                            <p:childTnLst>
                              <p:par>
                                <p:cTn id="7388" presetID="1" presetClass="entr" presetSubtype="0" fill="hold" nodeType="clickEffect">
                                  <p:stCondLst>
                                    <p:cond delay="0"/>
                                  </p:stCondLst>
                                  <p:childTnLst>
                                    <p:set>
                                      <p:cBhvr>
                                        <p:cTn id="7389" dur="1" fill="hold">
                                          <p:stCondLst>
                                            <p:cond delay="0"/>
                                          </p:stCondLst>
                                        </p:cTn>
                                        <p:tgtEl>
                                          <p:spTgt spid="1519"/>
                                        </p:tgtEl>
                                        <p:attrNameLst>
                                          <p:attrName>style.visibility</p:attrName>
                                        </p:attrNameLst>
                                      </p:cBhvr>
                                      <p:to>
                                        <p:strVal val="visible"/>
                                      </p:to>
                                    </p:set>
                                  </p:childTnLst>
                                </p:cTn>
                              </p:par>
                              <p:par>
                                <p:cTn id="7390" presetID="8" presetClass="emph" presetSubtype="0" fill="hold" nodeType="withEffect">
                                  <p:stCondLst>
                                    <p:cond delay="0"/>
                                  </p:stCondLst>
                                  <p:childTnLst>
                                    <p:animRot by="21600000">
                                      <p:cBhvr>
                                        <p:cTn id="7391" dur="1000" fill="hold"/>
                                        <p:tgtEl>
                                          <p:spTgt spid="1519"/>
                                        </p:tgtEl>
                                        <p:attrNameLst>
                                          <p:attrName>r</p:attrName>
                                        </p:attrNameLst>
                                      </p:cBhvr>
                                    </p:animRot>
                                  </p:childTnLst>
                                </p:cTn>
                              </p:par>
                              <p:par>
                                <p:cTn id="7392" presetID="1" presetClass="exit" presetSubtype="0" fill="hold" nodeType="withEffect">
                                  <p:stCondLst>
                                    <p:cond delay="0"/>
                                  </p:stCondLst>
                                  <p:childTnLst>
                                    <p:set>
                                      <p:cBhvr>
                                        <p:cTn id="7393" dur="1" fill="hold">
                                          <p:stCondLst>
                                            <p:cond delay="0"/>
                                          </p:stCondLst>
                                        </p:cTn>
                                        <p:tgtEl>
                                          <p:spTgt spid="1513"/>
                                        </p:tgtEl>
                                        <p:attrNameLst>
                                          <p:attrName>style.visibility</p:attrName>
                                        </p:attrNameLst>
                                      </p:cBhvr>
                                      <p:to>
                                        <p:strVal val="hidden"/>
                                      </p:to>
                                    </p:set>
                                  </p:childTnLst>
                                </p:cTn>
                              </p:par>
                              <p:par>
                                <p:cTn id="7394" presetID="1" presetClass="exit" presetSubtype="0" fill="hold" nodeType="withEffect">
                                  <p:stCondLst>
                                    <p:cond delay="0"/>
                                  </p:stCondLst>
                                  <p:childTnLst>
                                    <p:set>
                                      <p:cBhvr>
                                        <p:cTn id="7395" dur="1" fill="hold">
                                          <p:stCondLst>
                                            <p:cond delay="0"/>
                                          </p:stCondLst>
                                        </p:cTn>
                                        <p:tgtEl>
                                          <p:spTgt spid="1514"/>
                                        </p:tgtEl>
                                        <p:attrNameLst>
                                          <p:attrName>style.visibility</p:attrName>
                                        </p:attrNameLst>
                                      </p:cBhvr>
                                      <p:to>
                                        <p:strVal val="hidden"/>
                                      </p:to>
                                    </p:set>
                                  </p:childTnLst>
                                </p:cTn>
                              </p:par>
                              <p:par>
                                <p:cTn id="7396" presetID="1" presetClass="exit" presetSubtype="0" fill="hold" nodeType="withEffect">
                                  <p:stCondLst>
                                    <p:cond delay="0"/>
                                  </p:stCondLst>
                                  <p:childTnLst>
                                    <p:set>
                                      <p:cBhvr>
                                        <p:cTn id="7397" dur="1" fill="hold">
                                          <p:stCondLst>
                                            <p:cond delay="0"/>
                                          </p:stCondLst>
                                        </p:cTn>
                                        <p:tgtEl>
                                          <p:spTgt spid="1515"/>
                                        </p:tgtEl>
                                        <p:attrNameLst>
                                          <p:attrName>style.visibility</p:attrName>
                                        </p:attrNameLst>
                                      </p:cBhvr>
                                      <p:to>
                                        <p:strVal val="hidden"/>
                                      </p:to>
                                    </p:set>
                                  </p:childTnLst>
                                </p:cTn>
                              </p:par>
                              <p:par>
                                <p:cTn id="7398" presetID="1" presetClass="exit" presetSubtype="0" fill="hold" nodeType="withEffect">
                                  <p:stCondLst>
                                    <p:cond delay="0"/>
                                  </p:stCondLst>
                                  <p:childTnLst>
                                    <p:set>
                                      <p:cBhvr>
                                        <p:cTn id="7399" dur="1" fill="hold">
                                          <p:stCondLst>
                                            <p:cond delay="0"/>
                                          </p:stCondLst>
                                        </p:cTn>
                                        <p:tgtEl>
                                          <p:spTgt spid="1516"/>
                                        </p:tgtEl>
                                        <p:attrNameLst>
                                          <p:attrName>style.visibility</p:attrName>
                                        </p:attrNameLst>
                                      </p:cBhvr>
                                      <p:to>
                                        <p:strVal val="hidden"/>
                                      </p:to>
                                    </p:set>
                                  </p:childTnLst>
                                </p:cTn>
                              </p:par>
                              <p:par>
                                <p:cTn id="7400" presetID="1" presetClass="exit" presetSubtype="0" fill="hold" nodeType="withEffect">
                                  <p:stCondLst>
                                    <p:cond delay="0"/>
                                  </p:stCondLst>
                                  <p:childTnLst>
                                    <p:set>
                                      <p:cBhvr>
                                        <p:cTn id="7401" dur="1" fill="hold">
                                          <p:stCondLst>
                                            <p:cond delay="0"/>
                                          </p:stCondLst>
                                        </p:cTn>
                                        <p:tgtEl>
                                          <p:spTgt spid="1517"/>
                                        </p:tgtEl>
                                        <p:attrNameLst>
                                          <p:attrName>style.visibility</p:attrName>
                                        </p:attrNameLst>
                                      </p:cBhvr>
                                      <p:to>
                                        <p:strVal val="hidden"/>
                                      </p:to>
                                    </p:set>
                                  </p:childTnLst>
                                </p:cTn>
                              </p:par>
                              <p:par>
                                <p:cTn id="7402" presetID="1" presetClass="exit" presetSubtype="0" fill="hold" nodeType="withEffect">
                                  <p:stCondLst>
                                    <p:cond delay="0"/>
                                  </p:stCondLst>
                                  <p:childTnLst>
                                    <p:set>
                                      <p:cBhvr>
                                        <p:cTn id="7403" dur="1" fill="hold">
                                          <p:stCondLst>
                                            <p:cond delay="0"/>
                                          </p:stCondLst>
                                        </p:cTn>
                                        <p:tgtEl>
                                          <p:spTgt spid="1518"/>
                                        </p:tgtEl>
                                        <p:attrNameLst>
                                          <p:attrName>style.visibility</p:attrName>
                                        </p:attrNameLst>
                                      </p:cBhvr>
                                      <p:to>
                                        <p:strVal val="hidden"/>
                                      </p:to>
                                    </p:set>
                                  </p:childTnLst>
                                </p:cTn>
                              </p:par>
                            </p:childTnLst>
                          </p:cTn>
                        </p:par>
                        <p:par>
                          <p:cTn id="7404" fill="hold">
                            <p:stCondLst>
                              <p:cond delay="1000"/>
                            </p:stCondLst>
                            <p:childTnLst>
                              <p:par>
                                <p:cTn id="7405" presetID="1" presetClass="entr" presetSubtype="0" fill="hold" nodeType="afterEffect">
                                  <p:stCondLst>
                                    <p:cond delay="0"/>
                                  </p:stCondLst>
                                  <p:childTnLst>
                                    <p:set>
                                      <p:cBhvr>
                                        <p:cTn id="7406" dur="1" fill="hold">
                                          <p:stCondLst>
                                            <p:cond delay="0"/>
                                          </p:stCondLst>
                                        </p:cTn>
                                        <p:tgtEl>
                                          <p:spTgt spid="1518"/>
                                        </p:tgtEl>
                                        <p:attrNameLst>
                                          <p:attrName>style.visibility</p:attrName>
                                        </p:attrNameLst>
                                      </p:cBhvr>
                                      <p:to>
                                        <p:strVal val="visible"/>
                                      </p:to>
                                    </p:set>
                                  </p:childTnLst>
                                </p:cTn>
                              </p:par>
                              <p:par>
                                <p:cTn id="7407" presetID="1" presetClass="exit" presetSubtype="0" fill="hold" nodeType="withEffect">
                                  <p:stCondLst>
                                    <p:cond delay="0"/>
                                  </p:stCondLst>
                                  <p:childTnLst>
                                    <p:set>
                                      <p:cBhvr>
                                        <p:cTn id="7408" dur="1" fill="hold">
                                          <p:stCondLst>
                                            <p:cond delay="0"/>
                                          </p:stCondLst>
                                        </p:cTn>
                                        <p:tgtEl>
                                          <p:spTgt spid="1519"/>
                                        </p:tgtEl>
                                        <p:attrNameLst>
                                          <p:attrName>style.visibility</p:attrName>
                                        </p:attrNameLst>
                                      </p:cBhvr>
                                      <p:to>
                                        <p:strVal val="hidden"/>
                                      </p:to>
                                    </p:set>
                                  </p:childTnLst>
                                </p:cTn>
                              </p:par>
                            </p:childTnLst>
                          </p:cTn>
                        </p:par>
                      </p:childTnLst>
                    </p:cTn>
                  </p:par>
                </p:childTnLst>
              </p:cTn>
              <p:nextCondLst>
                <p:cond evt="onClick" delay="0">
                  <p:tgtEl>
                    <p:spTgt spid="1532"/>
                  </p:tgtEl>
                </p:cond>
              </p:nextCondLst>
            </p:seq>
            <p:seq concurrent="1" nextAc="seek">
              <p:cTn id="7409" restart="whenNotActive" fill="hold" evtFilter="cancelBubble" nodeType="interactiveSeq">
                <p:stCondLst>
                  <p:cond evt="onClick" delay="0">
                    <p:tgtEl>
                      <p:spTgt spid="1436"/>
                    </p:tgtEl>
                  </p:cond>
                </p:stCondLst>
                <p:endSync evt="end" delay="0">
                  <p:rtn val="all"/>
                </p:endSync>
                <p:childTnLst>
                  <p:par>
                    <p:cTn id="7410" fill="hold">
                      <p:stCondLst>
                        <p:cond delay="0"/>
                      </p:stCondLst>
                      <p:childTnLst>
                        <p:par>
                          <p:cTn id="7411" fill="hold">
                            <p:stCondLst>
                              <p:cond delay="0"/>
                            </p:stCondLst>
                            <p:childTnLst>
                              <p:par>
                                <p:cTn id="7412" presetID="1" presetClass="exit" presetSubtype="0" fill="hold" grpId="0" nodeType="clickEffect">
                                  <p:stCondLst>
                                    <p:cond delay="0"/>
                                  </p:stCondLst>
                                  <p:childTnLst>
                                    <p:set>
                                      <p:cBhvr>
                                        <p:cTn id="7413" dur="1" fill="hold">
                                          <p:stCondLst>
                                            <p:cond delay="0"/>
                                          </p:stCondLst>
                                        </p:cTn>
                                        <p:tgtEl>
                                          <p:spTgt spid="1436"/>
                                        </p:tgtEl>
                                        <p:attrNameLst>
                                          <p:attrName>style.visibility</p:attrName>
                                        </p:attrNameLst>
                                      </p:cBhvr>
                                      <p:to>
                                        <p:strVal val="hidden"/>
                                      </p:to>
                                    </p:set>
                                  </p:childTnLst>
                                </p:cTn>
                              </p:par>
                              <p:par>
                                <p:cTn id="7414" presetID="1" presetClass="entr" presetSubtype="0" fill="hold" grpId="0" nodeType="withEffect">
                                  <p:stCondLst>
                                    <p:cond delay="0"/>
                                  </p:stCondLst>
                                  <p:childTnLst>
                                    <p:set>
                                      <p:cBhvr>
                                        <p:cTn id="7415" dur="1" fill="hold">
                                          <p:stCondLst>
                                            <p:cond delay="0"/>
                                          </p:stCondLst>
                                        </p:cTn>
                                        <p:tgtEl>
                                          <p:spTgt spid="1435"/>
                                        </p:tgtEl>
                                        <p:attrNameLst>
                                          <p:attrName>style.visibility</p:attrName>
                                        </p:attrNameLst>
                                      </p:cBhvr>
                                      <p:to>
                                        <p:strVal val="visible"/>
                                      </p:to>
                                    </p:set>
                                  </p:childTnLst>
                                </p:cTn>
                              </p:par>
                            </p:childTnLst>
                          </p:cTn>
                        </p:par>
                      </p:childTnLst>
                    </p:cTn>
                  </p:par>
                </p:childTnLst>
              </p:cTn>
              <p:nextCondLst>
                <p:cond evt="onClick" delay="0">
                  <p:tgtEl>
                    <p:spTgt spid="1436"/>
                  </p:tgtEl>
                </p:cond>
              </p:nextCondLst>
            </p:seq>
            <p:seq concurrent="1" nextAc="seek">
              <p:cTn id="7416" restart="whenNotActive" fill="hold" evtFilter="cancelBubble" nodeType="interactiveSeq">
                <p:stCondLst>
                  <p:cond evt="onClick" delay="0">
                    <p:tgtEl>
                      <p:spTgt spid="1435"/>
                    </p:tgtEl>
                  </p:cond>
                </p:stCondLst>
                <p:endSync evt="end" delay="0">
                  <p:rtn val="all"/>
                </p:endSync>
                <p:childTnLst>
                  <p:par>
                    <p:cTn id="7417" fill="hold">
                      <p:stCondLst>
                        <p:cond delay="0"/>
                      </p:stCondLst>
                      <p:childTnLst>
                        <p:par>
                          <p:cTn id="7418" fill="hold">
                            <p:stCondLst>
                              <p:cond delay="0"/>
                            </p:stCondLst>
                            <p:childTnLst>
                              <p:par>
                                <p:cTn id="7419" presetID="1" presetClass="exit" presetSubtype="0" fill="hold" grpId="1" nodeType="clickEffect">
                                  <p:stCondLst>
                                    <p:cond delay="0"/>
                                  </p:stCondLst>
                                  <p:childTnLst>
                                    <p:set>
                                      <p:cBhvr>
                                        <p:cTn id="7420" dur="1" fill="hold">
                                          <p:stCondLst>
                                            <p:cond delay="0"/>
                                          </p:stCondLst>
                                        </p:cTn>
                                        <p:tgtEl>
                                          <p:spTgt spid="1435"/>
                                        </p:tgtEl>
                                        <p:attrNameLst>
                                          <p:attrName>style.visibility</p:attrName>
                                        </p:attrNameLst>
                                      </p:cBhvr>
                                      <p:to>
                                        <p:strVal val="hidden"/>
                                      </p:to>
                                    </p:set>
                                  </p:childTnLst>
                                </p:cTn>
                              </p:par>
                              <p:par>
                                <p:cTn id="7421" presetID="1" presetClass="entr" presetSubtype="0" fill="hold" grpId="1" nodeType="withEffect">
                                  <p:stCondLst>
                                    <p:cond delay="0"/>
                                  </p:stCondLst>
                                  <p:childTnLst>
                                    <p:set>
                                      <p:cBhvr>
                                        <p:cTn id="7422" dur="1" fill="hold">
                                          <p:stCondLst>
                                            <p:cond delay="0"/>
                                          </p:stCondLst>
                                        </p:cTn>
                                        <p:tgtEl>
                                          <p:spTgt spid="1436"/>
                                        </p:tgtEl>
                                        <p:attrNameLst>
                                          <p:attrName>style.visibility</p:attrName>
                                        </p:attrNameLst>
                                      </p:cBhvr>
                                      <p:to>
                                        <p:strVal val="visible"/>
                                      </p:to>
                                    </p:set>
                                  </p:childTnLst>
                                </p:cTn>
                              </p:par>
                            </p:childTnLst>
                          </p:cTn>
                        </p:par>
                      </p:childTnLst>
                    </p:cTn>
                  </p:par>
                </p:childTnLst>
              </p:cTn>
              <p:nextCondLst>
                <p:cond evt="onClick" delay="0">
                  <p:tgtEl>
                    <p:spTgt spid="1435"/>
                  </p:tgtEl>
                </p:cond>
              </p:nextCondLst>
            </p:seq>
            <p:seq concurrent="1" nextAc="seek">
              <p:cTn id="7423" restart="whenNotActive" fill="hold" evtFilter="cancelBubble" nodeType="interactiveSeq">
                <p:stCondLst>
                  <p:cond evt="onClick" delay="0">
                    <p:tgtEl>
                      <p:spTgt spid="1438"/>
                    </p:tgtEl>
                  </p:cond>
                </p:stCondLst>
                <p:endSync evt="end" delay="0">
                  <p:rtn val="all"/>
                </p:endSync>
                <p:childTnLst>
                  <p:par>
                    <p:cTn id="7424" fill="hold">
                      <p:stCondLst>
                        <p:cond delay="0"/>
                      </p:stCondLst>
                      <p:childTnLst>
                        <p:par>
                          <p:cTn id="7425" fill="hold">
                            <p:stCondLst>
                              <p:cond delay="0"/>
                            </p:stCondLst>
                            <p:childTnLst>
                              <p:par>
                                <p:cTn id="7426" presetID="1" presetClass="exit" presetSubtype="0" fill="hold" grpId="0" nodeType="clickEffect">
                                  <p:stCondLst>
                                    <p:cond delay="0"/>
                                  </p:stCondLst>
                                  <p:childTnLst>
                                    <p:set>
                                      <p:cBhvr>
                                        <p:cTn id="7427" dur="1" fill="hold">
                                          <p:stCondLst>
                                            <p:cond delay="0"/>
                                          </p:stCondLst>
                                        </p:cTn>
                                        <p:tgtEl>
                                          <p:spTgt spid="1438"/>
                                        </p:tgtEl>
                                        <p:attrNameLst>
                                          <p:attrName>style.visibility</p:attrName>
                                        </p:attrNameLst>
                                      </p:cBhvr>
                                      <p:to>
                                        <p:strVal val="hidden"/>
                                      </p:to>
                                    </p:set>
                                  </p:childTnLst>
                                </p:cTn>
                              </p:par>
                              <p:par>
                                <p:cTn id="7428" presetID="1" presetClass="entr" presetSubtype="0" fill="hold" grpId="0" nodeType="withEffect">
                                  <p:stCondLst>
                                    <p:cond delay="0"/>
                                  </p:stCondLst>
                                  <p:childTnLst>
                                    <p:set>
                                      <p:cBhvr>
                                        <p:cTn id="7429" dur="1" fill="hold">
                                          <p:stCondLst>
                                            <p:cond delay="0"/>
                                          </p:stCondLst>
                                        </p:cTn>
                                        <p:tgtEl>
                                          <p:spTgt spid="1437"/>
                                        </p:tgtEl>
                                        <p:attrNameLst>
                                          <p:attrName>style.visibility</p:attrName>
                                        </p:attrNameLst>
                                      </p:cBhvr>
                                      <p:to>
                                        <p:strVal val="visible"/>
                                      </p:to>
                                    </p:set>
                                  </p:childTnLst>
                                </p:cTn>
                              </p:par>
                            </p:childTnLst>
                          </p:cTn>
                        </p:par>
                      </p:childTnLst>
                    </p:cTn>
                  </p:par>
                </p:childTnLst>
              </p:cTn>
              <p:nextCondLst>
                <p:cond evt="onClick" delay="0">
                  <p:tgtEl>
                    <p:spTgt spid="1438"/>
                  </p:tgtEl>
                </p:cond>
              </p:nextCondLst>
            </p:seq>
            <p:seq concurrent="1" nextAc="seek">
              <p:cTn id="7430" restart="whenNotActive" fill="hold" evtFilter="cancelBubble" nodeType="interactiveSeq">
                <p:stCondLst>
                  <p:cond evt="onClick" delay="0">
                    <p:tgtEl>
                      <p:spTgt spid="1437"/>
                    </p:tgtEl>
                  </p:cond>
                </p:stCondLst>
                <p:endSync evt="end" delay="0">
                  <p:rtn val="all"/>
                </p:endSync>
                <p:childTnLst>
                  <p:par>
                    <p:cTn id="7431" fill="hold">
                      <p:stCondLst>
                        <p:cond delay="0"/>
                      </p:stCondLst>
                      <p:childTnLst>
                        <p:par>
                          <p:cTn id="7432" fill="hold">
                            <p:stCondLst>
                              <p:cond delay="0"/>
                            </p:stCondLst>
                            <p:childTnLst>
                              <p:par>
                                <p:cTn id="7433" presetID="1" presetClass="exit" presetSubtype="0" fill="hold" grpId="1" nodeType="clickEffect">
                                  <p:stCondLst>
                                    <p:cond delay="0"/>
                                  </p:stCondLst>
                                  <p:childTnLst>
                                    <p:set>
                                      <p:cBhvr>
                                        <p:cTn id="7434" dur="1" fill="hold">
                                          <p:stCondLst>
                                            <p:cond delay="0"/>
                                          </p:stCondLst>
                                        </p:cTn>
                                        <p:tgtEl>
                                          <p:spTgt spid="1437"/>
                                        </p:tgtEl>
                                        <p:attrNameLst>
                                          <p:attrName>style.visibility</p:attrName>
                                        </p:attrNameLst>
                                      </p:cBhvr>
                                      <p:to>
                                        <p:strVal val="hidden"/>
                                      </p:to>
                                    </p:set>
                                  </p:childTnLst>
                                </p:cTn>
                              </p:par>
                              <p:par>
                                <p:cTn id="7435" presetID="1" presetClass="entr" presetSubtype="0" fill="hold" grpId="1" nodeType="withEffect">
                                  <p:stCondLst>
                                    <p:cond delay="0"/>
                                  </p:stCondLst>
                                  <p:childTnLst>
                                    <p:set>
                                      <p:cBhvr>
                                        <p:cTn id="7436" dur="1" fill="hold">
                                          <p:stCondLst>
                                            <p:cond delay="0"/>
                                          </p:stCondLst>
                                        </p:cTn>
                                        <p:tgtEl>
                                          <p:spTgt spid="1438"/>
                                        </p:tgtEl>
                                        <p:attrNameLst>
                                          <p:attrName>style.visibility</p:attrName>
                                        </p:attrNameLst>
                                      </p:cBhvr>
                                      <p:to>
                                        <p:strVal val="visible"/>
                                      </p:to>
                                    </p:set>
                                  </p:childTnLst>
                                </p:cTn>
                              </p:par>
                            </p:childTnLst>
                          </p:cTn>
                        </p:par>
                      </p:childTnLst>
                    </p:cTn>
                  </p:par>
                </p:childTnLst>
              </p:cTn>
              <p:nextCondLst>
                <p:cond evt="onClick" delay="0">
                  <p:tgtEl>
                    <p:spTgt spid="1437"/>
                  </p:tgtEl>
                </p:cond>
              </p:nextCondLst>
            </p:seq>
            <p:seq concurrent="1" nextAc="seek">
              <p:cTn id="7437" restart="whenNotActive" fill="hold" evtFilter="cancelBubble" nodeType="interactiveSeq">
                <p:stCondLst>
                  <p:cond evt="onClick" delay="0">
                    <p:tgtEl>
                      <p:spTgt spid="1440"/>
                    </p:tgtEl>
                  </p:cond>
                </p:stCondLst>
                <p:endSync evt="end" delay="0">
                  <p:rtn val="all"/>
                </p:endSync>
                <p:childTnLst>
                  <p:par>
                    <p:cTn id="7438" fill="hold">
                      <p:stCondLst>
                        <p:cond delay="0"/>
                      </p:stCondLst>
                      <p:childTnLst>
                        <p:par>
                          <p:cTn id="7439" fill="hold">
                            <p:stCondLst>
                              <p:cond delay="0"/>
                            </p:stCondLst>
                            <p:childTnLst>
                              <p:par>
                                <p:cTn id="7440" presetID="1" presetClass="exit" presetSubtype="0" fill="hold" grpId="0" nodeType="clickEffect">
                                  <p:stCondLst>
                                    <p:cond delay="0"/>
                                  </p:stCondLst>
                                  <p:childTnLst>
                                    <p:set>
                                      <p:cBhvr>
                                        <p:cTn id="7441" dur="1" fill="hold">
                                          <p:stCondLst>
                                            <p:cond delay="0"/>
                                          </p:stCondLst>
                                        </p:cTn>
                                        <p:tgtEl>
                                          <p:spTgt spid="1440"/>
                                        </p:tgtEl>
                                        <p:attrNameLst>
                                          <p:attrName>style.visibility</p:attrName>
                                        </p:attrNameLst>
                                      </p:cBhvr>
                                      <p:to>
                                        <p:strVal val="hidden"/>
                                      </p:to>
                                    </p:set>
                                  </p:childTnLst>
                                </p:cTn>
                              </p:par>
                              <p:par>
                                <p:cTn id="7442" presetID="1" presetClass="entr" presetSubtype="0" fill="hold" grpId="0" nodeType="withEffect">
                                  <p:stCondLst>
                                    <p:cond delay="0"/>
                                  </p:stCondLst>
                                  <p:childTnLst>
                                    <p:set>
                                      <p:cBhvr>
                                        <p:cTn id="7443" dur="1" fill="hold">
                                          <p:stCondLst>
                                            <p:cond delay="0"/>
                                          </p:stCondLst>
                                        </p:cTn>
                                        <p:tgtEl>
                                          <p:spTgt spid="1439"/>
                                        </p:tgtEl>
                                        <p:attrNameLst>
                                          <p:attrName>style.visibility</p:attrName>
                                        </p:attrNameLst>
                                      </p:cBhvr>
                                      <p:to>
                                        <p:strVal val="visible"/>
                                      </p:to>
                                    </p:set>
                                  </p:childTnLst>
                                </p:cTn>
                              </p:par>
                            </p:childTnLst>
                          </p:cTn>
                        </p:par>
                      </p:childTnLst>
                    </p:cTn>
                  </p:par>
                </p:childTnLst>
              </p:cTn>
              <p:nextCondLst>
                <p:cond evt="onClick" delay="0">
                  <p:tgtEl>
                    <p:spTgt spid="1440"/>
                  </p:tgtEl>
                </p:cond>
              </p:nextCondLst>
            </p:seq>
            <p:seq concurrent="1" nextAc="seek">
              <p:cTn id="7444" restart="whenNotActive" fill="hold" evtFilter="cancelBubble" nodeType="interactiveSeq">
                <p:stCondLst>
                  <p:cond evt="onClick" delay="0">
                    <p:tgtEl>
                      <p:spTgt spid="1439"/>
                    </p:tgtEl>
                  </p:cond>
                </p:stCondLst>
                <p:endSync evt="end" delay="0">
                  <p:rtn val="all"/>
                </p:endSync>
                <p:childTnLst>
                  <p:par>
                    <p:cTn id="7445" fill="hold">
                      <p:stCondLst>
                        <p:cond delay="0"/>
                      </p:stCondLst>
                      <p:childTnLst>
                        <p:par>
                          <p:cTn id="7446" fill="hold">
                            <p:stCondLst>
                              <p:cond delay="0"/>
                            </p:stCondLst>
                            <p:childTnLst>
                              <p:par>
                                <p:cTn id="7447" presetID="1" presetClass="exit" presetSubtype="0" fill="hold" grpId="1" nodeType="clickEffect">
                                  <p:stCondLst>
                                    <p:cond delay="0"/>
                                  </p:stCondLst>
                                  <p:childTnLst>
                                    <p:set>
                                      <p:cBhvr>
                                        <p:cTn id="7448" dur="1" fill="hold">
                                          <p:stCondLst>
                                            <p:cond delay="0"/>
                                          </p:stCondLst>
                                        </p:cTn>
                                        <p:tgtEl>
                                          <p:spTgt spid="1439"/>
                                        </p:tgtEl>
                                        <p:attrNameLst>
                                          <p:attrName>style.visibility</p:attrName>
                                        </p:attrNameLst>
                                      </p:cBhvr>
                                      <p:to>
                                        <p:strVal val="hidden"/>
                                      </p:to>
                                    </p:set>
                                  </p:childTnLst>
                                </p:cTn>
                              </p:par>
                              <p:par>
                                <p:cTn id="7449" presetID="1" presetClass="entr" presetSubtype="0" fill="hold" grpId="1" nodeType="withEffect">
                                  <p:stCondLst>
                                    <p:cond delay="0"/>
                                  </p:stCondLst>
                                  <p:childTnLst>
                                    <p:set>
                                      <p:cBhvr>
                                        <p:cTn id="7450" dur="1" fill="hold">
                                          <p:stCondLst>
                                            <p:cond delay="0"/>
                                          </p:stCondLst>
                                        </p:cTn>
                                        <p:tgtEl>
                                          <p:spTgt spid="1440"/>
                                        </p:tgtEl>
                                        <p:attrNameLst>
                                          <p:attrName>style.visibility</p:attrName>
                                        </p:attrNameLst>
                                      </p:cBhvr>
                                      <p:to>
                                        <p:strVal val="visible"/>
                                      </p:to>
                                    </p:set>
                                  </p:childTnLst>
                                </p:cTn>
                              </p:par>
                            </p:childTnLst>
                          </p:cTn>
                        </p:par>
                      </p:childTnLst>
                    </p:cTn>
                  </p:par>
                </p:childTnLst>
              </p:cTn>
              <p:nextCondLst>
                <p:cond evt="onClick" delay="0">
                  <p:tgtEl>
                    <p:spTgt spid="1439"/>
                  </p:tgtEl>
                </p:cond>
              </p:nextCondLst>
            </p:seq>
            <p:seq concurrent="1" nextAc="seek">
              <p:cTn id="7451" restart="whenNotActive" fill="hold" evtFilter="cancelBubble" nodeType="interactiveSeq">
                <p:stCondLst>
                  <p:cond evt="onClick" delay="0">
                    <p:tgtEl>
                      <p:spTgt spid="1442"/>
                    </p:tgtEl>
                  </p:cond>
                </p:stCondLst>
                <p:endSync evt="end" delay="0">
                  <p:rtn val="all"/>
                </p:endSync>
                <p:childTnLst>
                  <p:par>
                    <p:cTn id="7452" fill="hold">
                      <p:stCondLst>
                        <p:cond delay="0"/>
                      </p:stCondLst>
                      <p:childTnLst>
                        <p:par>
                          <p:cTn id="7453" fill="hold">
                            <p:stCondLst>
                              <p:cond delay="0"/>
                            </p:stCondLst>
                            <p:childTnLst>
                              <p:par>
                                <p:cTn id="7454" presetID="1" presetClass="exit" presetSubtype="0" fill="hold" grpId="0" nodeType="clickEffect">
                                  <p:stCondLst>
                                    <p:cond delay="0"/>
                                  </p:stCondLst>
                                  <p:childTnLst>
                                    <p:set>
                                      <p:cBhvr>
                                        <p:cTn id="7455" dur="1" fill="hold">
                                          <p:stCondLst>
                                            <p:cond delay="0"/>
                                          </p:stCondLst>
                                        </p:cTn>
                                        <p:tgtEl>
                                          <p:spTgt spid="1442"/>
                                        </p:tgtEl>
                                        <p:attrNameLst>
                                          <p:attrName>style.visibility</p:attrName>
                                        </p:attrNameLst>
                                      </p:cBhvr>
                                      <p:to>
                                        <p:strVal val="hidden"/>
                                      </p:to>
                                    </p:set>
                                  </p:childTnLst>
                                </p:cTn>
                              </p:par>
                              <p:par>
                                <p:cTn id="7456" presetID="1" presetClass="entr" presetSubtype="0" fill="hold" grpId="0" nodeType="withEffect">
                                  <p:stCondLst>
                                    <p:cond delay="0"/>
                                  </p:stCondLst>
                                  <p:childTnLst>
                                    <p:set>
                                      <p:cBhvr>
                                        <p:cTn id="7457" dur="1" fill="hold">
                                          <p:stCondLst>
                                            <p:cond delay="0"/>
                                          </p:stCondLst>
                                        </p:cTn>
                                        <p:tgtEl>
                                          <p:spTgt spid="1441"/>
                                        </p:tgtEl>
                                        <p:attrNameLst>
                                          <p:attrName>style.visibility</p:attrName>
                                        </p:attrNameLst>
                                      </p:cBhvr>
                                      <p:to>
                                        <p:strVal val="visible"/>
                                      </p:to>
                                    </p:set>
                                  </p:childTnLst>
                                </p:cTn>
                              </p:par>
                            </p:childTnLst>
                          </p:cTn>
                        </p:par>
                      </p:childTnLst>
                    </p:cTn>
                  </p:par>
                </p:childTnLst>
              </p:cTn>
              <p:nextCondLst>
                <p:cond evt="onClick" delay="0">
                  <p:tgtEl>
                    <p:spTgt spid="1442"/>
                  </p:tgtEl>
                </p:cond>
              </p:nextCondLst>
            </p:seq>
            <p:seq concurrent="1" nextAc="seek">
              <p:cTn id="7458" restart="whenNotActive" fill="hold" evtFilter="cancelBubble" nodeType="interactiveSeq">
                <p:stCondLst>
                  <p:cond evt="onClick" delay="0">
                    <p:tgtEl>
                      <p:spTgt spid="1441"/>
                    </p:tgtEl>
                  </p:cond>
                </p:stCondLst>
                <p:endSync evt="end" delay="0">
                  <p:rtn val="all"/>
                </p:endSync>
                <p:childTnLst>
                  <p:par>
                    <p:cTn id="7459" fill="hold">
                      <p:stCondLst>
                        <p:cond delay="0"/>
                      </p:stCondLst>
                      <p:childTnLst>
                        <p:par>
                          <p:cTn id="7460" fill="hold">
                            <p:stCondLst>
                              <p:cond delay="0"/>
                            </p:stCondLst>
                            <p:childTnLst>
                              <p:par>
                                <p:cTn id="7461" presetID="1" presetClass="exit" presetSubtype="0" fill="hold" grpId="1" nodeType="clickEffect">
                                  <p:stCondLst>
                                    <p:cond delay="0"/>
                                  </p:stCondLst>
                                  <p:childTnLst>
                                    <p:set>
                                      <p:cBhvr>
                                        <p:cTn id="7462" dur="1" fill="hold">
                                          <p:stCondLst>
                                            <p:cond delay="0"/>
                                          </p:stCondLst>
                                        </p:cTn>
                                        <p:tgtEl>
                                          <p:spTgt spid="1441"/>
                                        </p:tgtEl>
                                        <p:attrNameLst>
                                          <p:attrName>style.visibility</p:attrName>
                                        </p:attrNameLst>
                                      </p:cBhvr>
                                      <p:to>
                                        <p:strVal val="hidden"/>
                                      </p:to>
                                    </p:set>
                                  </p:childTnLst>
                                </p:cTn>
                              </p:par>
                              <p:par>
                                <p:cTn id="7463" presetID="1" presetClass="entr" presetSubtype="0" fill="hold" grpId="1" nodeType="withEffect">
                                  <p:stCondLst>
                                    <p:cond delay="0"/>
                                  </p:stCondLst>
                                  <p:childTnLst>
                                    <p:set>
                                      <p:cBhvr>
                                        <p:cTn id="7464" dur="1" fill="hold">
                                          <p:stCondLst>
                                            <p:cond delay="0"/>
                                          </p:stCondLst>
                                        </p:cTn>
                                        <p:tgtEl>
                                          <p:spTgt spid="1442"/>
                                        </p:tgtEl>
                                        <p:attrNameLst>
                                          <p:attrName>style.visibility</p:attrName>
                                        </p:attrNameLst>
                                      </p:cBhvr>
                                      <p:to>
                                        <p:strVal val="visible"/>
                                      </p:to>
                                    </p:set>
                                  </p:childTnLst>
                                </p:cTn>
                              </p:par>
                            </p:childTnLst>
                          </p:cTn>
                        </p:par>
                      </p:childTnLst>
                    </p:cTn>
                  </p:par>
                </p:childTnLst>
              </p:cTn>
              <p:nextCondLst>
                <p:cond evt="onClick" delay="0">
                  <p:tgtEl>
                    <p:spTgt spid="1441"/>
                  </p:tgtEl>
                </p:cond>
              </p:nextCondLst>
            </p:seq>
            <p:seq concurrent="1" nextAc="seek">
              <p:cTn id="7465" restart="whenNotActive" fill="hold" evtFilter="cancelBubble" nodeType="interactiveSeq">
                <p:stCondLst>
                  <p:cond evt="onClick" delay="0">
                    <p:tgtEl>
                      <p:spTgt spid="1444"/>
                    </p:tgtEl>
                  </p:cond>
                </p:stCondLst>
                <p:endSync evt="end" delay="0">
                  <p:rtn val="all"/>
                </p:endSync>
                <p:childTnLst>
                  <p:par>
                    <p:cTn id="7466" fill="hold">
                      <p:stCondLst>
                        <p:cond delay="0"/>
                      </p:stCondLst>
                      <p:childTnLst>
                        <p:par>
                          <p:cTn id="7467" fill="hold">
                            <p:stCondLst>
                              <p:cond delay="0"/>
                            </p:stCondLst>
                            <p:childTnLst>
                              <p:par>
                                <p:cTn id="7468" presetID="1" presetClass="exit" presetSubtype="0" fill="hold" grpId="0" nodeType="clickEffect">
                                  <p:stCondLst>
                                    <p:cond delay="0"/>
                                  </p:stCondLst>
                                  <p:childTnLst>
                                    <p:set>
                                      <p:cBhvr>
                                        <p:cTn id="7469" dur="1" fill="hold">
                                          <p:stCondLst>
                                            <p:cond delay="0"/>
                                          </p:stCondLst>
                                        </p:cTn>
                                        <p:tgtEl>
                                          <p:spTgt spid="1444"/>
                                        </p:tgtEl>
                                        <p:attrNameLst>
                                          <p:attrName>style.visibility</p:attrName>
                                        </p:attrNameLst>
                                      </p:cBhvr>
                                      <p:to>
                                        <p:strVal val="hidden"/>
                                      </p:to>
                                    </p:set>
                                  </p:childTnLst>
                                </p:cTn>
                              </p:par>
                              <p:par>
                                <p:cTn id="7470" presetID="1" presetClass="entr" presetSubtype="0" fill="hold" grpId="0" nodeType="withEffect">
                                  <p:stCondLst>
                                    <p:cond delay="0"/>
                                  </p:stCondLst>
                                  <p:childTnLst>
                                    <p:set>
                                      <p:cBhvr>
                                        <p:cTn id="7471" dur="1" fill="hold">
                                          <p:stCondLst>
                                            <p:cond delay="0"/>
                                          </p:stCondLst>
                                        </p:cTn>
                                        <p:tgtEl>
                                          <p:spTgt spid="1443"/>
                                        </p:tgtEl>
                                        <p:attrNameLst>
                                          <p:attrName>style.visibility</p:attrName>
                                        </p:attrNameLst>
                                      </p:cBhvr>
                                      <p:to>
                                        <p:strVal val="visible"/>
                                      </p:to>
                                    </p:set>
                                  </p:childTnLst>
                                </p:cTn>
                              </p:par>
                            </p:childTnLst>
                          </p:cTn>
                        </p:par>
                      </p:childTnLst>
                    </p:cTn>
                  </p:par>
                </p:childTnLst>
              </p:cTn>
              <p:nextCondLst>
                <p:cond evt="onClick" delay="0">
                  <p:tgtEl>
                    <p:spTgt spid="1444"/>
                  </p:tgtEl>
                </p:cond>
              </p:nextCondLst>
            </p:seq>
            <p:seq concurrent="1" nextAc="seek">
              <p:cTn id="7472" restart="whenNotActive" fill="hold" evtFilter="cancelBubble" nodeType="interactiveSeq">
                <p:stCondLst>
                  <p:cond evt="onClick" delay="0">
                    <p:tgtEl>
                      <p:spTgt spid="1443"/>
                    </p:tgtEl>
                  </p:cond>
                </p:stCondLst>
                <p:endSync evt="end" delay="0">
                  <p:rtn val="all"/>
                </p:endSync>
                <p:childTnLst>
                  <p:par>
                    <p:cTn id="7473" fill="hold">
                      <p:stCondLst>
                        <p:cond delay="0"/>
                      </p:stCondLst>
                      <p:childTnLst>
                        <p:par>
                          <p:cTn id="7474" fill="hold">
                            <p:stCondLst>
                              <p:cond delay="0"/>
                            </p:stCondLst>
                            <p:childTnLst>
                              <p:par>
                                <p:cTn id="7475" presetID="1" presetClass="exit" presetSubtype="0" fill="hold" grpId="1" nodeType="clickEffect">
                                  <p:stCondLst>
                                    <p:cond delay="0"/>
                                  </p:stCondLst>
                                  <p:childTnLst>
                                    <p:set>
                                      <p:cBhvr>
                                        <p:cTn id="7476" dur="1" fill="hold">
                                          <p:stCondLst>
                                            <p:cond delay="0"/>
                                          </p:stCondLst>
                                        </p:cTn>
                                        <p:tgtEl>
                                          <p:spTgt spid="1443"/>
                                        </p:tgtEl>
                                        <p:attrNameLst>
                                          <p:attrName>style.visibility</p:attrName>
                                        </p:attrNameLst>
                                      </p:cBhvr>
                                      <p:to>
                                        <p:strVal val="hidden"/>
                                      </p:to>
                                    </p:set>
                                  </p:childTnLst>
                                </p:cTn>
                              </p:par>
                              <p:par>
                                <p:cTn id="7477" presetID="1" presetClass="entr" presetSubtype="0" fill="hold" grpId="1" nodeType="withEffect">
                                  <p:stCondLst>
                                    <p:cond delay="0"/>
                                  </p:stCondLst>
                                  <p:childTnLst>
                                    <p:set>
                                      <p:cBhvr>
                                        <p:cTn id="7478" dur="1" fill="hold">
                                          <p:stCondLst>
                                            <p:cond delay="0"/>
                                          </p:stCondLst>
                                        </p:cTn>
                                        <p:tgtEl>
                                          <p:spTgt spid="1444"/>
                                        </p:tgtEl>
                                        <p:attrNameLst>
                                          <p:attrName>style.visibility</p:attrName>
                                        </p:attrNameLst>
                                      </p:cBhvr>
                                      <p:to>
                                        <p:strVal val="visible"/>
                                      </p:to>
                                    </p:set>
                                  </p:childTnLst>
                                </p:cTn>
                              </p:par>
                            </p:childTnLst>
                          </p:cTn>
                        </p:par>
                      </p:childTnLst>
                    </p:cTn>
                  </p:par>
                </p:childTnLst>
              </p:cTn>
              <p:nextCondLst>
                <p:cond evt="onClick" delay="0">
                  <p:tgtEl>
                    <p:spTgt spid="1443"/>
                  </p:tgtEl>
                </p:cond>
              </p:nextCondLst>
            </p:seq>
            <p:seq concurrent="1" nextAc="seek">
              <p:cTn id="7479" restart="whenNotActive" fill="hold" evtFilter="cancelBubble" nodeType="interactiveSeq">
                <p:stCondLst>
                  <p:cond evt="onClick" delay="0">
                    <p:tgtEl>
                      <p:spTgt spid="1446"/>
                    </p:tgtEl>
                  </p:cond>
                </p:stCondLst>
                <p:endSync evt="end" delay="0">
                  <p:rtn val="all"/>
                </p:endSync>
                <p:childTnLst>
                  <p:par>
                    <p:cTn id="7480" fill="hold">
                      <p:stCondLst>
                        <p:cond delay="0"/>
                      </p:stCondLst>
                      <p:childTnLst>
                        <p:par>
                          <p:cTn id="7481" fill="hold">
                            <p:stCondLst>
                              <p:cond delay="0"/>
                            </p:stCondLst>
                            <p:childTnLst>
                              <p:par>
                                <p:cTn id="7482" presetID="1" presetClass="exit" presetSubtype="0" fill="hold" grpId="0" nodeType="clickEffect">
                                  <p:stCondLst>
                                    <p:cond delay="0"/>
                                  </p:stCondLst>
                                  <p:childTnLst>
                                    <p:set>
                                      <p:cBhvr>
                                        <p:cTn id="7483" dur="1" fill="hold">
                                          <p:stCondLst>
                                            <p:cond delay="0"/>
                                          </p:stCondLst>
                                        </p:cTn>
                                        <p:tgtEl>
                                          <p:spTgt spid="1446"/>
                                        </p:tgtEl>
                                        <p:attrNameLst>
                                          <p:attrName>style.visibility</p:attrName>
                                        </p:attrNameLst>
                                      </p:cBhvr>
                                      <p:to>
                                        <p:strVal val="hidden"/>
                                      </p:to>
                                    </p:set>
                                  </p:childTnLst>
                                </p:cTn>
                              </p:par>
                              <p:par>
                                <p:cTn id="7484" presetID="1" presetClass="entr" presetSubtype="0" fill="hold" grpId="0" nodeType="withEffect">
                                  <p:stCondLst>
                                    <p:cond delay="0"/>
                                  </p:stCondLst>
                                  <p:childTnLst>
                                    <p:set>
                                      <p:cBhvr>
                                        <p:cTn id="7485" dur="1" fill="hold">
                                          <p:stCondLst>
                                            <p:cond delay="0"/>
                                          </p:stCondLst>
                                        </p:cTn>
                                        <p:tgtEl>
                                          <p:spTgt spid="1445"/>
                                        </p:tgtEl>
                                        <p:attrNameLst>
                                          <p:attrName>style.visibility</p:attrName>
                                        </p:attrNameLst>
                                      </p:cBhvr>
                                      <p:to>
                                        <p:strVal val="visible"/>
                                      </p:to>
                                    </p:set>
                                  </p:childTnLst>
                                </p:cTn>
                              </p:par>
                            </p:childTnLst>
                          </p:cTn>
                        </p:par>
                      </p:childTnLst>
                    </p:cTn>
                  </p:par>
                </p:childTnLst>
              </p:cTn>
              <p:nextCondLst>
                <p:cond evt="onClick" delay="0">
                  <p:tgtEl>
                    <p:spTgt spid="1446"/>
                  </p:tgtEl>
                </p:cond>
              </p:nextCondLst>
            </p:seq>
            <p:seq concurrent="1" nextAc="seek">
              <p:cTn id="7486" restart="whenNotActive" fill="hold" evtFilter="cancelBubble" nodeType="interactiveSeq">
                <p:stCondLst>
                  <p:cond evt="onClick" delay="0">
                    <p:tgtEl>
                      <p:spTgt spid="1445"/>
                    </p:tgtEl>
                  </p:cond>
                </p:stCondLst>
                <p:endSync evt="end" delay="0">
                  <p:rtn val="all"/>
                </p:endSync>
                <p:childTnLst>
                  <p:par>
                    <p:cTn id="7487" fill="hold">
                      <p:stCondLst>
                        <p:cond delay="0"/>
                      </p:stCondLst>
                      <p:childTnLst>
                        <p:par>
                          <p:cTn id="7488" fill="hold">
                            <p:stCondLst>
                              <p:cond delay="0"/>
                            </p:stCondLst>
                            <p:childTnLst>
                              <p:par>
                                <p:cTn id="7489" presetID="1" presetClass="exit" presetSubtype="0" fill="hold" grpId="1" nodeType="clickEffect">
                                  <p:stCondLst>
                                    <p:cond delay="0"/>
                                  </p:stCondLst>
                                  <p:childTnLst>
                                    <p:set>
                                      <p:cBhvr>
                                        <p:cTn id="7490" dur="1" fill="hold">
                                          <p:stCondLst>
                                            <p:cond delay="0"/>
                                          </p:stCondLst>
                                        </p:cTn>
                                        <p:tgtEl>
                                          <p:spTgt spid="1445"/>
                                        </p:tgtEl>
                                        <p:attrNameLst>
                                          <p:attrName>style.visibility</p:attrName>
                                        </p:attrNameLst>
                                      </p:cBhvr>
                                      <p:to>
                                        <p:strVal val="hidden"/>
                                      </p:to>
                                    </p:set>
                                  </p:childTnLst>
                                </p:cTn>
                              </p:par>
                              <p:par>
                                <p:cTn id="7491" presetID="1" presetClass="entr" presetSubtype="0" fill="hold" grpId="1" nodeType="withEffect">
                                  <p:stCondLst>
                                    <p:cond delay="0"/>
                                  </p:stCondLst>
                                  <p:childTnLst>
                                    <p:set>
                                      <p:cBhvr>
                                        <p:cTn id="7492" dur="1" fill="hold">
                                          <p:stCondLst>
                                            <p:cond delay="0"/>
                                          </p:stCondLst>
                                        </p:cTn>
                                        <p:tgtEl>
                                          <p:spTgt spid="1446"/>
                                        </p:tgtEl>
                                        <p:attrNameLst>
                                          <p:attrName>style.visibility</p:attrName>
                                        </p:attrNameLst>
                                      </p:cBhvr>
                                      <p:to>
                                        <p:strVal val="visible"/>
                                      </p:to>
                                    </p:set>
                                  </p:childTnLst>
                                </p:cTn>
                              </p:par>
                            </p:childTnLst>
                          </p:cTn>
                        </p:par>
                      </p:childTnLst>
                    </p:cTn>
                  </p:par>
                </p:childTnLst>
              </p:cTn>
              <p:nextCondLst>
                <p:cond evt="onClick" delay="0">
                  <p:tgtEl>
                    <p:spTgt spid="1445"/>
                  </p:tgtEl>
                </p:cond>
              </p:nextCondLst>
            </p:seq>
            <p:seq concurrent="1" nextAc="seek">
              <p:cTn id="7493" restart="whenNotActive" fill="hold" evtFilter="cancelBubble" nodeType="interactiveSeq">
                <p:stCondLst>
                  <p:cond evt="onClick" delay="0">
                    <p:tgtEl>
                      <p:spTgt spid="1448"/>
                    </p:tgtEl>
                  </p:cond>
                </p:stCondLst>
                <p:endSync evt="end" delay="0">
                  <p:rtn val="all"/>
                </p:endSync>
                <p:childTnLst>
                  <p:par>
                    <p:cTn id="7494" fill="hold">
                      <p:stCondLst>
                        <p:cond delay="0"/>
                      </p:stCondLst>
                      <p:childTnLst>
                        <p:par>
                          <p:cTn id="7495" fill="hold">
                            <p:stCondLst>
                              <p:cond delay="0"/>
                            </p:stCondLst>
                            <p:childTnLst>
                              <p:par>
                                <p:cTn id="7496" presetID="1" presetClass="exit" presetSubtype="0" fill="hold" grpId="0" nodeType="clickEffect">
                                  <p:stCondLst>
                                    <p:cond delay="0"/>
                                  </p:stCondLst>
                                  <p:childTnLst>
                                    <p:set>
                                      <p:cBhvr>
                                        <p:cTn id="7497" dur="1" fill="hold">
                                          <p:stCondLst>
                                            <p:cond delay="0"/>
                                          </p:stCondLst>
                                        </p:cTn>
                                        <p:tgtEl>
                                          <p:spTgt spid="1448"/>
                                        </p:tgtEl>
                                        <p:attrNameLst>
                                          <p:attrName>style.visibility</p:attrName>
                                        </p:attrNameLst>
                                      </p:cBhvr>
                                      <p:to>
                                        <p:strVal val="hidden"/>
                                      </p:to>
                                    </p:set>
                                  </p:childTnLst>
                                </p:cTn>
                              </p:par>
                              <p:par>
                                <p:cTn id="7498" presetID="1" presetClass="entr" presetSubtype="0" fill="hold" grpId="0" nodeType="withEffect">
                                  <p:stCondLst>
                                    <p:cond delay="0"/>
                                  </p:stCondLst>
                                  <p:childTnLst>
                                    <p:set>
                                      <p:cBhvr>
                                        <p:cTn id="7499" dur="1" fill="hold">
                                          <p:stCondLst>
                                            <p:cond delay="0"/>
                                          </p:stCondLst>
                                        </p:cTn>
                                        <p:tgtEl>
                                          <p:spTgt spid="1447"/>
                                        </p:tgtEl>
                                        <p:attrNameLst>
                                          <p:attrName>style.visibility</p:attrName>
                                        </p:attrNameLst>
                                      </p:cBhvr>
                                      <p:to>
                                        <p:strVal val="visible"/>
                                      </p:to>
                                    </p:set>
                                  </p:childTnLst>
                                </p:cTn>
                              </p:par>
                            </p:childTnLst>
                          </p:cTn>
                        </p:par>
                      </p:childTnLst>
                    </p:cTn>
                  </p:par>
                </p:childTnLst>
              </p:cTn>
              <p:nextCondLst>
                <p:cond evt="onClick" delay="0">
                  <p:tgtEl>
                    <p:spTgt spid="1448"/>
                  </p:tgtEl>
                </p:cond>
              </p:nextCondLst>
            </p:seq>
            <p:seq concurrent="1" nextAc="seek">
              <p:cTn id="7500" restart="whenNotActive" fill="hold" evtFilter="cancelBubble" nodeType="interactiveSeq">
                <p:stCondLst>
                  <p:cond evt="onClick" delay="0">
                    <p:tgtEl>
                      <p:spTgt spid="1447"/>
                    </p:tgtEl>
                  </p:cond>
                </p:stCondLst>
                <p:endSync evt="end" delay="0">
                  <p:rtn val="all"/>
                </p:endSync>
                <p:childTnLst>
                  <p:par>
                    <p:cTn id="7501" fill="hold">
                      <p:stCondLst>
                        <p:cond delay="0"/>
                      </p:stCondLst>
                      <p:childTnLst>
                        <p:par>
                          <p:cTn id="7502" fill="hold">
                            <p:stCondLst>
                              <p:cond delay="0"/>
                            </p:stCondLst>
                            <p:childTnLst>
                              <p:par>
                                <p:cTn id="7503" presetID="1" presetClass="exit" presetSubtype="0" fill="hold" grpId="1" nodeType="clickEffect">
                                  <p:stCondLst>
                                    <p:cond delay="0"/>
                                  </p:stCondLst>
                                  <p:childTnLst>
                                    <p:set>
                                      <p:cBhvr>
                                        <p:cTn id="7504" dur="1" fill="hold">
                                          <p:stCondLst>
                                            <p:cond delay="0"/>
                                          </p:stCondLst>
                                        </p:cTn>
                                        <p:tgtEl>
                                          <p:spTgt spid="1447"/>
                                        </p:tgtEl>
                                        <p:attrNameLst>
                                          <p:attrName>style.visibility</p:attrName>
                                        </p:attrNameLst>
                                      </p:cBhvr>
                                      <p:to>
                                        <p:strVal val="hidden"/>
                                      </p:to>
                                    </p:set>
                                  </p:childTnLst>
                                </p:cTn>
                              </p:par>
                              <p:par>
                                <p:cTn id="7505" presetID="1" presetClass="entr" presetSubtype="0" fill="hold" grpId="1" nodeType="withEffect">
                                  <p:stCondLst>
                                    <p:cond delay="0"/>
                                  </p:stCondLst>
                                  <p:childTnLst>
                                    <p:set>
                                      <p:cBhvr>
                                        <p:cTn id="7506" dur="1" fill="hold">
                                          <p:stCondLst>
                                            <p:cond delay="0"/>
                                          </p:stCondLst>
                                        </p:cTn>
                                        <p:tgtEl>
                                          <p:spTgt spid="1448"/>
                                        </p:tgtEl>
                                        <p:attrNameLst>
                                          <p:attrName>style.visibility</p:attrName>
                                        </p:attrNameLst>
                                      </p:cBhvr>
                                      <p:to>
                                        <p:strVal val="visible"/>
                                      </p:to>
                                    </p:set>
                                  </p:childTnLst>
                                </p:cTn>
                              </p:par>
                            </p:childTnLst>
                          </p:cTn>
                        </p:par>
                      </p:childTnLst>
                    </p:cTn>
                  </p:par>
                </p:childTnLst>
              </p:cTn>
              <p:nextCondLst>
                <p:cond evt="onClick" delay="0">
                  <p:tgtEl>
                    <p:spTgt spid="1447"/>
                  </p:tgtEl>
                </p:cond>
              </p:nextCondLst>
            </p:seq>
            <p:seq concurrent="1" nextAc="seek">
              <p:cTn id="7507" restart="whenNotActive" fill="hold" evtFilter="cancelBubble" nodeType="interactiveSeq">
                <p:stCondLst>
                  <p:cond evt="onClick" delay="0">
                    <p:tgtEl>
                      <p:spTgt spid="1450"/>
                    </p:tgtEl>
                  </p:cond>
                </p:stCondLst>
                <p:endSync evt="end" delay="0">
                  <p:rtn val="all"/>
                </p:endSync>
                <p:childTnLst>
                  <p:par>
                    <p:cTn id="7508" fill="hold">
                      <p:stCondLst>
                        <p:cond delay="0"/>
                      </p:stCondLst>
                      <p:childTnLst>
                        <p:par>
                          <p:cTn id="7509" fill="hold">
                            <p:stCondLst>
                              <p:cond delay="0"/>
                            </p:stCondLst>
                            <p:childTnLst>
                              <p:par>
                                <p:cTn id="7510" presetID="1" presetClass="exit" presetSubtype="0" fill="hold" grpId="0" nodeType="clickEffect">
                                  <p:stCondLst>
                                    <p:cond delay="0"/>
                                  </p:stCondLst>
                                  <p:childTnLst>
                                    <p:set>
                                      <p:cBhvr>
                                        <p:cTn id="7511" dur="1" fill="hold">
                                          <p:stCondLst>
                                            <p:cond delay="0"/>
                                          </p:stCondLst>
                                        </p:cTn>
                                        <p:tgtEl>
                                          <p:spTgt spid="1450"/>
                                        </p:tgtEl>
                                        <p:attrNameLst>
                                          <p:attrName>style.visibility</p:attrName>
                                        </p:attrNameLst>
                                      </p:cBhvr>
                                      <p:to>
                                        <p:strVal val="hidden"/>
                                      </p:to>
                                    </p:set>
                                  </p:childTnLst>
                                </p:cTn>
                              </p:par>
                              <p:par>
                                <p:cTn id="7512" presetID="1" presetClass="entr" presetSubtype="0" fill="hold" grpId="0" nodeType="withEffect">
                                  <p:stCondLst>
                                    <p:cond delay="0"/>
                                  </p:stCondLst>
                                  <p:childTnLst>
                                    <p:set>
                                      <p:cBhvr>
                                        <p:cTn id="7513" dur="1" fill="hold">
                                          <p:stCondLst>
                                            <p:cond delay="0"/>
                                          </p:stCondLst>
                                        </p:cTn>
                                        <p:tgtEl>
                                          <p:spTgt spid="1449"/>
                                        </p:tgtEl>
                                        <p:attrNameLst>
                                          <p:attrName>style.visibility</p:attrName>
                                        </p:attrNameLst>
                                      </p:cBhvr>
                                      <p:to>
                                        <p:strVal val="visible"/>
                                      </p:to>
                                    </p:set>
                                  </p:childTnLst>
                                </p:cTn>
                              </p:par>
                            </p:childTnLst>
                          </p:cTn>
                        </p:par>
                      </p:childTnLst>
                    </p:cTn>
                  </p:par>
                </p:childTnLst>
              </p:cTn>
              <p:nextCondLst>
                <p:cond evt="onClick" delay="0">
                  <p:tgtEl>
                    <p:spTgt spid="1450"/>
                  </p:tgtEl>
                </p:cond>
              </p:nextCondLst>
            </p:seq>
            <p:seq concurrent="1" nextAc="seek">
              <p:cTn id="7514" restart="whenNotActive" fill="hold" evtFilter="cancelBubble" nodeType="interactiveSeq">
                <p:stCondLst>
                  <p:cond evt="onClick" delay="0">
                    <p:tgtEl>
                      <p:spTgt spid="1449"/>
                    </p:tgtEl>
                  </p:cond>
                </p:stCondLst>
                <p:endSync evt="end" delay="0">
                  <p:rtn val="all"/>
                </p:endSync>
                <p:childTnLst>
                  <p:par>
                    <p:cTn id="7515" fill="hold">
                      <p:stCondLst>
                        <p:cond delay="0"/>
                      </p:stCondLst>
                      <p:childTnLst>
                        <p:par>
                          <p:cTn id="7516" fill="hold">
                            <p:stCondLst>
                              <p:cond delay="0"/>
                            </p:stCondLst>
                            <p:childTnLst>
                              <p:par>
                                <p:cTn id="7517" presetID="1" presetClass="exit" presetSubtype="0" fill="hold" grpId="1" nodeType="clickEffect">
                                  <p:stCondLst>
                                    <p:cond delay="0"/>
                                  </p:stCondLst>
                                  <p:childTnLst>
                                    <p:set>
                                      <p:cBhvr>
                                        <p:cTn id="7518" dur="1" fill="hold">
                                          <p:stCondLst>
                                            <p:cond delay="0"/>
                                          </p:stCondLst>
                                        </p:cTn>
                                        <p:tgtEl>
                                          <p:spTgt spid="1449"/>
                                        </p:tgtEl>
                                        <p:attrNameLst>
                                          <p:attrName>style.visibility</p:attrName>
                                        </p:attrNameLst>
                                      </p:cBhvr>
                                      <p:to>
                                        <p:strVal val="hidden"/>
                                      </p:to>
                                    </p:set>
                                  </p:childTnLst>
                                </p:cTn>
                              </p:par>
                              <p:par>
                                <p:cTn id="7519" presetID="1" presetClass="entr" presetSubtype="0" fill="hold" grpId="1" nodeType="withEffect">
                                  <p:stCondLst>
                                    <p:cond delay="0"/>
                                  </p:stCondLst>
                                  <p:childTnLst>
                                    <p:set>
                                      <p:cBhvr>
                                        <p:cTn id="7520" dur="1" fill="hold">
                                          <p:stCondLst>
                                            <p:cond delay="0"/>
                                          </p:stCondLst>
                                        </p:cTn>
                                        <p:tgtEl>
                                          <p:spTgt spid="1450"/>
                                        </p:tgtEl>
                                        <p:attrNameLst>
                                          <p:attrName>style.visibility</p:attrName>
                                        </p:attrNameLst>
                                      </p:cBhvr>
                                      <p:to>
                                        <p:strVal val="visible"/>
                                      </p:to>
                                    </p:set>
                                  </p:childTnLst>
                                </p:cTn>
                              </p:par>
                            </p:childTnLst>
                          </p:cTn>
                        </p:par>
                      </p:childTnLst>
                    </p:cTn>
                  </p:par>
                </p:childTnLst>
              </p:cTn>
              <p:nextCondLst>
                <p:cond evt="onClick" delay="0">
                  <p:tgtEl>
                    <p:spTgt spid="1449"/>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12" grpId="0" animBg="1"/>
      <p:bldP spid="12" grpId="1" animBg="1"/>
      <p:bldP spid="13" grpId="0" animBg="1"/>
      <p:bldP spid="13" grpId="1" animBg="1"/>
      <p:bldP spid="14" grpId="0" animBg="1"/>
      <p:bldP spid="14" grpId="1" animBg="1"/>
      <p:bldP spid="15" grpId="0" animBg="1"/>
      <p:bldP spid="15" grpId="1" animBg="1"/>
      <p:bldP spid="21" grpId="0" animBg="1"/>
      <p:bldP spid="21" grpId="1" animBg="1"/>
      <p:bldP spid="22" grpId="0" animBg="1"/>
      <p:bldP spid="22" grpId="1" animBg="1"/>
      <p:bldP spid="23" grpId="0" animBg="1"/>
      <p:bldP spid="23" grpId="1" animBg="1"/>
      <p:bldP spid="24" grpId="0" animBg="1"/>
      <p:bldP spid="24" grpId="1" animBg="1"/>
      <p:bldP spid="30" grpId="0" animBg="1"/>
      <p:bldP spid="30" grpId="1" animBg="1"/>
      <p:bldP spid="31" grpId="0" animBg="1"/>
      <p:bldP spid="31" grpId="1" animBg="1"/>
      <p:bldP spid="32" grpId="0" animBg="1"/>
      <p:bldP spid="32" grpId="1" animBg="1"/>
      <p:bldP spid="33" grpId="0" animBg="1"/>
      <p:bldP spid="33" grpId="1" animBg="1"/>
      <p:bldP spid="95" grpId="0" animBg="1"/>
      <p:bldP spid="95" grpId="1" animBg="1"/>
      <p:bldP spid="96" grpId="0" animBg="1"/>
      <p:bldP spid="96" grpId="1" animBg="1"/>
      <p:bldP spid="97" grpId="0" animBg="1"/>
      <p:bldP spid="97" grpId="1" animBg="1"/>
      <p:bldP spid="98" grpId="0" animBg="1"/>
      <p:bldP spid="98" grpId="1" animBg="1"/>
      <p:bldP spid="104" grpId="0" animBg="1"/>
      <p:bldP spid="104" grpId="1" animBg="1"/>
      <p:bldP spid="105" grpId="0" animBg="1"/>
      <p:bldP spid="105" grpId="1" animBg="1"/>
      <p:bldP spid="106" grpId="0" animBg="1"/>
      <p:bldP spid="106" grpId="1" animBg="1"/>
      <p:bldP spid="107" grpId="0" animBg="1"/>
      <p:bldP spid="107" grpId="1" animBg="1"/>
      <p:bldP spid="112" grpId="0" animBg="1"/>
      <p:bldP spid="112" grpId="1" animBg="1"/>
      <p:bldP spid="113" grpId="0" animBg="1"/>
      <p:bldP spid="113" grpId="1" animBg="1"/>
      <p:bldP spid="114" grpId="0" animBg="1"/>
      <p:bldP spid="114" grpId="1" animBg="1"/>
      <p:bldP spid="115" grpId="0" animBg="1"/>
      <p:bldP spid="115" grpId="1" animBg="1"/>
      <p:bldP spid="120" grpId="0" animBg="1"/>
      <p:bldP spid="120" grpId="1" animBg="1"/>
      <p:bldP spid="121" grpId="0" animBg="1"/>
      <p:bldP spid="121" grpId="1" animBg="1"/>
      <p:bldP spid="122" grpId="0" animBg="1"/>
      <p:bldP spid="122" grpId="1" animBg="1"/>
      <p:bldP spid="123" grpId="0" animBg="1"/>
      <p:bldP spid="123" grpId="1" animBg="1"/>
      <p:bldP spid="138" grpId="0" animBg="1"/>
      <p:bldP spid="138" grpId="1" animBg="1"/>
      <p:bldP spid="139" grpId="0" animBg="1"/>
      <p:bldP spid="139" grpId="1" animBg="1"/>
      <p:bldP spid="140" grpId="0" animBg="1"/>
      <p:bldP spid="140" grpId="1" animBg="1"/>
      <p:bldP spid="141" grpId="0" animBg="1"/>
      <p:bldP spid="141" grpId="1" animBg="1"/>
      <p:bldP spid="148" grpId="0" animBg="1"/>
      <p:bldP spid="148" grpId="1" animBg="1"/>
      <p:bldP spid="149" grpId="0" animBg="1"/>
      <p:bldP spid="149" grpId="1" animBg="1"/>
      <p:bldP spid="150" grpId="0" animBg="1"/>
      <p:bldP spid="150" grpId="1" animBg="1"/>
      <p:bldP spid="151" grpId="0" animBg="1"/>
      <p:bldP spid="151" grpId="1" animBg="1"/>
      <p:bldP spid="156" grpId="0" animBg="1"/>
      <p:bldP spid="156" grpId="1" animBg="1"/>
      <p:bldP spid="157" grpId="0" animBg="1"/>
      <p:bldP spid="157" grpId="1" animBg="1"/>
      <p:bldP spid="158" grpId="0" animBg="1"/>
      <p:bldP spid="158" grpId="1" animBg="1"/>
      <p:bldP spid="159" grpId="0" animBg="1"/>
      <p:bldP spid="159" grpId="1" animBg="1"/>
      <p:bldP spid="164" grpId="0" animBg="1"/>
      <p:bldP spid="164" grpId="1" animBg="1"/>
      <p:bldP spid="165" grpId="0" animBg="1"/>
      <p:bldP spid="165" grpId="1" animBg="1"/>
      <p:bldP spid="166" grpId="0" animBg="1"/>
      <p:bldP spid="166" grpId="1" animBg="1"/>
      <p:bldP spid="167" grpId="0" animBg="1"/>
      <p:bldP spid="167" grpId="1" animBg="1"/>
      <p:bldP spid="172" grpId="0" animBg="1"/>
      <p:bldP spid="172" grpId="1" animBg="1"/>
      <p:bldP spid="173" grpId="0" animBg="1"/>
      <p:bldP spid="173" grpId="1" animBg="1"/>
      <p:bldP spid="174" grpId="0" animBg="1"/>
      <p:bldP spid="174" grpId="1" animBg="1"/>
      <p:bldP spid="175" grpId="0" animBg="1"/>
      <p:bldP spid="175" grpId="1" animBg="1"/>
      <p:bldP spid="180" grpId="0" animBg="1"/>
      <p:bldP spid="180" grpId="1" animBg="1"/>
      <p:bldP spid="181" grpId="0" animBg="1"/>
      <p:bldP spid="181" grpId="1" animBg="1"/>
      <p:bldP spid="182" grpId="0" animBg="1"/>
      <p:bldP spid="182" grpId="1" animBg="1"/>
      <p:bldP spid="183" grpId="0" animBg="1"/>
      <p:bldP spid="183" grpId="1" animBg="1"/>
      <p:bldP spid="188" grpId="0" animBg="1"/>
      <p:bldP spid="188" grpId="1" animBg="1"/>
      <p:bldP spid="189" grpId="0" animBg="1"/>
      <p:bldP spid="189" grpId="1" animBg="1"/>
      <p:bldP spid="190" grpId="0" animBg="1"/>
      <p:bldP spid="190" grpId="1" animBg="1"/>
      <p:bldP spid="191" grpId="0" animBg="1"/>
      <p:bldP spid="191" grpId="1" animBg="1"/>
      <p:bldP spid="196" grpId="0" animBg="1"/>
      <p:bldP spid="196" grpId="1" animBg="1"/>
      <p:bldP spid="197" grpId="0" animBg="1"/>
      <p:bldP spid="197" grpId="1" animBg="1"/>
      <p:bldP spid="198" grpId="0" animBg="1"/>
      <p:bldP spid="198" grpId="1" animBg="1"/>
      <p:bldP spid="199" grpId="0" animBg="1"/>
      <p:bldP spid="199" grpId="1" animBg="1"/>
      <p:bldP spid="225" grpId="0" animBg="1"/>
      <p:bldP spid="225" grpId="1" animBg="1"/>
      <p:bldP spid="226" grpId="0" animBg="1"/>
      <p:bldP spid="226" grpId="1" animBg="1"/>
      <p:bldP spid="227" grpId="0" animBg="1"/>
      <p:bldP spid="227" grpId="1" animBg="1"/>
      <p:bldP spid="228" grpId="0" animBg="1"/>
      <p:bldP spid="228" grpId="1" animBg="1"/>
      <p:bldP spid="233" grpId="0" animBg="1"/>
      <p:bldP spid="233" grpId="1" animBg="1"/>
      <p:bldP spid="234" grpId="0" animBg="1"/>
      <p:bldP spid="234" grpId="1" animBg="1"/>
      <p:bldP spid="235" grpId="0" animBg="1"/>
      <p:bldP spid="235" grpId="1" animBg="1"/>
      <p:bldP spid="236" grpId="0" animBg="1"/>
      <p:bldP spid="236" grpId="1" animBg="1"/>
      <p:bldP spid="241" grpId="0" animBg="1"/>
      <p:bldP spid="241" grpId="1" animBg="1"/>
      <p:bldP spid="242" grpId="0" animBg="1"/>
      <p:bldP spid="242" grpId="1" animBg="1"/>
      <p:bldP spid="243" grpId="0" animBg="1"/>
      <p:bldP spid="243" grpId="1" animBg="1"/>
      <p:bldP spid="244" grpId="0" animBg="1"/>
      <p:bldP spid="244" grpId="1" animBg="1"/>
      <p:bldP spid="249" grpId="0" animBg="1"/>
      <p:bldP spid="249" grpId="1" animBg="1"/>
      <p:bldP spid="250" grpId="0" animBg="1"/>
      <p:bldP spid="250" grpId="1" animBg="1"/>
      <p:bldP spid="251" grpId="0" animBg="1"/>
      <p:bldP spid="251" grpId="1" animBg="1"/>
      <p:bldP spid="252" grpId="0" animBg="1"/>
      <p:bldP spid="252" grpId="1" animBg="1"/>
      <p:bldP spid="257" grpId="0" animBg="1"/>
      <p:bldP spid="257" grpId="1" animBg="1"/>
      <p:bldP spid="258" grpId="0" animBg="1"/>
      <p:bldP spid="258" grpId="1" animBg="1"/>
      <p:bldP spid="259" grpId="0" animBg="1"/>
      <p:bldP spid="259" grpId="1" animBg="1"/>
      <p:bldP spid="260" grpId="0" animBg="1"/>
      <p:bldP spid="260" grpId="1" animBg="1"/>
      <p:bldP spid="265" grpId="0" animBg="1"/>
      <p:bldP spid="265" grpId="1" animBg="1"/>
      <p:bldP spid="266" grpId="0" animBg="1"/>
      <p:bldP spid="266" grpId="1" animBg="1"/>
      <p:bldP spid="267" grpId="0" animBg="1"/>
      <p:bldP spid="267" grpId="1" animBg="1"/>
      <p:bldP spid="268" grpId="0" animBg="1"/>
      <p:bldP spid="268" grpId="1" animBg="1"/>
      <p:bldP spid="273" grpId="0" animBg="1"/>
      <p:bldP spid="273" grpId="1" animBg="1"/>
      <p:bldP spid="274" grpId="0" animBg="1"/>
      <p:bldP spid="274" grpId="1" animBg="1"/>
      <p:bldP spid="275" grpId="0" animBg="1"/>
      <p:bldP spid="275" grpId="1" animBg="1"/>
      <p:bldP spid="276" grpId="0" animBg="1"/>
      <p:bldP spid="276" grpId="1" animBg="1"/>
      <p:bldP spid="281" grpId="0" animBg="1"/>
      <p:bldP spid="281" grpId="1" animBg="1"/>
      <p:bldP spid="282" grpId="0" animBg="1"/>
      <p:bldP spid="282" grpId="1" animBg="1"/>
      <p:bldP spid="283" grpId="0" animBg="1"/>
      <p:bldP spid="283" grpId="1" animBg="1"/>
      <p:bldP spid="284" grpId="0" animBg="1"/>
      <p:bldP spid="284" grpId="1" animBg="1"/>
      <p:bldP spid="920" grpId="0"/>
      <p:bldP spid="920" grpId="1"/>
      <p:bldP spid="921" grpId="0"/>
      <p:bldP spid="921" grpId="1"/>
      <p:bldP spid="922" grpId="0"/>
      <p:bldP spid="922" grpId="1"/>
      <p:bldP spid="923" grpId="0"/>
      <p:bldP spid="923" grpId="1"/>
      <p:bldP spid="924" grpId="0"/>
      <p:bldP spid="924" grpId="1"/>
      <p:bldP spid="925" grpId="0"/>
      <p:bldP spid="925" grpId="1"/>
      <p:bldP spid="926" grpId="0"/>
      <p:bldP spid="926" grpId="1"/>
      <p:bldP spid="927" grpId="0"/>
      <p:bldP spid="927" grpId="1"/>
      <p:bldP spid="928" grpId="0"/>
      <p:bldP spid="928" grpId="1"/>
      <p:bldP spid="929" grpId="0"/>
      <p:bldP spid="929" grpId="1"/>
      <p:bldP spid="931" grpId="0"/>
      <p:bldP spid="931" grpId="1"/>
      <p:bldP spid="932" grpId="0"/>
      <p:bldP spid="932" grpId="1"/>
      <p:bldP spid="933" grpId="0"/>
      <p:bldP spid="933" grpId="1"/>
      <p:bldP spid="934" grpId="0"/>
      <p:bldP spid="934" grpId="1"/>
      <p:bldP spid="935" grpId="0"/>
      <p:bldP spid="935" grpId="1"/>
      <p:bldP spid="936" grpId="0"/>
      <p:bldP spid="936" grpId="1"/>
      <p:bldP spid="937" grpId="0"/>
      <p:bldP spid="937" grpId="1"/>
      <p:bldP spid="938" grpId="0"/>
      <p:bldP spid="938" grpId="1"/>
      <p:bldP spid="939" grpId="0"/>
      <p:bldP spid="939" grpId="1"/>
      <p:bldP spid="940" grpId="0"/>
      <p:bldP spid="940" grpId="1"/>
      <p:bldP spid="941" grpId="0"/>
      <p:bldP spid="941" grpId="1"/>
      <p:bldP spid="942" grpId="0"/>
      <p:bldP spid="942" grpId="1"/>
      <p:bldP spid="943" grpId="0"/>
      <p:bldP spid="943" grpId="1"/>
      <p:bldP spid="944" grpId="0"/>
      <p:bldP spid="944" grpId="1"/>
      <p:bldP spid="945" grpId="0"/>
      <p:bldP spid="945" grpId="1"/>
      <p:bldP spid="946" grpId="0"/>
      <p:bldP spid="946" grpId="1"/>
      <p:bldP spid="947" grpId="0"/>
      <p:bldP spid="947" grpId="1"/>
      <p:bldP spid="948" grpId="0"/>
      <p:bldP spid="948" grpId="1"/>
      <p:bldP spid="949" grpId="0"/>
      <p:bldP spid="949" grpId="1"/>
      <p:bldP spid="950" grpId="0"/>
      <p:bldP spid="950" grpId="1"/>
      <p:bldP spid="951" grpId="0"/>
      <p:bldP spid="951" grpId="1"/>
      <p:bldP spid="952" grpId="0"/>
      <p:bldP spid="952" grpId="1"/>
      <p:bldP spid="953" grpId="0"/>
      <p:bldP spid="953" grpId="1"/>
      <p:bldP spid="954" grpId="0"/>
      <p:bldP spid="954" grpId="1"/>
      <p:bldP spid="955" grpId="0"/>
      <p:bldP spid="955" grpId="1"/>
      <p:bldP spid="956" grpId="0"/>
      <p:bldP spid="956" grpId="1"/>
      <p:bldP spid="957" grpId="0"/>
      <p:bldP spid="957" grpId="1"/>
      <p:bldP spid="958" grpId="0"/>
      <p:bldP spid="958" grpId="1"/>
      <p:bldP spid="959" grpId="0"/>
      <p:bldP spid="959" grpId="1"/>
      <p:bldP spid="960" grpId="0"/>
      <p:bldP spid="960" grpId="1"/>
      <p:bldP spid="962" grpId="0"/>
      <p:bldP spid="962" grpId="1"/>
      <p:bldP spid="963" grpId="0"/>
      <p:bldP spid="963" grpId="1"/>
      <p:bldP spid="964" grpId="0"/>
      <p:bldP spid="964" grpId="1"/>
      <p:bldP spid="965" grpId="0"/>
      <p:bldP spid="965" grpId="1"/>
      <p:bldP spid="966" grpId="0"/>
      <p:bldP spid="966" grpId="1"/>
      <p:bldP spid="967" grpId="0"/>
      <p:bldP spid="967" grpId="1"/>
      <p:bldP spid="968" grpId="0"/>
      <p:bldP spid="968" grpId="1"/>
      <p:bldP spid="969" grpId="0"/>
      <p:bldP spid="969" grpId="1"/>
      <p:bldP spid="970" grpId="0"/>
      <p:bldP spid="970" grpId="1"/>
      <p:bldP spid="971" grpId="0"/>
      <p:bldP spid="971" grpId="1"/>
      <p:bldP spid="973" grpId="0"/>
      <p:bldP spid="973" grpId="1"/>
      <p:bldP spid="974" grpId="0"/>
      <p:bldP spid="974" grpId="1"/>
      <p:bldP spid="975" grpId="0"/>
      <p:bldP spid="975" grpId="1"/>
      <p:bldP spid="976" grpId="0"/>
      <p:bldP spid="976" grpId="1"/>
      <p:bldP spid="977" grpId="0"/>
      <p:bldP spid="977" grpId="1"/>
      <p:bldP spid="978" grpId="0"/>
      <p:bldP spid="978" grpId="1"/>
      <p:bldP spid="979" grpId="0"/>
      <p:bldP spid="979" grpId="1"/>
      <p:bldP spid="980" grpId="0"/>
      <p:bldP spid="980" grpId="1"/>
      <p:bldP spid="981" grpId="0"/>
      <p:bldP spid="981" grpId="1"/>
      <p:bldP spid="982" grpId="0"/>
      <p:bldP spid="982" grpId="1"/>
      <p:bldP spid="983" grpId="0"/>
      <p:bldP spid="983" grpId="1"/>
      <p:bldP spid="984" grpId="0"/>
      <p:bldP spid="984" grpId="1"/>
      <p:bldP spid="985" grpId="0"/>
      <p:bldP spid="985" grpId="1"/>
      <p:bldP spid="986" grpId="0"/>
      <p:bldP spid="986" grpId="1"/>
      <p:bldP spid="987" grpId="0"/>
      <p:bldP spid="987" grpId="1"/>
      <p:bldP spid="988" grpId="0"/>
      <p:bldP spid="988" grpId="1"/>
      <p:bldP spid="989" grpId="0"/>
      <p:bldP spid="989" grpId="1"/>
      <p:bldP spid="990" grpId="0"/>
      <p:bldP spid="990" grpId="1"/>
      <p:bldP spid="991" grpId="0"/>
      <p:bldP spid="991" grpId="1"/>
      <p:bldP spid="992" grpId="0"/>
      <p:bldP spid="992" grpId="1"/>
      <p:bldP spid="993" grpId="0"/>
      <p:bldP spid="993" grpId="1"/>
      <p:bldP spid="994" grpId="0"/>
      <p:bldP spid="994" grpId="1"/>
      <p:bldP spid="995" grpId="0"/>
      <p:bldP spid="995" grpId="1"/>
      <p:bldP spid="996" grpId="0"/>
      <p:bldP spid="996" grpId="1"/>
      <p:bldP spid="997" grpId="0"/>
      <p:bldP spid="997" grpId="1"/>
      <p:bldP spid="998" grpId="0"/>
      <p:bldP spid="998" grpId="1"/>
      <p:bldP spid="999" grpId="0"/>
      <p:bldP spid="999" grpId="1"/>
      <p:bldP spid="1000" grpId="0"/>
      <p:bldP spid="1000" grpId="1"/>
      <p:bldP spid="1001" grpId="0"/>
      <p:bldP spid="1001" grpId="1"/>
      <p:bldP spid="1002" grpId="0"/>
      <p:bldP spid="1002" grpId="1"/>
      <p:bldP spid="1004" grpId="0"/>
      <p:bldP spid="1004" grpId="1"/>
      <p:bldP spid="1005" grpId="0"/>
      <p:bldP spid="1005" grpId="1"/>
      <p:bldP spid="1006" grpId="0"/>
      <p:bldP spid="1006" grpId="1"/>
      <p:bldP spid="1007" grpId="0"/>
      <p:bldP spid="1007" grpId="1"/>
      <p:bldP spid="1008" grpId="0"/>
      <p:bldP spid="1008" grpId="1"/>
      <p:bldP spid="1009" grpId="0"/>
      <p:bldP spid="1009" grpId="1"/>
      <p:bldP spid="1010" grpId="0"/>
      <p:bldP spid="1010" grpId="1"/>
      <p:bldP spid="1011" grpId="0"/>
      <p:bldP spid="1011" grpId="1"/>
      <p:bldP spid="1012" grpId="0"/>
      <p:bldP spid="1012" grpId="1"/>
      <p:bldP spid="1013" grpId="0"/>
      <p:bldP spid="1013" grpId="1"/>
      <p:bldP spid="1014" grpId="0"/>
      <p:bldP spid="1014" grpId="1"/>
      <p:bldP spid="1015" grpId="0"/>
      <p:bldP spid="1015" grpId="1"/>
      <p:bldP spid="1016" grpId="0"/>
      <p:bldP spid="1016" grpId="1"/>
      <p:bldP spid="1017" grpId="0"/>
      <p:bldP spid="1017" grpId="1"/>
      <p:bldP spid="1018" grpId="0"/>
      <p:bldP spid="1018" grpId="1"/>
      <p:bldP spid="1019" grpId="0"/>
      <p:bldP spid="1019" grpId="1"/>
      <p:bldP spid="1020" grpId="0"/>
      <p:bldP spid="1020" grpId="1"/>
      <p:bldP spid="1021" grpId="0"/>
      <p:bldP spid="1021" grpId="1"/>
      <p:bldP spid="1022" grpId="0"/>
      <p:bldP spid="1022" grpId="1"/>
      <p:bldP spid="1023" grpId="0"/>
      <p:bldP spid="1023" grpId="1"/>
      <p:bldP spid="1132" grpId="0"/>
      <p:bldP spid="1132" grpId="1"/>
      <p:bldP spid="1133" grpId="0"/>
      <p:bldP spid="1133" grpId="1"/>
      <p:bldP spid="1134" grpId="0"/>
      <p:bldP spid="1134" grpId="1"/>
      <p:bldP spid="1135" grpId="0"/>
      <p:bldP spid="1135" grpId="1"/>
      <p:bldP spid="1136" grpId="0"/>
      <p:bldP spid="1136" grpId="1"/>
      <p:bldP spid="1137" grpId="0"/>
      <p:bldP spid="1137" grpId="1"/>
      <p:bldP spid="1138" grpId="0"/>
      <p:bldP spid="1138" grpId="1"/>
      <p:bldP spid="1139" grpId="0"/>
      <p:bldP spid="1139" grpId="1"/>
      <p:bldP spid="1140" grpId="0"/>
      <p:bldP spid="1140" grpId="1"/>
      <p:bldP spid="1141" grpId="0"/>
      <p:bldP spid="1141" grpId="1"/>
      <p:bldP spid="1143" grpId="0"/>
      <p:bldP spid="1143" grpId="1"/>
      <p:bldP spid="1144" grpId="0"/>
      <p:bldP spid="1144" grpId="1"/>
      <p:bldP spid="1145" grpId="0"/>
      <p:bldP spid="1145" grpId="1"/>
      <p:bldP spid="1146" grpId="0"/>
      <p:bldP spid="1146" grpId="1"/>
      <p:bldP spid="1147" grpId="0"/>
      <p:bldP spid="1147" grpId="1"/>
      <p:bldP spid="1148" grpId="0"/>
      <p:bldP spid="1148" grpId="1"/>
      <p:bldP spid="1149" grpId="0"/>
      <p:bldP spid="1149" grpId="1"/>
      <p:bldP spid="1150" grpId="0"/>
      <p:bldP spid="1150" grpId="1"/>
      <p:bldP spid="1151" grpId="0"/>
      <p:bldP spid="1151" grpId="1"/>
      <p:bldP spid="1152" grpId="0"/>
      <p:bldP spid="1152" grpId="1"/>
      <p:bldP spid="1153" grpId="0"/>
      <p:bldP spid="1153" grpId="1"/>
      <p:bldP spid="1154" grpId="0"/>
      <p:bldP spid="1154" grpId="1"/>
      <p:bldP spid="1155" grpId="0"/>
      <p:bldP spid="1155" grpId="1"/>
      <p:bldP spid="1156" grpId="0"/>
      <p:bldP spid="1156" grpId="1"/>
      <p:bldP spid="1157" grpId="0"/>
      <p:bldP spid="1157" grpId="1"/>
      <p:bldP spid="1158" grpId="0"/>
      <p:bldP spid="1158" grpId="1"/>
      <p:bldP spid="1159" grpId="0"/>
      <p:bldP spid="1159" grpId="1"/>
      <p:bldP spid="1160" grpId="0"/>
      <p:bldP spid="1160" grpId="1"/>
      <p:bldP spid="1161" grpId="0"/>
      <p:bldP spid="1161" grpId="1"/>
      <p:bldP spid="1162" grpId="0"/>
      <p:bldP spid="1162" grpId="1"/>
      <p:bldP spid="1163" grpId="0"/>
      <p:bldP spid="1163" grpId="1"/>
      <p:bldP spid="1164" grpId="0"/>
      <p:bldP spid="1164" grpId="1"/>
      <p:bldP spid="1165" grpId="0"/>
      <p:bldP spid="1165" grpId="1"/>
      <p:bldP spid="1166" grpId="0"/>
      <p:bldP spid="1166" grpId="1"/>
      <p:bldP spid="1167" grpId="0"/>
      <p:bldP spid="1167" grpId="1"/>
      <p:bldP spid="1168" grpId="0"/>
      <p:bldP spid="1168" grpId="1"/>
      <p:bldP spid="1169" grpId="0"/>
      <p:bldP spid="1169" grpId="1"/>
      <p:bldP spid="1170" grpId="0"/>
      <p:bldP spid="1170" grpId="1"/>
      <p:bldP spid="1171" grpId="0"/>
      <p:bldP spid="1171" grpId="1"/>
      <p:bldP spid="1172" grpId="0"/>
      <p:bldP spid="1172" grpId="1"/>
      <p:bldP spid="1174" grpId="0"/>
      <p:bldP spid="1174" grpId="1"/>
      <p:bldP spid="1175" grpId="0"/>
      <p:bldP spid="1175" grpId="1"/>
      <p:bldP spid="1176" grpId="0"/>
      <p:bldP spid="1176" grpId="1"/>
      <p:bldP spid="1177" grpId="0"/>
      <p:bldP spid="1177" grpId="1"/>
      <p:bldP spid="1178" grpId="0"/>
      <p:bldP spid="1178" grpId="1"/>
      <p:bldP spid="1179" grpId="0"/>
      <p:bldP spid="1179" grpId="1"/>
      <p:bldP spid="1180" grpId="0"/>
      <p:bldP spid="1180" grpId="1"/>
      <p:bldP spid="1181" grpId="0"/>
      <p:bldP spid="1181" grpId="1"/>
      <p:bldP spid="1182" grpId="0"/>
      <p:bldP spid="1182" grpId="1"/>
      <p:bldP spid="1183" grpId="0"/>
      <p:bldP spid="1183" grpId="1"/>
      <p:bldP spid="1185" grpId="0"/>
      <p:bldP spid="1185" grpId="1"/>
      <p:bldP spid="1186" grpId="0"/>
      <p:bldP spid="1186" grpId="1"/>
      <p:bldP spid="1187" grpId="0"/>
      <p:bldP spid="1187" grpId="1"/>
      <p:bldP spid="1188" grpId="0"/>
      <p:bldP spid="1188" grpId="1"/>
      <p:bldP spid="1189" grpId="0"/>
      <p:bldP spid="1189" grpId="1"/>
      <p:bldP spid="1190" grpId="0"/>
      <p:bldP spid="1190" grpId="1"/>
      <p:bldP spid="1191" grpId="0"/>
      <p:bldP spid="1191" grpId="1"/>
      <p:bldP spid="1192" grpId="0"/>
      <p:bldP spid="1192" grpId="1"/>
      <p:bldP spid="1193" grpId="0"/>
      <p:bldP spid="1193" grpId="1"/>
      <p:bldP spid="1194" grpId="0"/>
      <p:bldP spid="1194" grpId="1"/>
      <p:bldP spid="1195" grpId="0"/>
      <p:bldP spid="1195" grpId="1"/>
      <p:bldP spid="1196" grpId="0"/>
      <p:bldP spid="1196" grpId="1"/>
      <p:bldP spid="1197" grpId="0"/>
      <p:bldP spid="1197" grpId="1"/>
      <p:bldP spid="1198" grpId="0"/>
      <p:bldP spid="1198" grpId="1"/>
      <p:bldP spid="1199" grpId="0"/>
      <p:bldP spid="1199" grpId="1"/>
      <p:bldP spid="1200" grpId="0"/>
      <p:bldP spid="1200" grpId="1"/>
      <p:bldP spid="1201" grpId="0"/>
      <p:bldP spid="1201" grpId="1"/>
      <p:bldP spid="1202" grpId="0"/>
      <p:bldP spid="1202" grpId="1"/>
      <p:bldP spid="1203" grpId="0"/>
      <p:bldP spid="1203" grpId="1"/>
      <p:bldP spid="1204" grpId="0"/>
      <p:bldP spid="1204" grpId="1"/>
      <p:bldP spid="1205" grpId="0"/>
      <p:bldP spid="1205" grpId="1"/>
      <p:bldP spid="1206" grpId="0"/>
      <p:bldP spid="1206" grpId="1"/>
      <p:bldP spid="1207" grpId="0"/>
      <p:bldP spid="1207" grpId="1"/>
      <p:bldP spid="1208" grpId="0"/>
      <p:bldP spid="1208" grpId="1"/>
      <p:bldP spid="1209" grpId="0"/>
      <p:bldP spid="1209" grpId="1"/>
      <p:bldP spid="1210" grpId="0"/>
      <p:bldP spid="1210" grpId="1"/>
      <p:bldP spid="1211" grpId="0"/>
      <p:bldP spid="1211" grpId="1"/>
      <p:bldP spid="1212" grpId="0"/>
      <p:bldP spid="1212" grpId="1"/>
      <p:bldP spid="1213" grpId="0"/>
      <p:bldP spid="1213" grpId="1"/>
      <p:bldP spid="1214" grpId="0"/>
      <p:bldP spid="1214" grpId="1"/>
      <p:bldP spid="1216" grpId="0"/>
      <p:bldP spid="1216" grpId="1"/>
      <p:bldP spid="1217" grpId="0"/>
      <p:bldP spid="1217" grpId="1"/>
      <p:bldP spid="1218" grpId="0"/>
      <p:bldP spid="1218" grpId="1"/>
      <p:bldP spid="1219" grpId="0"/>
      <p:bldP spid="1219" grpId="1"/>
      <p:bldP spid="1220" grpId="0"/>
      <p:bldP spid="1220" grpId="1"/>
      <p:bldP spid="1221" grpId="0"/>
      <p:bldP spid="1221" grpId="1"/>
      <p:bldP spid="1222" grpId="0"/>
      <p:bldP spid="1222" grpId="1"/>
      <p:bldP spid="1223" grpId="0"/>
      <p:bldP spid="1223" grpId="1"/>
      <p:bldP spid="1224" grpId="0"/>
      <p:bldP spid="1224" grpId="1"/>
      <p:bldP spid="1225" grpId="0"/>
      <p:bldP spid="1225" grpId="1"/>
      <p:bldP spid="1226" grpId="0"/>
      <p:bldP spid="1226" grpId="1"/>
      <p:bldP spid="1227" grpId="0"/>
      <p:bldP spid="1227" grpId="1"/>
      <p:bldP spid="1228" grpId="0"/>
      <p:bldP spid="1228" grpId="1"/>
      <p:bldP spid="1229" grpId="0"/>
      <p:bldP spid="1229" grpId="1"/>
      <p:bldP spid="1230" grpId="0"/>
      <p:bldP spid="1230" grpId="1"/>
      <p:bldP spid="1231" grpId="0"/>
      <p:bldP spid="1231" grpId="1"/>
      <p:bldP spid="1232" grpId="0"/>
      <p:bldP spid="1232" grpId="1"/>
      <p:bldP spid="1233" grpId="0"/>
      <p:bldP spid="1233" grpId="1"/>
      <p:bldP spid="1234" grpId="0"/>
      <p:bldP spid="1234" grpId="1"/>
      <p:bldP spid="1235" grpId="0"/>
      <p:bldP spid="1235" grpId="1"/>
      <p:bldP spid="1239" grpId="0" animBg="1"/>
      <p:bldP spid="1239" grpId="1" animBg="1"/>
      <p:bldP spid="1240" grpId="0" animBg="1"/>
      <p:bldP spid="1240" grpId="1" animBg="1"/>
      <p:bldP spid="1241" grpId="0" animBg="1"/>
      <p:bldP spid="1241" grpId="1" animBg="1"/>
      <p:bldP spid="1242" grpId="0" animBg="1"/>
      <p:bldP spid="1242" grpId="1" animBg="1"/>
      <p:bldP spid="1244" grpId="0" animBg="1"/>
      <p:bldP spid="1244" grpId="1" animBg="1"/>
      <p:bldP spid="1245" grpId="0" animBg="1"/>
      <p:bldP spid="1245" grpId="1" animBg="1"/>
      <p:bldP spid="1246" grpId="0" animBg="1"/>
      <p:bldP spid="1246" grpId="1" animBg="1"/>
      <p:bldP spid="1247" grpId="0" animBg="1"/>
      <p:bldP spid="1247" grpId="1" animBg="1"/>
      <p:bldP spid="1249" grpId="0" animBg="1"/>
      <p:bldP spid="1249" grpId="1" animBg="1"/>
      <p:bldP spid="1250" grpId="0" animBg="1"/>
      <p:bldP spid="1250" grpId="1" animBg="1"/>
      <p:bldP spid="1251" grpId="0" animBg="1"/>
      <p:bldP spid="1251" grpId="1" animBg="1"/>
      <p:bldP spid="1252" grpId="0" animBg="1"/>
      <p:bldP spid="1252" grpId="1" animBg="1"/>
      <p:bldP spid="1254" grpId="0" animBg="1"/>
      <p:bldP spid="1254" grpId="1" animBg="1"/>
      <p:bldP spid="1255" grpId="0" animBg="1"/>
      <p:bldP spid="1255" grpId="1" animBg="1"/>
      <p:bldP spid="1256" grpId="0" animBg="1"/>
      <p:bldP spid="1256" grpId="1" animBg="1"/>
      <p:bldP spid="1257" grpId="0" animBg="1"/>
      <p:bldP spid="1257" grpId="1" animBg="1"/>
      <p:bldP spid="1259" grpId="0" animBg="1"/>
      <p:bldP spid="1259" grpId="1" animBg="1"/>
      <p:bldP spid="1260" grpId="0" animBg="1"/>
      <p:bldP spid="1260" grpId="1" animBg="1"/>
      <p:bldP spid="1261" grpId="0" animBg="1"/>
      <p:bldP spid="1261" grpId="1" animBg="1"/>
      <p:bldP spid="1262" grpId="0" animBg="1"/>
      <p:bldP spid="1262" grpId="1" animBg="1"/>
      <p:bldP spid="1264" grpId="0" animBg="1"/>
      <p:bldP spid="1264" grpId="1" animBg="1"/>
      <p:bldP spid="1265" grpId="0" animBg="1"/>
      <p:bldP spid="1265" grpId="1" animBg="1"/>
      <p:bldP spid="1266" grpId="0" animBg="1"/>
      <p:bldP spid="1266" grpId="1" animBg="1"/>
      <p:bldP spid="1267" grpId="0" animBg="1"/>
      <p:bldP spid="1267" grpId="1" animBg="1"/>
      <p:bldP spid="1269" grpId="0" animBg="1"/>
      <p:bldP spid="1269" grpId="1" animBg="1"/>
      <p:bldP spid="1270" grpId="0" animBg="1"/>
      <p:bldP spid="1270" grpId="1" animBg="1"/>
      <p:bldP spid="1271" grpId="0" animBg="1"/>
      <p:bldP spid="1271" grpId="1" animBg="1"/>
      <p:bldP spid="1272" grpId="0" animBg="1"/>
      <p:bldP spid="1272" grpId="1" animBg="1"/>
      <p:bldP spid="1274" grpId="0" animBg="1"/>
      <p:bldP spid="1274" grpId="1" animBg="1"/>
      <p:bldP spid="1275" grpId="0" animBg="1"/>
      <p:bldP spid="1275" grpId="1" animBg="1"/>
      <p:bldP spid="1276" grpId="0" animBg="1"/>
      <p:bldP spid="1276" grpId="1" animBg="1"/>
      <p:bldP spid="1277" grpId="0" animBg="1"/>
      <p:bldP spid="1277" grpId="1" animBg="1"/>
      <p:bldP spid="1279" grpId="0" animBg="1"/>
      <p:bldP spid="1279" grpId="1" animBg="1"/>
      <p:bldP spid="1280" grpId="0" animBg="1"/>
      <p:bldP spid="1280" grpId="1" animBg="1"/>
      <p:bldP spid="1281" grpId="0" animBg="1"/>
      <p:bldP spid="1281" grpId="1" animBg="1"/>
      <p:bldP spid="1282" grpId="0" animBg="1"/>
      <p:bldP spid="1282" grpId="1" animBg="1"/>
      <p:bldP spid="1284" grpId="0" animBg="1"/>
      <p:bldP spid="1284" grpId="1" animBg="1"/>
      <p:bldP spid="1285" grpId="0" animBg="1"/>
      <p:bldP spid="1285" grpId="1" animBg="1"/>
      <p:bldP spid="1286" grpId="0" animBg="1"/>
      <p:bldP spid="1286" grpId="1" animBg="1"/>
      <p:bldP spid="1287" grpId="0" animBg="1"/>
      <p:bldP spid="1287" grpId="1" animBg="1"/>
      <p:bldP spid="1289" grpId="0" animBg="1"/>
      <p:bldP spid="1289" grpId="1" animBg="1"/>
      <p:bldP spid="1290" grpId="0" animBg="1"/>
      <p:bldP spid="1290" grpId="1" animBg="1"/>
      <p:bldP spid="1291" grpId="0" animBg="1"/>
      <p:bldP spid="1291" grpId="1" animBg="1"/>
      <p:bldP spid="1292" grpId="0" animBg="1"/>
      <p:bldP spid="1292" grpId="1" animBg="1"/>
      <p:bldP spid="1294" grpId="0" animBg="1"/>
      <p:bldP spid="1294" grpId="1" animBg="1"/>
      <p:bldP spid="1295" grpId="0" animBg="1"/>
      <p:bldP spid="1295" grpId="1" animBg="1"/>
      <p:bldP spid="1296" grpId="0" animBg="1"/>
      <p:bldP spid="1296" grpId="1" animBg="1"/>
      <p:bldP spid="1297" grpId="0" animBg="1"/>
      <p:bldP spid="1297" grpId="1" animBg="1"/>
      <p:bldP spid="1299" grpId="0" animBg="1"/>
      <p:bldP spid="1299" grpId="1" animBg="1"/>
      <p:bldP spid="1300" grpId="0" animBg="1"/>
      <p:bldP spid="1300" grpId="1" animBg="1"/>
      <p:bldP spid="1301" grpId="0" animBg="1"/>
      <p:bldP spid="1301" grpId="1" animBg="1"/>
      <p:bldP spid="1302" grpId="0" animBg="1"/>
      <p:bldP spid="1302" grpId="1" animBg="1"/>
      <p:bldP spid="1304" grpId="0" animBg="1"/>
      <p:bldP spid="1304" grpId="1" animBg="1"/>
      <p:bldP spid="1305" grpId="0" animBg="1"/>
      <p:bldP spid="1305" grpId="1" animBg="1"/>
      <p:bldP spid="1306" grpId="0" animBg="1"/>
      <p:bldP spid="1306" grpId="1" animBg="1"/>
      <p:bldP spid="1307" grpId="0" animBg="1"/>
      <p:bldP spid="1307" grpId="1" animBg="1"/>
      <p:bldP spid="1309" grpId="0" animBg="1"/>
      <p:bldP spid="1309" grpId="1" animBg="1"/>
      <p:bldP spid="1310" grpId="0" animBg="1"/>
      <p:bldP spid="1310" grpId="1" animBg="1"/>
      <p:bldP spid="1311" grpId="0" animBg="1"/>
      <p:bldP spid="1311" grpId="1" animBg="1"/>
      <p:bldP spid="1312" grpId="0" animBg="1"/>
      <p:bldP spid="1312" grpId="1" animBg="1"/>
      <p:bldP spid="1314" grpId="0" animBg="1"/>
      <p:bldP spid="1314" grpId="1" animBg="1"/>
      <p:bldP spid="1315" grpId="0" animBg="1"/>
      <p:bldP spid="1315" grpId="1" animBg="1"/>
      <p:bldP spid="1316" grpId="0" animBg="1"/>
      <p:bldP spid="1316" grpId="1" animBg="1"/>
      <p:bldP spid="1317" grpId="0" animBg="1"/>
      <p:bldP spid="1317" grpId="1" animBg="1"/>
      <p:bldP spid="1319" grpId="0" animBg="1"/>
      <p:bldP spid="1319" grpId="1" animBg="1"/>
      <p:bldP spid="1320" grpId="0" animBg="1"/>
      <p:bldP spid="1320" grpId="1" animBg="1"/>
      <p:bldP spid="1321" grpId="0" animBg="1"/>
      <p:bldP spid="1321" grpId="1" animBg="1"/>
      <p:bldP spid="1322" grpId="0" animBg="1"/>
      <p:bldP spid="1322" grpId="1" animBg="1"/>
      <p:bldP spid="1324" grpId="0" animBg="1"/>
      <p:bldP spid="1324" grpId="1" animBg="1"/>
      <p:bldP spid="1325" grpId="0" animBg="1"/>
      <p:bldP spid="1325" grpId="1" animBg="1"/>
      <p:bldP spid="1326" grpId="0" animBg="1"/>
      <p:bldP spid="1326" grpId="1" animBg="1"/>
      <p:bldP spid="1327" grpId="0" animBg="1"/>
      <p:bldP spid="1327" grpId="1" animBg="1"/>
      <p:bldP spid="1329" grpId="0" animBg="1"/>
      <p:bldP spid="1329" grpId="1" animBg="1"/>
      <p:bldP spid="1330" grpId="0" animBg="1"/>
      <p:bldP spid="1330" grpId="1" animBg="1"/>
      <p:bldP spid="1331" grpId="0" animBg="1"/>
      <p:bldP spid="1331" grpId="1" animBg="1"/>
      <p:bldP spid="1332" grpId="0" animBg="1"/>
      <p:bldP spid="1332" grpId="1" animBg="1"/>
      <p:bldP spid="1334" grpId="0" animBg="1"/>
      <p:bldP spid="1334" grpId="1" animBg="1"/>
      <p:bldP spid="1335" grpId="0" animBg="1"/>
      <p:bldP spid="1335" grpId="1" animBg="1"/>
      <p:bldP spid="1336" grpId="0" animBg="1"/>
      <p:bldP spid="1336" grpId="1" animBg="1"/>
      <p:bldP spid="1337" grpId="0" animBg="1"/>
      <p:bldP spid="1337" grpId="1" animBg="1"/>
      <p:bldP spid="1339" grpId="0" animBg="1"/>
      <p:bldP spid="1339" grpId="1" animBg="1"/>
      <p:bldP spid="1340" grpId="0" animBg="1"/>
      <p:bldP spid="1340" grpId="1" animBg="1"/>
      <p:bldP spid="1341" grpId="0" animBg="1"/>
      <p:bldP spid="1341" grpId="1" animBg="1"/>
      <p:bldP spid="1342" grpId="0" animBg="1"/>
      <p:bldP spid="1342" grpId="1" animBg="1"/>
      <p:bldP spid="1344" grpId="0" animBg="1"/>
      <p:bldP spid="1344" grpId="1" animBg="1"/>
      <p:bldP spid="1345" grpId="0" animBg="1"/>
      <p:bldP spid="1345" grpId="1" animBg="1"/>
      <p:bldP spid="1346" grpId="0" animBg="1"/>
      <p:bldP spid="1346" grpId="1" animBg="1"/>
      <p:bldP spid="1347" grpId="0" animBg="1"/>
      <p:bldP spid="1347" grpId="1" animBg="1"/>
      <p:bldP spid="1349" grpId="0" animBg="1"/>
      <p:bldP spid="1349" grpId="1" animBg="1"/>
      <p:bldP spid="1350" grpId="0" animBg="1"/>
      <p:bldP spid="1350" grpId="1" animBg="1"/>
      <p:bldP spid="1351" grpId="0" animBg="1"/>
      <p:bldP spid="1351" grpId="1" animBg="1"/>
      <p:bldP spid="1352" grpId="0" animBg="1"/>
      <p:bldP spid="1352" grpId="1" animBg="1"/>
      <p:bldP spid="1354" grpId="0" animBg="1"/>
      <p:bldP spid="1354" grpId="1" animBg="1"/>
      <p:bldP spid="1355" grpId="0" animBg="1"/>
      <p:bldP spid="1355" grpId="1" animBg="1"/>
      <p:bldP spid="1356" grpId="0" animBg="1"/>
      <p:bldP spid="1356" grpId="1" animBg="1"/>
      <p:bldP spid="1357" grpId="0" animBg="1"/>
      <p:bldP spid="1357" grpId="1" animBg="1"/>
      <p:bldP spid="814" grpId="0"/>
      <p:bldP spid="814" grpId="1"/>
      <p:bldP spid="815" grpId="0"/>
      <p:bldP spid="815" grpId="1"/>
      <p:bldP spid="816" grpId="0"/>
      <p:bldP spid="816" grpId="1"/>
      <p:bldP spid="817" grpId="0"/>
      <p:bldP spid="817" grpId="1"/>
      <p:bldP spid="818" grpId="0"/>
      <p:bldP spid="818" grpId="1"/>
      <p:bldP spid="819" grpId="0"/>
      <p:bldP spid="819" grpId="1"/>
      <p:bldP spid="820" grpId="0"/>
      <p:bldP spid="820" grpId="1"/>
      <p:bldP spid="821" grpId="0"/>
      <p:bldP spid="821" grpId="1"/>
      <p:bldP spid="822" grpId="0"/>
      <p:bldP spid="822" grpId="1"/>
      <p:bldP spid="823" grpId="0"/>
      <p:bldP spid="823" grpId="1"/>
      <p:bldP spid="825" grpId="0"/>
      <p:bldP spid="825" grpId="1"/>
      <p:bldP spid="826" grpId="0"/>
      <p:bldP spid="826" grpId="1"/>
      <p:bldP spid="827" grpId="0"/>
      <p:bldP spid="827" grpId="1"/>
      <p:bldP spid="828" grpId="0"/>
      <p:bldP spid="828" grpId="1"/>
      <p:bldP spid="829" grpId="0"/>
      <p:bldP spid="829" grpId="1"/>
      <p:bldP spid="830" grpId="0"/>
      <p:bldP spid="830" grpId="1"/>
      <p:bldP spid="831" grpId="0"/>
      <p:bldP spid="831" grpId="1"/>
      <p:bldP spid="832" grpId="0"/>
      <p:bldP spid="832" grpId="1"/>
      <p:bldP spid="833" grpId="0"/>
      <p:bldP spid="833" grpId="1"/>
      <p:bldP spid="834" grpId="0"/>
      <p:bldP spid="834" grpId="1"/>
      <p:bldP spid="835" grpId="0"/>
      <p:bldP spid="835" grpId="1"/>
      <p:bldP spid="836" grpId="0"/>
      <p:bldP spid="836" grpId="1"/>
      <p:bldP spid="837" grpId="0"/>
      <p:bldP spid="837" grpId="1"/>
      <p:bldP spid="838" grpId="0"/>
      <p:bldP spid="838" grpId="1"/>
      <p:bldP spid="839" grpId="0"/>
      <p:bldP spid="839" grpId="1"/>
      <p:bldP spid="840" grpId="0"/>
      <p:bldP spid="840" grpId="1"/>
      <p:bldP spid="841" grpId="0"/>
      <p:bldP spid="841" grpId="1"/>
      <p:bldP spid="842" grpId="0"/>
      <p:bldP spid="842" grpId="1"/>
      <p:bldP spid="843" grpId="0"/>
      <p:bldP spid="843" grpId="1"/>
      <p:bldP spid="844" grpId="0"/>
      <p:bldP spid="844" grpId="1"/>
      <p:bldP spid="845" grpId="0"/>
      <p:bldP spid="845" grpId="1"/>
      <p:bldP spid="846" grpId="0"/>
      <p:bldP spid="846" grpId="1"/>
      <p:bldP spid="847" grpId="0"/>
      <p:bldP spid="847" grpId="1"/>
      <p:bldP spid="848" grpId="0"/>
      <p:bldP spid="848" grpId="1"/>
      <p:bldP spid="849" grpId="0"/>
      <p:bldP spid="849" grpId="1"/>
      <p:bldP spid="850" grpId="0"/>
      <p:bldP spid="850" grpId="1"/>
      <p:bldP spid="851" grpId="0"/>
      <p:bldP spid="851" grpId="1"/>
      <p:bldP spid="852" grpId="0"/>
      <p:bldP spid="852" grpId="1"/>
      <p:bldP spid="853" grpId="0"/>
      <p:bldP spid="853" grpId="1"/>
      <p:bldP spid="854" grpId="0"/>
      <p:bldP spid="854" grpId="1"/>
      <p:bldP spid="856" grpId="0"/>
      <p:bldP spid="856" grpId="1"/>
      <p:bldP spid="857" grpId="0"/>
      <p:bldP spid="857" grpId="1"/>
      <p:bldP spid="858" grpId="0"/>
      <p:bldP spid="858" grpId="1"/>
      <p:bldP spid="859" grpId="0"/>
      <p:bldP spid="859" grpId="1"/>
      <p:bldP spid="860" grpId="0"/>
      <p:bldP spid="860" grpId="1"/>
      <p:bldP spid="861" grpId="0"/>
      <p:bldP spid="861" grpId="1"/>
      <p:bldP spid="862" grpId="0"/>
      <p:bldP spid="862" grpId="1"/>
      <p:bldP spid="863" grpId="0"/>
      <p:bldP spid="863" grpId="1"/>
      <p:bldP spid="864" grpId="0"/>
      <p:bldP spid="864" grpId="1"/>
      <p:bldP spid="865" grpId="0"/>
      <p:bldP spid="865" grpId="1"/>
      <p:bldP spid="867" grpId="0"/>
      <p:bldP spid="867" grpId="1"/>
      <p:bldP spid="868" grpId="0"/>
      <p:bldP spid="868" grpId="1"/>
      <p:bldP spid="869" grpId="0"/>
      <p:bldP spid="869" grpId="1"/>
      <p:bldP spid="870" grpId="0"/>
      <p:bldP spid="870" grpId="1"/>
      <p:bldP spid="871" grpId="0"/>
      <p:bldP spid="871" grpId="1"/>
      <p:bldP spid="872" grpId="0"/>
      <p:bldP spid="872" grpId="1"/>
      <p:bldP spid="873" grpId="0"/>
      <p:bldP spid="873" grpId="1"/>
      <p:bldP spid="874" grpId="0"/>
      <p:bldP spid="874" grpId="1"/>
      <p:bldP spid="875" grpId="0"/>
      <p:bldP spid="875" grpId="1"/>
      <p:bldP spid="876" grpId="0"/>
      <p:bldP spid="876" grpId="1"/>
      <p:bldP spid="877" grpId="0"/>
      <p:bldP spid="877" grpId="1"/>
      <p:bldP spid="878" grpId="0"/>
      <p:bldP spid="878" grpId="1"/>
      <p:bldP spid="879" grpId="0"/>
      <p:bldP spid="879" grpId="1"/>
      <p:bldP spid="880" grpId="0"/>
      <p:bldP spid="880" grpId="1"/>
      <p:bldP spid="881" grpId="0"/>
      <p:bldP spid="881" grpId="1"/>
      <p:bldP spid="882" grpId="0"/>
      <p:bldP spid="882" grpId="1"/>
      <p:bldP spid="883" grpId="0"/>
      <p:bldP spid="883" grpId="1"/>
      <p:bldP spid="884" grpId="0"/>
      <p:bldP spid="884" grpId="1"/>
      <p:bldP spid="885" grpId="0"/>
      <p:bldP spid="885" grpId="1"/>
      <p:bldP spid="886" grpId="0"/>
      <p:bldP spid="886" grpId="1"/>
      <p:bldP spid="887" grpId="0"/>
      <p:bldP spid="887" grpId="1"/>
      <p:bldP spid="888" grpId="0"/>
      <p:bldP spid="888" grpId="1"/>
      <p:bldP spid="889" grpId="0"/>
      <p:bldP spid="889" grpId="1"/>
      <p:bldP spid="890" grpId="0"/>
      <p:bldP spid="890" grpId="1"/>
      <p:bldP spid="891" grpId="0"/>
      <p:bldP spid="891" grpId="1"/>
      <p:bldP spid="892" grpId="0"/>
      <p:bldP spid="892" grpId="1"/>
      <p:bldP spid="893" grpId="0"/>
      <p:bldP spid="893" grpId="1"/>
      <p:bldP spid="894" grpId="0"/>
      <p:bldP spid="894" grpId="1"/>
      <p:bldP spid="895" grpId="0"/>
      <p:bldP spid="895" grpId="1"/>
      <p:bldP spid="896" grpId="0"/>
      <p:bldP spid="896" grpId="1"/>
      <p:bldP spid="898" grpId="0"/>
      <p:bldP spid="898" grpId="1"/>
      <p:bldP spid="899" grpId="0"/>
      <p:bldP spid="899" grpId="1"/>
      <p:bldP spid="900" grpId="0"/>
      <p:bldP spid="900" grpId="1"/>
      <p:bldP spid="901" grpId="0"/>
      <p:bldP spid="901" grpId="1"/>
      <p:bldP spid="902" grpId="0"/>
      <p:bldP spid="902" grpId="1"/>
      <p:bldP spid="903" grpId="0"/>
      <p:bldP spid="903" grpId="1"/>
      <p:bldP spid="904" grpId="0"/>
      <p:bldP spid="904" grpId="1"/>
      <p:bldP spid="905" grpId="0"/>
      <p:bldP spid="905" grpId="1"/>
      <p:bldP spid="906" grpId="0"/>
      <p:bldP spid="906" grpId="1"/>
      <p:bldP spid="907" grpId="0"/>
      <p:bldP spid="907" grpId="1"/>
      <p:bldP spid="908" grpId="0"/>
      <p:bldP spid="908" grpId="1"/>
      <p:bldP spid="909" grpId="0"/>
      <p:bldP spid="909" grpId="1"/>
      <p:bldP spid="910" grpId="0"/>
      <p:bldP spid="910" grpId="1"/>
      <p:bldP spid="911" grpId="0"/>
      <p:bldP spid="911" grpId="1"/>
      <p:bldP spid="912" grpId="0"/>
      <p:bldP spid="912" grpId="1"/>
      <p:bldP spid="913" grpId="0"/>
      <p:bldP spid="913" grpId="1"/>
      <p:bldP spid="914" grpId="0"/>
      <p:bldP spid="914" grpId="1"/>
      <p:bldP spid="915" grpId="0"/>
      <p:bldP spid="915" grpId="1"/>
      <p:bldP spid="916" grpId="0"/>
      <p:bldP spid="916" grpId="1"/>
      <p:bldP spid="917" grpId="0"/>
      <p:bldP spid="917" grpId="1"/>
      <p:bldP spid="1026" grpId="0"/>
      <p:bldP spid="1026" grpId="1"/>
      <p:bldP spid="1027" grpId="0"/>
      <p:bldP spid="1027" grpId="1"/>
      <p:bldP spid="1028" grpId="0"/>
      <p:bldP spid="1028" grpId="1"/>
      <p:bldP spid="1029" grpId="0"/>
      <p:bldP spid="1029" grpId="1"/>
      <p:bldP spid="1030" grpId="0"/>
      <p:bldP spid="1030" grpId="1"/>
      <p:bldP spid="1031" grpId="0"/>
      <p:bldP spid="1031" grpId="1"/>
      <p:bldP spid="1032" grpId="0"/>
      <p:bldP spid="1032" grpId="1"/>
      <p:bldP spid="1033" grpId="0"/>
      <p:bldP spid="1033" grpId="1"/>
      <p:bldP spid="1034" grpId="0"/>
      <p:bldP spid="1034" grpId="1"/>
      <p:bldP spid="1035" grpId="0"/>
      <p:bldP spid="1035" grpId="1"/>
      <p:bldP spid="1037" grpId="0"/>
      <p:bldP spid="1037" grpId="1"/>
      <p:bldP spid="1038" grpId="0"/>
      <p:bldP spid="1038" grpId="1"/>
      <p:bldP spid="1039" grpId="0"/>
      <p:bldP spid="1039" grpId="1"/>
      <p:bldP spid="1040" grpId="0"/>
      <p:bldP spid="1040" grpId="1"/>
      <p:bldP spid="1041" grpId="0"/>
      <p:bldP spid="1041" grpId="1"/>
      <p:bldP spid="1042" grpId="0"/>
      <p:bldP spid="1042" grpId="1"/>
      <p:bldP spid="1043" grpId="0"/>
      <p:bldP spid="1043" grpId="1"/>
      <p:bldP spid="1044" grpId="0"/>
      <p:bldP spid="1044" grpId="1"/>
      <p:bldP spid="1045" grpId="0"/>
      <p:bldP spid="1045" grpId="1"/>
      <p:bldP spid="1046" grpId="0"/>
      <p:bldP spid="1046" grpId="1"/>
      <p:bldP spid="1047" grpId="0"/>
      <p:bldP spid="1047" grpId="1"/>
      <p:bldP spid="1048" grpId="0"/>
      <p:bldP spid="1048" grpId="1"/>
      <p:bldP spid="1049" grpId="0"/>
      <p:bldP spid="1049" grpId="1"/>
      <p:bldP spid="1050" grpId="0"/>
      <p:bldP spid="1050" grpId="1"/>
      <p:bldP spid="1051" grpId="0"/>
      <p:bldP spid="1051" grpId="1"/>
      <p:bldP spid="1052" grpId="0"/>
      <p:bldP spid="1052" grpId="1"/>
      <p:bldP spid="1053" grpId="0"/>
      <p:bldP spid="1053" grpId="1"/>
      <p:bldP spid="1054" grpId="0"/>
      <p:bldP spid="1054" grpId="1"/>
      <p:bldP spid="1055" grpId="0"/>
      <p:bldP spid="1055" grpId="1"/>
      <p:bldP spid="1056" grpId="0"/>
      <p:bldP spid="1056" grpId="1"/>
      <p:bldP spid="1057" grpId="0"/>
      <p:bldP spid="1057" grpId="1"/>
      <p:bldP spid="1058" grpId="0"/>
      <p:bldP spid="1058" grpId="1"/>
      <p:bldP spid="1059" grpId="0"/>
      <p:bldP spid="1059" grpId="1"/>
      <p:bldP spid="1060" grpId="0"/>
      <p:bldP spid="1060" grpId="1"/>
      <p:bldP spid="1061" grpId="0"/>
      <p:bldP spid="1061" grpId="1"/>
      <p:bldP spid="1062" grpId="0"/>
      <p:bldP spid="1062" grpId="1"/>
      <p:bldP spid="1063" grpId="0"/>
      <p:bldP spid="1063" grpId="1"/>
      <p:bldP spid="1064" grpId="0"/>
      <p:bldP spid="1064" grpId="1"/>
      <p:bldP spid="1065" grpId="0"/>
      <p:bldP spid="1065" grpId="1"/>
      <p:bldP spid="1066" grpId="0"/>
      <p:bldP spid="1066" grpId="1"/>
      <p:bldP spid="1068" grpId="0"/>
      <p:bldP spid="1068" grpId="1"/>
      <p:bldP spid="1069" grpId="0"/>
      <p:bldP spid="1069" grpId="1"/>
      <p:bldP spid="1070" grpId="0"/>
      <p:bldP spid="1070" grpId="1"/>
      <p:bldP spid="1071" grpId="0"/>
      <p:bldP spid="1071" grpId="1"/>
      <p:bldP spid="1072" grpId="0"/>
      <p:bldP spid="1072" grpId="1"/>
      <p:bldP spid="1073" grpId="0"/>
      <p:bldP spid="1073" grpId="1"/>
      <p:bldP spid="1074" grpId="0"/>
      <p:bldP spid="1074" grpId="1"/>
      <p:bldP spid="1075" grpId="0"/>
      <p:bldP spid="1075" grpId="1"/>
      <p:bldP spid="1076" grpId="0"/>
      <p:bldP spid="1076" grpId="1"/>
      <p:bldP spid="1077" grpId="0"/>
      <p:bldP spid="1077" grpId="1"/>
      <p:bldP spid="1079" grpId="0"/>
      <p:bldP spid="1079" grpId="1"/>
      <p:bldP spid="1080" grpId="0"/>
      <p:bldP spid="1080" grpId="1"/>
      <p:bldP spid="1081" grpId="0"/>
      <p:bldP spid="1081" grpId="1"/>
      <p:bldP spid="1082" grpId="0"/>
      <p:bldP spid="1082" grpId="1"/>
      <p:bldP spid="1083" grpId="0"/>
      <p:bldP spid="1083" grpId="1"/>
      <p:bldP spid="1084" grpId="0"/>
      <p:bldP spid="1084" grpId="1"/>
      <p:bldP spid="1085" grpId="0"/>
      <p:bldP spid="1085" grpId="1"/>
      <p:bldP spid="1086" grpId="0"/>
      <p:bldP spid="1086" grpId="1"/>
      <p:bldP spid="1087" grpId="0"/>
      <p:bldP spid="1087" grpId="1"/>
      <p:bldP spid="1088" grpId="0"/>
      <p:bldP spid="1088" grpId="1"/>
      <p:bldP spid="1089" grpId="0"/>
      <p:bldP spid="1089" grpId="1"/>
      <p:bldP spid="1090" grpId="0"/>
      <p:bldP spid="1090" grpId="1"/>
      <p:bldP spid="1091" grpId="0"/>
      <p:bldP spid="1091" grpId="1"/>
      <p:bldP spid="1092" grpId="0"/>
      <p:bldP spid="1092" grpId="1"/>
      <p:bldP spid="1093" grpId="0"/>
      <p:bldP spid="1093" grpId="1"/>
      <p:bldP spid="1094" grpId="0"/>
      <p:bldP spid="1094" grpId="1"/>
      <p:bldP spid="1095" grpId="0"/>
      <p:bldP spid="1095" grpId="1"/>
      <p:bldP spid="1096" grpId="0"/>
      <p:bldP spid="1096" grpId="1"/>
      <p:bldP spid="1097" grpId="0"/>
      <p:bldP spid="1097" grpId="1"/>
      <p:bldP spid="1098" grpId="0"/>
      <p:bldP spid="1098" grpId="1"/>
      <p:bldP spid="1099" grpId="0"/>
      <p:bldP spid="1099" grpId="1"/>
      <p:bldP spid="1100" grpId="0"/>
      <p:bldP spid="1100" grpId="1"/>
      <p:bldP spid="1101" grpId="0"/>
      <p:bldP spid="1101" grpId="1"/>
      <p:bldP spid="1102" grpId="0"/>
      <p:bldP spid="1102" grpId="1"/>
      <p:bldP spid="1103" grpId="0"/>
      <p:bldP spid="1103" grpId="1"/>
      <p:bldP spid="1104" grpId="0"/>
      <p:bldP spid="1104" grpId="1"/>
      <p:bldP spid="1105" grpId="0"/>
      <p:bldP spid="1105" grpId="1"/>
      <p:bldP spid="1106" grpId="0"/>
      <p:bldP spid="1106" grpId="1"/>
      <p:bldP spid="1107" grpId="0"/>
      <p:bldP spid="1107" grpId="1"/>
      <p:bldP spid="1108" grpId="0"/>
      <p:bldP spid="1108" grpId="1"/>
      <p:bldP spid="1110" grpId="0"/>
      <p:bldP spid="1110" grpId="1"/>
      <p:bldP spid="1111" grpId="0"/>
      <p:bldP spid="1111" grpId="1"/>
      <p:bldP spid="1112" grpId="0"/>
      <p:bldP spid="1112" grpId="1"/>
      <p:bldP spid="1113" grpId="0"/>
      <p:bldP spid="1113" grpId="1"/>
      <p:bldP spid="1114" grpId="0"/>
      <p:bldP spid="1114" grpId="1"/>
      <p:bldP spid="1115" grpId="0"/>
      <p:bldP spid="1115" grpId="1"/>
      <p:bldP spid="1116" grpId="0"/>
      <p:bldP spid="1116" grpId="1"/>
      <p:bldP spid="1117" grpId="0"/>
      <p:bldP spid="1117" grpId="1"/>
      <p:bldP spid="1118" grpId="0"/>
      <p:bldP spid="1118" grpId="1"/>
      <p:bldP spid="1119" grpId="0"/>
      <p:bldP spid="1119" grpId="1"/>
      <p:bldP spid="1120" grpId="0"/>
      <p:bldP spid="1120" grpId="1"/>
      <p:bldP spid="1121" grpId="0"/>
      <p:bldP spid="1121" grpId="1"/>
      <p:bldP spid="1122" grpId="0"/>
      <p:bldP spid="1122" grpId="1"/>
      <p:bldP spid="1123" grpId="0"/>
      <p:bldP spid="1123" grpId="1"/>
      <p:bldP spid="1124" grpId="0"/>
      <p:bldP spid="1124" grpId="1"/>
      <p:bldP spid="1125" grpId="0"/>
      <p:bldP spid="1125" grpId="1"/>
      <p:bldP spid="1126" grpId="0"/>
      <p:bldP spid="1126" grpId="1"/>
      <p:bldP spid="1127" grpId="0"/>
      <p:bldP spid="1127" grpId="1"/>
      <p:bldP spid="1128" grpId="0"/>
      <p:bldP spid="1128" grpId="1"/>
      <p:bldP spid="1129" grpId="0"/>
      <p:bldP spid="1129" grpId="1"/>
      <p:bldP spid="1435" grpId="0"/>
      <p:bldP spid="1435" grpId="1"/>
      <p:bldP spid="1436" grpId="0"/>
      <p:bldP spid="1436" grpId="1"/>
      <p:bldP spid="1437" grpId="0"/>
      <p:bldP spid="1437" grpId="1"/>
      <p:bldP spid="1438" grpId="0"/>
      <p:bldP spid="1438" grpId="1"/>
      <p:bldP spid="1439" grpId="0"/>
      <p:bldP spid="1439" grpId="1"/>
      <p:bldP spid="1440" grpId="0"/>
      <p:bldP spid="1440" grpId="1"/>
      <p:bldP spid="1441" grpId="0"/>
      <p:bldP spid="1441" grpId="1"/>
      <p:bldP spid="1442" grpId="0"/>
      <p:bldP spid="1442" grpId="1"/>
      <p:bldP spid="1443" grpId="0"/>
      <p:bldP spid="1443" grpId="1"/>
      <p:bldP spid="1444" grpId="0"/>
      <p:bldP spid="1444" grpId="1"/>
      <p:bldP spid="1445" grpId="0"/>
      <p:bldP spid="1445" grpId="1"/>
      <p:bldP spid="1446" grpId="0"/>
      <p:bldP spid="1446" grpId="1"/>
      <p:bldP spid="1447" grpId="0"/>
      <p:bldP spid="1447" grpId="1"/>
      <p:bldP spid="1448" grpId="0"/>
      <p:bldP spid="1448" grpId="1"/>
      <p:bldP spid="1449" grpId="0"/>
      <p:bldP spid="1449" grpId="1"/>
      <p:bldP spid="1450" grpId="0"/>
      <p:bldP spid="1450"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7" name="Picture 6" descr="A picture containing indoor, blue, cup&#10;&#10;Description automatically generated">
            <a:extLst>
              <a:ext uri="{FF2B5EF4-FFF2-40B4-BE49-F238E27FC236}">
                <a16:creationId xmlns:a16="http://schemas.microsoft.com/office/drawing/2014/main" xmlns="" id="{EC564BF6-E34B-4675-8E54-E1F8E4E1EE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5730" y="87867"/>
            <a:ext cx="826434" cy="981391"/>
          </a:xfrm>
          <a:prstGeom prst="rect">
            <a:avLst/>
          </a:prstGeom>
          <a:effectLst>
            <a:glow rad="101600">
              <a:schemeClr val="accent4">
                <a:satMod val="175000"/>
                <a:alpha val="40000"/>
              </a:schemeClr>
            </a:glow>
            <a:outerShdw blurRad="50800" dist="38100" dir="2700000" algn="tl" rotWithShape="0">
              <a:prstClr val="black">
                <a:alpha val="40000"/>
              </a:prstClr>
            </a:outerShdw>
          </a:effectLst>
        </p:spPr>
      </p:pic>
      <p:pic>
        <p:nvPicPr>
          <p:cNvPr id="9" name="Picture 8" descr="A picture containing bunch, many, outdoor&#10;&#10;Description automatically generated">
            <a:extLst>
              <a:ext uri="{FF2B5EF4-FFF2-40B4-BE49-F238E27FC236}">
                <a16:creationId xmlns:a16="http://schemas.microsoft.com/office/drawing/2014/main" xmlns="" id="{8929E45A-4001-4A73-AD48-6C8362F4FDCA}"/>
              </a:ext>
            </a:extLst>
          </p:cNvPr>
          <p:cNvPicPr>
            <a:picLocks noChangeAspect="1"/>
          </p:cNvPicPr>
          <p:nvPr/>
        </p:nvPicPr>
        <p:blipFill rotWithShape="1">
          <a:blip r:embed="rId3">
            <a:extLst>
              <a:ext uri="{28A0092B-C50C-407E-A947-70E740481C1C}">
                <a14:useLocalDpi xmlns:a14="http://schemas.microsoft.com/office/drawing/2010/main" val="0"/>
              </a:ext>
            </a:extLst>
          </a:blip>
          <a:srcRect r="1181"/>
          <a:stretch/>
        </p:blipFill>
        <p:spPr>
          <a:xfrm>
            <a:off x="332897" y="156450"/>
            <a:ext cx="4866532" cy="1306590"/>
          </a:xfrm>
          <a:prstGeom prst="rect">
            <a:avLst/>
          </a:prstGeom>
          <a:effectLst>
            <a:glow rad="101600">
              <a:schemeClr val="accent4">
                <a:satMod val="175000"/>
                <a:alpha val="40000"/>
              </a:schemeClr>
            </a:glow>
            <a:outerShdw blurRad="50800" dist="38100" dir="2700000" algn="tl" rotWithShape="0">
              <a:prstClr val="black">
                <a:alpha val="40000"/>
              </a:prstClr>
            </a:outerShdw>
          </a:effectLst>
        </p:spPr>
      </p:pic>
      <p:pic>
        <p:nvPicPr>
          <p:cNvPr id="3" name="Picture 2" descr="A picture containing bunch, many, wall, hanging&#10;&#10;Description automatically generated">
            <a:extLst>
              <a:ext uri="{FF2B5EF4-FFF2-40B4-BE49-F238E27FC236}">
                <a16:creationId xmlns:a16="http://schemas.microsoft.com/office/drawing/2014/main" xmlns="" id="{EB7FFDC4-2FA8-4031-9ADD-79CD3DCF1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880192" y="2462615"/>
            <a:ext cx="1817989" cy="1066800"/>
          </a:xfrm>
          <a:prstGeom prst="rect">
            <a:avLst/>
          </a:prstGeom>
          <a:effectLst>
            <a:glow rad="101600">
              <a:schemeClr val="accent4">
                <a:satMod val="175000"/>
                <a:alpha val="40000"/>
              </a:schemeClr>
            </a:glow>
            <a:outerShdw blurRad="50800" dist="38100" dir="2700000" algn="tl" rotWithShape="0">
              <a:prstClr val="black">
                <a:alpha val="40000"/>
              </a:prstClr>
            </a:outerShdw>
          </a:effectLst>
        </p:spPr>
      </p:pic>
      <p:pic>
        <p:nvPicPr>
          <p:cNvPr id="14" name="Picture 13" descr="A picture containing bunch, many, wall, hanging&#10;&#10;Description automatically generated">
            <a:extLst>
              <a:ext uri="{FF2B5EF4-FFF2-40B4-BE49-F238E27FC236}">
                <a16:creationId xmlns:a16="http://schemas.microsoft.com/office/drawing/2014/main" xmlns="" id="{ED7AE1A7-5005-49E4-A8DF-96037749663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769715" y="156450"/>
            <a:ext cx="800244" cy="2062104"/>
          </a:xfrm>
          <a:prstGeom prst="rect">
            <a:avLst/>
          </a:prstGeom>
        </p:spPr>
      </p:pic>
      <p:sp>
        <p:nvSpPr>
          <p:cNvPr id="18" name="TextBox 17">
            <a:extLst>
              <a:ext uri="{FF2B5EF4-FFF2-40B4-BE49-F238E27FC236}">
                <a16:creationId xmlns:a16="http://schemas.microsoft.com/office/drawing/2014/main" xmlns="" id="{F95A9868-71CD-47B5-B27B-9765CDF6B75D}"/>
              </a:ext>
            </a:extLst>
          </p:cNvPr>
          <p:cNvSpPr txBox="1"/>
          <p:nvPr/>
        </p:nvSpPr>
        <p:spPr>
          <a:xfrm>
            <a:off x="1804137" y="509227"/>
            <a:ext cx="4709738" cy="584775"/>
          </a:xfrm>
          <a:prstGeom prst="rect">
            <a:avLst/>
          </a:prstGeom>
          <a:solidFill>
            <a:srgbClr val="000000"/>
          </a:solidFill>
          <a:effectLst>
            <a:glow rad="101600">
              <a:schemeClr val="accent3">
                <a:satMod val="175000"/>
                <a:alpha val="40000"/>
              </a:schemeClr>
            </a:glow>
          </a:effectLst>
        </p:spPr>
        <p:txBody>
          <a:bodyPr wrap="square" rtlCol="0">
            <a:spAutoFit/>
          </a:bodyPr>
          <a:lstStyle/>
          <a:p>
            <a:r>
              <a:rPr lang="en-GB" u="sng" smtClean="0">
                <a:solidFill>
                  <a:srgbClr val="FFFF00"/>
                </a:solidFill>
                <a:latin typeface="Trebuchet MS" panose="020B0603020202020204" pitchFamily="34" charset="0"/>
              </a:rPr>
              <a:t>Bắt đầu</a:t>
            </a:r>
            <a:r>
              <a:rPr lang="en-GB" sz="1400" smtClean="0">
                <a:solidFill>
                  <a:schemeClr val="bg1"/>
                </a:solidFill>
                <a:latin typeface="Trebuchet MS" panose="020B0603020202020204" pitchFamily="34" charset="0"/>
              </a:rPr>
              <a:t>  bằng click vào </a:t>
            </a:r>
            <a:r>
              <a:rPr lang="en-GB" sz="1400" smtClean="0">
                <a:solidFill>
                  <a:srgbClr val="FFFF00"/>
                </a:solidFill>
                <a:latin typeface="Trebuchet MS" panose="020B0603020202020204" pitchFamily="34" charset="0"/>
              </a:rPr>
              <a:t>biểu tượng icon mờ </a:t>
            </a:r>
            <a:r>
              <a:rPr lang="en-GB" sz="1400" smtClean="0">
                <a:solidFill>
                  <a:schemeClr val="bg1"/>
                </a:solidFill>
                <a:latin typeface="Trebuchet MS" panose="020B0603020202020204" pitchFamily="34" charset="0"/>
              </a:rPr>
              <a:t>để đưa người chơi vào ô </a:t>
            </a:r>
            <a:r>
              <a:rPr lang="en-GB" sz="1400" dirty="0">
                <a:solidFill>
                  <a:schemeClr val="bg1"/>
                </a:solidFill>
                <a:latin typeface="Trebuchet MS" panose="020B0603020202020204" pitchFamily="34" charset="0"/>
              </a:rPr>
              <a:t>(</a:t>
            </a:r>
            <a:r>
              <a:rPr lang="en-GB" sz="1400">
                <a:solidFill>
                  <a:schemeClr val="bg1"/>
                </a:solidFill>
                <a:latin typeface="Trebuchet MS" panose="020B0603020202020204" pitchFamily="34" charset="0"/>
              </a:rPr>
              <a:t>1 </a:t>
            </a:r>
            <a:r>
              <a:rPr lang="en-GB" sz="1400" smtClean="0">
                <a:solidFill>
                  <a:schemeClr val="bg1"/>
                </a:solidFill>
                <a:latin typeface="Trebuchet MS" panose="020B0603020202020204" pitchFamily="34" charset="0"/>
              </a:rPr>
              <a:t>icon tương ứng với mỗi người).</a:t>
            </a:r>
            <a:endParaRPr lang="en-GB" sz="1400" dirty="0">
              <a:solidFill>
                <a:schemeClr val="bg1"/>
              </a:solidFill>
              <a:latin typeface="Trebuchet MS" panose="020B0603020202020204" pitchFamily="34" charset="0"/>
            </a:endParaRPr>
          </a:p>
        </p:txBody>
      </p:sp>
      <p:sp>
        <p:nvSpPr>
          <p:cNvPr id="19" name="TextBox 18">
            <a:extLst>
              <a:ext uri="{FF2B5EF4-FFF2-40B4-BE49-F238E27FC236}">
                <a16:creationId xmlns:a16="http://schemas.microsoft.com/office/drawing/2014/main" xmlns="" id="{1685B607-557B-4462-860B-C86EB4C6992F}"/>
              </a:ext>
            </a:extLst>
          </p:cNvPr>
          <p:cNvSpPr txBox="1"/>
          <p:nvPr/>
        </p:nvSpPr>
        <p:spPr>
          <a:xfrm>
            <a:off x="3425582" y="1332161"/>
            <a:ext cx="3244113" cy="523220"/>
          </a:xfrm>
          <a:prstGeom prst="rect">
            <a:avLst/>
          </a:prstGeom>
          <a:solidFill>
            <a:srgbClr val="000000"/>
          </a:solidFill>
          <a:effectLst>
            <a:glow rad="101600">
              <a:schemeClr val="accent3">
                <a:satMod val="175000"/>
                <a:alpha val="40000"/>
              </a:schemeClr>
            </a:glow>
          </a:effectLst>
        </p:spPr>
        <p:txBody>
          <a:bodyPr wrap="square" rtlCol="0">
            <a:spAutoFit/>
          </a:bodyPr>
          <a:lstStyle/>
          <a:p>
            <a:r>
              <a:rPr lang="en-GB" sz="1400">
                <a:solidFill>
                  <a:schemeClr val="bg1"/>
                </a:solidFill>
                <a:latin typeface="Trebuchet MS" panose="020B0603020202020204" pitchFamily="34" charset="0"/>
              </a:rPr>
              <a:t>Click </a:t>
            </a:r>
            <a:r>
              <a:rPr lang="en-GB" sz="1400" smtClean="0">
                <a:solidFill>
                  <a:schemeClr val="bg1"/>
                </a:solidFill>
                <a:latin typeface="Trebuchet MS" panose="020B0603020202020204" pitchFamily="34" charset="0"/>
              </a:rPr>
              <a:t>vào </a:t>
            </a:r>
            <a:r>
              <a:rPr lang="en-GB" sz="1400" smtClean="0">
                <a:solidFill>
                  <a:srgbClr val="FFFF00"/>
                </a:solidFill>
                <a:latin typeface="Trebuchet MS" panose="020B0603020202020204" pitchFamily="34" charset="0"/>
              </a:rPr>
              <a:t>cả 2 xúc xắc </a:t>
            </a:r>
            <a:r>
              <a:rPr lang="en-GB" sz="1400" smtClean="0">
                <a:solidFill>
                  <a:schemeClr val="bg1"/>
                </a:solidFill>
                <a:latin typeface="Trebuchet MS" panose="020B0603020202020204" pitchFamily="34" charset="0"/>
              </a:rPr>
              <a:t>để lăn chúng, sau đó di chuyển icon theo kết quả.</a:t>
            </a:r>
            <a:endParaRPr lang="en-GB" sz="1400" dirty="0">
              <a:solidFill>
                <a:schemeClr val="bg1"/>
              </a:solidFill>
              <a:latin typeface="Trebuchet MS" panose="020B0603020202020204" pitchFamily="34" charset="0"/>
            </a:endParaRPr>
          </a:p>
        </p:txBody>
      </p:sp>
      <p:sp>
        <p:nvSpPr>
          <p:cNvPr id="20" name="TextBox 19">
            <a:extLst>
              <a:ext uri="{FF2B5EF4-FFF2-40B4-BE49-F238E27FC236}">
                <a16:creationId xmlns:a16="http://schemas.microsoft.com/office/drawing/2014/main" xmlns="" id="{C961563E-D807-4D92-B00C-14D93950AA3F}"/>
              </a:ext>
            </a:extLst>
          </p:cNvPr>
          <p:cNvSpPr txBox="1"/>
          <p:nvPr/>
        </p:nvSpPr>
        <p:spPr>
          <a:xfrm>
            <a:off x="539085" y="3429000"/>
            <a:ext cx="4866530" cy="523220"/>
          </a:xfrm>
          <a:prstGeom prst="rect">
            <a:avLst/>
          </a:prstGeom>
          <a:solidFill>
            <a:srgbClr val="000000"/>
          </a:solidFill>
          <a:effectLst>
            <a:glow rad="101600">
              <a:schemeClr val="accent3">
                <a:satMod val="175000"/>
                <a:alpha val="40000"/>
              </a:schemeClr>
            </a:glow>
          </a:effectLst>
        </p:spPr>
        <p:txBody>
          <a:bodyPr wrap="square" rtlCol="0">
            <a:spAutoFit/>
          </a:bodyPr>
          <a:lstStyle/>
          <a:p>
            <a:r>
              <a:rPr lang="en-US" sz="1400" smtClean="0">
                <a:solidFill>
                  <a:schemeClr val="bg1"/>
                </a:solidFill>
                <a:latin typeface="Trebuchet MS" panose="020B0603020202020204" pitchFamily="34" charset="0"/>
              </a:rPr>
              <a:t>Click</a:t>
            </a:r>
            <a:r>
              <a:rPr lang="vi-VN" sz="1400" smtClean="0">
                <a:solidFill>
                  <a:schemeClr val="bg1"/>
                </a:solidFill>
                <a:latin typeface="Trebuchet MS" panose="020B0603020202020204" pitchFamily="34" charset="0"/>
              </a:rPr>
              <a:t> </a:t>
            </a:r>
            <a:r>
              <a:rPr lang="vi-VN" sz="1400">
                <a:solidFill>
                  <a:schemeClr val="bg1"/>
                </a:solidFill>
                <a:latin typeface="Trebuchet MS" panose="020B0603020202020204" pitchFamily="34" charset="0"/>
              </a:rPr>
              <a:t>vào </a:t>
            </a:r>
            <a:r>
              <a:rPr lang="en-US" sz="1400" smtClean="0">
                <a:solidFill>
                  <a:schemeClr val="bg1"/>
                </a:solidFill>
                <a:latin typeface="Trebuchet MS" panose="020B0603020202020204" pitchFamily="34" charset="0"/>
              </a:rPr>
              <a:t>icon</a:t>
            </a:r>
            <a:r>
              <a:rPr lang="vi-VN" sz="1400" smtClean="0">
                <a:solidFill>
                  <a:schemeClr val="bg1"/>
                </a:solidFill>
                <a:latin typeface="Trebuchet MS" panose="020B0603020202020204" pitchFamily="34" charset="0"/>
              </a:rPr>
              <a:t> </a:t>
            </a:r>
            <a:r>
              <a:rPr lang="vi-VN" sz="1400">
                <a:solidFill>
                  <a:schemeClr val="bg1"/>
                </a:solidFill>
                <a:latin typeface="Trebuchet MS" panose="020B0603020202020204" pitchFamily="34" charset="0"/>
              </a:rPr>
              <a:t>đầu tiên để xóa </a:t>
            </a:r>
            <a:r>
              <a:rPr lang="en-US" sz="1400" smtClean="0">
                <a:solidFill>
                  <a:schemeClr val="bg1"/>
                </a:solidFill>
                <a:latin typeface="Trebuchet MS" panose="020B0603020202020204" pitchFamily="34" charset="0"/>
              </a:rPr>
              <a:t>icon</a:t>
            </a:r>
            <a:r>
              <a:rPr lang="vi-VN" sz="1400" smtClean="0">
                <a:solidFill>
                  <a:schemeClr val="bg1"/>
                </a:solidFill>
                <a:latin typeface="Trebuchet MS" panose="020B0603020202020204" pitchFamily="34" charset="0"/>
              </a:rPr>
              <a:t>, </a:t>
            </a:r>
            <a:r>
              <a:rPr lang="vi-VN" sz="1400">
                <a:solidFill>
                  <a:schemeClr val="bg1"/>
                </a:solidFill>
                <a:latin typeface="Trebuchet MS" panose="020B0603020202020204" pitchFamily="34" charset="0"/>
              </a:rPr>
              <a:t>sau đó </a:t>
            </a:r>
            <a:r>
              <a:rPr lang="en-US" sz="1400" smtClean="0">
                <a:solidFill>
                  <a:schemeClr val="bg1"/>
                </a:solidFill>
                <a:latin typeface="Trebuchet MS" panose="020B0603020202020204" pitchFamily="34" charset="0"/>
              </a:rPr>
              <a:t>click</a:t>
            </a:r>
            <a:r>
              <a:rPr lang="vi-VN" sz="1400" smtClean="0">
                <a:solidFill>
                  <a:schemeClr val="bg1"/>
                </a:solidFill>
                <a:latin typeface="Trebuchet MS" panose="020B0603020202020204" pitchFamily="34" charset="0"/>
              </a:rPr>
              <a:t> </a:t>
            </a:r>
            <a:r>
              <a:rPr lang="vi-VN" sz="1400">
                <a:solidFill>
                  <a:schemeClr val="bg1"/>
                </a:solidFill>
                <a:latin typeface="Trebuchet MS" panose="020B0603020202020204" pitchFamily="34" charset="0"/>
              </a:rPr>
              <a:t>vào </a:t>
            </a:r>
            <a:r>
              <a:rPr lang="en-US" sz="1400" smtClean="0">
                <a:solidFill>
                  <a:schemeClr val="bg1"/>
                </a:solidFill>
                <a:latin typeface="Trebuchet MS" panose="020B0603020202020204" pitchFamily="34" charset="0"/>
              </a:rPr>
              <a:t>icon</a:t>
            </a:r>
            <a:r>
              <a:rPr lang="vi-VN" sz="1400" smtClean="0">
                <a:solidFill>
                  <a:schemeClr val="bg1"/>
                </a:solidFill>
                <a:latin typeface="Trebuchet MS" panose="020B0603020202020204" pitchFamily="34" charset="0"/>
              </a:rPr>
              <a:t> </a:t>
            </a:r>
            <a:r>
              <a:rPr lang="en-US" sz="1400" smtClean="0">
                <a:solidFill>
                  <a:schemeClr val="bg1"/>
                </a:solidFill>
                <a:latin typeface="Trebuchet MS" panose="020B0603020202020204" pitchFamily="34" charset="0"/>
              </a:rPr>
              <a:t>ở ô mà bạn đến</a:t>
            </a:r>
            <a:r>
              <a:rPr lang="vi-VN" sz="1400" smtClean="0">
                <a:solidFill>
                  <a:schemeClr val="bg1"/>
                </a:solidFill>
                <a:latin typeface="Trebuchet MS" panose="020B0603020202020204" pitchFamily="34" charset="0"/>
              </a:rPr>
              <a:t>.</a:t>
            </a:r>
            <a:endParaRPr lang="en-GB" sz="1400" dirty="0">
              <a:solidFill>
                <a:schemeClr val="bg1"/>
              </a:solidFill>
              <a:latin typeface="Trebuchet MS" panose="020B0603020202020204" pitchFamily="34" charset="0"/>
            </a:endParaRPr>
          </a:p>
        </p:txBody>
      </p:sp>
      <p:cxnSp>
        <p:nvCxnSpPr>
          <p:cNvPr id="22" name="Straight Arrow Connector 21">
            <a:extLst>
              <a:ext uri="{FF2B5EF4-FFF2-40B4-BE49-F238E27FC236}">
                <a16:creationId xmlns:a16="http://schemas.microsoft.com/office/drawing/2014/main" xmlns="" id="{42D1DE50-0DF7-49BF-9043-9AC9F16B3CE2}"/>
              </a:ext>
            </a:extLst>
          </p:cNvPr>
          <p:cNvCxnSpPr>
            <a:cxnSpLocks/>
          </p:cNvCxnSpPr>
          <p:nvPr/>
        </p:nvCxnSpPr>
        <p:spPr>
          <a:xfrm flipV="1">
            <a:off x="1545899" y="2528140"/>
            <a:ext cx="2375454" cy="1843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descr="A picture containing bunch, many, outdoor&#10;&#10;Description automatically generated">
            <a:extLst>
              <a:ext uri="{FF2B5EF4-FFF2-40B4-BE49-F238E27FC236}">
                <a16:creationId xmlns:a16="http://schemas.microsoft.com/office/drawing/2014/main" xmlns="" id="{8C2E60E7-13ED-4BF6-9E73-897740C861F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522735" y="4573911"/>
            <a:ext cx="2657476" cy="1238250"/>
          </a:xfrm>
          <a:prstGeom prst="rect">
            <a:avLst/>
          </a:prstGeom>
        </p:spPr>
      </p:pic>
      <p:pic>
        <p:nvPicPr>
          <p:cNvPr id="30" name="Picture 29" descr="A picture containing bunch, many, outdoor&#10;&#10;Description automatically generated">
            <a:extLst>
              <a:ext uri="{FF2B5EF4-FFF2-40B4-BE49-F238E27FC236}">
                <a16:creationId xmlns:a16="http://schemas.microsoft.com/office/drawing/2014/main" xmlns="" id="{3FA7EAB7-B3FD-4A33-8334-355741233A54}"/>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602726" y="5556729"/>
            <a:ext cx="2657475" cy="1312050"/>
          </a:xfrm>
          <a:prstGeom prst="rect">
            <a:avLst/>
          </a:prstGeom>
        </p:spPr>
      </p:pic>
      <p:sp>
        <p:nvSpPr>
          <p:cNvPr id="31" name="TextBox 30">
            <a:extLst>
              <a:ext uri="{FF2B5EF4-FFF2-40B4-BE49-F238E27FC236}">
                <a16:creationId xmlns:a16="http://schemas.microsoft.com/office/drawing/2014/main" xmlns="" id="{BEA19C37-7F73-4785-A154-E25AB1BF9A5A}"/>
              </a:ext>
            </a:extLst>
          </p:cNvPr>
          <p:cNvSpPr txBox="1"/>
          <p:nvPr/>
        </p:nvSpPr>
        <p:spPr>
          <a:xfrm>
            <a:off x="554840" y="6013763"/>
            <a:ext cx="4866530" cy="707886"/>
          </a:xfrm>
          <a:prstGeom prst="rect">
            <a:avLst/>
          </a:prstGeom>
          <a:solidFill>
            <a:srgbClr val="000000"/>
          </a:solidFill>
          <a:effectLst>
            <a:glow rad="101600">
              <a:schemeClr val="accent3">
                <a:satMod val="175000"/>
                <a:alpha val="40000"/>
              </a:schemeClr>
            </a:glow>
          </a:effectLst>
        </p:spPr>
        <p:txBody>
          <a:bodyPr wrap="square" rtlCol="0">
            <a:spAutoFit/>
          </a:bodyPr>
          <a:lstStyle/>
          <a:p>
            <a:r>
              <a:rPr lang="en-GB" sz="1400" smtClean="0">
                <a:solidFill>
                  <a:schemeClr val="bg1"/>
                </a:solidFill>
                <a:latin typeface="Trebuchet MS" panose="020B0603020202020204" pitchFamily="34" charset="0"/>
              </a:rPr>
              <a:t>Nếu bạn đã mua 1 ô với giá của nó, hay </a:t>
            </a:r>
            <a:r>
              <a:rPr lang="en-GB" sz="1400">
                <a:solidFill>
                  <a:schemeClr val="bg1"/>
                </a:solidFill>
                <a:latin typeface="Trebuchet MS" panose="020B0603020202020204" pitchFamily="34" charset="0"/>
              </a:rPr>
              <a:t>click </a:t>
            </a:r>
            <a:r>
              <a:rPr lang="en-GB" sz="1400" smtClean="0">
                <a:solidFill>
                  <a:schemeClr val="bg1"/>
                </a:solidFill>
                <a:latin typeface="Trebuchet MS" panose="020B0603020202020204" pitchFamily="34" charset="0"/>
              </a:rPr>
              <a:t>vào </a:t>
            </a:r>
            <a:r>
              <a:rPr lang="en-GB" sz="1400" smtClean="0">
                <a:solidFill>
                  <a:srgbClr val="FFFF00"/>
                </a:solidFill>
                <a:latin typeface="Trebuchet MS" panose="020B0603020202020204" pitchFamily="34" charset="0"/>
              </a:rPr>
              <a:t>nút có màu của bạn </a:t>
            </a:r>
            <a:r>
              <a:rPr lang="en-GB" sz="1400" smtClean="0">
                <a:solidFill>
                  <a:schemeClr val="bg1"/>
                </a:solidFill>
                <a:latin typeface="Trebuchet MS" panose="020B0603020202020204" pitchFamily="34" charset="0"/>
              </a:rPr>
              <a:t>để thể hiện rằng, bạn đang sở hữu nó. </a:t>
            </a:r>
            <a:r>
              <a:rPr lang="en-GB" sz="1200" dirty="0">
                <a:solidFill>
                  <a:schemeClr val="bg1"/>
                </a:solidFill>
                <a:latin typeface="Trebuchet MS" panose="020B0603020202020204" pitchFamily="34" charset="0"/>
              </a:rPr>
              <a:t>(</a:t>
            </a:r>
            <a:r>
              <a:rPr lang="en-GB" sz="1200">
                <a:solidFill>
                  <a:schemeClr val="bg1"/>
                </a:solidFill>
                <a:latin typeface="Trebuchet MS" panose="020B0603020202020204" pitchFamily="34" charset="0"/>
              </a:rPr>
              <a:t>Click </a:t>
            </a:r>
            <a:r>
              <a:rPr lang="en-GB" sz="1200" smtClean="0">
                <a:solidFill>
                  <a:schemeClr val="bg1"/>
                </a:solidFill>
                <a:latin typeface="Trebuchet MS" panose="020B0603020202020204" pitchFamily="34" charset="0"/>
              </a:rPr>
              <a:t>1 lần nữa để xóa nó).</a:t>
            </a:r>
            <a:endParaRPr lang="en-GB" sz="1200" dirty="0">
              <a:solidFill>
                <a:schemeClr val="bg1"/>
              </a:solidFill>
              <a:latin typeface="Trebuchet MS" panose="020B0603020202020204" pitchFamily="34" charset="0"/>
            </a:endParaRPr>
          </a:p>
        </p:txBody>
      </p:sp>
      <p:cxnSp>
        <p:nvCxnSpPr>
          <p:cNvPr id="33" name="Straight Arrow Connector 32">
            <a:extLst>
              <a:ext uri="{FF2B5EF4-FFF2-40B4-BE49-F238E27FC236}">
                <a16:creationId xmlns:a16="http://schemas.microsoft.com/office/drawing/2014/main" xmlns="" id="{F15CCEC7-764F-4C2D-9BA6-46844383AC5C}"/>
              </a:ext>
            </a:extLst>
          </p:cNvPr>
          <p:cNvCxnSpPr>
            <a:cxnSpLocks/>
          </p:cNvCxnSpPr>
          <p:nvPr/>
        </p:nvCxnSpPr>
        <p:spPr>
          <a:xfrm flipH="1" flipV="1">
            <a:off x="3609691" y="5709180"/>
            <a:ext cx="238735" cy="3140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E2AF9DDD-CEA3-4462-BC1C-E696A1F77B2D}"/>
              </a:ext>
            </a:extLst>
          </p:cNvPr>
          <p:cNvCxnSpPr>
            <a:cxnSpLocks/>
          </p:cNvCxnSpPr>
          <p:nvPr/>
        </p:nvCxnSpPr>
        <p:spPr>
          <a:xfrm flipV="1">
            <a:off x="1875016" y="5709180"/>
            <a:ext cx="199086" cy="3140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xmlns="" id="{E9FD9F7C-014D-4646-9363-164CE2E685F5}"/>
              </a:ext>
            </a:extLst>
          </p:cNvPr>
          <p:cNvSpPr txBox="1"/>
          <p:nvPr/>
        </p:nvSpPr>
        <p:spPr>
          <a:xfrm>
            <a:off x="5543679" y="2528139"/>
            <a:ext cx="2094407" cy="1384995"/>
          </a:xfrm>
          <a:prstGeom prst="rect">
            <a:avLst/>
          </a:prstGeom>
          <a:solidFill>
            <a:srgbClr val="000000"/>
          </a:solidFill>
          <a:effectLst>
            <a:glow rad="101600">
              <a:schemeClr val="accent3">
                <a:satMod val="175000"/>
                <a:alpha val="40000"/>
              </a:schemeClr>
            </a:glow>
          </a:effectLst>
        </p:spPr>
        <p:txBody>
          <a:bodyPr wrap="square" rtlCol="0">
            <a:spAutoFit/>
          </a:bodyPr>
          <a:lstStyle/>
          <a:p>
            <a:r>
              <a:rPr lang="en-GB" sz="1400" smtClean="0">
                <a:solidFill>
                  <a:schemeClr val="bg1"/>
                </a:solidFill>
                <a:latin typeface="Trebuchet MS" panose="020B0603020202020204" pitchFamily="34" charset="0"/>
              </a:rPr>
              <a:t>Bắt đầu bằng cách đặt lại các số màu đỏ bằng 0 rồi sau đó click vào chúng để cộng thêm vào những </a:t>
            </a:r>
            <a:r>
              <a:rPr lang="en-GB" sz="1400" smtClean="0">
                <a:solidFill>
                  <a:srgbClr val="FFFF00"/>
                </a:solidFill>
                <a:latin typeface="Trebuchet MS" panose="020B0603020202020204" pitchFamily="34" charset="0"/>
              </a:rPr>
              <a:t>khoản thanh toán</a:t>
            </a:r>
            <a:r>
              <a:rPr lang="en-GB" sz="1400" smtClean="0">
                <a:solidFill>
                  <a:schemeClr val="bg1"/>
                </a:solidFill>
                <a:latin typeface="Trebuchet MS" panose="020B0603020202020204" pitchFamily="34" charset="0"/>
              </a:rPr>
              <a:t> của bạn.</a:t>
            </a:r>
            <a:endParaRPr lang="en-GB" sz="1400" dirty="0">
              <a:solidFill>
                <a:schemeClr val="bg1"/>
              </a:solidFill>
              <a:latin typeface="Trebuchet MS" panose="020B0603020202020204" pitchFamily="34" charset="0"/>
            </a:endParaRPr>
          </a:p>
        </p:txBody>
      </p:sp>
      <p:sp>
        <p:nvSpPr>
          <p:cNvPr id="42" name="Arrow: Right 41">
            <a:extLst>
              <a:ext uri="{FF2B5EF4-FFF2-40B4-BE49-F238E27FC236}">
                <a16:creationId xmlns:a16="http://schemas.microsoft.com/office/drawing/2014/main" xmlns="" id="{8FE1505F-9405-4F7A-B2C1-31CC493754A3}"/>
              </a:ext>
            </a:extLst>
          </p:cNvPr>
          <p:cNvSpPr/>
          <p:nvPr/>
        </p:nvSpPr>
        <p:spPr>
          <a:xfrm>
            <a:off x="4507673" y="5533042"/>
            <a:ext cx="978814" cy="309034"/>
          </a:xfrm>
          <a:prstGeom prst="rightArrow">
            <a:avLst/>
          </a:prstGeom>
          <a:solidFill>
            <a:srgbClr val="FF0000"/>
          </a:solid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3" name="TextBox 42">
            <a:extLst>
              <a:ext uri="{FF2B5EF4-FFF2-40B4-BE49-F238E27FC236}">
                <a16:creationId xmlns:a16="http://schemas.microsoft.com/office/drawing/2014/main" xmlns="" id="{966AE518-4BB1-4876-BB94-D3C238DAF91B}"/>
              </a:ext>
            </a:extLst>
          </p:cNvPr>
          <p:cNvSpPr txBox="1"/>
          <p:nvPr/>
        </p:nvSpPr>
        <p:spPr>
          <a:xfrm>
            <a:off x="5602726" y="4110864"/>
            <a:ext cx="2381204" cy="1138773"/>
          </a:xfrm>
          <a:prstGeom prst="rect">
            <a:avLst/>
          </a:prstGeom>
          <a:solidFill>
            <a:srgbClr val="000000"/>
          </a:solidFill>
          <a:effectLst>
            <a:glow rad="101600">
              <a:schemeClr val="accent3">
                <a:satMod val="175000"/>
                <a:alpha val="40000"/>
              </a:schemeClr>
            </a:glow>
          </a:effectLst>
        </p:spPr>
        <p:txBody>
          <a:bodyPr wrap="square" rtlCol="0">
            <a:spAutoFit/>
          </a:bodyPr>
          <a:lstStyle/>
          <a:p>
            <a:r>
              <a:rPr lang="en-GB" sz="1400">
                <a:solidFill>
                  <a:schemeClr val="bg1"/>
                </a:solidFill>
                <a:latin typeface="Trebuchet MS" panose="020B0603020202020204" pitchFamily="34" charset="0"/>
              </a:rPr>
              <a:t>Nếu bạn mua một ngôi nhà hoặc khách </a:t>
            </a:r>
            <a:r>
              <a:rPr lang="en-GB" sz="1400" smtClean="0">
                <a:solidFill>
                  <a:schemeClr val="bg1"/>
                </a:solidFill>
                <a:latin typeface="Trebuchet MS" panose="020B0603020202020204" pitchFamily="34" charset="0"/>
              </a:rPr>
              <a:t>sạn, </a:t>
            </a:r>
            <a:r>
              <a:rPr lang="en-GB" sz="1400">
                <a:solidFill>
                  <a:schemeClr val="bg1"/>
                </a:solidFill>
                <a:latin typeface="Trebuchet MS" panose="020B0603020202020204" pitchFamily="34" charset="0"/>
              </a:rPr>
              <a:t>hãy </a:t>
            </a:r>
            <a:r>
              <a:rPr lang="en-GB" sz="1400" smtClean="0">
                <a:solidFill>
                  <a:schemeClr val="bg1"/>
                </a:solidFill>
                <a:latin typeface="Trebuchet MS" panose="020B0603020202020204" pitchFamily="34" charset="0"/>
              </a:rPr>
              <a:t>click </a:t>
            </a:r>
            <a:r>
              <a:rPr lang="en-GB" sz="1400">
                <a:solidFill>
                  <a:schemeClr val="bg1"/>
                </a:solidFill>
                <a:latin typeface="Trebuchet MS" panose="020B0603020202020204" pitchFamily="34" charset="0"/>
              </a:rPr>
              <a:t>vào </a:t>
            </a:r>
            <a:r>
              <a:rPr lang="en-GB" sz="1400" smtClean="0">
                <a:solidFill>
                  <a:srgbClr val="FFFF00"/>
                </a:solidFill>
                <a:latin typeface="Trebuchet MS" panose="020B0603020202020204" pitchFamily="34" charset="0"/>
              </a:rPr>
              <a:t>icon nhà / khách sạn</a:t>
            </a:r>
            <a:r>
              <a:rPr lang="en-GB" sz="1400" smtClean="0">
                <a:solidFill>
                  <a:schemeClr val="bg1"/>
                </a:solidFill>
                <a:latin typeface="Trebuchet MS" panose="020B0603020202020204" pitchFamily="34" charset="0"/>
              </a:rPr>
              <a:t> trên thanh màu.</a:t>
            </a:r>
            <a:endParaRPr lang="en-GB" sz="1400" dirty="0">
              <a:solidFill>
                <a:schemeClr val="bg1"/>
              </a:solidFill>
              <a:latin typeface="Trebuchet MS" panose="020B0603020202020204" pitchFamily="34" charset="0"/>
            </a:endParaRPr>
          </a:p>
          <a:p>
            <a:pPr algn="ctr"/>
            <a:r>
              <a:rPr lang="vi-VN" sz="1200">
                <a:solidFill>
                  <a:schemeClr val="bg1"/>
                </a:solidFill>
                <a:latin typeface="Trebuchet MS" panose="020B0603020202020204" pitchFamily="34" charset="0"/>
              </a:rPr>
              <a:t>(Click 1 lần nữa để xóa nó).</a:t>
            </a:r>
          </a:p>
        </p:txBody>
      </p:sp>
      <p:cxnSp>
        <p:nvCxnSpPr>
          <p:cNvPr id="49" name="Straight Arrow Connector 48">
            <a:extLst>
              <a:ext uri="{FF2B5EF4-FFF2-40B4-BE49-F238E27FC236}">
                <a16:creationId xmlns:a16="http://schemas.microsoft.com/office/drawing/2014/main" xmlns="" id="{B99D0AE1-ECE7-4479-A835-21AB4C456C5E}"/>
              </a:ext>
            </a:extLst>
          </p:cNvPr>
          <p:cNvCxnSpPr>
            <a:cxnSpLocks/>
          </p:cNvCxnSpPr>
          <p:nvPr/>
        </p:nvCxnSpPr>
        <p:spPr>
          <a:xfrm>
            <a:off x="7394052" y="5457468"/>
            <a:ext cx="285917" cy="2247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 name="Arrow: Right 52">
            <a:extLst>
              <a:ext uri="{FF2B5EF4-FFF2-40B4-BE49-F238E27FC236}">
                <a16:creationId xmlns:a16="http://schemas.microsoft.com/office/drawing/2014/main" xmlns="" id="{E6E96F86-D283-4C19-AD37-D590687039A0}"/>
              </a:ext>
            </a:extLst>
          </p:cNvPr>
          <p:cNvSpPr/>
          <p:nvPr/>
        </p:nvSpPr>
        <p:spPr>
          <a:xfrm>
            <a:off x="8952403" y="4204634"/>
            <a:ext cx="644542" cy="309034"/>
          </a:xfrm>
          <a:prstGeom prst="rightArrow">
            <a:avLst/>
          </a:prstGeom>
          <a:solidFill>
            <a:srgbClr val="FF0000"/>
          </a:solid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4" name="TextBox 53">
            <a:extLst>
              <a:ext uri="{FF2B5EF4-FFF2-40B4-BE49-F238E27FC236}">
                <a16:creationId xmlns:a16="http://schemas.microsoft.com/office/drawing/2014/main" xmlns="" id="{5FAF2253-2AB2-4AE9-9DF2-3ABFF3AEF0F0}"/>
              </a:ext>
            </a:extLst>
          </p:cNvPr>
          <p:cNvSpPr txBox="1"/>
          <p:nvPr/>
        </p:nvSpPr>
        <p:spPr>
          <a:xfrm>
            <a:off x="9926279" y="4017792"/>
            <a:ext cx="2237349" cy="1600438"/>
          </a:xfrm>
          <a:prstGeom prst="rect">
            <a:avLst/>
          </a:prstGeom>
          <a:solidFill>
            <a:srgbClr val="000000"/>
          </a:solidFill>
          <a:effectLst>
            <a:glow rad="101600">
              <a:schemeClr val="accent3">
                <a:satMod val="175000"/>
                <a:alpha val="40000"/>
              </a:schemeClr>
            </a:glow>
          </a:effectLst>
        </p:spPr>
        <p:txBody>
          <a:bodyPr wrap="square" rtlCol="0">
            <a:spAutoFit/>
          </a:bodyPr>
          <a:lstStyle/>
          <a:p>
            <a:r>
              <a:rPr lang="en-GB" sz="1400">
                <a:solidFill>
                  <a:schemeClr val="bg1"/>
                </a:solidFill>
                <a:latin typeface="Trebuchet MS" panose="020B0603020202020204" pitchFamily="34" charset="0"/>
              </a:rPr>
              <a:t>Click </a:t>
            </a:r>
            <a:r>
              <a:rPr lang="en-GB" sz="1400" smtClean="0">
                <a:solidFill>
                  <a:schemeClr val="bg1"/>
                </a:solidFill>
                <a:latin typeface="Trebuchet MS" panose="020B0603020202020204" pitchFamily="34" charset="0"/>
              </a:rPr>
              <a:t>vào hình </a:t>
            </a:r>
            <a:r>
              <a:rPr lang="en-GB" sz="1400" smtClean="0">
                <a:solidFill>
                  <a:srgbClr val="FFFF00"/>
                </a:solidFill>
                <a:latin typeface="Trebuchet MS" panose="020B0603020202020204" pitchFamily="34" charset="0"/>
              </a:rPr>
              <a:t>tam giác</a:t>
            </a:r>
            <a:r>
              <a:rPr lang="en-GB" sz="1400" smtClean="0">
                <a:solidFill>
                  <a:schemeClr val="bg1"/>
                </a:solidFill>
                <a:latin typeface="Trebuchet MS" panose="020B0603020202020204" pitchFamily="34" charset="0"/>
              </a:rPr>
              <a:t> </a:t>
            </a:r>
            <a:r>
              <a:rPr lang="vi-VN" sz="1400">
                <a:solidFill>
                  <a:schemeClr val="bg1"/>
                </a:solidFill>
                <a:latin typeface="Trebuchet MS" panose="020B0603020202020204" pitchFamily="34" charset="0"/>
              </a:rPr>
              <a:t> để xem chi phí mua nhà và khách sạn là bao nhiêu, giá trị thế chấp và bao nhiêu tiền thuê để thu nếu người chơi </a:t>
            </a:r>
            <a:r>
              <a:rPr lang="vi-VN" sz="1400" smtClean="0">
                <a:solidFill>
                  <a:schemeClr val="bg1"/>
                </a:solidFill>
                <a:latin typeface="Trebuchet MS" panose="020B0603020202020204" pitchFamily="34" charset="0"/>
              </a:rPr>
              <a:t>khác</a:t>
            </a:r>
            <a:r>
              <a:rPr lang="en-US" sz="1400" smtClean="0">
                <a:solidFill>
                  <a:schemeClr val="bg1"/>
                </a:solidFill>
                <a:latin typeface="Trebuchet MS" panose="020B0603020202020204" pitchFamily="34" charset="0"/>
              </a:rPr>
              <a:t> đến ô đó.</a:t>
            </a:r>
            <a:endParaRPr lang="en-GB" sz="1400" dirty="0">
              <a:solidFill>
                <a:schemeClr val="bg1"/>
              </a:solidFill>
              <a:latin typeface="Trebuchet MS" panose="020B0603020202020204" pitchFamily="34" charset="0"/>
            </a:endParaRPr>
          </a:p>
        </p:txBody>
      </p:sp>
      <p:pic>
        <p:nvPicPr>
          <p:cNvPr id="55" name="Picture 54" descr="A picture containing bunch, many, wall, outdoor&#10;&#10;Description automatically generated">
            <a:extLst>
              <a:ext uri="{FF2B5EF4-FFF2-40B4-BE49-F238E27FC236}">
                <a16:creationId xmlns:a16="http://schemas.microsoft.com/office/drawing/2014/main" xmlns="" id="{158B7200-3FE7-4A4A-80FF-4DC381679914}"/>
              </a:ext>
            </a:extLst>
          </p:cNvPr>
          <p:cNvPicPr>
            <a:picLocks noChangeAspect="1"/>
          </p:cNvPicPr>
          <p:nvPr/>
        </p:nvPicPr>
        <p:blipFill rotWithShape="1">
          <a:blip r:embed="rId8">
            <a:extLst>
              <a:ext uri="{28A0092B-C50C-407E-A947-70E740481C1C}">
                <a14:useLocalDpi xmlns:a14="http://schemas.microsoft.com/office/drawing/2010/main" val="0"/>
              </a:ext>
            </a:extLst>
          </a:blip>
          <a:srcRect l="2280"/>
          <a:stretch/>
        </p:blipFill>
        <p:spPr>
          <a:xfrm>
            <a:off x="8297520" y="4752975"/>
            <a:ext cx="1517177" cy="2105025"/>
          </a:xfrm>
          <a:prstGeom prst="rect">
            <a:avLst/>
          </a:prstGeom>
        </p:spPr>
      </p:pic>
      <p:cxnSp>
        <p:nvCxnSpPr>
          <p:cNvPr id="57" name="Straight Arrow Connector 56">
            <a:extLst>
              <a:ext uri="{FF2B5EF4-FFF2-40B4-BE49-F238E27FC236}">
                <a16:creationId xmlns:a16="http://schemas.microsoft.com/office/drawing/2014/main" xmlns="" id="{9410EA15-1951-43CF-944A-D76D24AB1E59}"/>
              </a:ext>
            </a:extLst>
          </p:cNvPr>
          <p:cNvCxnSpPr>
            <a:cxnSpLocks/>
          </p:cNvCxnSpPr>
          <p:nvPr/>
        </p:nvCxnSpPr>
        <p:spPr>
          <a:xfrm>
            <a:off x="8182390" y="5949262"/>
            <a:ext cx="418685" cy="1836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xmlns="" id="{EBF797D7-6479-428F-B203-031BFB696C76}"/>
              </a:ext>
            </a:extLst>
          </p:cNvPr>
          <p:cNvCxnSpPr>
            <a:cxnSpLocks/>
          </p:cNvCxnSpPr>
          <p:nvPr/>
        </p:nvCxnSpPr>
        <p:spPr>
          <a:xfrm flipH="1" flipV="1">
            <a:off x="9480506" y="5645521"/>
            <a:ext cx="1235119" cy="2751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xmlns="" id="{7EA625EE-9CC5-47E8-8AAC-47F9771A7972}"/>
              </a:ext>
            </a:extLst>
          </p:cNvPr>
          <p:cNvSpPr txBox="1"/>
          <p:nvPr/>
        </p:nvSpPr>
        <p:spPr>
          <a:xfrm>
            <a:off x="9940287" y="2528139"/>
            <a:ext cx="2094407" cy="1384995"/>
          </a:xfrm>
          <a:prstGeom prst="rect">
            <a:avLst/>
          </a:prstGeom>
          <a:solidFill>
            <a:srgbClr val="000000"/>
          </a:solidFill>
          <a:effectLst>
            <a:glow rad="101600">
              <a:schemeClr val="accent3">
                <a:satMod val="175000"/>
                <a:alpha val="40000"/>
              </a:schemeClr>
            </a:glow>
          </a:effectLst>
        </p:spPr>
        <p:txBody>
          <a:bodyPr wrap="square" rtlCol="0">
            <a:spAutoFit/>
          </a:bodyPr>
          <a:lstStyle/>
          <a:p>
            <a:r>
              <a:rPr lang="vi-VN" sz="1400">
                <a:solidFill>
                  <a:srgbClr val="FFFF00"/>
                </a:solidFill>
                <a:latin typeface="Trebuchet MS" panose="020B0603020202020204" pitchFamily="34" charset="0"/>
              </a:rPr>
              <a:t>Khi bắt đầu: Nhấp vào các số màu đen để hiển </a:t>
            </a:r>
            <a:r>
              <a:rPr lang="vi-VN" sz="1400" smtClean="0">
                <a:solidFill>
                  <a:srgbClr val="FFFF00"/>
                </a:solidFill>
                <a:latin typeface="Trebuchet MS" panose="020B0603020202020204" pitchFamily="34" charset="0"/>
              </a:rPr>
              <a:t>thị</a:t>
            </a:r>
            <a:r>
              <a:rPr lang="en-GB" sz="1400" smtClean="0">
                <a:solidFill>
                  <a:srgbClr val="FFFF00"/>
                </a:solidFill>
                <a:latin typeface="Trebuchet MS" panose="020B0603020202020204" pitchFamily="34" charset="0"/>
              </a:rPr>
              <a:t> </a:t>
            </a:r>
            <a:r>
              <a:rPr lang="en-GB" sz="1400" b="1" u="sng" dirty="0">
                <a:solidFill>
                  <a:srgbClr val="FFFF00"/>
                </a:solidFill>
                <a:latin typeface="Trebuchet MS" panose="020B0603020202020204" pitchFamily="34" charset="0"/>
              </a:rPr>
              <a:t>$</a:t>
            </a:r>
            <a:r>
              <a:rPr lang="en-GB" sz="1400" b="1" u="sng">
                <a:solidFill>
                  <a:srgbClr val="FFFF00"/>
                </a:solidFill>
                <a:latin typeface="Trebuchet MS" panose="020B0603020202020204" pitchFamily="34" charset="0"/>
              </a:rPr>
              <a:t>1,500 </a:t>
            </a:r>
            <a:r>
              <a:rPr lang="vi-VN" sz="1400">
                <a:solidFill>
                  <a:srgbClr val="FFFF00"/>
                </a:solidFill>
                <a:latin typeface="Trebuchet MS" panose="020B0603020202020204" pitchFamily="34" charset="0"/>
              </a:rPr>
              <a:t>cho mỗi người chơi</a:t>
            </a:r>
            <a:r>
              <a:rPr lang="vi-VN" sz="1400" smtClean="0">
                <a:solidFill>
                  <a:srgbClr val="FFFF00"/>
                </a:solidFill>
                <a:latin typeface="Trebuchet MS" panose="020B0603020202020204" pitchFamily="34" charset="0"/>
              </a:rPr>
              <a:t>.</a:t>
            </a:r>
            <a:r>
              <a:rPr lang="en-US" sz="1400" smtClean="0">
                <a:solidFill>
                  <a:srgbClr val="FFFF00"/>
                </a:solidFill>
                <a:latin typeface="Trebuchet MS" panose="020B0603020202020204" pitchFamily="34" charset="0"/>
              </a:rPr>
              <a:t> </a:t>
            </a:r>
            <a:r>
              <a:rPr lang="vi-VN" sz="1400">
                <a:solidFill>
                  <a:schemeClr val="bg1"/>
                </a:solidFill>
                <a:latin typeface="Trebuchet MS" panose="020B0603020202020204" pitchFamily="34" charset="0"/>
              </a:rPr>
              <a:t>Sau đó, thêm </a:t>
            </a:r>
            <a:r>
              <a:rPr lang="vi-VN" sz="1400" smtClean="0">
                <a:solidFill>
                  <a:schemeClr val="bg1"/>
                </a:solidFill>
                <a:latin typeface="Trebuchet MS" panose="020B0603020202020204" pitchFamily="34" charset="0"/>
              </a:rPr>
              <a:t>vào  </a:t>
            </a:r>
            <a:r>
              <a:rPr lang="vi-VN" sz="1400">
                <a:solidFill>
                  <a:schemeClr val="bg1"/>
                </a:solidFill>
                <a:latin typeface="Trebuchet MS" panose="020B0603020202020204" pitchFamily="34" charset="0"/>
              </a:rPr>
              <a:t>bất kỳ khoản tiền nào </a:t>
            </a:r>
            <a:r>
              <a:rPr lang="vi-VN" sz="1400" smtClean="0">
                <a:solidFill>
                  <a:schemeClr val="bg1"/>
                </a:solidFill>
                <a:latin typeface="Trebuchet MS" panose="020B0603020202020204" pitchFamily="34" charset="0"/>
              </a:rPr>
              <a:t>bạn</a:t>
            </a:r>
            <a:r>
              <a:rPr lang="en-GB" sz="1400" smtClean="0">
                <a:solidFill>
                  <a:schemeClr val="bg1"/>
                </a:solidFill>
                <a:latin typeface="Trebuchet MS" panose="020B0603020202020204" pitchFamily="34" charset="0"/>
              </a:rPr>
              <a:t> </a:t>
            </a:r>
            <a:r>
              <a:rPr lang="en-GB" sz="1400" smtClean="0">
                <a:solidFill>
                  <a:srgbClr val="FFFF00"/>
                </a:solidFill>
                <a:latin typeface="Trebuchet MS" panose="020B0603020202020204" pitchFamily="34" charset="0"/>
              </a:rPr>
              <a:t>thu thập</a:t>
            </a:r>
            <a:r>
              <a:rPr lang="en-GB" sz="1400" smtClean="0">
                <a:solidFill>
                  <a:schemeClr val="bg1"/>
                </a:solidFill>
                <a:latin typeface="Trebuchet MS" panose="020B0603020202020204" pitchFamily="34" charset="0"/>
              </a:rPr>
              <a:t>.</a:t>
            </a:r>
            <a:endParaRPr lang="en-GB" sz="1400" dirty="0">
              <a:solidFill>
                <a:schemeClr val="bg1"/>
              </a:solidFill>
              <a:latin typeface="Trebuchet MS" panose="020B0603020202020204" pitchFamily="34" charset="0"/>
            </a:endParaRPr>
          </a:p>
        </p:txBody>
      </p:sp>
      <p:sp>
        <p:nvSpPr>
          <p:cNvPr id="68" name="TextBox 67">
            <a:extLst>
              <a:ext uri="{FF2B5EF4-FFF2-40B4-BE49-F238E27FC236}">
                <a16:creationId xmlns:a16="http://schemas.microsoft.com/office/drawing/2014/main" xmlns="" id="{54F24D48-B0F8-498C-AAEC-3177D7D9139A}"/>
              </a:ext>
            </a:extLst>
          </p:cNvPr>
          <p:cNvSpPr txBox="1"/>
          <p:nvPr/>
        </p:nvSpPr>
        <p:spPr>
          <a:xfrm>
            <a:off x="7668971" y="205601"/>
            <a:ext cx="2193976" cy="1723549"/>
          </a:xfrm>
          <a:prstGeom prst="rect">
            <a:avLst/>
          </a:prstGeom>
          <a:solidFill>
            <a:srgbClr val="000000"/>
          </a:solidFill>
          <a:effectLst>
            <a:glow rad="101600">
              <a:schemeClr val="accent3">
                <a:satMod val="175000"/>
                <a:alpha val="40000"/>
              </a:schemeClr>
            </a:glow>
          </a:effectLst>
        </p:spPr>
        <p:txBody>
          <a:bodyPr wrap="square" rtlCol="0">
            <a:spAutoFit/>
          </a:bodyPr>
          <a:lstStyle/>
          <a:p>
            <a:r>
              <a:rPr lang="en-GB" sz="1400" smtClean="0">
                <a:solidFill>
                  <a:schemeClr val="bg1"/>
                </a:solidFill>
                <a:latin typeface="Trebuchet MS" panose="020B0603020202020204" pitchFamily="34" charset="0"/>
              </a:rPr>
              <a:t>Nếu bạn vào ô </a:t>
            </a:r>
            <a:r>
              <a:rPr lang="en-GB" sz="1400" smtClean="0">
                <a:solidFill>
                  <a:srgbClr val="FFFF00"/>
                </a:solidFill>
                <a:latin typeface="Trebuchet MS" panose="020B0603020202020204" pitchFamily="34" charset="0"/>
              </a:rPr>
              <a:t>Cơ hội </a:t>
            </a:r>
            <a:r>
              <a:rPr lang="en-GB" sz="1400" smtClean="0">
                <a:solidFill>
                  <a:schemeClr val="bg1"/>
                </a:solidFill>
                <a:latin typeface="Trebuchet MS" panose="020B0603020202020204" pitchFamily="34" charset="0"/>
              </a:rPr>
              <a:t>hoặc ô</a:t>
            </a:r>
            <a:r>
              <a:rPr lang="en-GB" sz="1400" smtClean="0">
                <a:solidFill>
                  <a:srgbClr val="FFFF00"/>
                </a:solidFill>
                <a:latin typeface="Trebuchet MS" panose="020B0603020202020204" pitchFamily="34" charset="0"/>
              </a:rPr>
              <a:t> Khí vận</a:t>
            </a:r>
            <a:r>
              <a:rPr lang="en-GB" sz="1400" smtClean="0">
                <a:solidFill>
                  <a:schemeClr val="bg1"/>
                </a:solidFill>
                <a:latin typeface="Trebuchet MS" panose="020B0603020202020204" pitchFamily="34" charset="0"/>
              </a:rPr>
              <a:t>, </a:t>
            </a:r>
            <a:r>
              <a:rPr lang="en-GB" sz="1400">
                <a:solidFill>
                  <a:schemeClr val="bg1"/>
                </a:solidFill>
                <a:latin typeface="Trebuchet MS" panose="020B0603020202020204" pitchFamily="34" charset="0"/>
              </a:rPr>
              <a:t>click </a:t>
            </a:r>
            <a:r>
              <a:rPr lang="en-GB" sz="1400" smtClean="0">
                <a:solidFill>
                  <a:schemeClr val="bg1"/>
                </a:solidFill>
                <a:latin typeface="Trebuchet MS" panose="020B0603020202020204" pitchFamily="34" charset="0"/>
              </a:rPr>
              <a:t>vào chấm tròn của dấu chấm hỏi để hiện ra 1 thẻ bất kỳ.</a:t>
            </a:r>
            <a:endParaRPr lang="en-GB" sz="1400" dirty="0">
              <a:solidFill>
                <a:schemeClr val="bg1"/>
              </a:solidFill>
              <a:latin typeface="Trebuchet MS" panose="020B0603020202020204" pitchFamily="34" charset="0"/>
            </a:endParaRPr>
          </a:p>
          <a:p>
            <a:r>
              <a:rPr lang="vi-VN" sz="1200">
                <a:solidFill>
                  <a:schemeClr val="bg1"/>
                </a:solidFill>
                <a:latin typeface="Trebuchet MS" panose="020B0603020202020204" pitchFamily="34" charset="0"/>
              </a:rPr>
              <a:t>Bấm vào thẻ, không </a:t>
            </a:r>
            <a:r>
              <a:rPr lang="vi-VN" sz="1200" smtClean="0">
                <a:solidFill>
                  <a:schemeClr val="bg1"/>
                </a:solidFill>
                <a:latin typeface="Trebuchet MS" panose="020B0603020202020204" pitchFamily="34" charset="0"/>
              </a:rPr>
              <a:t>phải</a:t>
            </a:r>
            <a:endParaRPr lang="en-US" sz="1200" smtClean="0">
              <a:solidFill>
                <a:schemeClr val="bg1"/>
              </a:solidFill>
              <a:latin typeface="Trebuchet MS" panose="020B0603020202020204" pitchFamily="34" charset="0"/>
            </a:endParaRPr>
          </a:p>
          <a:p>
            <a:r>
              <a:rPr lang="vi-VN" sz="1200" smtClean="0">
                <a:solidFill>
                  <a:schemeClr val="bg1"/>
                </a:solidFill>
                <a:latin typeface="Trebuchet MS" panose="020B0603020202020204" pitchFamily="34" charset="0"/>
              </a:rPr>
              <a:t>dấu </a:t>
            </a:r>
            <a:r>
              <a:rPr lang="vi-VN" sz="1200">
                <a:solidFill>
                  <a:schemeClr val="bg1"/>
                </a:solidFill>
                <a:latin typeface="Trebuchet MS" panose="020B0603020202020204" pitchFamily="34" charset="0"/>
              </a:rPr>
              <a:t>chấm, để </a:t>
            </a:r>
            <a:r>
              <a:rPr lang="en-US" sz="1200" smtClean="0">
                <a:solidFill>
                  <a:schemeClr val="bg1"/>
                </a:solidFill>
                <a:latin typeface="Trebuchet MS" panose="020B0603020202020204" pitchFamily="34" charset="0"/>
              </a:rPr>
              <a:t>xóa</a:t>
            </a:r>
            <a:r>
              <a:rPr lang="vi-VN" sz="1200" smtClean="0">
                <a:solidFill>
                  <a:schemeClr val="bg1"/>
                </a:solidFill>
                <a:latin typeface="Trebuchet MS" panose="020B0603020202020204" pitchFamily="34" charset="0"/>
              </a:rPr>
              <a:t> </a:t>
            </a:r>
            <a:r>
              <a:rPr lang="vi-VN" sz="1200">
                <a:solidFill>
                  <a:schemeClr val="bg1"/>
                </a:solidFill>
                <a:latin typeface="Trebuchet MS" panose="020B0603020202020204" pitchFamily="34" charset="0"/>
              </a:rPr>
              <a:t>nó.</a:t>
            </a:r>
            <a:endParaRPr lang="en-GB" sz="1200" dirty="0">
              <a:solidFill>
                <a:schemeClr val="bg1"/>
              </a:solidFill>
              <a:latin typeface="Trebuchet MS" panose="020B0603020202020204" pitchFamily="34" charset="0"/>
            </a:endParaRPr>
          </a:p>
          <a:p>
            <a:endParaRPr lang="en-GB" sz="1200" dirty="0">
              <a:solidFill>
                <a:schemeClr val="bg1"/>
              </a:solidFill>
              <a:latin typeface="Trebuchet MS" panose="020B0603020202020204" pitchFamily="34" charset="0"/>
            </a:endParaRPr>
          </a:p>
        </p:txBody>
      </p:sp>
      <p:cxnSp>
        <p:nvCxnSpPr>
          <p:cNvPr id="40" name="Straight Arrow Connector 39">
            <a:extLst>
              <a:ext uri="{FF2B5EF4-FFF2-40B4-BE49-F238E27FC236}">
                <a16:creationId xmlns:a16="http://schemas.microsoft.com/office/drawing/2014/main" xmlns="" id="{8A08A523-F9DD-4C74-BD8D-5D4C2B8C9C71}"/>
              </a:ext>
            </a:extLst>
          </p:cNvPr>
          <p:cNvCxnSpPr>
            <a:cxnSpLocks/>
          </p:cNvCxnSpPr>
          <p:nvPr/>
        </p:nvCxnSpPr>
        <p:spPr>
          <a:xfrm flipH="1">
            <a:off x="6287770" y="5457468"/>
            <a:ext cx="200224" cy="3056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 name="Arrow: Right 69">
            <a:extLst>
              <a:ext uri="{FF2B5EF4-FFF2-40B4-BE49-F238E27FC236}">
                <a16:creationId xmlns:a16="http://schemas.microsoft.com/office/drawing/2014/main" xmlns="" id="{1419E967-5894-4EBF-9A7E-D088B2D48C6F}"/>
              </a:ext>
            </a:extLst>
          </p:cNvPr>
          <p:cNvSpPr/>
          <p:nvPr/>
        </p:nvSpPr>
        <p:spPr>
          <a:xfrm rot="16200000">
            <a:off x="8666076" y="3775757"/>
            <a:ext cx="494821" cy="338688"/>
          </a:xfrm>
          <a:prstGeom prst="rightArrow">
            <a:avLst/>
          </a:prstGeom>
          <a:solidFill>
            <a:srgbClr val="FF0000"/>
          </a:solid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5" name="Picture 14">
            <a:extLst>
              <a:ext uri="{FF2B5EF4-FFF2-40B4-BE49-F238E27FC236}">
                <a16:creationId xmlns:a16="http://schemas.microsoft.com/office/drawing/2014/main" xmlns="" id="{10791CE3-7BAE-4BBE-886B-98C9B95421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13424" y="53815"/>
            <a:ext cx="827007" cy="1141504"/>
          </a:xfrm>
          <a:prstGeom prst="rect">
            <a:avLst/>
          </a:prstGeom>
        </p:spPr>
      </p:pic>
      <p:sp>
        <p:nvSpPr>
          <p:cNvPr id="72" name="TextBox 71">
            <a:extLst>
              <a:ext uri="{FF2B5EF4-FFF2-40B4-BE49-F238E27FC236}">
                <a16:creationId xmlns:a16="http://schemas.microsoft.com/office/drawing/2014/main" xmlns="" id="{D67503DD-3E61-4080-B83A-1CCC6B5FF90B}"/>
              </a:ext>
            </a:extLst>
          </p:cNvPr>
          <p:cNvSpPr txBox="1"/>
          <p:nvPr/>
        </p:nvSpPr>
        <p:spPr>
          <a:xfrm>
            <a:off x="9940286" y="1168314"/>
            <a:ext cx="2094407" cy="1138773"/>
          </a:xfrm>
          <a:prstGeom prst="rect">
            <a:avLst/>
          </a:prstGeom>
          <a:solidFill>
            <a:srgbClr val="000000"/>
          </a:solidFill>
          <a:effectLst>
            <a:glow rad="101600">
              <a:schemeClr val="accent3">
                <a:satMod val="175000"/>
                <a:alpha val="40000"/>
              </a:schemeClr>
            </a:glow>
          </a:effectLst>
        </p:spPr>
        <p:txBody>
          <a:bodyPr wrap="square" rtlCol="0">
            <a:spAutoFit/>
          </a:bodyPr>
          <a:lstStyle/>
          <a:p>
            <a:r>
              <a:rPr lang="en-GB" sz="1400" smtClean="0">
                <a:solidFill>
                  <a:schemeClr val="bg1"/>
                </a:solidFill>
                <a:latin typeface="Trebuchet MS" panose="020B0603020202020204" pitchFamily="34" charset="0"/>
              </a:rPr>
              <a:t>Nếu bạn được thẻ </a:t>
            </a:r>
            <a:r>
              <a:rPr lang="en-GB" sz="1400" smtClean="0">
                <a:solidFill>
                  <a:srgbClr val="FFFF00"/>
                </a:solidFill>
                <a:latin typeface="Trebuchet MS" panose="020B0603020202020204" pitchFamily="34" charset="0"/>
              </a:rPr>
              <a:t>‘Tự do ra vào tù’</a:t>
            </a:r>
            <a:r>
              <a:rPr lang="en-GB" sz="1400" smtClean="0">
                <a:solidFill>
                  <a:schemeClr val="bg1"/>
                </a:solidFill>
                <a:latin typeface="Trebuchet MS" panose="020B0603020202020204" pitchFamily="34" charset="0"/>
              </a:rPr>
              <a:t>, click vào biểu tượng tù ở dưới icon chính của bạn.</a:t>
            </a:r>
            <a:endParaRPr lang="en-GB" sz="1400" dirty="0">
              <a:solidFill>
                <a:schemeClr val="bg1"/>
              </a:solidFill>
              <a:latin typeface="Trebuchet MS" panose="020B0603020202020204" pitchFamily="34" charset="0"/>
            </a:endParaRPr>
          </a:p>
          <a:p>
            <a:r>
              <a:rPr lang="vi-VN" sz="1200" smtClean="0">
                <a:solidFill>
                  <a:schemeClr val="bg1"/>
                </a:solidFill>
                <a:latin typeface="Trebuchet MS" panose="020B0603020202020204" pitchFamily="34" charset="0"/>
              </a:rPr>
              <a:t>(</a:t>
            </a:r>
            <a:r>
              <a:rPr lang="en-US" sz="1200" smtClean="0">
                <a:solidFill>
                  <a:schemeClr val="bg1"/>
                </a:solidFill>
                <a:latin typeface="Trebuchet MS" panose="020B0603020202020204" pitchFamily="34" charset="0"/>
              </a:rPr>
              <a:t>Click 1</a:t>
            </a:r>
            <a:r>
              <a:rPr lang="vi-VN" sz="1200" smtClean="0">
                <a:solidFill>
                  <a:schemeClr val="bg1"/>
                </a:solidFill>
                <a:latin typeface="Trebuchet MS" panose="020B0603020202020204" pitchFamily="34" charset="0"/>
              </a:rPr>
              <a:t> </a:t>
            </a:r>
            <a:r>
              <a:rPr lang="vi-VN" sz="1200">
                <a:solidFill>
                  <a:schemeClr val="bg1"/>
                </a:solidFill>
                <a:latin typeface="Trebuchet MS" panose="020B0603020202020204" pitchFamily="34" charset="0"/>
              </a:rPr>
              <a:t>lần nữa để </a:t>
            </a:r>
            <a:r>
              <a:rPr lang="en-US" sz="1200" smtClean="0">
                <a:solidFill>
                  <a:schemeClr val="bg1"/>
                </a:solidFill>
                <a:latin typeface="Trebuchet MS" panose="020B0603020202020204" pitchFamily="34" charset="0"/>
              </a:rPr>
              <a:t>xóa </a:t>
            </a:r>
            <a:r>
              <a:rPr lang="vi-VN" sz="1200" smtClean="0">
                <a:solidFill>
                  <a:schemeClr val="bg1"/>
                </a:solidFill>
                <a:latin typeface="Trebuchet MS" panose="020B0603020202020204" pitchFamily="34" charset="0"/>
              </a:rPr>
              <a:t>nó</a:t>
            </a:r>
            <a:r>
              <a:rPr lang="vi-VN" sz="1200">
                <a:solidFill>
                  <a:schemeClr val="bg1"/>
                </a:solidFill>
                <a:latin typeface="Trebuchet MS" panose="020B0603020202020204" pitchFamily="34" charset="0"/>
              </a:rPr>
              <a:t>).</a:t>
            </a:r>
            <a:endParaRPr lang="en-GB" sz="1200" dirty="0">
              <a:solidFill>
                <a:schemeClr val="bg1"/>
              </a:solidFill>
              <a:latin typeface="Trebuchet MS" panose="020B0603020202020204" pitchFamily="34" charset="0"/>
            </a:endParaRPr>
          </a:p>
        </p:txBody>
      </p:sp>
      <p:cxnSp>
        <p:nvCxnSpPr>
          <p:cNvPr id="74" name="Straight Arrow Connector 73">
            <a:extLst>
              <a:ext uri="{FF2B5EF4-FFF2-40B4-BE49-F238E27FC236}">
                <a16:creationId xmlns:a16="http://schemas.microsoft.com/office/drawing/2014/main" xmlns="" id="{F5059F41-EEB3-4DD0-A756-74ACB14E708B}"/>
              </a:ext>
            </a:extLst>
          </p:cNvPr>
          <p:cNvCxnSpPr>
            <a:cxnSpLocks/>
          </p:cNvCxnSpPr>
          <p:nvPr/>
        </p:nvCxnSpPr>
        <p:spPr>
          <a:xfrm flipV="1">
            <a:off x="7366911" y="3157305"/>
            <a:ext cx="554783" cy="759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xmlns="" id="{BFF76052-DCE9-41DD-962F-DD52B09A1E48}"/>
              </a:ext>
            </a:extLst>
          </p:cNvPr>
          <p:cNvCxnSpPr>
            <a:cxnSpLocks/>
          </p:cNvCxnSpPr>
          <p:nvPr/>
        </p:nvCxnSpPr>
        <p:spPr>
          <a:xfrm flipH="1">
            <a:off x="9480506" y="2784467"/>
            <a:ext cx="54234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8" name="Arrow: Right 77">
            <a:extLst>
              <a:ext uri="{FF2B5EF4-FFF2-40B4-BE49-F238E27FC236}">
                <a16:creationId xmlns:a16="http://schemas.microsoft.com/office/drawing/2014/main" xmlns="" id="{4456C14D-22B9-4ECF-A5F5-036FDAC5D4F7}"/>
              </a:ext>
            </a:extLst>
          </p:cNvPr>
          <p:cNvSpPr/>
          <p:nvPr/>
        </p:nvSpPr>
        <p:spPr>
          <a:xfrm>
            <a:off x="9568976" y="1224276"/>
            <a:ext cx="396548" cy="338688"/>
          </a:xfrm>
          <a:prstGeom prst="rightArrow">
            <a:avLst/>
          </a:prstGeom>
          <a:solidFill>
            <a:srgbClr val="FF0000"/>
          </a:solid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9" name="Arrow: Right 78">
            <a:extLst>
              <a:ext uri="{FF2B5EF4-FFF2-40B4-BE49-F238E27FC236}">
                <a16:creationId xmlns:a16="http://schemas.microsoft.com/office/drawing/2014/main" xmlns="" id="{D005D181-9437-4A48-AF1D-96D68F23EF85}"/>
              </a:ext>
            </a:extLst>
          </p:cNvPr>
          <p:cNvSpPr/>
          <p:nvPr/>
        </p:nvSpPr>
        <p:spPr>
          <a:xfrm rot="5400000">
            <a:off x="5207341" y="976400"/>
            <a:ext cx="396548" cy="338688"/>
          </a:xfrm>
          <a:prstGeom prst="rightArrow">
            <a:avLst/>
          </a:prstGeom>
          <a:solidFill>
            <a:srgbClr val="FF0000"/>
          </a:solid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0" name="Arrow: Right 79">
            <a:extLst>
              <a:ext uri="{FF2B5EF4-FFF2-40B4-BE49-F238E27FC236}">
                <a16:creationId xmlns:a16="http://schemas.microsoft.com/office/drawing/2014/main" xmlns="" id="{A8F499CF-61AA-4EA1-9D02-6EB59FC1C6DC}"/>
              </a:ext>
            </a:extLst>
          </p:cNvPr>
          <p:cNvSpPr/>
          <p:nvPr/>
        </p:nvSpPr>
        <p:spPr>
          <a:xfrm rot="5400000">
            <a:off x="2431678" y="4078662"/>
            <a:ext cx="396548" cy="338688"/>
          </a:xfrm>
          <a:prstGeom prst="rightArrow">
            <a:avLst/>
          </a:prstGeom>
          <a:solidFill>
            <a:srgbClr val="FF0000"/>
          </a:solid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1" name="Arrow: Right 80">
            <a:extLst>
              <a:ext uri="{FF2B5EF4-FFF2-40B4-BE49-F238E27FC236}">
                <a16:creationId xmlns:a16="http://schemas.microsoft.com/office/drawing/2014/main" xmlns="" id="{959A9312-2B32-4234-B92A-78C3FD94D770}"/>
              </a:ext>
            </a:extLst>
          </p:cNvPr>
          <p:cNvSpPr/>
          <p:nvPr/>
        </p:nvSpPr>
        <p:spPr>
          <a:xfrm rot="10800000">
            <a:off x="8268945" y="4204634"/>
            <a:ext cx="644542" cy="309034"/>
          </a:xfrm>
          <a:prstGeom prst="rightArrow">
            <a:avLst/>
          </a:prstGeom>
          <a:solidFill>
            <a:srgbClr val="FF0000"/>
          </a:solid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95" name="Picture 94" descr="A close up of a logo&#10;&#10;Description automatically generated">
            <a:extLst>
              <a:ext uri="{FF2B5EF4-FFF2-40B4-BE49-F238E27FC236}">
                <a16:creationId xmlns:a16="http://schemas.microsoft.com/office/drawing/2014/main" xmlns="" id="{DB5A0E6E-3B4B-4219-9D88-080438626681}"/>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3838" b="97980" l="3600" r="98400">
                        <a14:foregroundMark x1="43200" y1="82424" x2="44600" y2="97374"/>
                        <a14:foregroundMark x1="44600" y1="97374" x2="44600" y2="97374"/>
                        <a14:foregroundMark x1="46800" y1="91515" x2="45800" y2="97980"/>
                        <a14:foregroundMark x1="46200" y1="54747" x2="43400" y2="71111"/>
                        <a14:foregroundMark x1="9800" y1="23434" x2="3600" y2="28081"/>
                        <a14:foregroundMark x1="3600" y1="28081" x2="23400" y2="29293"/>
                        <a14:foregroundMark x1="31000" y1="13737" x2="37800" y2="6465"/>
                        <a14:foregroundMark x1="37800" y1="6465" x2="45600" y2="4040"/>
                        <a14:foregroundMark x1="45600" y1="4040" x2="50400" y2="10303"/>
                        <a14:foregroundMark x1="50400" y1="10303" x2="42800" y2="11515"/>
                        <a14:foregroundMark x1="42800" y1="11515" x2="35200" y2="15556"/>
                        <a14:foregroundMark x1="35200" y1="15556" x2="33200" y2="18990"/>
                        <a14:foregroundMark x1="36200" y1="18182" x2="43200" y2="13737"/>
                        <a14:foregroundMark x1="43200" y1="13737" x2="45200" y2="22020"/>
                        <a14:foregroundMark x1="45200" y1="22020" x2="41200" y2="28485"/>
                        <a14:foregroundMark x1="41200" y1="28485" x2="47400" y2="33535"/>
                        <a14:foregroundMark x1="47400" y1="33535" x2="55000" y2="33737"/>
                        <a14:foregroundMark x1="55000" y1="33737" x2="58800" y2="17778"/>
                        <a14:foregroundMark x1="58800" y1="17778" x2="57400" y2="18384"/>
                        <a14:foregroundMark x1="41200" y1="19394" x2="35400" y2="24242"/>
                        <a14:foregroundMark x1="35400" y1="24242" x2="34600" y2="27071"/>
                        <a14:foregroundMark x1="64552" y1="4609" x2="61200" y2="6061"/>
                        <a14:foregroundMark x1="68200" y1="3030" x2="66561" y2="3740"/>
                        <a14:foregroundMark x1="61200" y1="6061" x2="68376" y2="16302"/>
                        <a14:foregroundMark x1="73947" y1="21991" x2="96000" y2="39394"/>
                        <a14:foregroundMark x1="96000" y1="39394" x2="98400" y2="42626"/>
                        <a14:foregroundMark x1="43600" y1="36970" x2="52400" y2="51717"/>
                        <a14:foregroundMark x1="52400" y1="51717" x2="55800" y2="43232"/>
                        <a14:foregroundMark x1="55800" y1="43232" x2="47000" y2="40000"/>
                        <a14:backgroundMark x1="68600" y1="17576" x2="73400" y2="22424"/>
                        <a14:backgroundMark x1="68000" y1="16970" x2="69000" y2="17576"/>
                        <a14:backgroundMark x1="68000" y1="16566" x2="69000" y2="17778"/>
                        <a14:backgroundMark x1="73200" y1="21818" x2="73800" y2="22020"/>
                        <a14:backgroundMark x1="66400" y1="4444" x2="65200" y2="5253"/>
                        <a14:backgroundMark x1="67200" y1="4646" x2="64800" y2="5051"/>
                        <a14:backgroundMark x1="64800" y1="4646" x2="64800" y2="5253"/>
                      </a14:backgroundRemoval>
                    </a14:imgEffect>
                  </a14:imgLayer>
                </a14:imgProps>
              </a:ext>
              <a:ext uri="{28A0092B-C50C-407E-A947-70E740481C1C}">
                <a14:useLocalDpi xmlns:a14="http://schemas.microsoft.com/office/drawing/2010/main" val="0"/>
              </a:ext>
            </a:extLst>
          </a:blip>
          <a:stretch>
            <a:fillRect/>
          </a:stretch>
        </p:blipFill>
        <p:spPr>
          <a:xfrm>
            <a:off x="4213652" y="4123907"/>
            <a:ext cx="1329182" cy="1315890"/>
          </a:xfrm>
          <a:prstGeom prst="rect">
            <a:avLst/>
          </a:prstGeom>
          <a:effectLst>
            <a:glow rad="63500">
              <a:schemeClr val="accent3">
                <a:satMod val="175000"/>
                <a:alpha val="40000"/>
              </a:schemeClr>
            </a:glow>
          </a:effectLst>
        </p:spPr>
      </p:pic>
      <p:pic>
        <p:nvPicPr>
          <p:cNvPr id="97" name="Picture 96" descr="A close up of a sign&#10;&#10;Description automatically generated">
            <a:extLst>
              <a:ext uri="{FF2B5EF4-FFF2-40B4-BE49-F238E27FC236}">
                <a16:creationId xmlns:a16="http://schemas.microsoft.com/office/drawing/2014/main" xmlns="" id="{939C9D7B-6257-4059-8A71-B53FF8E209A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53840" y="44802"/>
            <a:ext cx="3461058" cy="465862"/>
          </a:xfrm>
          <a:prstGeom prst="rect">
            <a:avLst/>
          </a:prstGeom>
          <a:effectLst>
            <a:glow rad="139700">
              <a:schemeClr val="accent3">
                <a:satMod val="175000"/>
                <a:alpha val="40000"/>
              </a:schemeClr>
            </a:glow>
          </a:effectLst>
        </p:spPr>
      </p:pic>
      <p:sp>
        <p:nvSpPr>
          <p:cNvPr id="98" name="TextBox 97">
            <a:extLst>
              <a:ext uri="{FF2B5EF4-FFF2-40B4-BE49-F238E27FC236}">
                <a16:creationId xmlns:a16="http://schemas.microsoft.com/office/drawing/2014/main" xmlns="" id="{F830B492-E6B0-4877-8340-CC70E5DDBC7D}"/>
              </a:ext>
            </a:extLst>
          </p:cNvPr>
          <p:cNvSpPr txBox="1"/>
          <p:nvPr/>
        </p:nvSpPr>
        <p:spPr>
          <a:xfrm>
            <a:off x="10839865" y="5725151"/>
            <a:ext cx="1352135" cy="954107"/>
          </a:xfrm>
          <a:prstGeom prst="rect">
            <a:avLst/>
          </a:prstGeom>
          <a:solidFill>
            <a:srgbClr val="000000"/>
          </a:solidFill>
          <a:effectLst>
            <a:glow rad="101600">
              <a:schemeClr val="accent3">
                <a:satMod val="175000"/>
                <a:alpha val="40000"/>
              </a:schemeClr>
            </a:glow>
          </a:effectLst>
        </p:spPr>
        <p:txBody>
          <a:bodyPr wrap="square" rtlCol="0">
            <a:spAutoFit/>
          </a:bodyPr>
          <a:lstStyle/>
          <a:p>
            <a:r>
              <a:rPr lang="en-GB" sz="1400">
                <a:solidFill>
                  <a:schemeClr val="bg1"/>
                </a:solidFill>
                <a:latin typeface="Trebuchet MS" panose="020B0603020202020204" pitchFamily="34" charset="0"/>
              </a:rPr>
              <a:t>Click </a:t>
            </a:r>
            <a:r>
              <a:rPr lang="en-GB" sz="1400" smtClean="0">
                <a:solidFill>
                  <a:schemeClr val="bg1"/>
                </a:solidFill>
                <a:latin typeface="Trebuchet MS" panose="020B0603020202020204" pitchFamily="34" charset="0"/>
              </a:rPr>
              <a:t>vào hình </a:t>
            </a:r>
            <a:r>
              <a:rPr lang="en-GB" sz="1400" smtClean="0">
                <a:solidFill>
                  <a:srgbClr val="FFFF00"/>
                </a:solidFill>
                <a:latin typeface="Trebuchet MS" panose="020B0603020202020204" pitchFamily="34" charset="0"/>
              </a:rPr>
              <a:t>tam giác</a:t>
            </a:r>
            <a:r>
              <a:rPr lang="en-GB" sz="1400">
                <a:solidFill>
                  <a:schemeClr val="bg1"/>
                </a:solidFill>
                <a:latin typeface="Trebuchet MS" panose="020B0603020202020204" pitchFamily="34" charset="0"/>
              </a:rPr>
              <a:t> lần nữa để </a:t>
            </a:r>
            <a:r>
              <a:rPr lang="en-GB" sz="1400" smtClean="0">
                <a:solidFill>
                  <a:schemeClr val="bg1"/>
                </a:solidFill>
                <a:latin typeface="Trebuchet MS" panose="020B0603020202020204" pitchFamily="34" charset="0"/>
              </a:rPr>
              <a:t>ẩn </a:t>
            </a:r>
            <a:r>
              <a:rPr lang="en-GB" sz="1400">
                <a:solidFill>
                  <a:schemeClr val="bg1"/>
                </a:solidFill>
                <a:latin typeface="Trebuchet MS" panose="020B0603020202020204" pitchFamily="34" charset="0"/>
              </a:rPr>
              <a:t>Thẻ tài </a:t>
            </a:r>
            <a:r>
              <a:rPr lang="en-GB" sz="1400" smtClean="0">
                <a:solidFill>
                  <a:schemeClr val="bg1"/>
                </a:solidFill>
                <a:latin typeface="Trebuchet MS" panose="020B0603020202020204" pitchFamily="34" charset="0"/>
              </a:rPr>
              <a:t>sản.</a:t>
            </a:r>
            <a:endParaRPr lang="en-GB" sz="1400" dirty="0">
              <a:solidFill>
                <a:schemeClr val="bg1"/>
              </a:solidFill>
              <a:latin typeface="Trebuchet MS" panose="020B0603020202020204" pitchFamily="34" charset="0"/>
            </a:endParaRPr>
          </a:p>
        </p:txBody>
      </p:sp>
      <p:sp>
        <p:nvSpPr>
          <p:cNvPr id="73" name="Arrow: Right 72">
            <a:extLst>
              <a:ext uri="{FF2B5EF4-FFF2-40B4-BE49-F238E27FC236}">
                <a16:creationId xmlns:a16="http://schemas.microsoft.com/office/drawing/2014/main" xmlns="" id="{5C388BF3-15A7-4F4B-8027-E331017F160A}"/>
              </a:ext>
            </a:extLst>
          </p:cNvPr>
          <p:cNvSpPr/>
          <p:nvPr/>
        </p:nvSpPr>
        <p:spPr>
          <a:xfrm rot="5400000">
            <a:off x="11796010" y="5277903"/>
            <a:ext cx="396548" cy="338688"/>
          </a:xfrm>
          <a:prstGeom prst="rightArrow">
            <a:avLst/>
          </a:prstGeom>
          <a:solidFill>
            <a:srgbClr val="FF0000"/>
          </a:solid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0" name="Arrow: Right 99">
            <a:extLst>
              <a:ext uri="{FF2B5EF4-FFF2-40B4-BE49-F238E27FC236}">
                <a16:creationId xmlns:a16="http://schemas.microsoft.com/office/drawing/2014/main" xmlns="" id="{A11A3988-1E4A-4AEB-BECC-C14387A2EFC9}"/>
              </a:ext>
            </a:extLst>
          </p:cNvPr>
          <p:cNvSpPr/>
          <p:nvPr/>
        </p:nvSpPr>
        <p:spPr>
          <a:xfrm rot="5400000">
            <a:off x="3942636" y="2699666"/>
            <a:ext cx="990155" cy="338688"/>
          </a:xfrm>
          <a:prstGeom prst="rightArrow">
            <a:avLst/>
          </a:prstGeom>
          <a:solidFill>
            <a:srgbClr val="FF0000"/>
          </a:solid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1" name="TextBox 100">
            <a:extLst>
              <a:ext uri="{FF2B5EF4-FFF2-40B4-BE49-F238E27FC236}">
                <a16:creationId xmlns:a16="http://schemas.microsoft.com/office/drawing/2014/main" xmlns="" id="{8B0F6C1A-8421-4D60-BB61-9A198DE0A633}"/>
              </a:ext>
            </a:extLst>
          </p:cNvPr>
          <p:cNvSpPr txBox="1"/>
          <p:nvPr/>
        </p:nvSpPr>
        <p:spPr>
          <a:xfrm rot="20705614">
            <a:off x="8266688" y="5162045"/>
            <a:ext cx="1550601" cy="338554"/>
          </a:xfrm>
          <a:prstGeom prst="rect">
            <a:avLst/>
          </a:prstGeom>
          <a:noFill/>
        </p:spPr>
        <p:txBody>
          <a:bodyPr wrap="square" rtlCol="0">
            <a:spAutoFit/>
          </a:bodyPr>
          <a:lstStyle/>
          <a:p>
            <a:pPr algn="ctr"/>
            <a:r>
              <a:rPr lang="en-GB" sz="1600" b="1">
                <a:solidFill>
                  <a:srgbClr val="FF0000"/>
                </a:solidFill>
                <a:effectLst>
                  <a:outerShdw blurRad="38100" dist="38100" dir="2700000" algn="tl">
                    <a:srgbClr val="000000">
                      <a:alpha val="43137"/>
                    </a:srgbClr>
                  </a:outerShdw>
                </a:effectLst>
                <a:latin typeface="Trebuchet MS" panose="020B0603020202020204" pitchFamily="34" charset="0"/>
              </a:rPr>
              <a:t>Thẻ tài sản</a:t>
            </a:r>
            <a:endParaRPr lang="en-GB" sz="1600" b="1"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
        <p:nvSpPr>
          <p:cNvPr id="102" name="TextBox 101">
            <a:extLst>
              <a:ext uri="{FF2B5EF4-FFF2-40B4-BE49-F238E27FC236}">
                <a16:creationId xmlns:a16="http://schemas.microsoft.com/office/drawing/2014/main" xmlns="" id="{0FAFBFF7-5E45-4254-B61E-9A1E29641073}"/>
              </a:ext>
            </a:extLst>
          </p:cNvPr>
          <p:cNvSpPr txBox="1"/>
          <p:nvPr/>
        </p:nvSpPr>
        <p:spPr>
          <a:xfrm>
            <a:off x="31054" y="4049732"/>
            <a:ext cx="1386137" cy="1754326"/>
          </a:xfrm>
          <a:prstGeom prst="rect">
            <a:avLst/>
          </a:prstGeom>
          <a:solidFill>
            <a:srgbClr val="000000"/>
          </a:solidFill>
          <a:effectLst>
            <a:glow rad="101600">
              <a:schemeClr val="accent3">
                <a:satMod val="175000"/>
                <a:alpha val="40000"/>
              </a:schemeClr>
            </a:glow>
          </a:effectLst>
        </p:spPr>
        <p:txBody>
          <a:bodyPr wrap="square" rtlCol="0">
            <a:spAutoFit/>
          </a:bodyPr>
          <a:lstStyle/>
          <a:p>
            <a:r>
              <a:rPr lang="vi-VN" sz="1200">
                <a:solidFill>
                  <a:schemeClr val="bg1"/>
                </a:solidFill>
                <a:latin typeface="Trebuchet MS" panose="020B0603020202020204" pitchFamily="34" charset="0"/>
              </a:rPr>
              <a:t>(Nếu bạn cần thế chấp một tài sản mà bạn sở hữu (bán nó cho ngân hàng), hãy </a:t>
            </a:r>
            <a:r>
              <a:rPr lang="en-US" sz="1200" smtClean="0">
                <a:solidFill>
                  <a:schemeClr val="bg1"/>
                </a:solidFill>
                <a:latin typeface="Trebuchet MS" panose="020B0603020202020204" pitchFamily="34" charset="0"/>
              </a:rPr>
              <a:t>click</a:t>
            </a:r>
            <a:r>
              <a:rPr lang="vi-VN" sz="1200" smtClean="0">
                <a:solidFill>
                  <a:schemeClr val="bg1"/>
                </a:solidFill>
                <a:latin typeface="Trebuchet MS" panose="020B0603020202020204" pitchFamily="34" charset="0"/>
              </a:rPr>
              <a:t> </a:t>
            </a:r>
            <a:r>
              <a:rPr lang="vi-VN" sz="1200">
                <a:solidFill>
                  <a:schemeClr val="bg1"/>
                </a:solidFill>
                <a:latin typeface="Trebuchet MS" panose="020B0603020202020204" pitchFamily="34" charset="0"/>
              </a:rPr>
              <a:t>vào </a:t>
            </a:r>
            <a:r>
              <a:rPr lang="en-US" sz="1200" smtClean="0">
                <a:solidFill>
                  <a:schemeClr val="bg1"/>
                </a:solidFill>
                <a:latin typeface="Trebuchet MS" panose="020B0603020202020204" pitchFamily="34" charset="0"/>
              </a:rPr>
              <a:t>nút</a:t>
            </a:r>
            <a:r>
              <a:rPr lang="vi-VN" sz="1200" smtClean="0">
                <a:solidFill>
                  <a:schemeClr val="bg1"/>
                </a:solidFill>
                <a:latin typeface="Trebuchet MS" panose="020B0603020202020204" pitchFamily="34" charset="0"/>
              </a:rPr>
              <a:t> </a:t>
            </a:r>
            <a:r>
              <a:rPr lang="vi-VN" sz="1200">
                <a:solidFill>
                  <a:schemeClr val="bg1"/>
                </a:solidFill>
                <a:latin typeface="Trebuchet MS" panose="020B0603020202020204" pitchFamily="34" charset="0"/>
              </a:rPr>
              <a:t>‘</a:t>
            </a:r>
            <a:r>
              <a:rPr lang="vi-VN" sz="1200" smtClean="0">
                <a:solidFill>
                  <a:schemeClr val="bg1"/>
                </a:solidFill>
                <a:latin typeface="Trebuchet MS" panose="020B0603020202020204" pitchFamily="34" charset="0"/>
              </a:rPr>
              <a:t>M</a:t>
            </a:r>
            <a:r>
              <a:rPr lang="en-US" sz="1200" smtClean="0">
                <a:solidFill>
                  <a:schemeClr val="bg1"/>
                </a:solidFill>
                <a:latin typeface="Trebuchet MS" panose="020B0603020202020204" pitchFamily="34" charset="0"/>
              </a:rPr>
              <a:t>’</a:t>
            </a:r>
            <a:r>
              <a:rPr lang="vi-VN" sz="1200" smtClean="0">
                <a:solidFill>
                  <a:schemeClr val="bg1"/>
                </a:solidFill>
                <a:latin typeface="Trebuchet MS" panose="020B0603020202020204" pitchFamily="34" charset="0"/>
              </a:rPr>
              <a:t> </a:t>
            </a:r>
            <a:r>
              <a:rPr lang="vi-VN" sz="1200">
                <a:solidFill>
                  <a:schemeClr val="bg1"/>
                </a:solidFill>
                <a:latin typeface="Trebuchet MS" panose="020B0603020202020204" pitchFamily="34" charset="0"/>
              </a:rPr>
              <a:t>cho đến khi màu </a:t>
            </a:r>
            <a:r>
              <a:rPr lang="en-US" sz="1200" smtClean="0">
                <a:solidFill>
                  <a:schemeClr val="bg1"/>
                </a:solidFill>
                <a:latin typeface="Trebuchet MS" panose="020B0603020202020204" pitchFamily="34" charset="0"/>
              </a:rPr>
              <a:t>tương ứng</a:t>
            </a:r>
            <a:r>
              <a:rPr lang="vi-VN" sz="1200" smtClean="0">
                <a:solidFill>
                  <a:schemeClr val="bg1"/>
                </a:solidFill>
                <a:latin typeface="Trebuchet MS" panose="020B0603020202020204" pitchFamily="34" charset="0"/>
              </a:rPr>
              <a:t> </a:t>
            </a:r>
            <a:r>
              <a:rPr lang="vi-VN" sz="1200">
                <a:solidFill>
                  <a:schemeClr val="bg1"/>
                </a:solidFill>
                <a:latin typeface="Trebuchet MS" panose="020B0603020202020204" pitchFamily="34" charset="0"/>
              </a:rPr>
              <a:t>xuất hiện).</a:t>
            </a:r>
            <a:endParaRPr lang="en-GB" sz="1200" dirty="0">
              <a:solidFill>
                <a:schemeClr val="bg1"/>
              </a:solidFill>
              <a:latin typeface="Trebuchet MS" panose="020B0603020202020204" pitchFamily="34" charset="0"/>
            </a:endParaRPr>
          </a:p>
        </p:txBody>
      </p:sp>
      <p:sp>
        <p:nvSpPr>
          <p:cNvPr id="105" name="grey Rectangle: Rounded Corners 6">
            <a:extLst>
              <a:ext uri="{FF2B5EF4-FFF2-40B4-BE49-F238E27FC236}">
                <a16:creationId xmlns:a16="http://schemas.microsoft.com/office/drawing/2014/main" xmlns="" id="{51F870D7-F950-4326-9789-A7535794C86F}"/>
              </a:ext>
            </a:extLst>
          </p:cNvPr>
          <p:cNvSpPr/>
          <p:nvPr/>
        </p:nvSpPr>
        <p:spPr>
          <a:xfrm>
            <a:off x="2193213" y="4853655"/>
            <a:ext cx="219075" cy="171450"/>
          </a:xfrm>
          <a:prstGeom prst="roundRect">
            <a:avLst/>
          </a:prstGeom>
          <a:solidFill>
            <a:schemeClr val="accent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50000"/>
                  </a:schemeClr>
                </a:solidFill>
              </a:rPr>
              <a:t>M</a:t>
            </a:r>
          </a:p>
        </p:txBody>
      </p:sp>
      <p:sp>
        <p:nvSpPr>
          <p:cNvPr id="106" name="grey Rectangle: Rounded Corners 6">
            <a:extLst>
              <a:ext uri="{FF2B5EF4-FFF2-40B4-BE49-F238E27FC236}">
                <a16:creationId xmlns:a16="http://schemas.microsoft.com/office/drawing/2014/main" xmlns="" id="{47B0AB60-718A-45F7-BB27-2BD11CEDFE8F}"/>
              </a:ext>
            </a:extLst>
          </p:cNvPr>
          <p:cNvSpPr/>
          <p:nvPr/>
        </p:nvSpPr>
        <p:spPr>
          <a:xfrm>
            <a:off x="3297848" y="4854997"/>
            <a:ext cx="219075" cy="171450"/>
          </a:xfrm>
          <a:prstGeom prst="roundRect">
            <a:avLst/>
          </a:prstGeom>
          <a:solidFill>
            <a:schemeClr val="accent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50000"/>
                  </a:schemeClr>
                </a:solidFill>
              </a:rPr>
              <a:t>M</a:t>
            </a:r>
          </a:p>
        </p:txBody>
      </p:sp>
      <p:cxnSp>
        <p:nvCxnSpPr>
          <p:cNvPr id="107" name="Straight Arrow Connector 106">
            <a:extLst>
              <a:ext uri="{FF2B5EF4-FFF2-40B4-BE49-F238E27FC236}">
                <a16:creationId xmlns:a16="http://schemas.microsoft.com/office/drawing/2014/main" xmlns="" id="{B3AA2C94-19A6-41BE-8BC2-BD2E7698FC9A}"/>
              </a:ext>
            </a:extLst>
          </p:cNvPr>
          <p:cNvCxnSpPr>
            <a:cxnSpLocks/>
          </p:cNvCxnSpPr>
          <p:nvPr/>
        </p:nvCxnSpPr>
        <p:spPr>
          <a:xfrm>
            <a:off x="1310669" y="4376777"/>
            <a:ext cx="882544" cy="5343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9" name="grey Rectangle: Rounded Corners 6">
            <a:extLst>
              <a:ext uri="{FF2B5EF4-FFF2-40B4-BE49-F238E27FC236}">
                <a16:creationId xmlns:a16="http://schemas.microsoft.com/office/drawing/2014/main" xmlns="" id="{72479573-CEDE-4ABF-AA27-A65543F4247A}"/>
              </a:ext>
            </a:extLst>
          </p:cNvPr>
          <p:cNvSpPr/>
          <p:nvPr/>
        </p:nvSpPr>
        <p:spPr>
          <a:xfrm>
            <a:off x="6268919" y="5930443"/>
            <a:ext cx="219075" cy="171450"/>
          </a:xfrm>
          <a:prstGeom prst="roundRect">
            <a:avLst/>
          </a:prstGeom>
          <a:solidFill>
            <a:schemeClr val="accent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50000"/>
                  </a:schemeClr>
                </a:solidFill>
              </a:rPr>
              <a:t>M</a:t>
            </a:r>
          </a:p>
        </p:txBody>
      </p:sp>
      <p:sp>
        <p:nvSpPr>
          <p:cNvPr id="110" name="grey Rectangle: Rounded Corners 6">
            <a:extLst>
              <a:ext uri="{FF2B5EF4-FFF2-40B4-BE49-F238E27FC236}">
                <a16:creationId xmlns:a16="http://schemas.microsoft.com/office/drawing/2014/main" xmlns="" id="{BB9CF1D0-5FDF-428C-B363-CC7AB36ED6E5}"/>
              </a:ext>
            </a:extLst>
          </p:cNvPr>
          <p:cNvSpPr/>
          <p:nvPr/>
        </p:nvSpPr>
        <p:spPr>
          <a:xfrm>
            <a:off x="7373554" y="5912735"/>
            <a:ext cx="219075" cy="171450"/>
          </a:xfrm>
          <a:prstGeom prst="roundRect">
            <a:avLst/>
          </a:prstGeom>
          <a:solidFill>
            <a:schemeClr val="accent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50000"/>
                  </a:schemeClr>
                </a:solidFill>
              </a:rPr>
              <a:t>M</a:t>
            </a:r>
          </a:p>
        </p:txBody>
      </p:sp>
      <p:grpSp>
        <p:nvGrpSpPr>
          <p:cNvPr id="114" name="Group 113">
            <a:extLst>
              <a:ext uri="{FF2B5EF4-FFF2-40B4-BE49-F238E27FC236}">
                <a16:creationId xmlns:a16="http://schemas.microsoft.com/office/drawing/2014/main" xmlns="" id="{ADE02E57-4F63-46F2-8551-C77D6589C9DD}"/>
              </a:ext>
            </a:extLst>
          </p:cNvPr>
          <p:cNvGrpSpPr/>
          <p:nvPr/>
        </p:nvGrpSpPr>
        <p:grpSpPr>
          <a:xfrm>
            <a:off x="331924" y="2245284"/>
            <a:ext cx="4867879" cy="1276165"/>
            <a:chOff x="331924" y="2245284"/>
            <a:chExt cx="4867879" cy="1276165"/>
          </a:xfrm>
        </p:grpSpPr>
        <p:pic>
          <p:nvPicPr>
            <p:cNvPr id="8" name="Picture 7" descr="A picture containing bunch, many, outdoor&#10;&#10;Description automatically generated">
              <a:extLst>
                <a:ext uri="{FF2B5EF4-FFF2-40B4-BE49-F238E27FC236}">
                  <a16:creationId xmlns:a16="http://schemas.microsoft.com/office/drawing/2014/main" xmlns="" id="{FD237028-AB3A-48F2-8E43-1166BE36E999}"/>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331924" y="2245284"/>
              <a:ext cx="4866531" cy="1276165"/>
            </a:xfrm>
            <a:prstGeom prst="rect">
              <a:avLst/>
            </a:prstGeom>
            <a:effectLst>
              <a:glow rad="101600">
                <a:schemeClr val="accent4">
                  <a:satMod val="175000"/>
                  <a:alpha val="40000"/>
                </a:schemeClr>
              </a:glow>
              <a:outerShdw blurRad="50800" dist="38100" dir="2700000" algn="tl" rotWithShape="0">
                <a:prstClr val="black">
                  <a:alpha val="40000"/>
                </a:prstClr>
              </a:outerShdw>
            </a:effectLst>
          </p:spPr>
        </p:pic>
        <p:sp>
          <p:nvSpPr>
            <p:cNvPr id="111" name="grey Rectangle: Rounded Corners 6">
              <a:extLst>
                <a:ext uri="{FF2B5EF4-FFF2-40B4-BE49-F238E27FC236}">
                  <a16:creationId xmlns:a16="http://schemas.microsoft.com/office/drawing/2014/main" xmlns="" id="{622CADC7-87B5-474F-8E37-E0FB85B42F10}"/>
                </a:ext>
              </a:extLst>
            </p:cNvPr>
            <p:cNvSpPr/>
            <p:nvPr/>
          </p:nvSpPr>
          <p:spPr>
            <a:xfrm>
              <a:off x="2350127" y="3015215"/>
              <a:ext cx="219075" cy="171450"/>
            </a:xfrm>
            <a:prstGeom prst="roundRect">
              <a:avLst/>
            </a:prstGeom>
            <a:solidFill>
              <a:schemeClr val="accent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50000"/>
                    </a:schemeClr>
                  </a:solidFill>
                </a:rPr>
                <a:t>M</a:t>
              </a:r>
            </a:p>
          </p:txBody>
        </p:sp>
        <p:sp>
          <p:nvSpPr>
            <p:cNvPr id="112" name="grey Rectangle: Rounded Corners 6">
              <a:extLst>
                <a:ext uri="{FF2B5EF4-FFF2-40B4-BE49-F238E27FC236}">
                  <a16:creationId xmlns:a16="http://schemas.microsoft.com/office/drawing/2014/main" xmlns="" id="{11246D2D-B34F-45EC-BE1A-3F1EF5E5344C}"/>
                </a:ext>
              </a:extLst>
            </p:cNvPr>
            <p:cNvSpPr/>
            <p:nvPr/>
          </p:nvSpPr>
          <p:spPr>
            <a:xfrm>
              <a:off x="3219734" y="3023811"/>
              <a:ext cx="219075" cy="171450"/>
            </a:xfrm>
            <a:prstGeom prst="roundRect">
              <a:avLst/>
            </a:prstGeom>
            <a:solidFill>
              <a:schemeClr val="accent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50000"/>
                    </a:schemeClr>
                  </a:solidFill>
                </a:rPr>
                <a:t>M</a:t>
              </a:r>
            </a:p>
          </p:txBody>
        </p:sp>
        <p:sp>
          <p:nvSpPr>
            <p:cNvPr id="113" name="grey Rectangle: Rounded Corners 6">
              <a:extLst>
                <a:ext uri="{FF2B5EF4-FFF2-40B4-BE49-F238E27FC236}">
                  <a16:creationId xmlns:a16="http://schemas.microsoft.com/office/drawing/2014/main" xmlns="" id="{3202C7E3-9200-4F65-BC2B-66AE5653896E}"/>
                </a:ext>
              </a:extLst>
            </p:cNvPr>
            <p:cNvSpPr/>
            <p:nvPr/>
          </p:nvSpPr>
          <p:spPr>
            <a:xfrm>
              <a:off x="4980728" y="3015215"/>
              <a:ext cx="219075" cy="171450"/>
            </a:xfrm>
            <a:prstGeom prst="roundRect">
              <a:avLst/>
            </a:prstGeom>
            <a:solidFill>
              <a:schemeClr val="accent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50000"/>
                    </a:schemeClr>
                  </a:solidFill>
                </a:rPr>
                <a:t>M</a:t>
              </a:r>
            </a:p>
          </p:txBody>
        </p:sp>
      </p:grpSp>
      <p:cxnSp>
        <p:nvCxnSpPr>
          <p:cNvPr id="24" name="Straight Arrow Connector 23">
            <a:extLst>
              <a:ext uri="{FF2B5EF4-FFF2-40B4-BE49-F238E27FC236}">
                <a16:creationId xmlns:a16="http://schemas.microsoft.com/office/drawing/2014/main" xmlns="" id="{FDC23B3F-1662-4A85-8194-16F08DCBC563}"/>
              </a:ext>
            </a:extLst>
          </p:cNvPr>
          <p:cNvCxnSpPr>
            <a:cxnSpLocks/>
          </p:cNvCxnSpPr>
          <p:nvPr/>
        </p:nvCxnSpPr>
        <p:spPr>
          <a:xfrm flipV="1">
            <a:off x="1462779" y="3031099"/>
            <a:ext cx="3206083" cy="649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40A61905-7045-4F67-B36D-1E0BB6A093AD}"/>
              </a:ext>
            </a:extLst>
          </p:cNvPr>
          <p:cNvCxnSpPr>
            <a:cxnSpLocks/>
          </p:cNvCxnSpPr>
          <p:nvPr/>
        </p:nvCxnSpPr>
        <p:spPr>
          <a:xfrm flipV="1">
            <a:off x="3894699" y="998752"/>
            <a:ext cx="2974027" cy="22312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16" name="Group 115">
            <a:extLst>
              <a:ext uri="{FF2B5EF4-FFF2-40B4-BE49-F238E27FC236}">
                <a16:creationId xmlns:a16="http://schemas.microsoft.com/office/drawing/2014/main" xmlns="" id="{75673F6C-3F20-4B33-8421-1C78A32103F2}"/>
              </a:ext>
            </a:extLst>
          </p:cNvPr>
          <p:cNvGrpSpPr/>
          <p:nvPr/>
        </p:nvGrpSpPr>
        <p:grpSpPr>
          <a:xfrm>
            <a:off x="9940287" y="5556729"/>
            <a:ext cx="899997" cy="1274174"/>
            <a:chOff x="9940287" y="5556729"/>
            <a:chExt cx="899997" cy="1274174"/>
          </a:xfrm>
        </p:grpSpPr>
        <p:pic>
          <p:nvPicPr>
            <p:cNvPr id="56" name="Picture 55">
              <a:extLst>
                <a:ext uri="{FF2B5EF4-FFF2-40B4-BE49-F238E27FC236}">
                  <a16:creationId xmlns:a16="http://schemas.microsoft.com/office/drawing/2014/main" xmlns="" id="{F8E51921-52C7-4840-96B7-231A6D3B1FBC}"/>
                </a:ext>
              </a:extLst>
            </p:cNvPr>
            <p:cNvPicPr>
              <a:picLocks noChangeAspect="1"/>
            </p:cNvPicPr>
            <p:nvPr/>
          </p:nvPicPr>
          <p:blipFill rotWithShape="1">
            <a:blip r:embed="rId14"/>
            <a:srcRect l="2235"/>
            <a:stretch/>
          </p:blipFill>
          <p:spPr>
            <a:xfrm>
              <a:off x="9940287" y="5556729"/>
              <a:ext cx="899997" cy="1274174"/>
            </a:xfrm>
            <a:prstGeom prst="rect">
              <a:avLst/>
            </a:prstGeom>
          </p:spPr>
        </p:pic>
        <p:sp>
          <p:nvSpPr>
            <p:cNvPr id="115" name="grey Rectangle: Rounded Corners 6">
              <a:extLst>
                <a:ext uri="{FF2B5EF4-FFF2-40B4-BE49-F238E27FC236}">
                  <a16:creationId xmlns:a16="http://schemas.microsoft.com/office/drawing/2014/main" xmlns="" id="{468DD5BD-0EEE-474A-AD09-816204ED5826}"/>
                </a:ext>
              </a:extLst>
            </p:cNvPr>
            <p:cNvSpPr/>
            <p:nvPr/>
          </p:nvSpPr>
          <p:spPr>
            <a:xfrm>
              <a:off x="9961636" y="5872880"/>
              <a:ext cx="219075" cy="171450"/>
            </a:xfrm>
            <a:prstGeom prst="roundRect">
              <a:avLst/>
            </a:prstGeom>
            <a:solidFill>
              <a:schemeClr val="accent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50000"/>
                    </a:schemeClr>
                  </a:solidFill>
                </a:rPr>
                <a:t>M</a:t>
              </a:r>
            </a:p>
          </p:txBody>
        </p:sp>
      </p:grpSp>
      <p:grpSp>
        <p:nvGrpSpPr>
          <p:cNvPr id="4" name="Group 3">
            <a:extLst>
              <a:ext uri="{FF2B5EF4-FFF2-40B4-BE49-F238E27FC236}">
                <a16:creationId xmlns:a16="http://schemas.microsoft.com/office/drawing/2014/main" xmlns="" id="{FD3C873B-4A33-48F4-8FBB-2B48A3737221}"/>
              </a:ext>
            </a:extLst>
          </p:cNvPr>
          <p:cNvGrpSpPr/>
          <p:nvPr/>
        </p:nvGrpSpPr>
        <p:grpSpPr>
          <a:xfrm>
            <a:off x="1804137" y="1256279"/>
            <a:ext cx="1600200" cy="1257300"/>
            <a:chOff x="1804137" y="1256279"/>
            <a:chExt cx="1600200" cy="1257300"/>
          </a:xfrm>
        </p:grpSpPr>
        <p:pic>
          <p:nvPicPr>
            <p:cNvPr id="16" name="Picture 15" descr="A picture containing bunch, many, outdoor&#10;&#10;Description automatically generated">
              <a:extLst>
                <a:ext uri="{FF2B5EF4-FFF2-40B4-BE49-F238E27FC236}">
                  <a16:creationId xmlns:a16="http://schemas.microsoft.com/office/drawing/2014/main" xmlns="" id="{1C206B45-24B5-4E03-9F79-109B3282EB1B}"/>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1804137" y="1256279"/>
              <a:ext cx="1600200" cy="1257300"/>
            </a:xfrm>
            <a:prstGeom prst="rect">
              <a:avLst/>
            </a:prstGeom>
            <a:effectLst>
              <a:glow rad="101600">
                <a:schemeClr val="accent4">
                  <a:satMod val="175000"/>
                  <a:alpha val="40000"/>
                </a:schemeClr>
              </a:glow>
            </a:effectLst>
          </p:spPr>
        </p:pic>
        <p:sp>
          <p:nvSpPr>
            <p:cNvPr id="2" name="Rectangle 1">
              <a:extLst>
                <a:ext uri="{FF2B5EF4-FFF2-40B4-BE49-F238E27FC236}">
                  <a16:creationId xmlns:a16="http://schemas.microsoft.com/office/drawing/2014/main" xmlns="" id="{552AAD40-2ADE-4142-AA71-34370BE0CCF1}"/>
                </a:ext>
              </a:extLst>
            </p:cNvPr>
            <p:cNvSpPr/>
            <p:nvPr/>
          </p:nvSpPr>
          <p:spPr>
            <a:xfrm>
              <a:off x="2193213" y="1256279"/>
              <a:ext cx="901242" cy="3570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62" name="Straight Arrow Connector 61">
            <a:extLst>
              <a:ext uri="{FF2B5EF4-FFF2-40B4-BE49-F238E27FC236}">
                <a16:creationId xmlns:a16="http://schemas.microsoft.com/office/drawing/2014/main" xmlns="" id="{15EF368C-F564-4071-9501-8D293AD06C01}"/>
              </a:ext>
            </a:extLst>
          </p:cNvPr>
          <p:cNvCxnSpPr>
            <a:cxnSpLocks/>
          </p:cNvCxnSpPr>
          <p:nvPr/>
        </p:nvCxnSpPr>
        <p:spPr>
          <a:xfrm flipH="1">
            <a:off x="1522735" y="725682"/>
            <a:ext cx="355961" cy="759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a:hlinkClick r:id="" action="ppaction://hlinkshowjump?jump=firstslide"/>
            <a:extLst>
              <a:ext uri="{FF2B5EF4-FFF2-40B4-BE49-F238E27FC236}">
                <a16:creationId xmlns:a16="http://schemas.microsoft.com/office/drawing/2014/main" xmlns="" id="{1B5A3359-F334-42D0-B17B-22F7F99D04FF}"/>
              </a:ext>
            </a:extLst>
          </p:cNvPr>
          <p:cNvSpPr/>
          <p:nvPr/>
        </p:nvSpPr>
        <p:spPr>
          <a:xfrm>
            <a:off x="5244645" y="1904254"/>
            <a:ext cx="1582041" cy="523220"/>
          </a:xfrm>
          <a:prstGeom prst="rect">
            <a:avLst/>
          </a:prstGeom>
          <a:noFill/>
        </p:spPr>
        <p:txBody>
          <a:bodyPr wrap="square" lIns="91440" tIns="45720" rIns="91440" bIns="45720">
            <a:spAutoFit/>
          </a:bodyPr>
          <a:lstStyle/>
          <a:p>
            <a:pPr algn="ctr"/>
            <a:r>
              <a:rPr lang="en-US" sz="2800" b="1" smtClean="0">
                <a:ln w="12700">
                  <a:solidFill>
                    <a:schemeClr val="bg1"/>
                  </a:solidFill>
                  <a:prstDash val="solid"/>
                </a:ln>
                <a:solidFill>
                  <a:srgbClr val="FF0000"/>
                </a:solidFill>
                <a:effectLst>
                  <a:outerShdw blurRad="12700" dist="38100" dir="2700000" algn="tl" rotWithShape="0">
                    <a:schemeClr val="bg1">
                      <a:lumMod val="50000"/>
                    </a:schemeClr>
                  </a:outerShdw>
                </a:effectLst>
                <a:latin typeface="OfficinaSanITCBold" pitchFamily="2" charset="0"/>
              </a:rPr>
              <a:t>QUAY LẠI</a:t>
            </a:r>
            <a:endParaRPr lang="en-US" sz="2800" b="1" cap="none" spc="0" dirty="0">
              <a:ln w="12700">
                <a:solidFill>
                  <a:schemeClr val="bg1"/>
                </a:solidFill>
                <a:prstDash val="solid"/>
              </a:ln>
              <a:solidFill>
                <a:srgbClr val="FF0000"/>
              </a:solidFill>
              <a:effectLst>
                <a:outerShdw blurRad="12700" dist="38100" dir="2700000" algn="tl" rotWithShape="0">
                  <a:schemeClr val="bg1">
                    <a:lumMod val="50000"/>
                  </a:schemeClr>
                </a:outerShdw>
              </a:effectLst>
              <a:latin typeface="OfficinaSanITCBold" pitchFamily="2" charset="0"/>
            </a:endParaRPr>
          </a:p>
        </p:txBody>
      </p:sp>
      <p:sp>
        <p:nvSpPr>
          <p:cNvPr id="66" name="TextBox 65">
            <a:hlinkClick r:id="rId16" action="ppaction://hlinksldjump"/>
            <a:extLst>
              <a:ext uri="{FF2B5EF4-FFF2-40B4-BE49-F238E27FC236}">
                <a16:creationId xmlns:a16="http://schemas.microsoft.com/office/drawing/2014/main" xmlns="" id="{14DED822-1FDA-4E07-AAC5-9461B83A1CEB}"/>
              </a:ext>
            </a:extLst>
          </p:cNvPr>
          <p:cNvSpPr txBox="1"/>
          <p:nvPr/>
        </p:nvSpPr>
        <p:spPr>
          <a:xfrm>
            <a:off x="7663269" y="1808687"/>
            <a:ext cx="2193976" cy="461665"/>
          </a:xfrm>
          <a:prstGeom prst="rect">
            <a:avLst/>
          </a:prstGeom>
          <a:solidFill>
            <a:srgbClr val="000000"/>
          </a:solidFill>
          <a:effectLst>
            <a:glow rad="101600">
              <a:schemeClr val="accent3">
                <a:satMod val="175000"/>
                <a:alpha val="40000"/>
              </a:schemeClr>
            </a:glow>
          </a:effectLst>
        </p:spPr>
        <p:txBody>
          <a:bodyPr wrap="square" rtlCol="0">
            <a:spAutoFit/>
          </a:bodyPr>
          <a:lstStyle/>
          <a:p>
            <a:r>
              <a:rPr lang="en-GB" sz="1200" u="sng">
                <a:solidFill>
                  <a:schemeClr val="accent4">
                    <a:lumMod val="40000"/>
                    <a:lumOff val="60000"/>
                  </a:schemeClr>
                </a:solidFill>
                <a:latin typeface="Trebuchet MS" panose="020B0603020202020204" pitchFamily="34" charset="0"/>
              </a:rPr>
              <a:t>Xem slide riêng về cách xáo trộn các thẻ.</a:t>
            </a:r>
            <a:endParaRPr lang="en-GB" sz="1200" u="sng" dirty="0">
              <a:solidFill>
                <a:schemeClr val="accent4">
                  <a:lumMod val="40000"/>
                  <a:lumOff val="60000"/>
                </a:schemeClr>
              </a:solidFill>
              <a:latin typeface="Trebuchet MS" panose="020B0603020202020204" pitchFamily="34" charset="0"/>
            </a:endParaRPr>
          </a:p>
        </p:txBody>
      </p:sp>
      <p:sp>
        <p:nvSpPr>
          <p:cNvPr id="67" name="Rectangle 66">
            <a:extLst>
              <a:ext uri="{FF2B5EF4-FFF2-40B4-BE49-F238E27FC236}">
                <a16:creationId xmlns:a16="http://schemas.microsoft.com/office/drawing/2014/main" xmlns="" id="{1B5A3359-F334-42D0-B17B-22F7F99D04FF}"/>
              </a:ext>
            </a:extLst>
          </p:cNvPr>
          <p:cNvSpPr/>
          <p:nvPr/>
        </p:nvSpPr>
        <p:spPr>
          <a:xfrm>
            <a:off x="-74431" y="1587530"/>
            <a:ext cx="1942494" cy="523220"/>
          </a:xfrm>
          <a:prstGeom prst="rect">
            <a:avLst/>
          </a:prstGeom>
          <a:noFill/>
        </p:spPr>
        <p:txBody>
          <a:bodyPr wrap="square" lIns="91440" tIns="45720" rIns="91440" bIns="45720">
            <a:spAutoFit/>
          </a:bodyPr>
          <a:lstStyle/>
          <a:p>
            <a:pPr algn="ctr"/>
            <a:r>
              <a:rPr lang="en-US" sz="2800" b="1" smtClean="0">
                <a:ln w="12700">
                  <a:solidFill>
                    <a:schemeClr val="bg1"/>
                  </a:solidFill>
                  <a:prstDash val="solid"/>
                </a:ln>
                <a:solidFill>
                  <a:srgbClr val="FF0000"/>
                </a:solidFill>
                <a:effectLst>
                  <a:outerShdw blurRad="12700" dist="38100" dir="2700000" algn="tl" rotWithShape="0">
                    <a:schemeClr val="bg1">
                      <a:lumMod val="50000"/>
                    </a:schemeClr>
                  </a:outerShdw>
                </a:effectLst>
                <a:latin typeface="OfficinaSanITCBold" pitchFamily="2" charset="0"/>
              </a:rPr>
              <a:t>HƯỚNG DẪN</a:t>
            </a:r>
            <a:endParaRPr lang="en-US" sz="2800" b="1" cap="none" spc="0" dirty="0">
              <a:ln w="12700">
                <a:solidFill>
                  <a:schemeClr val="bg1"/>
                </a:solidFill>
                <a:prstDash val="solid"/>
              </a:ln>
              <a:solidFill>
                <a:srgbClr val="FF0000"/>
              </a:solidFill>
              <a:effectLst>
                <a:outerShdw blurRad="12700" dist="38100" dir="2700000" algn="tl" rotWithShape="0">
                  <a:schemeClr val="bg1">
                    <a:lumMod val="50000"/>
                  </a:schemeClr>
                </a:outerShdw>
              </a:effectLst>
              <a:latin typeface="OfficinaSanITCBold" pitchFamily="2" charset="0"/>
            </a:endParaRPr>
          </a:p>
        </p:txBody>
      </p:sp>
    </p:spTree>
    <p:extLst>
      <p:ext uri="{BB962C8B-B14F-4D97-AF65-F5344CB8AC3E}">
        <p14:creationId xmlns:p14="http://schemas.microsoft.com/office/powerpoint/2010/main" val="893043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25BB2C9-A24A-4A78-9237-8F5E89BC5013}"/>
              </a:ext>
            </a:extLst>
          </p:cNvPr>
          <p:cNvSpPr txBox="1"/>
          <p:nvPr/>
        </p:nvSpPr>
        <p:spPr>
          <a:xfrm>
            <a:off x="0" y="219045"/>
            <a:ext cx="12192000" cy="6491521"/>
          </a:xfrm>
          <a:prstGeom prst="rect">
            <a:avLst/>
          </a:prstGeom>
          <a:noFill/>
          <a:ln w="57150">
            <a:solidFill>
              <a:srgbClr val="FF0000"/>
            </a:solidFill>
          </a:ln>
        </p:spPr>
        <p:txBody>
          <a:bodyPr wrap="square" rtlCol="0">
            <a:spAutoFit/>
          </a:bodyPr>
          <a:lstStyle/>
          <a:p>
            <a:r>
              <a:rPr lang="en-GB" sz="1050" b="1" smtClean="0">
                <a:latin typeface="Calibri" pitchFamily="34" charset="0"/>
                <a:cs typeface="Calibri" pitchFamily="34" charset="0"/>
              </a:rPr>
              <a:t>Chuẩn bị</a:t>
            </a:r>
            <a:endParaRPr lang="en-GB" sz="1050" b="1" dirty="0">
              <a:latin typeface="Calibri" pitchFamily="34" charset="0"/>
              <a:cs typeface="Calibri" pitchFamily="34" charset="0"/>
            </a:endParaRPr>
          </a:p>
          <a:p>
            <a:pPr>
              <a:spcAft>
                <a:spcPts val="200"/>
              </a:spcAft>
            </a:pPr>
            <a:r>
              <a:rPr lang="vi-VN" sz="900">
                <a:latin typeface="Calibri" pitchFamily="34" charset="0"/>
                <a:cs typeface="Calibri" pitchFamily="34" charset="0"/>
              </a:rPr>
              <a:t>Để bắt đầu, mỗi người chơi lựa chọn linh vật (icon) tại ô ‘Bắt đầu’. Một người khác làm Ngân hàng, người giám sát hành động của những người chơi và đảm bảo rằng các quy tắc trong trò chơi được tuân thủ. Người chơi chỉ được sử dụng tiền khi đến lượt chơi của mình, tiền có thể được cho vay thông qua cầm cố. Mỗi người chơi được tặng $1,500 khi bắt đầu chơi. Ngân hàng cũng có thể chơi cùng và họ cũng cần đảm bảo rằng mỗi người đều được $200 khi qua ô Bắt đầu. </a:t>
            </a:r>
            <a:r>
              <a:rPr lang="en-GB" sz="900" smtClean="0">
                <a:latin typeface="Calibri" pitchFamily="34" charset="0"/>
                <a:cs typeface="Calibri" pitchFamily="34" charset="0"/>
              </a:rPr>
              <a:t> </a:t>
            </a:r>
            <a:endParaRPr lang="en-GB" sz="900" dirty="0">
              <a:latin typeface="Calibri" pitchFamily="34" charset="0"/>
              <a:cs typeface="Calibri" pitchFamily="34" charset="0"/>
            </a:endParaRPr>
          </a:p>
          <a:p>
            <a:pPr>
              <a:spcBef>
                <a:spcPts val="200"/>
              </a:spcBef>
            </a:pPr>
            <a:r>
              <a:rPr lang="en-GB" sz="1050" b="1">
                <a:latin typeface="Calibri" pitchFamily="34" charset="0"/>
                <a:cs typeface="Calibri" pitchFamily="34" charset="0"/>
              </a:rPr>
              <a:t>Tổng quát</a:t>
            </a:r>
            <a:endParaRPr lang="en-GB" sz="1050" b="1" dirty="0">
              <a:latin typeface="Calibri" pitchFamily="34" charset="0"/>
              <a:cs typeface="Calibri" pitchFamily="34" charset="0"/>
            </a:endParaRPr>
          </a:p>
          <a:p>
            <a:r>
              <a:rPr lang="vi-VN" sz="900">
                <a:latin typeface="Calibri" pitchFamily="34" charset="0"/>
                <a:cs typeface="Calibri" pitchFamily="34" charset="0"/>
              </a:rPr>
              <a:t>Khi đến lượt, người chơi phải click vào 2 xúc xắc và di chuyển icon của mình về phía trước theo số ô bằng tổng số chấm trên 2 xúc xắc. Trong một số phiên bản, người chơi phải thực hiện bất kỳ giao dịch, xây dựng nâng cấp... khi bắt đầu lượt của mình (trước khi tung xúc xắc</a:t>
            </a:r>
            <a:r>
              <a:rPr lang="vi-VN" sz="900" smtClean="0">
                <a:latin typeface="Calibri" pitchFamily="34" charset="0"/>
                <a:cs typeface="Calibri" pitchFamily="34" charset="0"/>
              </a:rPr>
              <a:t>).</a:t>
            </a:r>
            <a:r>
              <a:rPr lang="en-US" sz="900" smtClean="0">
                <a:latin typeface="Calibri" pitchFamily="34" charset="0"/>
                <a:cs typeface="Calibri" pitchFamily="34" charset="0"/>
              </a:rPr>
              <a:t> </a:t>
            </a:r>
            <a:r>
              <a:rPr lang="vi-VN" sz="900" smtClean="0">
                <a:latin typeface="Calibri" pitchFamily="34" charset="0"/>
                <a:cs typeface="Calibri" pitchFamily="34" charset="0"/>
              </a:rPr>
              <a:t>Nếu </a:t>
            </a:r>
            <a:r>
              <a:rPr lang="vi-VN" sz="900">
                <a:latin typeface="Calibri" pitchFamily="34" charset="0"/>
                <a:cs typeface="Calibri" pitchFamily="34" charset="0"/>
              </a:rPr>
              <a:t>người chơi đến một ô chưa được mua, người chơi có thể mua nó với giá được ghi trong ô. Nếu người chơi quyết định mua nó, ta cộng thêm số tiền mua vào tổng chi tiêu (số màu đỏ) và click vào khối màu tương ứng với màu của người chơi đó (màu nền của hình tròn có linh vật) và ô đó sẽ được tô màu của màu </a:t>
            </a:r>
            <a:r>
              <a:rPr lang="vi-VN" sz="900" smtClean="0">
                <a:latin typeface="Calibri" pitchFamily="34" charset="0"/>
                <a:cs typeface="Calibri" pitchFamily="34" charset="0"/>
              </a:rPr>
              <a:t>đó.</a:t>
            </a:r>
            <a:endParaRPr lang="en-GB" sz="900">
              <a:latin typeface="Calibri" pitchFamily="34" charset="0"/>
              <a:cs typeface="Calibri" pitchFamily="34" charset="0"/>
            </a:endParaRPr>
          </a:p>
          <a:p>
            <a:r>
              <a:rPr lang="en-GB" sz="900" b="1" smtClean="0">
                <a:solidFill>
                  <a:srgbClr val="FF0000"/>
                </a:solidFill>
                <a:latin typeface="Calibri" pitchFamily="34" charset="0"/>
                <a:cs typeface="Calibri" pitchFamily="34" charset="0"/>
              </a:rPr>
              <a:t>Không </a:t>
            </a:r>
            <a:r>
              <a:rPr lang="en-GB" sz="900" b="1">
                <a:solidFill>
                  <a:srgbClr val="FF0000"/>
                </a:solidFill>
                <a:latin typeface="Calibri" pitchFamily="34" charset="0"/>
                <a:cs typeface="Calibri" pitchFamily="34" charset="0"/>
              </a:rPr>
              <a:t>bắt </a:t>
            </a:r>
            <a:r>
              <a:rPr lang="en-GB" sz="900" b="1" smtClean="0">
                <a:solidFill>
                  <a:srgbClr val="FF0000"/>
                </a:solidFill>
                <a:latin typeface="Calibri" pitchFamily="34" charset="0"/>
                <a:cs typeface="Calibri" pitchFamily="34" charset="0"/>
              </a:rPr>
              <a:t>buộc:</a:t>
            </a:r>
            <a:r>
              <a:rPr lang="en-GB" sz="900" smtClean="0">
                <a:latin typeface="Calibri" pitchFamily="34" charset="0"/>
                <a:cs typeface="Calibri" pitchFamily="34" charset="0"/>
              </a:rPr>
              <a:t> </a:t>
            </a:r>
            <a:r>
              <a:rPr lang="vi-VN" sz="900">
                <a:latin typeface="Calibri" pitchFamily="34" charset="0"/>
                <a:cs typeface="Calibri" pitchFamily="34" charset="0"/>
              </a:rPr>
              <a:t>Nếu người chơi từ chối mua ô với số tiền ghi trên bàn cờ, ô đó sẽ được bán đấu giá. Giá thầu có thể được khởi điểm bằng bất kỳ giá nào và tất cả người chơi đều có thể trả giá. Người trả giá cao nhất sẽ được mua ô với giá đó. Bến xe và công ty cũng không ngoại lệ.</a:t>
            </a:r>
            <a:endParaRPr lang="en-GB" sz="900" smtClean="0">
              <a:latin typeface="Calibri" pitchFamily="34" charset="0"/>
              <a:cs typeface="Calibri" pitchFamily="34" charset="0"/>
            </a:endParaRPr>
          </a:p>
          <a:p>
            <a:r>
              <a:rPr lang="vi-VN" sz="900">
                <a:latin typeface="Calibri" pitchFamily="34" charset="0"/>
                <a:cs typeface="Calibri" pitchFamily="34" charset="0"/>
              </a:rPr>
              <a:t>Nếu người chơi đi vào ô chưa được cầm cố và đã mua bởi người khác, người chơi phải trả tiền thuê cho người sở hữu, tiền thuê đã được ghi trong thẻ tài sản. Trách nhiệm của người sở hữu là đòi tiền thuê, nếu qua lượt chơi của người thuê thì sẽ không đòi được </a:t>
            </a:r>
            <a:r>
              <a:rPr lang="vi-VN" sz="900" smtClean="0">
                <a:latin typeface="Calibri" pitchFamily="34" charset="0"/>
                <a:cs typeface="Calibri" pitchFamily="34" charset="0"/>
              </a:rPr>
              <a:t>nữa.</a:t>
            </a:r>
            <a:r>
              <a:rPr lang="en-US" sz="900" smtClean="0">
                <a:latin typeface="Calibri" pitchFamily="34" charset="0"/>
                <a:cs typeface="Calibri" pitchFamily="34" charset="0"/>
              </a:rPr>
              <a:t> </a:t>
            </a:r>
            <a:r>
              <a:rPr lang="vi-VN" sz="900" smtClean="0">
                <a:latin typeface="Calibri" pitchFamily="34" charset="0"/>
                <a:cs typeface="Calibri" pitchFamily="34" charset="0"/>
              </a:rPr>
              <a:t>Nếu </a:t>
            </a:r>
            <a:r>
              <a:rPr lang="vi-VN" sz="900">
                <a:latin typeface="Calibri" pitchFamily="34" charset="0"/>
                <a:cs typeface="Calibri" pitchFamily="34" charset="0"/>
              </a:rPr>
              <a:t>người chơi đi vào ô của mình hoặc thuộc sở hữu của người chơi khác nhưng đang thế chấp, thì không cần trả tiền thuê.</a:t>
            </a:r>
          </a:p>
          <a:p>
            <a:r>
              <a:rPr lang="vi-VN" sz="900">
                <a:latin typeface="Calibri" pitchFamily="34" charset="0"/>
                <a:cs typeface="Calibri" pitchFamily="34" charset="0"/>
              </a:rPr>
              <a:t>Nếu người chơi vào ô Cơ hội hoặc Khí vận, người chơi phải click vào dấu chấm của dấu chấm hỏi và thực hiện theo hướng dẫn ghi bên phải màn hình.</a:t>
            </a:r>
          </a:p>
          <a:p>
            <a:r>
              <a:rPr lang="vi-VN" sz="900">
                <a:latin typeface="Calibri" pitchFamily="34" charset="0"/>
                <a:cs typeface="Calibri" pitchFamily="34" charset="0"/>
              </a:rPr>
              <a:t>Nếu người chơi qua ô Bắt đầu trong lượt của mình, người chơi sẽ được lãnh $200 vào tổng thu nhập (số màu đen). Người chơi phải chờ đến khi bắt đầu lượt tiếp theo của mình để nhận số tiền này.</a:t>
            </a:r>
          </a:p>
          <a:p>
            <a:r>
              <a:rPr lang="vi-VN" sz="900">
                <a:latin typeface="Calibri" pitchFamily="34" charset="0"/>
                <a:cs typeface="Calibri" pitchFamily="34" charset="0"/>
              </a:rPr>
              <a:t>Người chơi có thể bán nhà lại cho ngân hàng để được số tiền cầm đã ghi trong thẻ tài sản (xem bằng cách click vào hình tam giác ở trong ô đó) hoặc bán lại cho những người khác trong game. Nếu được cầm cố, click vào nút ‘M’ cho đến khi màu của người chơi tương ứng xuất hiện. Nếu được bán, vùng màu sở hữu sẽ bị xóa bởi người bán và người mua nhấp vào khối màu của họ.</a:t>
            </a:r>
          </a:p>
          <a:p>
            <a:r>
              <a:rPr lang="vi-VN" sz="900">
                <a:latin typeface="Calibri" pitchFamily="34" charset="0"/>
                <a:cs typeface="Calibri" pitchFamily="34" charset="0"/>
              </a:rPr>
              <a:t>Người chơi không được cho người khác mượn tiền. Chỉ có ngân hàng mới có thể cho vay tiền bằng cách cầm cố</a:t>
            </a:r>
            <a:r>
              <a:rPr lang="vi-VN" sz="900" smtClean="0">
                <a:latin typeface="Calibri" pitchFamily="34" charset="0"/>
                <a:cs typeface="Calibri" pitchFamily="34" charset="0"/>
              </a:rPr>
              <a:t>.</a:t>
            </a:r>
            <a:endParaRPr lang="en-GB" sz="900" dirty="0">
              <a:latin typeface="Calibri" pitchFamily="34" charset="0"/>
              <a:cs typeface="Calibri" pitchFamily="34" charset="0"/>
            </a:endParaRPr>
          </a:p>
          <a:p>
            <a:pPr>
              <a:spcBef>
                <a:spcPts val="200"/>
              </a:spcBef>
            </a:pPr>
            <a:r>
              <a:rPr lang="en-GB" sz="1050" b="1">
                <a:latin typeface="Calibri" pitchFamily="34" charset="0"/>
                <a:cs typeface="Calibri" pitchFamily="34" charset="0"/>
              </a:rPr>
              <a:t>2 mặt giống </a:t>
            </a:r>
            <a:r>
              <a:rPr lang="en-GB" sz="1050" b="1" smtClean="0">
                <a:latin typeface="Calibri" pitchFamily="34" charset="0"/>
                <a:cs typeface="Calibri" pitchFamily="34" charset="0"/>
              </a:rPr>
              <a:t>nhau</a:t>
            </a:r>
            <a:endParaRPr lang="en-GB" sz="1050" b="1">
              <a:latin typeface="Calibri" pitchFamily="34" charset="0"/>
              <a:cs typeface="Calibri" pitchFamily="34" charset="0"/>
            </a:endParaRPr>
          </a:p>
          <a:p>
            <a:r>
              <a:rPr lang="vi-VN" sz="900">
                <a:latin typeface="Calibri" pitchFamily="34" charset="0"/>
                <a:cs typeface="Calibri" pitchFamily="34" charset="0"/>
              </a:rPr>
              <a:t>Khi gieo xúc xắc được 2 mặt giống nhau, người chơi vẫn tiếp tục thực hiện như luật (bao gồm mua, thuê hoặc qua ô "Bắt đầu"), nhưng phải tung xúc xắc cho lượt nữa </a:t>
            </a:r>
            <a:r>
              <a:rPr lang="en-GB" sz="900" u="sng" smtClean="0">
                <a:latin typeface="Calibri" pitchFamily="34" charset="0"/>
                <a:cs typeface="Calibri" pitchFamily="34" charset="0"/>
              </a:rPr>
              <a:t>(</a:t>
            </a:r>
            <a:r>
              <a:rPr lang="vi-VN" sz="900" u="sng">
                <a:latin typeface="Calibri" pitchFamily="34" charset="0"/>
                <a:cs typeface="Calibri" pitchFamily="34" charset="0"/>
              </a:rPr>
              <a:t>người chơi phải tiếp tục</a:t>
            </a:r>
            <a:r>
              <a:rPr lang="en-GB" sz="900" u="sng" smtClean="0">
                <a:latin typeface="Calibri" pitchFamily="34" charset="0"/>
                <a:cs typeface="Calibri" pitchFamily="34" charset="0"/>
              </a:rPr>
              <a:t>)</a:t>
            </a:r>
            <a:r>
              <a:rPr lang="en-GB" sz="900" smtClean="0">
                <a:latin typeface="Calibri" pitchFamily="34" charset="0"/>
                <a:cs typeface="Calibri" pitchFamily="34" charset="0"/>
              </a:rPr>
              <a:t>. </a:t>
            </a:r>
            <a:r>
              <a:rPr lang="vi-VN" sz="900">
                <a:latin typeface="Calibri" pitchFamily="34" charset="0"/>
                <a:cs typeface="Calibri" pitchFamily="34" charset="0"/>
              </a:rPr>
              <a:t>Người chơi di chuyển về phía trước theo chỉ dẫn của xúc xắc, và nếu vẫn là 2 mặt giống nhau, người chơi phải tung lần nữa. Nếu lần gieo thứ ba vẫn là 2 mặt giống nhau, người chơi không thể mua các ô, và đi thẳng vào tù. </a:t>
            </a:r>
          </a:p>
          <a:p>
            <a:r>
              <a:rPr lang="vi-VN" sz="900">
                <a:latin typeface="Calibri" pitchFamily="34" charset="0"/>
                <a:cs typeface="Calibri" pitchFamily="34" charset="0"/>
              </a:rPr>
              <a:t>Ngoại lệ duy nhất là gieo 2 mặt giống nhau để thoát khỏi nhà tù, điều này không cho phép người chơi có thêm một </a:t>
            </a:r>
            <a:r>
              <a:rPr lang="vi-VN" sz="900" smtClean="0">
                <a:latin typeface="Calibri" pitchFamily="34" charset="0"/>
                <a:cs typeface="Calibri" pitchFamily="34" charset="0"/>
              </a:rPr>
              <a:t>lượt</a:t>
            </a:r>
            <a:r>
              <a:rPr lang="en-GB" sz="900">
                <a:latin typeface="Calibri" pitchFamily="34" charset="0"/>
                <a:cs typeface="Calibri" pitchFamily="34" charset="0"/>
              </a:rPr>
              <a:t>.</a:t>
            </a:r>
            <a:endParaRPr lang="en-GB" sz="900" dirty="0">
              <a:latin typeface="Calibri" pitchFamily="34" charset="0"/>
              <a:cs typeface="Calibri" pitchFamily="34" charset="0"/>
            </a:endParaRPr>
          </a:p>
          <a:p>
            <a:pPr>
              <a:spcBef>
                <a:spcPts val="200"/>
              </a:spcBef>
            </a:pPr>
            <a:r>
              <a:rPr lang="en-GB" sz="1050" b="1" smtClean="0">
                <a:latin typeface="Calibri" pitchFamily="34" charset="0"/>
                <a:cs typeface="Calibri" pitchFamily="34" charset="0"/>
              </a:rPr>
              <a:t>Tù</a:t>
            </a:r>
            <a:endParaRPr lang="en-GB" sz="1050" b="1" dirty="0">
              <a:latin typeface="Calibri" pitchFamily="34" charset="0"/>
              <a:cs typeface="Calibri" pitchFamily="34" charset="0"/>
            </a:endParaRPr>
          </a:p>
          <a:p>
            <a:pPr>
              <a:spcAft>
                <a:spcPts val="200"/>
              </a:spcAft>
            </a:pPr>
            <a:r>
              <a:rPr lang="vi-VN" sz="900">
                <a:latin typeface="Calibri" pitchFamily="34" charset="0"/>
                <a:cs typeface="Calibri" pitchFamily="34" charset="0"/>
              </a:rPr>
              <a:t>Khi đi vào ô "Vào tù", rút trúng thẻ "Đi thẳng vào tù", hoặc gieo xúc xắc 2 mặt giống nhau 3 lần liên tiếp trong 1 lượt chơi, người chơi phải vào ô ở tù, và không được lãnh lương khi đi qua ô "Bắt đầu".  Một người ở tù tối đa 3 lượt. Một người chơi có thể vào ô “Thăm tù” bình thường, và có thể đi tiếp trong lượt tiếp theo. Trong phiên bản này, người chơi trong tù không được mua và bán các ô, hoặc thu tiền thuê chúng. </a:t>
            </a:r>
          </a:p>
          <a:p>
            <a:pPr>
              <a:spcAft>
                <a:spcPts val="200"/>
              </a:spcAft>
            </a:pPr>
            <a:r>
              <a:rPr lang="vi-VN" sz="900">
                <a:latin typeface="Calibri" pitchFamily="34" charset="0"/>
                <a:cs typeface="Calibri" pitchFamily="34" charset="0"/>
              </a:rPr>
              <a:t>Khi ở trong tù, người chơi có thể sử dụng thẻ tự do ra vào tù miễn phí (được sở hữu hoặc mua từ người chơi khác) hoặc trả tiền phạt $50 và bỏ qua một lượt chơi. Mặt khác, người chơi có thể cố gắng thoát khỏi nhà tù bằng cách cố gắng gieo 2 mặt xúc xắc giống nhau - nếu thành công, người chơi sẽ di chuyển theo số ô  nhưng không được thêm lượt. Nếu người chơi không thành công sau ba lượt, người chơi phải trả khoản tiền phạt $ 50 và sau đó di chuyển con số hiển thị trên xúc xắc hoặc bỏ qua một </a:t>
            </a:r>
            <a:r>
              <a:rPr lang="vi-VN" sz="900" smtClean="0">
                <a:latin typeface="Calibri" pitchFamily="34" charset="0"/>
                <a:cs typeface="Calibri" pitchFamily="34" charset="0"/>
              </a:rPr>
              <a:t>lượt</a:t>
            </a:r>
            <a:r>
              <a:rPr lang="en-GB" sz="900" smtClean="0">
                <a:latin typeface="Calibri" pitchFamily="34" charset="0"/>
                <a:cs typeface="Calibri" pitchFamily="34" charset="0"/>
              </a:rPr>
              <a:t>. </a:t>
            </a:r>
            <a:endParaRPr lang="en-GB" sz="900" dirty="0">
              <a:latin typeface="Calibri" pitchFamily="34" charset="0"/>
              <a:cs typeface="Calibri" pitchFamily="34" charset="0"/>
            </a:endParaRPr>
          </a:p>
          <a:p>
            <a:pPr>
              <a:spcBef>
                <a:spcPts val="200"/>
              </a:spcBef>
            </a:pPr>
            <a:r>
              <a:rPr lang="en-GB" sz="1050" b="1">
                <a:latin typeface="Calibri" pitchFamily="34" charset="0"/>
                <a:cs typeface="Calibri" pitchFamily="34" charset="0"/>
              </a:rPr>
              <a:t>Các ô, giá thuê và xây </a:t>
            </a:r>
            <a:r>
              <a:rPr lang="en-GB" sz="1050" b="1" smtClean="0">
                <a:latin typeface="Calibri" pitchFamily="34" charset="0"/>
                <a:cs typeface="Calibri" pitchFamily="34" charset="0"/>
              </a:rPr>
              <a:t>dựng</a:t>
            </a:r>
            <a:endParaRPr lang="en-GB" sz="1050" b="1">
              <a:latin typeface="Calibri" pitchFamily="34" charset="0"/>
              <a:cs typeface="Calibri" pitchFamily="34" charset="0"/>
            </a:endParaRPr>
          </a:p>
          <a:p>
            <a:r>
              <a:rPr lang="vi-VN" sz="900">
                <a:latin typeface="Calibri" pitchFamily="34" charset="0"/>
                <a:cs typeface="Calibri" pitchFamily="34" charset="0"/>
              </a:rPr>
              <a:t>Nếu người chơi đến một ô chưa được mua, người chơi có thể mua với giá niêm yết. Mỗi nhóm màu bao gồm 2 hoặc 3 ô.</a:t>
            </a:r>
          </a:p>
          <a:p>
            <a:r>
              <a:rPr lang="vi-VN" sz="900">
                <a:latin typeface="Calibri" pitchFamily="34" charset="0"/>
                <a:cs typeface="Calibri" pitchFamily="34" charset="0"/>
              </a:rPr>
              <a:t>Khi người chơi sở hữu tất cả các ô của một nhóm màu (độc quyền), tiền thuê sẽ được nhân đôi trên tất cả các ô chưa được xây dựng, ngay cả khi bất kỳ ô nào được thế chấp cho ngân hàng trừ khi đã mua nhà.</a:t>
            </a:r>
          </a:p>
          <a:p>
            <a:r>
              <a:rPr lang="vi-VN" sz="900">
                <a:latin typeface="Calibri" pitchFamily="34" charset="0"/>
                <a:cs typeface="Calibri" pitchFamily="34" charset="0"/>
              </a:rPr>
              <a:t>Người chơi có thể mua tối đa hai căn nhà hoặc một khách sạn cho mỗi ô để tăng tiền thuê phải trả khi người chơi khác vào ô đó.</a:t>
            </a:r>
          </a:p>
          <a:p>
            <a:r>
              <a:rPr lang="vi-VN" sz="900">
                <a:latin typeface="Calibri" pitchFamily="34" charset="0"/>
                <a:cs typeface="Calibri" pitchFamily="34" charset="0"/>
              </a:rPr>
              <a:t>Các ô trong một nhóm màu phải được xây dựng đồng đều, tức là mỗi ngôi nhà được xây dựng trên ô có số lượng nhà ít nhất trong nhóm.</a:t>
            </a:r>
          </a:p>
          <a:p>
            <a:r>
              <a:rPr lang="vi-VN" sz="900">
                <a:latin typeface="Calibri" pitchFamily="34" charset="0"/>
                <a:cs typeface="Calibri" pitchFamily="34" charset="0"/>
              </a:rPr>
              <a:t>Một khách sạn chỉ có thể được xây dựng trên một ô trong nhóm màu chỉ sau khi tất cả các ô trong nhóm có hai ngôi nhà. Một người chơi mua một khách sạn bằng cách trả giá của một ngôi nhà bổ sung, và loại bỏ hai ngôi nhà trên tài sản đó để đổi lấy một khách sạn. (Nhà và khách sạn được xây bằng cách click vào icon mờ và xóa bằng cách click lại vào chúng).</a:t>
            </a:r>
          </a:p>
          <a:p>
            <a:r>
              <a:rPr lang="vi-VN" sz="900">
                <a:latin typeface="Calibri" pitchFamily="34" charset="0"/>
                <a:cs typeface="Calibri" pitchFamily="34" charset="0"/>
              </a:rPr>
              <a:t>Nếu một người chơi sở hữu một ô và đặt một khách sạn khi người khác đang chiếm giữ nó, tiền thuê cho khách sạn đó sẽ được trả nếu đó là trước khi người chơi tung xúc xắc.</a:t>
            </a:r>
          </a:p>
          <a:p>
            <a:r>
              <a:rPr lang="vi-VN" sz="900">
                <a:latin typeface="Calibri" pitchFamily="34" charset="0"/>
                <a:cs typeface="Calibri" pitchFamily="34" charset="0"/>
              </a:rPr>
              <a:t>Nếu một ô thuộc sở hữu của một người chơi và một người chơi khác đi vào ô đó và chủ sở hữu không nhận ra nó trước khi người chơi tiếp theo tung xúc xắc thì người chơi không phải trả tiền cho chủ sở hữu.</a:t>
            </a:r>
          </a:p>
          <a:p>
            <a:r>
              <a:rPr lang="vi-VN" sz="900">
                <a:latin typeface="Calibri" pitchFamily="34" charset="0"/>
                <a:cs typeface="Calibri" pitchFamily="34" charset="0"/>
              </a:rPr>
              <a:t>Bất cứ lúc nào người chơi cũng có thể huy động tiền mặt bằng cách cầm cố (bán) khách sạn và nhà cho Ngân hàng với giá bằng một nửa giá nhà hoặc khách sạn như trong thẻ tài sản.</a:t>
            </a:r>
          </a:p>
          <a:p>
            <a:r>
              <a:rPr lang="vi-VN" sz="900">
                <a:latin typeface="Calibri" pitchFamily="34" charset="0"/>
                <a:cs typeface="Calibri" pitchFamily="34" charset="0"/>
              </a:rPr>
              <a:t>Ngoài ra, các ô không có nhà hoặc khách sạn có thể được thế chấp với giá hiển thị trên thẻ tài sản. Một ô đang cầm cố thì không được thu tiền thuê và có thể không được xây dựng. Để lấy lại một ô đã cầm cố người chơi phải trả thêm 10% số tiền lãi cộng với số tiền cầm cố. Bất cứ khi nào một ô đang cầm cố bị trao đổi giữa những người chơi, thông qua giao dịch, bán hoặc phá sản, chủ sở hữu mới phải trả ngay 10% tiền lãi cho khoản cầm cố và theo lựa chọn của họ có thể trả tiền gốc hoặc giữ ô. Nếu người chơi giữ ô và sau đó muốn xóa cầm cố, người chơi cũng phải trả lãi 10% thêm một lần nữa.</a:t>
            </a:r>
          </a:p>
          <a:p>
            <a:r>
              <a:rPr lang="vi-VN" sz="900">
                <a:latin typeface="Calibri" pitchFamily="34" charset="0"/>
                <a:cs typeface="Calibri" pitchFamily="34" charset="0"/>
              </a:rPr>
              <a:t>Nếu người chơi muốn mua một ngôi nhà / khách sạn cho một ô, họ cần đợi đến lượt của mình và mua trước khi tung xúc xắc</a:t>
            </a:r>
            <a:r>
              <a:rPr lang="en-GB" sz="900" smtClean="0">
                <a:latin typeface="Calibri" pitchFamily="34" charset="0"/>
                <a:cs typeface="Calibri" pitchFamily="34" charset="0"/>
              </a:rPr>
              <a:t>. </a:t>
            </a:r>
            <a:r>
              <a:rPr lang="en-GB" sz="900" smtClean="0">
                <a:solidFill>
                  <a:srgbClr val="FF0000"/>
                </a:solidFill>
                <a:latin typeface="Calibri" pitchFamily="34" charset="0"/>
                <a:cs typeface="Calibri" pitchFamily="34" charset="0"/>
              </a:rPr>
              <a:t>(</a:t>
            </a:r>
            <a:r>
              <a:rPr lang="vi-VN" sz="900">
                <a:solidFill>
                  <a:srgbClr val="FF0000"/>
                </a:solidFill>
                <a:latin typeface="Calibri" pitchFamily="34" charset="0"/>
                <a:cs typeface="Calibri" pitchFamily="34" charset="0"/>
              </a:rPr>
              <a:t>Điều này khác với các luật chơi gốc</a:t>
            </a:r>
            <a:r>
              <a:rPr lang="en-GB" sz="900" smtClean="0">
                <a:solidFill>
                  <a:srgbClr val="FF0000"/>
                </a:solidFill>
                <a:latin typeface="Calibri" pitchFamily="34" charset="0"/>
                <a:cs typeface="Calibri" pitchFamily="34" charset="0"/>
              </a:rPr>
              <a:t>)</a:t>
            </a:r>
            <a:r>
              <a:rPr lang="en-GB" sz="900" smtClean="0">
                <a:latin typeface="Calibri" pitchFamily="34" charset="0"/>
                <a:cs typeface="Calibri" pitchFamily="34" charset="0"/>
              </a:rPr>
              <a:t>.</a:t>
            </a:r>
            <a:r>
              <a:rPr lang="en-GB" sz="900" smtClean="0">
                <a:solidFill>
                  <a:srgbClr val="FF0000"/>
                </a:solidFill>
                <a:latin typeface="Calibri" pitchFamily="34" charset="0"/>
                <a:cs typeface="Calibri" pitchFamily="34" charset="0"/>
              </a:rPr>
              <a:t> </a:t>
            </a:r>
            <a:r>
              <a:rPr lang="vi-VN" sz="900">
                <a:latin typeface="Calibri" pitchFamily="34" charset="0"/>
                <a:cs typeface="Calibri" pitchFamily="34" charset="0"/>
              </a:rPr>
              <a:t>Tuy nhiên, người chơi không cần phải ở tại ô mà họ muốn đặt nhà / khách sạn</a:t>
            </a:r>
            <a:r>
              <a:rPr lang="vi-VN" sz="900" smtClean="0">
                <a:latin typeface="Calibri" pitchFamily="34" charset="0"/>
                <a:cs typeface="Calibri" pitchFamily="34" charset="0"/>
              </a:rPr>
              <a:t>.</a:t>
            </a:r>
            <a:r>
              <a:rPr lang="en-GB" sz="900" smtClean="0">
                <a:latin typeface="Calibri" pitchFamily="34" charset="0"/>
                <a:cs typeface="Calibri" pitchFamily="34" charset="0"/>
              </a:rPr>
              <a:t> </a:t>
            </a:r>
            <a:endParaRPr lang="en-GB" sz="900" dirty="0">
              <a:latin typeface="Calibri" pitchFamily="34" charset="0"/>
              <a:cs typeface="Calibri" pitchFamily="34" charset="0"/>
            </a:endParaRPr>
          </a:p>
          <a:p>
            <a:pPr>
              <a:spcBef>
                <a:spcPts val="200"/>
              </a:spcBef>
            </a:pPr>
            <a:r>
              <a:rPr lang="en-GB" sz="1050" b="1">
                <a:latin typeface="Calibri" pitchFamily="34" charset="0"/>
                <a:cs typeface="Calibri" pitchFamily="34" charset="0"/>
              </a:rPr>
              <a:t>Các phiên bản </a:t>
            </a:r>
            <a:r>
              <a:rPr lang="en-GB" sz="1050" b="1" smtClean="0">
                <a:latin typeface="Calibri" pitchFamily="34" charset="0"/>
                <a:cs typeface="Calibri" pitchFamily="34" charset="0"/>
              </a:rPr>
              <a:t>PowerPoint</a:t>
            </a:r>
            <a:endParaRPr lang="en-GB" sz="1050" b="1" dirty="0">
              <a:latin typeface="Calibri" pitchFamily="34" charset="0"/>
              <a:cs typeface="Calibri" pitchFamily="34" charset="0"/>
            </a:endParaRPr>
          </a:p>
          <a:p>
            <a:pPr>
              <a:spcAft>
                <a:spcPts val="600"/>
              </a:spcAft>
            </a:pPr>
            <a:r>
              <a:rPr lang="vi-VN" sz="900">
                <a:latin typeface="Calibri" pitchFamily="34" charset="0"/>
                <a:cs typeface="Calibri" pitchFamily="34" charset="0"/>
              </a:rPr>
              <a:t>Giá thuê mà người chơi đi vào ô Phiên bản PowerPoint thay đổi theo số lượng Phiên bản PowerPoint người chơi sở hữu. Giá thuê được hiển thị trên Thẻ tài sản</a:t>
            </a:r>
            <a:r>
              <a:rPr lang="en-GB" sz="900" smtClean="0">
                <a:latin typeface="Calibri" pitchFamily="34" charset="0"/>
                <a:cs typeface="Calibri" pitchFamily="34" charset="0"/>
              </a:rPr>
              <a:t>.</a:t>
            </a:r>
            <a:endParaRPr lang="en-GB" sz="900" b="1" dirty="0">
              <a:latin typeface="Calibri" pitchFamily="34" charset="0"/>
              <a:cs typeface="Calibri" pitchFamily="34" charset="0"/>
            </a:endParaRPr>
          </a:p>
          <a:p>
            <a:r>
              <a:rPr lang="en-GB" sz="1050" b="1">
                <a:latin typeface="Calibri" pitchFamily="34" charset="0"/>
                <a:cs typeface="Calibri" pitchFamily="34" charset="0"/>
              </a:rPr>
              <a:t>CHIẾN THẮNG</a:t>
            </a:r>
            <a:r>
              <a:rPr lang="en-GB" sz="1050" smtClean="0">
                <a:latin typeface="Calibri" pitchFamily="34" charset="0"/>
                <a:cs typeface="Calibri" pitchFamily="34" charset="0"/>
              </a:rPr>
              <a:t>: </a:t>
            </a:r>
            <a:r>
              <a:rPr lang="vi-VN" sz="900">
                <a:latin typeface="Calibri" pitchFamily="34" charset="0"/>
                <a:cs typeface="Calibri" pitchFamily="34" charset="0"/>
              </a:rPr>
              <a:t>Người chơi có nhiều tiền nhất (In / Đen trừ đi số tiền Out / Đỏ) tại thời điểm bất kỳ một người chơi nào bị phá sản (số tiền Out / đỏ nhiều hơn số tiền In / đen). Những người chơi còn lại có thể tiếp tục cho đến khi chỉ còn một người chơi nếu muốn. Hoặc, trò chơi có thể kết thúc và người chơi có nhiều tiền nhất vào cuối thời gian đã thỏa thuận sẽ chiến thắng</a:t>
            </a:r>
            <a:r>
              <a:rPr lang="en-GB" sz="900" smtClean="0">
                <a:latin typeface="Calibri" pitchFamily="34" charset="0"/>
                <a:cs typeface="Calibri" pitchFamily="34" charset="0"/>
              </a:rPr>
              <a:t>.</a:t>
            </a:r>
            <a:endParaRPr lang="en-GB" sz="900" dirty="0">
              <a:latin typeface="Calibri" pitchFamily="34" charset="0"/>
              <a:cs typeface="Calibri" pitchFamily="34" charset="0"/>
            </a:endParaRPr>
          </a:p>
        </p:txBody>
      </p:sp>
      <p:sp>
        <p:nvSpPr>
          <p:cNvPr id="3" name="Rectangle 2">
            <a:hlinkClick r:id="rId3" action="ppaction://hlinksldjump"/>
            <a:extLst>
              <a:ext uri="{FF2B5EF4-FFF2-40B4-BE49-F238E27FC236}">
                <a16:creationId xmlns:a16="http://schemas.microsoft.com/office/drawing/2014/main" xmlns="" id="{34577852-DD9D-48B4-8A29-F493144A2EDD}"/>
              </a:ext>
            </a:extLst>
          </p:cNvPr>
          <p:cNvSpPr/>
          <p:nvPr/>
        </p:nvSpPr>
        <p:spPr>
          <a:xfrm>
            <a:off x="3730845" y="-95607"/>
            <a:ext cx="4730310" cy="523220"/>
          </a:xfrm>
          <a:prstGeom prst="rect">
            <a:avLst/>
          </a:prstGeom>
          <a:solidFill>
            <a:schemeClr val="bg1"/>
          </a:solidFill>
        </p:spPr>
        <p:txBody>
          <a:bodyPr wrap="square" lIns="91440" tIns="45720" rIns="91440" bIns="45720">
            <a:spAutoFit/>
          </a:bodyPr>
          <a:lstStyle/>
          <a:p>
            <a:pPr algn="ctr"/>
            <a:r>
              <a:rPr lang="en-US" sz="2800" b="1" cap="none" spc="0" smtClean="0">
                <a:ln w="12700">
                  <a:solidFill>
                    <a:schemeClr val="bg1"/>
                  </a:solidFill>
                  <a:prstDash val="solid"/>
                </a:ln>
                <a:solidFill>
                  <a:srgbClr val="FF0000"/>
                </a:solidFill>
                <a:effectLst>
                  <a:outerShdw blurRad="12700" dist="38100" dir="2700000" algn="tl" rotWithShape="0">
                    <a:schemeClr val="bg1">
                      <a:lumMod val="50000"/>
                    </a:schemeClr>
                  </a:outerShdw>
                </a:effectLst>
                <a:latin typeface="Agency FB" panose="020B0503020202020204" pitchFamily="34" charset="0"/>
              </a:rPr>
              <a:t>POWOPOLY (MONOPOLY) </a:t>
            </a:r>
            <a:r>
              <a:rPr lang="en-US" sz="2800" b="1" cap="none" spc="0" smtClean="0">
                <a:ln w="12700">
                  <a:solidFill>
                    <a:schemeClr val="bg1"/>
                  </a:solidFill>
                  <a:prstDash val="solid"/>
                </a:ln>
                <a:solidFill>
                  <a:srgbClr val="FF0000"/>
                </a:solidFill>
                <a:effectLst>
                  <a:outerShdw blurRad="12700" dist="38100" dir="2700000" algn="tl" rotWithShape="0">
                    <a:schemeClr val="bg1">
                      <a:lumMod val="50000"/>
                    </a:schemeClr>
                  </a:outerShdw>
                </a:effectLst>
                <a:latin typeface="OfficinaSanITCMedium" pitchFamily="2" charset="0"/>
              </a:rPr>
              <a:t>LUẬT CHƠI</a:t>
            </a:r>
            <a:endParaRPr lang="en-US" sz="2800" b="1" cap="none" spc="0" dirty="0">
              <a:ln w="12700">
                <a:solidFill>
                  <a:schemeClr val="bg1"/>
                </a:solidFill>
                <a:prstDash val="solid"/>
              </a:ln>
              <a:solidFill>
                <a:srgbClr val="FF0000"/>
              </a:solidFill>
              <a:effectLst>
                <a:outerShdw blurRad="12700" dist="38100" dir="2700000" algn="tl" rotWithShape="0">
                  <a:schemeClr val="bg1">
                    <a:lumMod val="50000"/>
                  </a:schemeClr>
                </a:outerShdw>
              </a:effectLst>
              <a:latin typeface="OfficinaSanITCMedium" pitchFamily="2" charset="0"/>
            </a:endParaRPr>
          </a:p>
        </p:txBody>
      </p:sp>
      <p:sp>
        <p:nvSpPr>
          <p:cNvPr id="4" name="Rectangle 3">
            <a:hlinkClick r:id="" action="ppaction://hlinkshowjump?jump=firstslide"/>
            <a:extLst>
              <a:ext uri="{FF2B5EF4-FFF2-40B4-BE49-F238E27FC236}">
                <a16:creationId xmlns:a16="http://schemas.microsoft.com/office/drawing/2014/main" xmlns="" id="{4DB3E2EB-15F2-4940-9B14-4F1784F7EB8C}"/>
              </a:ext>
            </a:extLst>
          </p:cNvPr>
          <p:cNvSpPr/>
          <p:nvPr/>
        </p:nvSpPr>
        <p:spPr>
          <a:xfrm>
            <a:off x="10270434" y="5833866"/>
            <a:ext cx="1447549" cy="461665"/>
          </a:xfrm>
          <a:prstGeom prst="rect">
            <a:avLst/>
          </a:prstGeom>
          <a:noFill/>
        </p:spPr>
        <p:txBody>
          <a:bodyPr wrap="square" lIns="91440" tIns="45720" rIns="91440" bIns="45720">
            <a:spAutoFit/>
          </a:bodyPr>
          <a:lstStyle/>
          <a:p>
            <a:pPr algn="ctr"/>
            <a:r>
              <a:rPr lang="en-US" sz="2400" b="1" smtClean="0">
                <a:ln w="12700">
                  <a:solidFill>
                    <a:schemeClr val="bg1"/>
                  </a:solidFill>
                  <a:prstDash val="solid"/>
                </a:ln>
                <a:solidFill>
                  <a:srgbClr val="FF0000"/>
                </a:solidFill>
                <a:effectLst>
                  <a:outerShdw blurRad="12700" dist="38100" dir="2700000" algn="tl" rotWithShape="0">
                    <a:schemeClr val="bg1">
                      <a:lumMod val="50000"/>
                    </a:schemeClr>
                  </a:outerShdw>
                </a:effectLst>
                <a:latin typeface="OfficinaSanITCBold" pitchFamily="2" charset="0"/>
              </a:rPr>
              <a:t>QUAY LẠI</a:t>
            </a:r>
            <a:endParaRPr lang="en-US" sz="2400" b="1" cap="none" spc="0" dirty="0">
              <a:ln w="12700">
                <a:solidFill>
                  <a:schemeClr val="bg1"/>
                </a:solidFill>
                <a:prstDash val="solid"/>
              </a:ln>
              <a:solidFill>
                <a:srgbClr val="FF0000"/>
              </a:solidFill>
              <a:effectLst>
                <a:outerShdw blurRad="12700" dist="38100" dir="2700000" algn="tl" rotWithShape="0">
                  <a:schemeClr val="bg1">
                    <a:lumMod val="50000"/>
                  </a:schemeClr>
                </a:outerShdw>
              </a:effectLst>
              <a:latin typeface="OfficinaSanITCBold" pitchFamily="2" charset="0"/>
            </a:endParaRPr>
          </a:p>
        </p:txBody>
      </p:sp>
    </p:spTree>
    <p:extLst>
      <p:ext uri="{BB962C8B-B14F-4D97-AF65-F5344CB8AC3E}">
        <p14:creationId xmlns:p14="http://schemas.microsoft.com/office/powerpoint/2010/main" val="3287488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3B24BC2-7DB0-4238-8838-D4A5B6E6F767}"/>
              </a:ext>
            </a:extLst>
          </p:cNvPr>
          <p:cNvSpPr txBox="1"/>
          <p:nvPr/>
        </p:nvSpPr>
        <p:spPr>
          <a:xfrm>
            <a:off x="0" y="0"/>
            <a:ext cx="3347207" cy="6494085"/>
          </a:xfrm>
          <a:prstGeom prst="rect">
            <a:avLst/>
          </a:prstGeom>
          <a:solidFill>
            <a:srgbClr val="000000"/>
          </a:solidFill>
          <a:effectLst>
            <a:glow rad="101600">
              <a:schemeClr val="accent3">
                <a:satMod val="175000"/>
                <a:alpha val="40000"/>
              </a:schemeClr>
            </a:glow>
          </a:effectLst>
        </p:spPr>
        <p:txBody>
          <a:bodyPr wrap="square" rtlCol="0">
            <a:spAutoFit/>
          </a:bodyPr>
          <a:lstStyle/>
          <a:p>
            <a:endParaRPr lang="en-GB" dirty="0">
              <a:solidFill>
                <a:srgbClr val="FFFF00"/>
              </a:solidFill>
              <a:latin typeface="Trebuchet MS" panose="020B0603020202020204" pitchFamily="34" charset="0"/>
            </a:endParaRPr>
          </a:p>
          <a:p>
            <a:pPr algn="ctr"/>
            <a:r>
              <a:rPr lang="en-GB" smtClean="0">
                <a:solidFill>
                  <a:srgbClr val="FFFF00"/>
                </a:solidFill>
                <a:latin typeface="Trebuchet MS" panose="020B0603020202020204" pitchFamily="34" charset="0"/>
              </a:rPr>
              <a:t>HƯỚNG DẪN </a:t>
            </a:r>
            <a:r>
              <a:rPr lang="vi-VN" smtClean="0">
                <a:solidFill>
                  <a:srgbClr val="FFFF00"/>
                </a:solidFill>
                <a:latin typeface="Trebuchet MS" panose="020B0603020202020204" pitchFamily="34" charset="0"/>
              </a:rPr>
              <a:t>XÁO TRỘN</a:t>
            </a:r>
            <a:endParaRPr lang="en-US" smtClean="0">
              <a:solidFill>
                <a:srgbClr val="FFFF00"/>
              </a:solidFill>
              <a:latin typeface="Trebuchet MS" panose="020B0603020202020204" pitchFamily="34" charset="0"/>
            </a:endParaRPr>
          </a:p>
          <a:p>
            <a:pPr algn="ctr"/>
            <a:r>
              <a:rPr lang="vi-VN" smtClean="0">
                <a:solidFill>
                  <a:srgbClr val="FFFF00"/>
                </a:solidFill>
                <a:latin typeface="Trebuchet MS" panose="020B0603020202020204" pitchFamily="34" charset="0"/>
              </a:rPr>
              <a:t>CÁC THẺ CƠ HỘI</a:t>
            </a:r>
            <a:r>
              <a:rPr lang="en-GB" smtClean="0">
                <a:solidFill>
                  <a:srgbClr val="FFFF00"/>
                </a:solidFill>
                <a:latin typeface="Trebuchet MS" panose="020B0603020202020204" pitchFamily="34" charset="0"/>
              </a:rPr>
              <a:t>/ KHÍ VẬN</a:t>
            </a:r>
            <a:endParaRPr lang="en-GB" dirty="0">
              <a:solidFill>
                <a:srgbClr val="FFFF00"/>
              </a:solidFill>
              <a:latin typeface="Trebuchet MS" panose="020B0603020202020204" pitchFamily="34" charset="0"/>
            </a:endParaRPr>
          </a:p>
          <a:p>
            <a:pPr algn="ctr"/>
            <a:r>
              <a:rPr lang="en-GB">
                <a:solidFill>
                  <a:srgbClr val="FFFF00"/>
                </a:solidFill>
                <a:latin typeface="Trebuchet MS" panose="020B0603020202020204" pitchFamily="34" charset="0"/>
              </a:rPr>
              <a:t>(Nếu bạn muốn)</a:t>
            </a:r>
            <a:endParaRPr lang="en-GB" dirty="0">
              <a:solidFill>
                <a:srgbClr val="FFFF00"/>
              </a:solidFill>
              <a:latin typeface="Trebuchet MS" panose="020B0603020202020204" pitchFamily="34" charset="0"/>
            </a:endParaRPr>
          </a:p>
          <a:p>
            <a:endParaRPr lang="en-GB" sz="1400" dirty="0">
              <a:solidFill>
                <a:srgbClr val="FFFF00"/>
              </a:solidFill>
              <a:latin typeface="Trebuchet MS" panose="020B0603020202020204" pitchFamily="34" charset="0"/>
            </a:endParaRPr>
          </a:p>
          <a:p>
            <a:endParaRPr lang="en-GB" sz="1400" dirty="0">
              <a:solidFill>
                <a:srgbClr val="FFFF00"/>
              </a:solidFill>
              <a:latin typeface="Trebuchet MS" panose="020B0603020202020204" pitchFamily="34" charset="0"/>
            </a:endParaRPr>
          </a:p>
          <a:p>
            <a:pPr marL="342900" indent="-342900">
              <a:spcAft>
                <a:spcPts val="1200"/>
              </a:spcAft>
              <a:buFontTx/>
              <a:buAutoNum type="arabicPeriod"/>
            </a:pPr>
            <a:r>
              <a:rPr lang="en-GB" sz="1400" smtClean="0">
                <a:solidFill>
                  <a:prstClr val="white"/>
                </a:solidFill>
                <a:latin typeface="Trebuchet MS" panose="020B0603020202020204" pitchFamily="34" charset="0"/>
              </a:rPr>
              <a:t>Trong chế độ </a:t>
            </a:r>
            <a:r>
              <a:rPr lang="en-GB" sz="1400" dirty="0">
                <a:solidFill>
                  <a:prstClr val="white"/>
                </a:solidFill>
                <a:latin typeface="Trebuchet MS" panose="020B0603020202020204" pitchFamily="34" charset="0"/>
              </a:rPr>
              <a:t>‘</a:t>
            </a:r>
            <a:r>
              <a:rPr lang="en-GB" sz="1400">
                <a:solidFill>
                  <a:prstClr val="white"/>
                </a:solidFill>
                <a:latin typeface="Trebuchet MS" panose="020B0603020202020204" pitchFamily="34" charset="0"/>
              </a:rPr>
              <a:t>Presentation</a:t>
            </a:r>
            <a:r>
              <a:rPr lang="en-GB" sz="1400" smtClean="0">
                <a:solidFill>
                  <a:prstClr val="white"/>
                </a:solidFill>
                <a:latin typeface="Trebuchet MS" panose="020B0603020202020204" pitchFamily="34" charset="0"/>
              </a:rPr>
              <a:t>’, mở </a:t>
            </a:r>
            <a:r>
              <a:rPr lang="en-GB" sz="1400" dirty="0">
                <a:solidFill>
                  <a:prstClr val="white"/>
                </a:solidFill>
                <a:latin typeface="Trebuchet MS" panose="020B0603020202020204" pitchFamily="34" charset="0"/>
              </a:rPr>
              <a:t>Animation </a:t>
            </a:r>
            <a:r>
              <a:rPr lang="en-GB" sz="1400">
                <a:solidFill>
                  <a:prstClr val="white"/>
                </a:solidFill>
                <a:latin typeface="Trebuchet MS" panose="020B0603020202020204" pitchFamily="34" charset="0"/>
              </a:rPr>
              <a:t>Pane </a:t>
            </a:r>
            <a:r>
              <a:rPr lang="en-GB" sz="1400" smtClean="0">
                <a:solidFill>
                  <a:prstClr val="white"/>
                </a:solidFill>
                <a:latin typeface="Trebuchet MS" panose="020B0603020202020204" pitchFamily="34" charset="0"/>
              </a:rPr>
              <a:t>và </a:t>
            </a:r>
            <a:r>
              <a:rPr lang="en-GB" sz="1400" dirty="0">
                <a:solidFill>
                  <a:prstClr val="white"/>
                </a:solidFill>
                <a:latin typeface="Trebuchet MS" panose="020B0603020202020204" pitchFamily="34" charset="0"/>
              </a:rPr>
              <a:t>Selection </a:t>
            </a:r>
            <a:r>
              <a:rPr lang="en-GB" sz="1400">
                <a:solidFill>
                  <a:prstClr val="white"/>
                </a:solidFill>
                <a:latin typeface="Trebuchet MS" panose="020B0603020202020204" pitchFamily="34" charset="0"/>
              </a:rPr>
              <a:t>Pane </a:t>
            </a:r>
            <a:r>
              <a:rPr lang="en-GB" sz="1400" smtClean="0">
                <a:solidFill>
                  <a:prstClr val="white"/>
                </a:solidFill>
                <a:latin typeface="Trebuchet MS" panose="020B0603020202020204" pitchFamily="34" charset="0"/>
              </a:rPr>
              <a:t>(mở </a:t>
            </a:r>
            <a:r>
              <a:rPr lang="en-GB" sz="1400">
                <a:solidFill>
                  <a:prstClr val="white"/>
                </a:solidFill>
                <a:latin typeface="Trebuchet MS" panose="020B0603020202020204" pitchFamily="34" charset="0"/>
              </a:rPr>
              <a:t>theo các cách khác nhau tùy thuộc vào phiên bản PowerPoint của </a:t>
            </a:r>
            <a:r>
              <a:rPr lang="en-GB" sz="1400" smtClean="0">
                <a:solidFill>
                  <a:prstClr val="white"/>
                </a:solidFill>
                <a:latin typeface="Trebuchet MS" panose="020B0603020202020204" pitchFamily="34" charset="0"/>
              </a:rPr>
              <a:t>bạn)</a:t>
            </a:r>
            <a:endParaRPr lang="en-GB" sz="1400" dirty="0">
              <a:solidFill>
                <a:prstClr val="white"/>
              </a:solidFill>
              <a:latin typeface="Trebuchet MS" panose="020B0603020202020204" pitchFamily="34" charset="0"/>
            </a:endParaRPr>
          </a:p>
          <a:p>
            <a:pPr marL="342900" indent="-342900">
              <a:spcAft>
                <a:spcPts val="1200"/>
              </a:spcAft>
              <a:buFontTx/>
              <a:buAutoNum type="arabicPeriod"/>
            </a:pPr>
            <a:r>
              <a:rPr lang="vi-VN" sz="1400">
                <a:solidFill>
                  <a:prstClr val="white"/>
                </a:solidFill>
                <a:latin typeface="Trebuchet MS" panose="020B0603020202020204" pitchFamily="34" charset="0"/>
              </a:rPr>
              <a:t>Chọn một trong các thẻ </a:t>
            </a:r>
            <a:r>
              <a:rPr lang="vi-VN" sz="1400" smtClean="0">
                <a:solidFill>
                  <a:prstClr val="white"/>
                </a:solidFill>
                <a:latin typeface="Trebuchet MS" panose="020B0603020202020204" pitchFamily="34" charset="0"/>
              </a:rPr>
              <a:t>màu </a:t>
            </a:r>
            <a:r>
              <a:rPr lang="vi-VN" sz="1400">
                <a:solidFill>
                  <a:prstClr val="white"/>
                </a:solidFill>
                <a:latin typeface="Trebuchet MS" panose="020B0603020202020204" pitchFamily="34" charset="0"/>
              </a:rPr>
              <a:t>nâu hoặc vàng và cuộn xuống khung chọn cho đến khi bạn thấy </a:t>
            </a:r>
            <a:r>
              <a:rPr lang="en-US" sz="1400" smtClean="0">
                <a:solidFill>
                  <a:prstClr val="white"/>
                </a:solidFill>
                <a:latin typeface="Trebuchet MS" panose="020B0603020202020204" pitchFamily="34" charset="0"/>
              </a:rPr>
              <a:t>item</a:t>
            </a:r>
            <a:r>
              <a:rPr lang="vi-VN" sz="1400" smtClean="0">
                <a:solidFill>
                  <a:prstClr val="white"/>
                </a:solidFill>
                <a:latin typeface="Trebuchet MS" panose="020B0603020202020204" pitchFamily="34" charset="0"/>
              </a:rPr>
              <a:t> </a:t>
            </a:r>
            <a:r>
              <a:rPr lang="vi-VN" sz="1400">
                <a:solidFill>
                  <a:prstClr val="white"/>
                </a:solidFill>
                <a:latin typeface="Trebuchet MS" panose="020B0603020202020204" pitchFamily="34" charset="0"/>
              </a:rPr>
              <a:t>được </a:t>
            </a:r>
            <a:r>
              <a:rPr lang="vi-VN" sz="1400" smtClean="0">
                <a:solidFill>
                  <a:prstClr val="white"/>
                </a:solidFill>
                <a:latin typeface="Trebuchet MS" panose="020B0603020202020204" pitchFamily="34" charset="0"/>
              </a:rPr>
              <a:t>chọn</a:t>
            </a:r>
            <a:r>
              <a:rPr lang="en-GB" sz="1400" smtClean="0">
                <a:solidFill>
                  <a:prstClr val="white"/>
                </a:solidFill>
                <a:latin typeface="Trebuchet MS" panose="020B0603020202020204" pitchFamily="34" charset="0"/>
              </a:rPr>
              <a:t>.</a:t>
            </a:r>
          </a:p>
          <a:p>
            <a:pPr marL="342900" indent="-342900">
              <a:spcAft>
                <a:spcPts val="1200"/>
              </a:spcAft>
              <a:buFontTx/>
              <a:buAutoNum type="arabicPeriod"/>
            </a:pPr>
            <a:r>
              <a:rPr lang="vi-VN" sz="1400">
                <a:solidFill>
                  <a:prstClr val="white"/>
                </a:solidFill>
                <a:latin typeface="Trebuchet MS" panose="020B0603020202020204" pitchFamily="34" charset="0"/>
              </a:rPr>
              <a:t>Bạn sẽ thấy các </a:t>
            </a:r>
            <a:r>
              <a:rPr lang="vi-VN" sz="1400" smtClean="0">
                <a:solidFill>
                  <a:prstClr val="white"/>
                </a:solidFill>
                <a:latin typeface="Trebuchet MS" panose="020B0603020202020204" pitchFamily="34" charset="0"/>
              </a:rPr>
              <a:t>thẻ </a:t>
            </a:r>
            <a:r>
              <a:rPr lang="vi-VN" sz="1400">
                <a:solidFill>
                  <a:prstClr val="white"/>
                </a:solidFill>
                <a:latin typeface="Trebuchet MS" panose="020B0603020202020204" pitchFamily="34" charset="0"/>
              </a:rPr>
              <a:t>được hiển thị </a:t>
            </a:r>
            <a:r>
              <a:rPr lang="vi-VN" sz="1400" smtClean="0">
                <a:solidFill>
                  <a:prstClr val="white"/>
                </a:solidFill>
                <a:latin typeface="Trebuchet MS" panose="020B0603020202020204" pitchFamily="34" charset="0"/>
              </a:rPr>
              <a:t>là?Y1,</a:t>
            </a:r>
            <a:r>
              <a:rPr lang="en-US" sz="1400" smtClean="0">
                <a:solidFill>
                  <a:prstClr val="white"/>
                </a:solidFill>
                <a:latin typeface="Trebuchet MS" panose="020B0603020202020204" pitchFamily="34" charset="0"/>
              </a:rPr>
              <a:t> </a:t>
            </a:r>
            <a:r>
              <a:rPr lang="vi-VN" sz="1400" smtClean="0">
                <a:solidFill>
                  <a:prstClr val="white"/>
                </a:solidFill>
                <a:latin typeface="Trebuchet MS" panose="020B0603020202020204" pitchFamily="34" charset="0"/>
              </a:rPr>
              <a:t>?Y2,</a:t>
            </a:r>
            <a:r>
              <a:rPr lang="en-US" sz="1400" smtClean="0">
                <a:solidFill>
                  <a:prstClr val="white"/>
                </a:solidFill>
                <a:latin typeface="Trebuchet MS" panose="020B0603020202020204" pitchFamily="34" charset="0"/>
              </a:rPr>
              <a:t> </a:t>
            </a:r>
            <a:r>
              <a:rPr lang="vi-VN" sz="1400" smtClean="0">
                <a:solidFill>
                  <a:prstClr val="white"/>
                </a:solidFill>
                <a:latin typeface="Trebuchet MS" panose="020B0603020202020204" pitchFamily="34" charset="0"/>
              </a:rPr>
              <a:t>?Y3,</a:t>
            </a:r>
            <a:r>
              <a:rPr lang="en-US" sz="1400" smtClean="0">
                <a:solidFill>
                  <a:prstClr val="white"/>
                </a:solidFill>
                <a:latin typeface="Trebuchet MS" panose="020B0603020202020204" pitchFamily="34" charset="0"/>
              </a:rPr>
              <a:t>...</a:t>
            </a:r>
            <a:r>
              <a:rPr lang="vi-VN" sz="1400" smtClean="0">
                <a:solidFill>
                  <a:prstClr val="white"/>
                </a:solidFill>
                <a:latin typeface="Trebuchet MS" panose="020B0603020202020204" pitchFamily="34" charset="0"/>
              </a:rPr>
              <a:t> </a:t>
            </a:r>
            <a:r>
              <a:rPr lang="vi-VN" sz="1400">
                <a:solidFill>
                  <a:prstClr val="white"/>
                </a:solidFill>
                <a:latin typeface="Trebuchet MS" panose="020B0603020202020204" pitchFamily="34" charset="0"/>
              </a:rPr>
              <a:t>và </a:t>
            </a:r>
            <a:r>
              <a:rPr lang="en-US" sz="1400" smtClean="0">
                <a:solidFill>
                  <a:prstClr val="white"/>
                </a:solidFill>
                <a:latin typeface="Trebuchet MS" panose="020B0603020202020204" pitchFamily="34" charset="0"/>
              </a:rPr>
              <a:t>?</a:t>
            </a:r>
            <a:r>
              <a:rPr lang="vi-VN" sz="1400" smtClean="0">
                <a:solidFill>
                  <a:prstClr val="white"/>
                </a:solidFill>
                <a:latin typeface="Trebuchet MS" panose="020B0603020202020204" pitchFamily="34" charset="0"/>
              </a:rPr>
              <a:t>B1,</a:t>
            </a:r>
            <a:r>
              <a:rPr lang="en-US" sz="1400" smtClean="0">
                <a:solidFill>
                  <a:prstClr val="white"/>
                </a:solidFill>
                <a:latin typeface="Trebuchet MS" panose="020B0603020202020204" pitchFamily="34" charset="0"/>
              </a:rPr>
              <a:t> </a:t>
            </a:r>
            <a:r>
              <a:rPr lang="vi-VN" sz="1400" smtClean="0">
                <a:solidFill>
                  <a:prstClr val="white"/>
                </a:solidFill>
                <a:latin typeface="Trebuchet MS" panose="020B0603020202020204" pitchFamily="34" charset="0"/>
              </a:rPr>
              <a:t>?B2,</a:t>
            </a:r>
            <a:r>
              <a:rPr lang="en-US" sz="1400" smtClean="0">
                <a:solidFill>
                  <a:prstClr val="white"/>
                </a:solidFill>
                <a:latin typeface="Trebuchet MS" panose="020B0603020202020204" pitchFamily="34" charset="0"/>
              </a:rPr>
              <a:t> </a:t>
            </a:r>
            <a:r>
              <a:rPr lang="vi-VN" sz="1400" smtClean="0">
                <a:solidFill>
                  <a:prstClr val="white"/>
                </a:solidFill>
                <a:latin typeface="Trebuchet MS" panose="020B0603020202020204" pitchFamily="34" charset="0"/>
              </a:rPr>
              <a:t>?B3,... </a:t>
            </a:r>
            <a:r>
              <a:rPr lang="vi-VN" sz="1400">
                <a:solidFill>
                  <a:prstClr val="white"/>
                </a:solidFill>
                <a:latin typeface="Trebuchet MS" panose="020B0603020202020204" pitchFamily="34" charset="0"/>
              </a:rPr>
              <a:t>từ trên xuống dưới (Y = </a:t>
            </a:r>
            <a:r>
              <a:rPr lang="en-US" sz="1400" smtClean="0">
                <a:solidFill>
                  <a:prstClr val="white"/>
                </a:solidFill>
                <a:latin typeface="Trebuchet MS" panose="020B0603020202020204" pitchFamily="34" charset="0"/>
              </a:rPr>
              <a:t>Vàng</a:t>
            </a:r>
            <a:r>
              <a:rPr lang="vi-VN" sz="1400" smtClean="0">
                <a:solidFill>
                  <a:prstClr val="white"/>
                </a:solidFill>
                <a:latin typeface="Trebuchet MS" panose="020B0603020202020204" pitchFamily="34" charset="0"/>
              </a:rPr>
              <a:t> </a:t>
            </a:r>
            <a:r>
              <a:rPr lang="vi-VN" sz="1400">
                <a:solidFill>
                  <a:prstClr val="white"/>
                </a:solidFill>
                <a:latin typeface="Trebuchet MS" panose="020B0603020202020204" pitchFamily="34" charset="0"/>
              </a:rPr>
              <a:t>/ B = </a:t>
            </a:r>
            <a:r>
              <a:rPr lang="en-US" sz="1400" smtClean="0">
                <a:solidFill>
                  <a:prstClr val="white"/>
                </a:solidFill>
                <a:latin typeface="Trebuchet MS" panose="020B0603020202020204" pitchFamily="34" charset="0"/>
              </a:rPr>
              <a:t>Nâu</a:t>
            </a:r>
            <a:r>
              <a:rPr lang="vi-VN" sz="1400" smtClean="0">
                <a:solidFill>
                  <a:prstClr val="white"/>
                </a:solidFill>
                <a:latin typeface="Trebuchet MS" panose="020B0603020202020204" pitchFamily="34" charset="0"/>
              </a:rPr>
              <a:t> </a:t>
            </a:r>
            <a:r>
              <a:rPr lang="vi-VN" sz="1400">
                <a:solidFill>
                  <a:prstClr val="white"/>
                </a:solidFill>
                <a:latin typeface="Trebuchet MS" panose="020B0603020202020204" pitchFamily="34" charset="0"/>
              </a:rPr>
              <a:t>trên </a:t>
            </a:r>
            <a:r>
              <a:rPr lang="en-US" sz="1400" smtClean="0">
                <a:solidFill>
                  <a:prstClr val="white"/>
                </a:solidFill>
                <a:latin typeface="Trebuchet MS" panose="020B0603020202020204" pitchFamily="34" charset="0"/>
              </a:rPr>
              <a:t>bàn cờ</a:t>
            </a:r>
            <a:r>
              <a:rPr lang="vi-VN" sz="1400" smtClean="0">
                <a:solidFill>
                  <a:prstClr val="white"/>
                </a:solidFill>
                <a:latin typeface="Trebuchet MS" panose="020B0603020202020204" pitchFamily="34" charset="0"/>
              </a:rPr>
              <a:t>)</a:t>
            </a:r>
            <a:endParaRPr lang="en-GB" sz="1400" smtClean="0">
              <a:solidFill>
                <a:prstClr val="white"/>
              </a:solidFill>
              <a:latin typeface="Trebuchet MS" panose="020B0603020202020204" pitchFamily="34" charset="0"/>
            </a:endParaRPr>
          </a:p>
          <a:p>
            <a:pPr marL="342900" indent="-342900">
              <a:spcAft>
                <a:spcPts val="1200"/>
              </a:spcAft>
              <a:buFontTx/>
              <a:buAutoNum type="arabicPeriod"/>
            </a:pPr>
            <a:r>
              <a:rPr lang="en-GB" sz="1400" smtClean="0">
                <a:solidFill>
                  <a:prstClr val="white"/>
                </a:solidFill>
                <a:latin typeface="Trebuchet MS" panose="020B0603020202020204" pitchFamily="34" charset="0"/>
              </a:rPr>
              <a:t>Chọn một item và cuộn xuống trong </a:t>
            </a:r>
            <a:r>
              <a:rPr lang="en-GB" sz="1400" dirty="0">
                <a:solidFill>
                  <a:prstClr val="white"/>
                </a:solidFill>
                <a:latin typeface="Trebuchet MS" panose="020B0603020202020204" pitchFamily="34" charset="0"/>
              </a:rPr>
              <a:t>Animation </a:t>
            </a:r>
            <a:r>
              <a:rPr lang="en-GB" sz="1400">
                <a:solidFill>
                  <a:prstClr val="white"/>
                </a:solidFill>
                <a:latin typeface="Trebuchet MS" panose="020B0603020202020204" pitchFamily="34" charset="0"/>
              </a:rPr>
              <a:t>Pane </a:t>
            </a:r>
            <a:r>
              <a:rPr lang="en-GB" sz="1400" smtClean="0">
                <a:solidFill>
                  <a:prstClr val="white"/>
                </a:solidFill>
                <a:latin typeface="Trebuchet MS" panose="020B0603020202020204" pitchFamily="34" charset="0"/>
              </a:rPr>
              <a:t>cho đến khi bạn thấy hiệu ứng vào (màu xanh) được chọn trong bộ hiệu ứng.</a:t>
            </a:r>
            <a:endParaRPr lang="en-GB" sz="1400" dirty="0">
              <a:solidFill>
                <a:prstClr val="white"/>
              </a:solidFill>
              <a:latin typeface="Trebuchet MS" panose="020B0603020202020204" pitchFamily="34" charset="0"/>
            </a:endParaRPr>
          </a:p>
          <a:p>
            <a:pPr>
              <a:spcAft>
                <a:spcPts val="1200"/>
              </a:spcAft>
            </a:pPr>
            <a:endParaRPr lang="en-GB" sz="1400" dirty="0">
              <a:solidFill>
                <a:prstClr val="white"/>
              </a:solidFill>
              <a:latin typeface="Trebuchet MS" panose="020B0603020202020204" pitchFamily="34" charset="0"/>
            </a:endParaRPr>
          </a:p>
          <a:p>
            <a:pPr marL="342900" indent="-342900">
              <a:buFontTx/>
              <a:buAutoNum type="arabicPeriod"/>
            </a:pPr>
            <a:endParaRPr lang="en-GB" sz="1400" dirty="0">
              <a:solidFill>
                <a:prstClr val="white"/>
              </a:solidFill>
              <a:latin typeface="Trebuchet MS" panose="020B0603020202020204" pitchFamily="34" charset="0"/>
            </a:endParaRPr>
          </a:p>
        </p:txBody>
      </p:sp>
      <p:pic>
        <p:nvPicPr>
          <p:cNvPr id="12" name="Picture 11" descr="A screenshot of a cell phone&#10;&#10;Description automatically generated">
            <a:extLst>
              <a:ext uri="{FF2B5EF4-FFF2-40B4-BE49-F238E27FC236}">
                <a16:creationId xmlns:a16="http://schemas.microsoft.com/office/drawing/2014/main" xmlns="" id="{9059A904-EECC-4CD0-86E3-9E17FE78E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698" y="0"/>
            <a:ext cx="4257662" cy="4708733"/>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xmlns="" id="{AA7AC132-9B09-4E60-81AC-8C110C8B2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7211" y="-1"/>
            <a:ext cx="4520854" cy="4708733"/>
          </a:xfrm>
          <a:prstGeom prst="rect">
            <a:avLst/>
          </a:prstGeom>
        </p:spPr>
      </p:pic>
      <p:sp>
        <p:nvSpPr>
          <p:cNvPr id="5" name="Rectangle: Rounded Corners 4">
            <a:extLst>
              <a:ext uri="{FF2B5EF4-FFF2-40B4-BE49-F238E27FC236}">
                <a16:creationId xmlns:a16="http://schemas.microsoft.com/office/drawing/2014/main" xmlns="" id="{972E440E-AE00-490E-A328-C1F4B021382E}"/>
              </a:ext>
            </a:extLst>
          </p:cNvPr>
          <p:cNvSpPr/>
          <p:nvPr/>
        </p:nvSpPr>
        <p:spPr>
          <a:xfrm>
            <a:off x="3347207" y="794757"/>
            <a:ext cx="712045" cy="1014771"/>
          </a:xfrm>
          <a:prstGeom prst="roundRect">
            <a:avLst>
              <a:gd name="adj" fmla="val 5714"/>
            </a:avLst>
          </a:prstGeom>
          <a:solidFill>
            <a:srgbClr val="181717">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Rounded Corners 9">
            <a:extLst>
              <a:ext uri="{FF2B5EF4-FFF2-40B4-BE49-F238E27FC236}">
                <a16:creationId xmlns:a16="http://schemas.microsoft.com/office/drawing/2014/main" xmlns="" id="{4B06C686-BEEC-48A7-B8E0-80B95D4B8E74}"/>
              </a:ext>
            </a:extLst>
          </p:cNvPr>
          <p:cNvSpPr/>
          <p:nvPr/>
        </p:nvSpPr>
        <p:spPr>
          <a:xfrm>
            <a:off x="7604869" y="854580"/>
            <a:ext cx="733618" cy="1132316"/>
          </a:xfrm>
          <a:prstGeom prst="roundRect">
            <a:avLst>
              <a:gd name="adj" fmla="val 5714"/>
            </a:avLst>
          </a:prstGeom>
          <a:solidFill>
            <a:srgbClr val="181717">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Oval 14">
            <a:extLst>
              <a:ext uri="{FF2B5EF4-FFF2-40B4-BE49-F238E27FC236}">
                <a16:creationId xmlns:a16="http://schemas.microsoft.com/office/drawing/2014/main" xmlns="" id="{88EAF68C-5AF3-4CC3-9DCA-ADCF00F7A831}"/>
              </a:ext>
            </a:extLst>
          </p:cNvPr>
          <p:cNvSpPr/>
          <p:nvPr/>
        </p:nvSpPr>
        <p:spPr>
          <a:xfrm>
            <a:off x="6325416" y="1771071"/>
            <a:ext cx="1119499" cy="4123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Oval 15">
            <a:extLst>
              <a:ext uri="{FF2B5EF4-FFF2-40B4-BE49-F238E27FC236}">
                <a16:creationId xmlns:a16="http://schemas.microsoft.com/office/drawing/2014/main" xmlns="" id="{86E2DDDE-46AA-413E-A7DC-B27F2832726A}"/>
              </a:ext>
            </a:extLst>
          </p:cNvPr>
          <p:cNvSpPr/>
          <p:nvPr/>
        </p:nvSpPr>
        <p:spPr>
          <a:xfrm>
            <a:off x="4156612" y="1287455"/>
            <a:ext cx="1458995" cy="19708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8" name="Straight Arrow Connector 17">
            <a:extLst>
              <a:ext uri="{FF2B5EF4-FFF2-40B4-BE49-F238E27FC236}">
                <a16:creationId xmlns:a16="http://schemas.microsoft.com/office/drawing/2014/main" xmlns="" id="{C6BA48A0-DCC8-4296-B3CA-B78B2DDADE38}"/>
              </a:ext>
            </a:extLst>
          </p:cNvPr>
          <p:cNvCxnSpPr>
            <a:cxnSpLocks/>
            <a:stCxn id="15" idx="2"/>
          </p:cNvCxnSpPr>
          <p:nvPr/>
        </p:nvCxnSpPr>
        <p:spPr>
          <a:xfrm flipH="1">
            <a:off x="5613374" y="1977261"/>
            <a:ext cx="712042" cy="206189"/>
          </a:xfrm>
          <a:prstGeom prst="straightConnector1">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sp>
        <p:nvSpPr>
          <p:cNvPr id="20" name="Oval 19">
            <a:extLst>
              <a:ext uri="{FF2B5EF4-FFF2-40B4-BE49-F238E27FC236}">
                <a16:creationId xmlns:a16="http://schemas.microsoft.com/office/drawing/2014/main" xmlns="" id="{1828A1A8-81A1-4F42-AACF-441CB6EC033A}"/>
              </a:ext>
            </a:extLst>
          </p:cNvPr>
          <p:cNvSpPr/>
          <p:nvPr/>
        </p:nvSpPr>
        <p:spPr>
          <a:xfrm>
            <a:off x="8479494" y="1420738"/>
            <a:ext cx="1458995" cy="19708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1" name="TextBox 20">
            <a:extLst>
              <a:ext uri="{FF2B5EF4-FFF2-40B4-BE49-F238E27FC236}">
                <a16:creationId xmlns:a16="http://schemas.microsoft.com/office/drawing/2014/main" xmlns="" id="{4EFDCC24-DA56-45D1-8DE8-74E065AB50EB}"/>
              </a:ext>
            </a:extLst>
          </p:cNvPr>
          <p:cNvSpPr txBox="1"/>
          <p:nvPr/>
        </p:nvSpPr>
        <p:spPr>
          <a:xfrm>
            <a:off x="3321203" y="4585871"/>
            <a:ext cx="3347207" cy="2123658"/>
          </a:xfrm>
          <a:prstGeom prst="rect">
            <a:avLst/>
          </a:prstGeom>
          <a:solidFill>
            <a:srgbClr val="000000"/>
          </a:solidFill>
          <a:effectLst>
            <a:glow rad="101600">
              <a:schemeClr val="accent3">
                <a:satMod val="175000"/>
                <a:alpha val="40000"/>
              </a:schemeClr>
            </a:glow>
          </a:effectLst>
        </p:spPr>
        <p:txBody>
          <a:bodyPr wrap="square" rtlCol="0">
            <a:spAutoFit/>
          </a:bodyPr>
          <a:lstStyle/>
          <a:p>
            <a:pPr marL="342900" indent="-342900">
              <a:spcAft>
                <a:spcPts val="1200"/>
              </a:spcAft>
              <a:buFontTx/>
              <a:buAutoNum type="arabicPeriod" startAt="5"/>
            </a:pPr>
            <a:r>
              <a:rPr lang="vi-VN" sz="1400">
                <a:solidFill>
                  <a:prstClr val="white"/>
                </a:solidFill>
                <a:latin typeface="Trebuchet MS" panose="020B0603020202020204" pitchFamily="34" charset="0"/>
              </a:rPr>
              <a:t>Chọn một số </a:t>
            </a:r>
            <a:r>
              <a:rPr lang="en-US" sz="1400" smtClean="0">
                <a:solidFill>
                  <a:prstClr val="white"/>
                </a:solidFill>
                <a:latin typeface="Trebuchet MS" panose="020B0603020202020204" pitchFamily="34" charset="0"/>
              </a:rPr>
              <a:t>hiệu ứng vào</a:t>
            </a:r>
            <a:r>
              <a:rPr lang="vi-VN" sz="1400" smtClean="0">
                <a:solidFill>
                  <a:prstClr val="white"/>
                </a:solidFill>
                <a:latin typeface="Trebuchet MS" panose="020B0603020202020204" pitchFamily="34" charset="0"/>
              </a:rPr>
              <a:t> </a:t>
            </a:r>
            <a:r>
              <a:rPr lang="en-US" sz="1400" smtClean="0">
                <a:solidFill>
                  <a:prstClr val="white"/>
                </a:solidFill>
                <a:latin typeface="Trebuchet MS" panose="020B0603020202020204" pitchFamily="34" charset="0"/>
              </a:rPr>
              <a:t>(</a:t>
            </a:r>
            <a:r>
              <a:rPr lang="vi-VN" sz="1400" smtClean="0">
                <a:solidFill>
                  <a:prstClr val="white"/>
                </a:solidFill>
                <a:latin typeface="Trebuchet MS" panose="020B0603020202020204" pitchFamily="34" charset="0"/>
              </a:rPr>
              <a:t>màu </a:t>
            </a:r>
            <a:r>
              <a:rPr lang="vi-VN" sz="1400">
                <a:solidFill>
                  <a:prstClr val="white"/>
                </a:solidFill>
                <a:latin typeface="Trebuchet MS" panose="020B0603020202020204" pitchFamily="34" charset="0"/>
              </a:rPr>
              <a:t>xanh lá </a:t>
            </a:r>
            <a:r>
              <a:rPr lang="vi-VN" sz="1400" smtClean="0">
                <a:solidFill>
                  <a:prstClr val="white"/>
                </a:solidFill>
                <a:latin typeface="Trebuchet MS" panose="020B0603020202020204" pitchFamily="34" charset="0"/>
              </a:rPr>
              <a:t>cây</a:t>
            </a:r>
            <a:r>
              <a:rPr lang="en-US" sz="1400" smtClean="0">
                <a:solidFill>
                  <a:prstClr val="white"/>
                </a:solidFill>
                <a:latin typeface="Trebuchet MS" panose="020B0603020202020204" pitchFamily="34" charset="0"/>
              </a:rPr>
              <a:t>)</a:t>
            </a:r>
            <a:r>
              <a:rPr lang="vi-VN" sz="1400" smtClean="0">
                <a:solidFill>
                  <a:prstClr val="white"/>
                </a:solidFill>
                <a:latin typeface="Trebuchet MS" panose="020B0603020202020204" pitchFamily="34" charset="0"/>
              </a:rPr>
              <a:t> và</a:t>
            </a:r>
            <a:r>
              <a:rPr lang="en-US" sz="1400" smtClean="0">
                <a:solidFill>
                  <a:prstClr val="white"/>
                </a:solidFill>
                <a:latin typeface="Trebuchet MS" panose="020B0603020202020204" pitchFamily="34" charset="0"/>
              </a:rPr>
              <a:t> kéo</a:t>
            </a:r>
            <a:r>
              <a:rPr lang="vi-VN" sz="1400" smtClean="0">
                <a:solidFill>
                  <a:prstClr val="white"/>
                </a:solidFill>
                <a:latin typeface="Trebuchet MS" panose="020B0603020202020204" pitchFamily="34" charset="0"/>
              </a:rPr>
              <a:t> </a:t>
            </a:r>
            <a:r>
              <a:rPr lang="vi-VN" sz="1400">
                <a:solidFill>
                  <a:prstClr val="white"/>
                </a:solidFill>
                <a:latin typeface="Trebuchet MS" panose="020B0603020202020204" pitchFamily="34" charset="0"/>
              </a:rPr>
              <a:t>từng cái </a:t>
            </a:r>
            <a:r>
              <a:rPr lang="vi-VN" sz="1400" smtClean="0">
                <a:solidFill>
                  <a:prstClr val="white"/>
                </a:solidFill>
                <a:latin typeface="Trebuchet MS" panose="020B0603020202020204" pitchFamily="34" charset="0"/>
              </a:rPr>
              <a:t>một vào </a:t>
            </a:r>
            <a:r>
              <a:rPr lang="vi-VN" sz="1400">
                <a:solidFill>
                  <a:prstClr val="white"/>
                </a:solidFill>
                <a:latin typeface="Trebuchet MS" panose="020B0603020202020204" pitchFamily="34" charset="0"/>
              </a:rPr>
              <a:t>một thứ tự mới trên một hoặc cả hai bộ</a:t>
            </a:r>
            <a:r>
              <a:rPr lang="en-GB" sz="1400" smtClean="0">
                <a:solidFill>
                  <a:prstClr val="white"/>
                </a:solidFill>
                <a:latin typeface="Trebuchet MS" panose="020B0603020202020204" pitchFamily="34" charset="0"/>
              </a:rPr>
              <a:t>.</a:t>
            </a:r>
            <a:endParaRPr lang="en-GB" sz="1400" dirty="0">
              <a:solidFill>
                <a:prstClr val="white"/>
              </a:solidFill>
              <a:latin typeface="Trebuchet MS" panose="020B0603020202020204" pitchFamily="34" charset="0"/>
            </a:endParaRPr>
          </a:p>
          <a:p>
            <a:pPr marL="342900" indent="-342900">
              <a:spcAft>
                <a:spcPts val="1200"/>
              </a:spcAft>
              <a:buFontTx/>
              <a:buAutoNum type="arabicPeriod" startAt="5"/>
            </a:pPr>
            <a:r>
              <a:rPr lang="vi-VN" sz="1400">
                <a:solidFill>
                  <a:prstClr val="white"/>
                </a:solidFill>
                <a:latin typeface="Trebuchet MS" panose="020B0603020202020204" pitchFamily="34" charset="0"/>
              </a:rPr>
              <a:t>Kiểm tra xem bạn có sáu </a:t>
            </a:r>
            <a:r>
              <a:rPr lang="en-US" sz="1400" smtClean="0">
                <a:solidFill>
                  <a:prstClr val="white"/>
                </a:solidFill>
                <a:latin typeface="Trebuchet MS" panose="020B0603020202020204" pitchFamily="34" charset="0"/>
              </a:rPr>
              <a:t>hiệu ứng</a:t>
            </a:r>
            <a:r>
              <a:rPr lang="vi-VN" sz="1400" smtClean="0">
                <a:solidFill>
                  <a:prstClr val="white"/>
                </a:solidFill>
                <a:latin typeface="Trebuchet MS" panose="020B0603020202020204" pitchFamily="34" charset="0"/>
              </a:rPr>
              <a:t> </a:t>
            </a:r>
            <a:r>
              <a:rPr lang="vi-VN" sz="1400">
                <a:solidFill>
                  <a:prstClr val="white"/>
                </a:solidFill>
                <a:latin typeface="Trebuchet MS" panose="020B0603020202020204" pitchFamily="34" charset="0"/>
              </a:rPr>
              <a:t>trong mỗi bộ sau khi điều </a:t>
            </a:r>
            <a:r>
              <a:rPr lang="vi-VN" sz="1400" smtClean="0">
                <a:solidFill>
                  <a:prstClr val="white"/>
                </a:solidFill>
                <a:latin typeface="Trebuchet MS" panose="020B0603020202020204" pitchFamily="34" charset="0"/>
              </a:rPr>
              <a:t>chỉnh</a:t>
            </a:r>
            <a:r>
              <a:rPr lang="en-GB" sz="1400">
                <a:solidFill>
                  <a:prstClr val="white"/>
                </a:solidFill>
                <a:latin typeface="Trebuchet MS" panose="020B0603020202020204" pitchFamily="34" charset="0"/>
              </a:rPr>
              <a:t>.</a:t>
            </a:r>
            <a:endParaRPr lang="en-GB" sz="1400" smtClean="0">
              <a:solidFill>
                <a:prstClr val="white"/>
              </a:solidFill>
              <a:latin typeface="Trebuchet MS" panose="020B0603020202020204" pitchFamily="34" charset="0"/>
            </a:endParaRPr>
          </a:p>
          <a:p>
            <a:pPr marL="342900" indent="-342900">
              <a:spcAft>
                <a:spcPts val="1200"/>
              </a:spcAft>
              <a:buFontTx/>
              <a:buAutoNum type="arabicPeriod" startAt="5"/>
            </a:pPr>
            <a:r>
              <a:rPr lang="en-GB" sz="1400">
                <a:solidFill>
                  <a:prstClr val="white"/>
                </a:solidFill>
                <a:latin typeface="Trebuchet MS" panose="020B0603020202020204" pitchFamily="34" charset="0"/>
              </a:rPr>
              <a:t>Thực hiện quy trình này cho các bộ </a:t>
            </a:r>
            <a:r>
              <a:rPr lang="en-GB" sz="1400" smtClean="0">
                <a:solidFill>
                  <a:prstClr val="white"/>
                </a:solidFill>
                <a:latin typeface="Trebuchet MS" panose="020B0603020202020204" pitchFamily="34" charset="0"/>
              </a:rPr>
              <a:t>hiệu ứng ?Y và ?B</a:t>
            </a:r>
            <a:r>
              <a:rPr lang="en-GB" sz="1400">
                <a:solidFill>
                  <a:prstClr val="white"/>
                </a:solidFill>
                <a:latin typeface="Trebuchet MS" panose="020B0603020202020204" pitchFamily="34" charset="0"/>
              </a:rPr>
              <a:t>.</a:t>
            </a:r>
            <a:endParaRPr lang="en-GB" sz="1400" dirty="0">
              <a:solidFill>
                <a:prstClr val="white"/>
              </a:solidFill>
              <a:latin typeface="Trebuchet MS" panose="020B0603020202020204" pitchFamily="34" charset="0"/>
            </a:endParaRPr>
          </a:p>
        </p:txBody>
      </p:sp>
      <p:sp>
        <p:nvSpPr>
          <p:cNvPr id="22" name="Freeform: Shape 21">
            <a:extLst>
              <a:ext uri="{FF2B5EF4-FFF2-40B4-BE49-F238E27FC236}">
                <a16:creationId xmlns:a16="http://schemas.microsoft.com/office/drawing/2014/main" xmlns="" id="{21379EC9-B888-48DC-BFE3-DC53B89011EF}"/>
              </a:ext>
            </a:extLst>
          </p:cNvPr>
          <p:cNvSpPr/>
          <p:nvPr/>
        </p:nvSpPr>
        <p:spPr>
          <a:xfrm>
            <a:off x="5226571" y="2423823"/>
            <a:ext cx="191064" cy="319377"/>
          </a:xfrm>
          <a:custGeom>
            <a:avLst/>
            <a:gdLst>
              <a:gd name="connsiteX0" fmla="*/ 0 w 202129"/>
              <a:gd name="connsiteY0" fmla="*/ 5506 h 643520"/>
              <a:gd name="connsiteX1" fmla="*/ 170916 w 202129"/>
              <a:gd name="connsiteY1" fmla="*/ 82418 h 643520"/>
              <a:gd name="connsiteX2" fmla="*/ 188007 w 202129"/>
              <a:gd name="connsiteY2" fmla="*/ 578074 h 643520"/>
              <a:gd name="connsiteX3" fmla="*/ 17092 w 202129"/>
              <a:gd name="connsiteY3" fmla="*/ 637895 h 643520"/>
              <a:gd name="connsiteX4" fmla="*/ 17092 w 202129"/>
              <a:gd name="connsiteY4" fmla="*/ 637895 h 643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29" h="643520">
                <a:moveTo>
                  <a:pt x="0" y="5506"/>
                </a:moveTo>
                <a:cubicBezTo>
                  <a:pt x="69791" y="-3752"/>
                  <a:pt x="139582" y="-13010"/>
                  <a:pt x="170916" y="82418"/>
                </a:cubicBezTo>
                <a:cubicBezTo>
                  <a:pt x="202251" y="177846"/>
                  <a:pt x="213644" y="485495"/>
                  <a:pt x="188007" y="578074"/>
                </a:cubicBezTo>
                <a:cubicBezTo>
                  <a:pt x="162370" y="670654"/>
                  <a:pt x="17092" y="637895"/>
                  <a:pt x="17092" y="637895"/>
                </a:cubicBezTo>
                <a:lnTo>
                  <a:pt x="17092" y="637895"/>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Freeform: Shape 22">
            <a:extLst>
              <a:ext uri="{FF2B5EF4-FFF2-40B4-BE49-F238E27FC236}">
                <a16:creationId xmlns:a16="http://schemas.microsoft.com/office/drawing/2014/main" xmlns="" id="{C96369B7-C29A-4098-AB2F-DC497BB1F2A8}"/>
              </a:ext>
            </a:extLst>
          </p:cNvPr>
          <p:cNvSpPr/>
          <p:nvPr/>
        </p:nvSpPr>
        <p:spPr>
          <a:xfrm>
            <a:off x="5244165" y="1541283"/>
            <a:ext cx="173470" cy="1025454"/>
          </a:xfrm>
          <a:custGeom>
            <a:avLst/>
            <a:gdLst>
              <a:gd name="connsiteX0" fmla="*/ 0 w 202129"/>
              <a:gd name="connsiteY0" fmla="*/ 5506 h 643520"/>
              <a:gd name="connsiteX1" fmla="*/ 170916 w 202129"/>
              <a:gd name="connsiteY1" fmla="*/ 82418 h 643520"/>
              <a:gd name="connsiteX2" fmla="*/ 188007 w 202129"/>
              <a:gd name="connsiteY2" fmla="*/ 578074 h 643520"/>
              <a:gd name="connsiteX3" fmla="*/ 17092 w 202129"/>
              <a:gd name="connsiteY3" fmla="*/ 637895 h 643520"/>
              <a:gd name="connsiteX4" fmla="*/ 17092 w 202129"/>
              <a:gd name="connsiteY4" fmla="*/ 637895 h 643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29" h="643520">
                <a:moveTo>
                  <a:pt x="0" y="5506"/>
                </a:moveTo>
                <a:cubicBezTo>
                  <a:pt x="69791" y="-3752"/>
                  <a:pt x="139582" y="-13010"/>
                  <a:pt x="170916" y="82418"/>
                </a:cubicBezTo>
                <a:cubicBezTo>
                  <a:pt x="202251" y="177846"/>
                  <a:pt x="213644" y="485495"/>
                  <a:pt x="188007" y="578074"/>
                </a:cubicBezTo>
                <a:cubicBezTo>
                  <a:pt x="162370" y="670654"/>
                  <a:pt x="17092" y="637895"/>
                  <a:pt x="17092" y="637895"/>
                </a:cubicBezTo>
                <a:lnTo>
                  <a:pt x="17092" y="637895"/>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Freeform: Shape 23">
            <a:extLst>
              <a:ext uri="{FF2B5EF4-FFF2-40B4-BE49-F238E27FC236}">
                <a16:creationId xmlns:a16="http://schemas.microsoft.com/office/drawing/2014/main" xmlns="" id="{FB75E674-08EC-47F0-A283-A417EC8A4442}"/>
              </a:ext>
            </a:extLst>
          </p:cNvPr>
          <p:cNvSpPr/>
          <p:nvPr/>
        </p:nvSpPr>
        <p:spPr>
          <a:xfrm>
            <a:off x="5606041" y="2444097"/>
            <a:ext cx="2845750" cy="418301"/>
          </a:xfrm>
          <a:custGeom>
            <a:avLst/>
            <a:gdLst>
              <a:gd name="connsiteX0" fmla="*/ 0 w 2845750"/>
              <a:gd name="connsiteY0" fmla="*/ 0 h 418301"/>
              <a:gd name="connsiteX1" fmla="*/ 897309 w 2845750"/>
              <a:gd name="connsiteY1" fmla="*/ 376015 h 418301"/>
              <a:gd name="connsiteX2" fmla="*/ 1888621 w 2845750"/>
              <a:gd name="connsiteY2" fmla="*/ 384561 h 418301"/>
              <a:gd name="connsiteX3" fmla="*/ 2845750 w 2845750"/>
              <a:gd name="connsiteY3" fmla="*/ 153824 h 418301"/>
            </a:gdLst>
            <a:ahLst/>
            <a:cxnLst>
              <a:cxn ang="0">
                <a:pos x="connsiteX0" y="connsiteY0"/>
              </a:cxn>
              <a:cxn ang="0">
                <a:pos x="connsiteX1" y="connsiteY1"/>
              </a:cxn>
              <a:cxn ang="0">
                <a:pos x="connsiteX2" y="connsiteY2"/>
              </a:cxn>
              <a:cxn ang="0">
                <a:pos x="connsiteX3" y="connsiteY3"/>
              </a:cxn>
            </a:cxnLst>
            <a:rect l="l" t="t" r="r" b="b"/>
            <a:pathLst>
              <a:path w="2845750" h="418301">
                <a:moveTo>
                  <a:pt x="0" y="0"/>
                </a:moveTo>
                <a:cubicBezTo>
                  <a:pt x="291269" y="155961"/>
                  <a:pt x="582539" y="311922"/>
                  <a:pt x="897309" y="376015"/>
                </a:cubicBezTo>
                <a:cubicBezTo>
                  <a:pt x="1212079" y="440108"/>
                  <a:pt x="1563881" y="421593"/>
                  <a:pt x="1888621" y="384561"/>
                </a:cubicBezTo>
                <a:cubicBezTo>
                  <a:pt x="2213361" y="347529"/>
                  <a:pt x="2529555" y="250676"/>
                  <a:pt x="2845750" y="153824"/>
                </a:cubicBezTo>
              </a:path>
            </a:pathLst>
          </a:custGeom>
          <a:noFill/>
          <a:ln w="28575">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pic>
        <p:nvPicPr>
          <p:cNvPr id="29" name="Picture 28" descr="A screenshot of a cell phone&#10;&#10;Description automatically generated">
            <a:extLst>
              <a:ext uri="{FF2B5EF4-FFF2-40B4-BE49-F238E27FC236}">
                <a16:creationId xmlns:a16="http://schemas.microsoft.com/office/drawing/2014/main" xmlns="" id="{1C7BEDDF-68A1-4C96-BEBD-CC5EE99FB5B0}"/>
              </a:ext>
            </a:extLst>
          </p:cNvPr>
          <p:cNvPicPr>
            <a:picLocks noChangeAspect="1"/>
          </p:cNvPicPr>
          <p:nvPr/>
        </p:nvPicPr>
        <p:blipFill rotWithShape="1">
          <a:blip r:embed="rId4">
            <a:extLst>
              <a:ext uri="{28A0092B-C50C-407E-A947-70E740481C1C}">
                <a14:useLocalDpi xmlns:a14="http://schemas.microsoft.com/office/drawing/2010/main" val="0"/>
              </a:ext>
            </a:extLst>
          </a:blip>
          <a:srcRect t="13053" b="16346"/>
          <a:stretch/>
        </p:blipFill>
        <p:spPr>
          <a:xfrm>
            <a:off x="7899509" y="3952858"/>
            <a:ext cx="3733509" cy="2903220"/>
          </a:xfrm>
          <a:prstGeom prst="rect">
            <a:avLst/>
          </a:prstGeom>
        </p:spPr>
      </p:pic>
      <p:sp>
        <p:nvSpPr>
          <p:cNvPr id="30" name="Oval 29">
            <a:extLst>
              <a:ext uri="{FF2B5EF4-FFF2-40B4-BE49-F238E27FC236}">
                <a16:creationId xmlns:a16="http://schemas.microsoft.com/office/drawing/2014/main" xmlns="" id="{3E6B9662-87EB-46EB-8F24-65CBCD1D8003}"/>
              </a:ext>
            </a:extLst>
          </p:cNvPr>
          <p:cNvSpPr/>
          <p:nvPr/>
        </p:nvSpPr>
        <p:spPr>
          <a:xfrm>
            <a:off x="8752345" y="4261607"/>
            <a:ext cx="1196207" cy="18678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Freeform: Shape 30">
            <a:extLst>
              <a:ext uri="{FF2B5EF4-FFF2-40B4-BE49-F238E27FC236}">
                <a16:creationId xmlns:a16="http://schemas.microsoft.com/office/drawing/2014/main" xmlns="" id="{00B27928-DBD5-42CF-B5EE-225C13ABD771}"/>
              </a:ext>
            </a:extLst>
          </p:cNvPr>
          <p:cNvSpPr/>
          <p:nvPr/>
        </p:nvSpPr>
        <p:spPr>
          <a:xfrm>
            <a:off x="9585409" y="4708732"/>
            <a:ext cx="173470" cy="326231"/>
          </a:xfrm>
          <a:custGeom>
            <a:avLst/>
            <a:gdLst>
              <a:gd name="connsiteX0" fmla="*/ 0 w 202129"/>
              <a:gd name="connsiteY0" fmla="*/ 5506 h 643520"/>
              <a:gd name="connsiteX1" fmla="*/ 170916 w 202129"/>
              <a:gd name="connsiteY1" fmla="*/ 82418 h 643520"/>
              <a:gd name="connsiteX2" fmla="*/ 188007 w 202129"/>
              <a:gd name="connsiteY2" fmla="*/ 578074 h 643520"/>
              <a:gd name="connsiteX3" fmla="*/ 17092 w 202129"/>
              <a:gd name="connsiteY3" fmla="*/ 637895 h 643520"/>
              <a:gd name="connsiteX4" fmla="*/ 17092 w 202129"/>
              <a:gd name="connsiteY4" fmla="*/ 637895 h 643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29" h="643520">
                <a:moveTo>
                  <a:pt x="0" y="5506"/>
                </a:moveTo>
                <a:cubicBezTo>
                  <a:pt x="69791" y="-3752"/>
                  <a:pt x="139582" y="-13010"/>
                  <a:pt x="170916" y="82418"/>
                </a:cubicBezTo>
                <a:cubicBezTo>
                  <a:pt x="202251" y="177846"/>
                  <a:pt x="213644" y="485495"/>
                  <a:pt x="188007" y="578074"/>
                </a:cubicBezTo>
                <a:cubicBezTo>
                  <a:pt x="162370" y="670654"/>
                  <a:pt x="17092" y="637895"/>
                  <a:pt x="17092" y="637895"/>
                </a:cubicBezTo>
                <a:lnTo>
                  <a:pt x="17092" y="637895"/>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 name="Freeform: Shape 31">
            <a:extLst>
              <a:ext uri="{FF2B5EF4-FFF2-40B4-BE49-F238E27FC236}">
                <a16:creationId xmlns:a16="http://schemas.microsoft.com/office/drawing/2014/main" xmlns="" id="{73068218-AF24-4D3E-B3D2-F4FEED057BA3}"/>
              </a:ext>
            </a:extLst>
          </p:cNvPr>
          <p:cNvSpPr/>
          <p:nvPr/>
        </p:nvSpPr>
        <p:spPr>
          <a:xfrm>
            <a:off x="9603003" y="4836299"/>
            <a:ext cx="173470" cy="1025454"/>
          </a:xfrm>
          <a:custGeom>
            <a:avLst/>
            <a:gdLst>
              <a:gd name="connsiteX0" fmla="*/ 0 w 202129"/>
              <a:gd name="connsiteY0" fmla="*/ 5506 h 643520"/>
              <a:gd name="connsiteX1" fmla="*/ 170916 w 202129"/>
              <a:gd name="connsiteY1" fmla="*/ 82418 h 643520"/>
              <a:gd name="connsiteX2" fmla="*/ 188007 w 202129"/>
              <a:gd name="connsiteY2" fmla="*/ 578074 h 643520"/>
              <a:gd name="connsiteX3" fmla="*/ 17092 w 202129"/>
              <a:gd name="connsiteY3" fmla="*/ 637895 h 643520"/>
              <a:gd name="connsiteX4" fmla="*/ 17092 w 202129"/>
              <a:gd name="connsiteY4" fmla="*/ 637895 h 643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29" h="643520">
                <a:moveTo>
                  <a:pt x="0" y="5506"/>
                </a:moveTo>
                <a:cubicBezTo>
                  <a:pt x="69791" y="-3752"/>
                  <a:pt x="139582" y="-13010"/>
                  <a:pt x="170916" y="82418"/>
                </a:cubicBezTo>
                <a:cubicBezTo>
                  <a:pt x="202251" y="177846"/>
                  <a:pt x="213644" y="485495"/>
                  <a:pt x="188007" y="578074"/>
                </a:cubicBezTo>
                <a:cubicBezTo>
                  <a:pt x="162370" y="670654"/>
                  <a:pt x="17092" y="637895"/>
                  <a:pt x="17092" y="637895"/>
                </a:cubicBezTo>
                <a:lnTo>
                  <a:pt x="17092" y="637895"/>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3" name="Freeform: Shape 32">
            <a:extLst>
              <a:ext uri="{FF2B5EF4-FFF2-40B4-BE49-F238E27FC236}">
                <a16:creationId xmlns:a16="http://schemas.microsoft.com/office/drawing/2014/main" xmlns="" id="{EF17B76B-701A-47B4-907D-DF0E086B3BA0}"/>
              </a:ext>
            </a:extLst>
          </p:cNvPr>
          <p:cNvSpPr/>
          <p:nvPr/>
        </p:nvSpPr>
        <p:spPr>
          <a:xfrm>
            <a:off x="9580914" y="5349026"/>
            <a:ext cx="191064" cy="319377"/>
          </a:xfrm>
          <a:custGeom>
            <a:avLst/>
            <a:gdLst>
              <a:gd name="connsiteX0" fmla="*/ 0 w 202129"/>
              <a:gd name="connsiteY0" fmla="*/ 5506 h 643520"/>
              <a:gd name="connsiteX1" fmla="*/ 170916 w 202129"/>
              <a:gd name="connsiteY1" fmla="*/ 82418 h 643520"/>
              <a:gd name="connsiteX2" fmla="*/ 188007 w 202129"/>
              <a:gd name="connsiteY2" fmla="*/ 578074 h 643520"/>
              <a:gd name="connsiteX3" fmla="*/ 17092 w 202129"/>
              <a:gd name="connsiteY3" fmla="*/ 637895 h 643520"/>
              <a:gd name="connsiteX4" fmla="*/ 17092 w 202129"/>
              <a:gd name="connsiteY4" fmla="*/ 637895 h 643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29" h="643520">
                <a:moveTo>
                  <a:pt x="0" y="5506"/>
                </a:moveTo>
                <a:cubicBezTo>
                  <a:pt x="69791" y="-3752"/>
                  <a:pt x="139582" y="-13010"/>
                  <a:pt x="170916" y="82418"/>
                </a:cubicBezTo>
                <a:cubicBezTo>
                  <a:pt x="202251" y="177846"/>
                  <a:pt x="213644" y="485495"/>
                  <a:pt x="188007" y="578074"/>
                </a:cubicBezTo>
                <a:cubicBezTo>
                  <a:pt x="162370" y="670654"/>
                  <a:pt x="17092" y="637895"/>
                  <a:pt x="17092" y="637895"/>
                </a:cubicBezTo>
                <a:lnTo>
                  <a:pt x="17092" y="637895"/>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4" name="Rectangle: Rounded Corners 33">
            <a:extLst>
              <a:ext uri="{FF2B5EF4-FFF2-40B4-BE49-F238E27FC236}">
                <a16:creationId xmlns:a16="http://schemas.microsoft.com/office/drawing/2014/main" xmlns="" id="{B71689B8-07CF-4B08-8EDA-D3511227CD28}"/>
              </a:ext>
            </a:extLst>
          </p:cNvPr>
          <p:cNvSpPr/>
          <p:nvPr/>
        </p:nvSpPr>
        <p:spPr>
          <a:xfrm>
            <a:off x="7939922" y="4100153"/>
            <a:ext cx="617153" cy="832051"/>
          </a:xfrm>
          <a:prstGeom prst="roundRect">
            <a:avLst>
              <a:gd name="adj" fmla="val 5714"/>
            </a:avLst>
          </a:prstGeom>
          <a:solidFill>
            <a:srgbClr val="181717">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5" name="Rectangle 24">
            <a:hlinkClick r:id="" action="ppaction://hlinkshowjump?jump=firstslide"/>
            <a:extLst>
              <a:ext uri="{FF2B5EF4-FFF2-40B4-BE49-F238E27FC236}">
                <a16:creationId xmlns:a16="http://schemas.microsoft.com/office/drawing/2014/main" xmlns="" id="{982D3A25-9B3A-4649-9A40-3B2C99A80E50}"/>
              </a:ext>
            </a:extLst>
          </p:cNvPr>
          <p:cNvSpPr/>
          <p:nvPr/>
        </p:nvSpPr>
        <p:spPr>
          <a:xfrm>
            <a:off x="912962" y="6040172"/>
            <a:ext cx="1447549" cy="461665"/>
          </a:xfrm>
          <a:prstGeom prst="rect">
            <a:avLst/>
          </a:prstGeom>
          <a:noFill/>
        </p:spPr>
        <p:txBody>
          <a:bodyPr wrap="square" lIns="91440" tIns="45720" rIns="91440" bIns="45720">
            <a:spAutoFit/>
          </a:bodyPr>
          <a:lstStyle/>
          <a:p>
            <a:pPr algn="ctr"/>
            <a:r>
              <a:rPr lang="en-US" sz="2400" b="1" smtClean="0">
                <a:ln w="12700">
                  <a:solidFill>
                    <a:prstClr val="white"/>
                  </a:solidFill>
                  <a:prstDash val="solid"/>
                </a:ln>
                <a:solidFill>
                  <a:srgbClr val="FF0000"/>
                </a:solidFill>
                <a:effectLst>
                  <a:outerShdw blurRad="12700" dist="38100" dir="2700000" algn="tl" rotWithShape="0">
                    <a:prstClr val="white">
                      <a:lumMod val="50000"/>
                    </a:prstClr>
                  </a:outerShdw>
                </a:effectLst>
                <a:latin typeface="OfficinaSanITCBold" pitchFamily="2" charset="0"/>
              </a:rPr>
              <a:t>QUAY LẠI</a:t>
            </a:r>
            <a:endParaRPr lang="en-US" sz="2400" b="1" dirty="0">
              <a:ln w="12700">
                <a:solidFill>
                  <a:prstClr val="white"/>
                </a:solidFill>
                <a:prstDash val="solid"/>
              </a:ln>
              <a:solidFill>
                <a:srgbClr val="FF0000"/>
              </a:solidFill>
              <a:effectLst>
                <a:outerShdw blurRad="12700" dist="38100" dir="2700000" algn="tl" rotWithShape="0">
                  <a:prstClr val="white">
                    <a:lumMod val="50000"/>
                  </a:prstClr>
                </a:outerShdw>
              </a:effectLst>
              <a:latin typeface="OfficinaSanITCBold" pitchFamily="2" charset="0"/>
            </a:endParaRPr>
          </a:p>
        </p:txBody>
      </p:sp>
    </p:spTree>
    <p:extLst>
      <p:ext uri="{BB962C8B-B14F-4D97-AF65-F5344CB8AC3E}">
        <p14:creationId xmlns:p14="http://schemas.microsoft.com/office/powerpoint/2010/main" val="1879250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4733</TotalTime>
  <Words>2881</Words>
  <PresentationFormat>Custom</PresentationFormat>
  <Paragraphs>645</Paragraphs>
  <Slides>5</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vt:i4>
      </vt:variant>
    </vt:vector>
  </HeadingPairs>
  <TitlesOfParts>
    <vt:vector size="16" baseType="lpstr">
      <vt:lpstr>Arial</vt:lpstr>
      <vt:lpstr>Calibri Light</vt:lpstr>
      <vt:lpstr>Trebuchet MS</vt:lpstr>
      <vt:lpstr>OfficinaSanITCMedium</vt:lpstr>
      <vt:lpstr>Agency FB</vt:lpstr>
      <vt:lpstr>OfficinaSanITCBold</vt:lpstr>
      <vt:lpstr>Calibri</vt:lpstr>
      <vt:lpstr>Aharoni</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2019-03-09T18:37:58Z</dcterms:created>
  <dcterms:modified xsi:type="dcterms:W3CDTF">2020-05-09T13:57:15Z</dcterms:modified>
</cp:coreProperties>
</file>