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93" r:id="rId2"/>
  </p:sldMasterIdLst>
  <p:notesMasterIdLst>
    <p:notesMasterId r:id="rId27"/>
  </p:notesMasterIdLst>
  <p:sldIdLst>
    <p:sldId id="256" r:id="rId3"/>
    <p:sldId id="333" r:id="rId4"/>
    <p:sldId id="300" r:id="rId5"/>
    <p:sldId id="268" r:id="rId6"/>
    <p:sldId id="286" r:id="rId7"/>
    <p:sldId id="334" r:id="rId8"/>
    <p:sldId id="429" r:id="rId9"/>
    <p:sldId id="427" r:id="rId10"/>
    <p:sldId id="428" r:id="rId11"/>
    <p:sldId id="419" r:id="rId12"/>
    <p:sldId id="420" r:id="rId13"/>
    <p:sldId id="421" r:id="rId14"/>
    <p:sldId id="422" r:id="rId15"/>
    <p:sldId id="423" r:id="rId16"/>
    <p:sldId id="424" r:id="rId17"/>
    <p:sldId id="425" r:id="rId18"/>
    <p:sldId id="426" r:id="rId19"/>
    <p:sldId id="314" r:id="rId20"/>
    <p:sldId id="430" r:id="rId21"/>
    <p:sldId id="306" r:id="rId22"/>
    <p:sldId id="308" r:id="rId23"/>
    <p:sldId id="310" r:id="rId24"/>
    <p:sldId id="317" r:id="rId25"/>
    <p:sldId id="318" r:id="rId26"/>
  </p:sldIdLst>
  <p:sldSz cx="9144000" cy="5143500" type="screen16x9"/>
  <p:notesSz cx="6858000" cy="9144000"/>
  <p:embeddedFontLst>
    <p:embeddedFont>
      <p:font typeface="Baloo 2" panose="020B0604020202020204" charset="0"/>
      <p:regular r:id="rId28"/>
      <p:bold r:id="rId29"/>
    </p:embeddedFon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
      <p:font typeface="HP-089" panose="020B0603050302020204" pitchFamily="34" charset="0"/>
      <p:regular r:id="rId36"/>
    </p:embeddedFont>
    <p:embeddedFont>
      <p:font typeface="Impact" panose="020B0806030902050204" pitchFamily="34" charset="0"/>
      <p:regular r:id="rId37"/>
    </p:embeddedFont>
    <p:embeddedFont>
      <p:font typeface="Open Sans" panose="020B0606030504020204" pitchFamily="34" charset="0"/>
      <p:regular r:id="rId38"/>
      <p:bold r:id="rId39"/>
    </p:embeddedFont>
    <p:embeddedFont>
      <p:font typeface="Pangolin" panose="020B0604020202020204" charset="0"/>
      <p:regular r:id="rId40"/>
    </p:embeddedFont>
    <p:embeddedFont>
      <p:font typeface="SimHei" panose="02010609060101010101" pitchFamily="49" charset="-122"/>
      <p:regular r:id="rId41"/>
    </p:embeddedFont>
    <p:embeddedFont>
      <p:font typeface="UTM Androgyne" panose="02040603050506020204" pitchFamily="18" charset="0"/>
      <p:regular r:id="rId42"/>
    </p:embeddedFont>
    <p:embeddedFont>
      <p:font typeface="UTM Cookies" panose="02040603050506020204" pitchFamily="18" charset="0"/>
      <p:regular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FF"/>
    <a:srgbClr val="CC00FF"/>
    <a:srgbClr val="996284"/>
    <a:srgbClr val="05A8E8"/>
    <a:srgbClr val="00A651"/>
    <a:srgbClr val="FFFF93"/>
    <a:srgbClr val="FFFF6D"/>
    <a:srgbClr val="BCE292"/>
    <a:srgbClr val="FF7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CEC710F-8ECD-4C85-BF59-EB7B87D8E4C5}">
  <a:tblStyle styleId="{8CEC710F-8ECD-4C85-BF59-EB7B87D8E4C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p:scale>
          <a:sx n="75" d="100"/>
          <a:sy n="75" d="100"/>
        </p:scale>
        <p:origin x="1061" y="5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91c7d10726_8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91c7d10726_8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54273"/>
          <p:cNvSpPr>
            <a:spLocks noGrp="1" noRot="1" noChangeAspect="1" noTextEdit="1"/>
          </p:cNvSpPr>
          <p:nvPr>
            <p:ph type="sldImg"/>
          </p:nvPr>
        </p:nvSpPr>
        <p:spPr>
          <a:xfrm>
            <a:off x="381000" y="685800"/>
            <a:ext cx="6096000" cy="3429000"/>
          </a:xfrm>
        </p:spPr>
      </p:sp>
      <p:sp>
        <p:nvSpPr>
          <p:cNvPr id="54275" name="文本占位符 5427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a:t>
            </a:fld>
            <a:endParaRPr 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ga7d296c4ee_2_5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2" name="Google Shape;1452;ga7d296c4ee_2_5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79873"/>
          <p:cNvSpPr>
            <a:spLocks noGrp="1" noRot="1" noChangeAspect="1" noTextEdit="1"/>
          </p:cNvSpPr>
          <p:nvPr>
            <p:ph type="sldImg"/>
          </p:nvPr>
        </p:nvSpPr>
        <p:spPr>
          <a:xfrm>
            <a:off x="381000" y="685800"/>
            <a:ext cx="6096000" cy="3429000"/>
          </a:xfrm>
        </p:spPr>
      </p:sp>
      <p:sp>
        <p:nvSpPr>
          <p:cNvPr id="79875" name="文本占位符 79874"/>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a:t>
            </a:fld>
            <a:endParaRPr 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A6ED8CB2-33DD-4B52-B77F-363B42A9F6AA}"/>
              </a:ext>
            </a:extLst>
          </p:cNvPr>
          <p:cNvSpPr>
            <a:spLocks noGrp="1" noRot="1" noChangeAspect="1" noChangeArrowheads="1" noTextEdit="1"/>
          </p:cNvSpPr>
          <p:nvPr>
            <p:ph type="sldImg"/>
          </p:nvPr>
        </p:nvSpPr>
        <p:spPr>
          <a:xfrm>
            <a:off x="381000" y="685800"/>
            <a:ext cx="6096000" cy="3429000"/>
          </a:xfrm>
          <a:ln/>
        </p:spPr>
      </p:sp>
      <p:sp>
        <p:nvSpPr>
          <p:cNvPr id="14339" name="Notes Placeholder 2">
            <a:extLst>
              <a:ext uri="{FF2B5EF4-FFF2-40B4-BE49-F238E27FC236}">
                <a16:creationId xmlns:a16="http://schemas.microsoft.com/office/drawing/2014/main" id="{0C77693C-F16B-4F60-9894-D12378066CC1}"/>
              </a:ext>
            </a:extLst>
          </p:cNvPr>
          <p:cNvSpPr>
            <a:spLocks noGrp="1" noChangeArrowheads="1"/>
          </p:cNvSpPr>
          <p:nvPr>
            <p:ph type="body" idx="1"/>
          </p:nvPr>
        </p:nvSpPr>
        <p:spPr>
          <a:noFill/>
        </p:spPr>
        <p:txBody>
          <a:bodyPr/>
          <a:lstStyle/>
          <a:p>
            <a:endParaRPr lang="en-US" altLang="en-US"/>
          </a:p>
        </p:txBody>
      </p:sp>
      <p:sp>
        <p:nvSpPr>
          <p:cNvPr id="14340" name="Slide Number Placeholder 3">
            <a:extLst>
              <a:ext uri="{FF2B5EF4-FFF2-40B4-BE49-F238E27FC236}">
                <a16:creationId xmlns:a16="http://schemas.microsoft.com/office/drawing/2014/main" id="{17A20AF9-D850-4B05-BD91-2357F6EB481D}"/>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A65C652-D2B6-43FE-9B3D-56D4390C5E9C}" type="slidenum">
              <a:rPr lang="en-US" altLang="en-US"/>
              <a:pPr/>
              <a:t>17</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11" name="Google Shape;11;p2"/>
          <p:cNvSpPr/>
          <p:nvPr/>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F3702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 name="Google Shape;267;p25"/>
          <p:cNvGrpSpPr/>
          <p:nvPr userDrawn="1"/>
        </p:nvGrpSpPr>
        <p:grpSpPr>
          <a:xfrm rot="1093143">
            <a:off x="7684861" y="3602545"/>
            <a:ext cx="975516" cy="936649"/>
            <a:chOff x="3885600" y="2960625"/>
            <a:chExt cx="470600" cy="451850"/>
          </a:xfrm>
        </p:grpSpPr>
        <p:sp>
          <p:nvSpPr>
            <p:cNvPr id="45"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rot="10800000" flipH="1">
            <a:off x="0" y="1662988"/>
            <a:ext cx="10175022" cy="3480512"/>
            <a:chOff x="1367050" y="3059225"/>
            <a:chExt cx="1407100" cy="848450"/>
          </a:xfrm>
        </p:grpSpPr>
        <p:sp>
          <p:nvSpPr>
            <p:cNvPr id="14"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20"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246;p25"/>
          <p:cNvGrpSpPr/>
          <p:nvPr userDrawn="1"/>
        </p:nvGrpSpPr>
        <p:grpSpPr>
          <a:xfrm>
            <a:off x="8429016" y="2303715"/>
            <a:ext cx="514295" cy="474382"/>
            <a:chOff x="712875" y="2205450"/>
            <a:chExt cx="233675" cy="215550"/>
          </a:xfrm>
        </p:grpSpPr>
        <p:sp>
          <p:nvSpPr>
            <p:cNvPr id="33"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 name="Google Shape;252;p25"/>
          <p:cNvGrpSpPr/>
          <p:nvPr userDrawn="1"/>
        </p:nvGrpSpPr>
        <p:grpSpPr>
          <a:xfrm>
            <a:off x="7629971" y="2578996"/>
            <a:ext cx="739324" cy="681878"/>
            <a:chOff x="751275" y="1814050"/>
            <a:chExt cx="233675" cy="215525"/>
          </a:xfrm>
        </p:grpSpPr>
        <p:sp>
          <p:nvSpPr>
            <p:cNvPr id="39"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roup 3"/>
          <p:cNvGrpSpPr/>
          <p:nvPr userDrawn="1"/>
        </p:nvGrpSpPr>
        <p:grpSpPr>
          <a:xfrm>
            <a:off x="3620184" y="264720"/>
            <a:ext cx="1776113" cy="1418528"/>
            <a:chOff x="3620184" y="264720"/>
            <a:chExt cx="1776113" cy="1418528"/>
          </a:xfrm>
        </p:grpSpPr>
        <p:sp>
          <p:nvSpPr>
            <p:cNvPr id="65"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p:cNvSpPr txBox="1"/>
            <p:nvPr userDrawn="1"/>
          </p:nvSpPr>
          <p:spPr>
            <a:xfrm>
              <a:off x="3693975" y="71026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1</a:t>
              </a:r>
              <a:endParaRPr lang="en-US" sz="2800" dirty="0">
                <a:solidFill>
                  <a:srgbClr val="F37022"/>
                </a:solidFill>
                <a:latin typeface="UTM Cookies" panose="02040603050506020204" pitchFamily="18" charset="0"/>
              </a:endParaRPr>
            </a:p>
          </p:txBody>
        </p:sp>
      </p:grpSp>
      <p:sp>
        <p:nvSpPr>
          <p:cNvPr id="50"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 name="Google Shape;201;p25"/>
          <p:cNvGrpSpPr/>
          <p:nvPr userDrawn="1"/>
        </p:nvGrpSpPr>
        <p:grpSpPr>
          <a:xfrm rot="186006">
            <a:off x="3963397" y="1246298"/>
            <a:ext cx="501149" cy="1012800"/>
            <a:chOff x="656025" y="2751350"/>
            <a:chExt cx="311375" cy="629275"/>
          </a:xfrm>
        </p:grpSpPr>
        <p:sp>
          <p:nvSpPr>
            <p:cNvPr id="22"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TextBox 65"/>
          <p:cNvSpPr txBox="1"/>
          <p:nvPr userDrawn="1"/>
        </p:nvSpPr>
        <p:spPr>
          <a:xfrm>
            <a:off x="5657482" y="55269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1</a:t>
            </a:r>
            <a:endParaRPr lang="en-US" sz="2800" dirty="0">
              <a:solidFill>
                <a:srgbClr val="F37022"/>
              </a:solidFill>
              <a:latin typeface="UTM Cookies" panose="02040603050506020204" pitchFamily="18" charset="0"/>
            </a:endParaRPr>
          </a:p>
        </p:txBody>
      </p:sp>
      <p:sp>
        <p:nvSpPr>
          <p:cNvPr id="67" name="TextBox 66"/>
          <p:cNvSpPr txBox="1"/>
          <p:nvPr userDrawn="1"/>
        </p:nvSpPr>
        <p:spPr>
          <a:xfrm>
            <a:off x="5589725" y="316372"/>
            <a:ext cx="3214090" cy="2123658"/>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Tự giới thiệu về mình</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1" name="TextBox 3">
            <a:extLst>
              <a:ext uri="{FF2B5EF4-FFF2-40B4-BE49-F238E27FC236}">
                <a16:creationId xmlns:a16="http://schemas.microsoft.com/office/drawing/2014/main" id="{E81FE603-7193-48D2-BC7B-CAD3EE717C26}"/>
              </a:ext>
            </a:extLst>
          </p:cNvPr>
          <p:cNvSpPr txBox="1"/>
          <p:nvPr userDrawn="1"/>
        </p:nvSpPr>
        <p:spPr>
          <a:xfrm>
            <a:off x="6073440" y="4883392"/>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chemeClr val="accent5">
            <a:lumMod val="60000"/>
            <a:lumOff val="40000"/>
          </a:schemeClr>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6">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5">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solidFill>
                    <a:schemeClr val="accent6">
                      <a:lumMod val="50000"/>
                    </a:schemeClr>
                  </a:solidFill>
                  <a:latin typeface="UTM Cookies" panose="02040603050506020204" pitchFamily="18" charset="0"/>
                </a:rPr>
                <a:t>CHỦ</a:t>
              </a:r>
              <a:r>
                <a:rPr lang="en-US" sz="2800" baseline="0" dirty="0">
                  <a:solidFill>
                    <a:schemeClr val="accent6">
                      <a:lumMod val="50000"/>
                    </a:schemeClr>
                  </a:solidFill>
                  <a:latin typeface="UTM Cookies" panose="02040603050506020204" pitchFamily="18" charset="0"/>
                </a:rPr>
                <a:t> ĐỀ 6</a:t>
              </a:r>
              <a:endParaRPr lang="en-US" sz="2800" dirty="0">
                <a:solidFill>
                  <a:schemeClr val="accent6">
                    <a:lumMod val="50000"/>
                  </a:schemeClr>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3"/>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571936" y="682583"/>
            <a:ext cx="3269859" cy="1569660"/>
          </a:xfrm>
          <a:prstGeom prst="rect">
            <a:avLst/>
          </a:prstGeom>
          <a:noFill/>
        </p:spPr>
        <p:txBody>
          <a:bodyPr wrap="square" rtlCol="0">
            <a:spAutoFit/>
          </a:bodyPr>
          <a:lstStyle/>
          <a:p>
            <a:pPr algn="ctr"/>
            <a:r>
              <a:rPr lang="en-US" sz="4800">
                <a:ln w="28575" cmpd="thickThin">
                  <a:solidFill>
                    <a:srgbClr val="0070C0"/>
                  </a:solidFill>
                </a:ln>
                <a:solidFill>
                  <a:schemeClr val="bg1"/>
                </a:solidFill>
                <a:latin typeface="UTM Cookies" panose="02040603050506020204" pitchFamily="18" charset="0"/>
              </a:rPr>
              <a:t>Quê hương em</a:t>
            </a:r>
            <a:endParaRPr lang="en-US" sz="4800" dirty="0">
              <a:ln w="28575" cmpd="thickThin">
                <a:solidFill>
                  <a:srgbClr val="0070C0"/>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EECF70A7-7485-46B4-B1E8-D69CDF18F6F0}"/>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4014700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5">
            <a:lumMod val="60000"/>
            <a:lumOff val="40000"/>
          </a:schemeClr>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142174" y="116114"/>
            <a:ext cx="8859652" cy="4717143"/>
          </a:xfrm>
          <a:prstGeom prst="roundRect">
            <a:avLst>
              <a:gd name="adj" fmla="val 5424"/>
            </a:avLst>
          </a:prstGeom>
          <a:solidFill>
            <a:schemeClr val="bg1"/>
          </a:solidFill>
          <a:ln w="41275" cmpd="dbl">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67274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AD5E6"/>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ĐỀ 8</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261333" y="115092"/>
            <a:ext cx="3269859" cy="3046988"/>
          </a:xfrm>
          <a:prstGeom prst="rect">
            <a:avLst/>
          </a:prstGeom>
          <a:noFill/>
        </p:spPr>
        <p:txBody>
          <a:bodyPr wrap="square" rtlCol="0">
            <a:spAutoFit/>
          </a:bodyPr>
          <a:lstStyle/>
          <a:p>
            <a:pPr algn="ctr"/>
            <a:r>
              <a:rPr lang="en-US" sz="4800">
                <a:ln w="9525" cmpd="thickThin">
                  <a:solidFill>
                    <a:srgbClr val="7030A0"/>
                  </a:solidFill>
                </a:ln>
                <a:solidFill>
                  <a:srgbClr val="FFC000"/>
                </a:solidFill>
                <a:latin typeface="UTM Cookies" panose="02040603050506020204" pitchFamily="18" charset="0"/>
              </a:rPr>
              <a:t>Ăn uống an toàn, hợp vệ sinh</a:t>
            </a:r>
            <a:endParaRPr lang="en-US" sz="48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232963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AD5E6"/>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0905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E5E1EE"/>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bg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C98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ĐỀ 9</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42366" y="588168"/>
            <a:ext cx="3690186" cy="1446550"/>
          </a:xfrm>
          <a:prstGeom prst="rect">
            <a:avLst/>
          </a:prstGeom>
          <a:noFill/>
        </p:spPr>
        <p:txBody>
          <a:bodyPr wrap="square" rtlCol="0">
            <a:spAutoFit/>
          </a:bodyPr>
          <a:lstStyle/>
          <a:p>
            <a:pPr algn="ctr"/>
            <a:r>
              <a:rPr lang="en-US" sz="4400">
                <a:ln w="9525" cmpd="thickThin">
                  <a:solidFill>
                    <a:srgbClr val="7030A0"/>
                  </a:solidFill>
                </a:ln>
                <a:solidFill>
                  <a:srgbClr val="FFC000"/>
                </a:solidFill>
                <a:latin typeface="UTM Cookies" panose="02040603050506020204" pitchFamily="18" charset="0"/>
              </a:rPr>
              <a:t>Hoạt động </a:t>
            </a:r>
          </a:p>
          <a:p>
            <a:pPr algn="ctr"/>
            <a:r>
              <a:rPr lang="en-US" sz="4400">
                <a:ln w="9525" cmpd="thickThin">
                  <a:solidFill>
                    <a:srgbClr val="7030A0"/>
                  </a:solidFill>
                </a:ln>
                <a:solidFill>
                  <a:srgbClr val="FFC000"/>
                </a:solidFill>
                <a:latin typeface="UTM Cookies" panose="02040603050506020204" pitchFamily="18" charset="0"/>
              </a:rPr>
              <a:t>vì cộng đồng</a:t>
            </a:r>
            <a:endParaRPr lang="en-US" sz="44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FD7412AC-D10F-4F32-A5DC-AF46D98CB60B}"/>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19156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E5E1EE"/>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C98C9"/>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037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AD5E6"/>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BA8C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A165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165AB"/>
              </a:solidFill>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bg2">
                <a:lumMod val="60000"/>
                <a:lumOff val="40000"/>
              </a:schemeClr>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rgbClr val="FFD13F"/>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FE0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758197" y="536976"/>
              <a:ext cx="1452642" cy="954107"/>
            </a:xfrm>
            <a:prstGeom prst="rect">
              <a:avLst/>
            </a:prstGeom>
            <a:noFill/>
          </p:spPr>
          <p:txBody>
            <a:bodyPr wrap="none" rtlCol="0">
              <a:spAutoFit/>
            </a:bodyPr>
            <a:lstStyle/>
            <a:p>
              <a:pPr algn="ctr"/>
              <a:r>
                <a:rPr lang="en-US" sz="2800" dirty="0">
                  <a:ln>
                    <a:solidFill>
                      <a:srgbClr val="A165AB"/>
                    </a:solidFill>
                  </a:ln>
                  <a:solidFill>
                    <a:srgbClr val="BA8CBA"/>
                  </a:solidFill>
                  <a:latin typeface="UTM Cookies" panose="02040603050506020204" pitchFamily="18" charset="0"/>
                </a:rPr>
                <a:t>CHỦ</a:t>
              </a:r>
              <a:r>
                <a:rPr lang="en-US" sz="2800" baseline="0" dirty="0">
                  <a:ln>
                    <a:solidFill>
                      <a:srgbClr val="A165AB"/>
                    </a:solidFill>
                  </a:ln>
                  <a:solidFill>
                    <a:srgbClr val="BA8CBA"/>
                  </a:solidFill>
                  <a:latin typeface="UTM Cookies" panose="02040603050506020204" pitchFamily="18" charset="0"/>
                </a:rPr>
                <a:t> </a:t>
              </a:r>
              <a:r>
                <a:rPr lang="en-US" sz="2800" baseline="0">
                  <a:ln>
                    <a:solidFill>
                      <a:srgbClr val="A165AB"/>
                    </a:solidFill>
                  </a:ln>
                  <a:solidFill>
                    <a:srgbClr val="BA8CBA"/>
                  </a:solidFill>
                  <a:latin typeface="UTM Cookies" panose="02040603050506020204" pitchFamily="18" charset="0"/>
                </a:rPr>
                <a:t>ĐỀ </a:t>
              </a:r>
            </a:p>
            <a:p>
              <a:pPr algn="ctr"/>
              <a:r>
                <a:rPr lang="en-US" sz="2800" baseline="0">
                  <a:ln>
                    <a:solidFill>
                      <a:srgbClr val="A165AB"/>
                    </a:solidFill>
                  </a:ln>
                  <a:solidFill>
                    <a:srgbClr val="BA8CBA"/>
                  </a:solidFill>
                  <a:latin typeface="UTM Cookies" panose="02040603050506020204" pitchFamily="18" charset="0"/>
                </a:rPr>
                <a:t>10</a:t>
              </a:r>
              <a:endParaRPr lang="en-US" sz="2800" dirty="0">
                <a:ln>
                  <a:solidFill>
                    <a:srgbClr val="A165AB"/>
                  </a:solidFill>
                </a:ln>
                <a:solidFill>
                  <a:srgbClr val="BA8CBA"/>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4">
              <a:lumMod val="40000"/>
              <a:lumOff val="60000"/>
            </a:schemeClr>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accent2">
                <a:lumMod val="60000"/>
                <a:lumOff val="4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412581" y="205657"/>
            <a:ext cx="3269859" cy="2308324"/>
          </a:xfrm>
          <a:prstGeom prst="rect">
            <a:avLst/>
          </a:prstGeom>
          <a:noFill/>
        </p:spPr>
        <p:txBody>
          <a:bodyPr wrap="square" rtlCol="0">
            <a:spAutoFit/>
          </a:bodyPr>
          <a:lstStyle/>
          <a:p>
            <a:pPr algn="ctr"/>
            <a:r>
              <a:rPr lang="en-US" sz="4800">
                <a:ln w="9525" cmpd="thickThin">
                  <a:solidFill>
                    <a:srgbClr val="7030A0"/>
                  </a:solidFill>
                </a:ln>
                <a:solidFill>
                  <a:srgbClr val="FFC000"/>
                </a:solidFill>
                <a:latin typeface="UTM Cookies" panose="02040603050506020204" pitchFamily="18" charset="0"/>
              </a:rPr>
              <a:t>Làm bạn với thiên nhiên</a:t>
            </a:r>
            <a:endParaRPr lang="en-US" sz="4800" dirty="0">
              <a:ln w="9525" cmpd="thickThin">
                <a:solidFill>
                  <a:srgbClr val="7030A0"/>
                </a:solidFill>
              </a:ln>
              <a:solidFill>
                <a:srgbClr val="FFC000"/>
              </a:solidFill>
              <a:latin typeface="UTM Cookies" panose="02040603050506020204" pitchFamily="18" charset="0"/>
            </a:endParaRPr>
          </a:p>
        </p:txBody>
      </p:sp>
      <p:sp>
        <p:nvSpPr>
          <p:cNvPr id="50" name="TextBox 3">
            <a:extLst>
              <a:ext uri="{FF2B5EF4-FFF2-40B4-BE49-F238E27FC236}">
                <a16:creationId xmlns:a16="http://schemas.microsoft.com/office/drawing/2014/main" id="{87DC38FA-0353-4ADC-B13C-83C9F1A2ADB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410820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AD5E6"/>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A165AB"/>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1475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9E27F"/>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TextBox 34"/>
            <p:cNvSpPr txBox="1"/>
            <p:nvPr userDrawn="1"/>
          </p:nvSpPr>
          <p:spPr>
            <a:xfrm>
              <a:off x="3736847" y="536976"/>
              <a:ext cx="1452642" cy="954107"/>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a:t>
              </a:r>
              <a:r>
                <a:rPr lang="en-US" sz="2800" baseline="0">
                  <a:solidFill>
                    <a:srgbClr val="F37022"/>
                  </a:solidFill>
                  <a:latin typeface="UTM Cookies" panose="02040603050506020204" pitchFamily="18" charset="0"/>
                </a:rPr>
                <a:t>ĐỀ </a:t>
              </a:r>
            </a:p>
            <a:p>
              <a:pPr algn="ctr"/>
              <a:r>
                <a:rPr lang="en-US" sz="2800" baseline="0">
                  <a:solidFill>
                    <a:srgbClr val="F37022"/>
                  </a:solidFill>
                  <a:latin typeface="UTM Cookies" panose="02040603050506020204" pitchFamily="18" charset="0"/>
                </a:rPr>
                <a:t>11</a:t>
              </a:r>
              <a:endParaRPr lang="en-US" sz="2800" dirty="0">
                <a:solidFill>
                  <a:srgbClr val="F37022"/>
                </a:solidFill>
                <a:latin typeface="UTM Cookies" panose="02040603050506020204" pitchFamily="18" charset="0"/>
              </a:endParaRP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62897" y="326289"/>
            <a:ext cx="3852421" cy="2123658"/>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Tìm hiểu thế giới nghề nghiệp</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85BAD7A5-018C-4711-964C-E8AD6BA9ED53}"/>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33392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9E27F"/>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6200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accent1"/>
        </a:solidFill>
        <a:effectLst/>
      </p:bgPr>
    </p:bg>
    <p:spTree>
      <p:nvGrpSpPr>
        <p:cNvPr id="1" name="Shape 74"/>
        <p:cNvGrpSpPr/>
        <p:nvPr/>
      </p:nvGrpSpPr>
      <p:grpSpPr>
        <a:xfrm>
          <a:off x="0" y="0"/>
          <a:ext cx="0" cy="0"/>
          <a:chOff x="0" y="0"/>
          <a:chExt cx="0" cy="0"/>
        </a:xfrm>
      </p:grpSpPr>
      <p:sp>
        <p:nvSpPr>
          <p:cNvPr id="2" name="Rounded Rectangle 1"/>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10256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5"/>
        <p:cNvGrpSpPr/>
        <p:nvPr/>
      </p:nvGrpSpPr>
      <p:grpSpPr>
        <a:xfrm>
          <a:off x="0" y="0"/>
          <a:ext cx="0" cy="0"/>
          <a:chOff x="0" y="0"/>
          <a:chExt cx="0" cy="0"/>
        </a:xfrm>
      </p:grpSpPr>
      <p:grpSp>
        <p:nvGrpSpPr>
          <p:cNvPr id="56" name="Google Shape;56;p9"/>
          <p:cNvGrpSpPr/>
          <p:nvPr/>
        </p:nvGrpSpPr>
        <p:grpSpPr>
          <a:xfrm rot="10800000">
            <a:off x="-4" y="-6500"/>
            <a:ext cx="4915193" cy="5156400"/>
            <a:chOff x="4003316" y="-6500"/>
            <a:chExt cx="4826387" cy="5156400"/>
          </a:xfrm>
        </p:grpSpPr>
        <p:sp>
          <p:nvSpPr>
            <p:cNvPr id="57" name="Google Shape;57;p9"/>
            <p:cNvSpPr/>
            <p:nvPr/>
          </p:nvSpPr>
          <p:spPr>
            <a:xfrm rot="-5400000">
              <a:off x="2250685" y="1746286"/>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9"/>
            <p:cNvSpPr/>
            <p:nvPr/>
          </p:nvSpPr>
          <p:spPr>
            <a:xfrm rot="-5400000">
              <a:off x="4662404" y="982600"/>
              <a:ext cx="5156400" cy="3178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9"/>
          <p:cNvSpPr txBox="1">
            <a:spLocks noGrp="1"/>
          </p:cNvSpPr>
          <p:nvPr>
            <p:ph type="title"/>
          </p:nvPr>
        </p:nvSpPr>
        <p:spPr>
          <a:xfrm>
            <a:off x="713100" y="1233175"/>
            <a:ext cx="31500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0" name="Google Shape;60;p9"/>
          <p:cNvSpPr txBox="1">
            <a:spLocks noGrp="1"/>
          </p:cNvSpPr>
          <p:nvPr>
            <p:ph type="subTitle" idx="1"/>
          </p:nvPr>
        </p:nvSpPr>
        <p:spPr>
          <a:xfrm>
            <a:off x="713100" y="2803075"/>
            <a:ext cx="31500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9"/>
          <p:cNvSpPr txBox="1">
            <a:spLocks noGrp="1"/>
          </p:cNvSpPr>
          <p:nvPr>
            <p:ph type="body" idx="2"/>
          </p:nvPr>
        </p:nvSpPr>
        <p:spPr>
          <a:xfrm>
            <a:off x="4939500" y="724075"/>
            <a:ext cx="3491400" cy="3695100"/>
          </a:xfrm>
          <a:prstGeom prst="rect">
            <a:avLst/>
          </a:prstGeom>
        </p:spPr>
        <p:txBody>
          <a:bodyPr spcFirstLastPara="1" wrap="square" lIns="91425" tIns="91425" rIns="91425" bIns="91425" anchor="ctr" anchorCtr="0">
            <a:noAutofit/>
          </a:bodyPr>
          <a:lstStyle>
            <a:lvl1pPr marL="457200" lvl="0" indent="-330200">
              <a:spcBef>
                <a:spcPts val="0"/>
              </a:spcBef>
              <a:spcAft>
                <a:spcPts val="0"/>
              </a:spcAft>
              <a:buSzPts val="1600"/>
              <a:buChar char="●"/>
              <a:defRPr/>
            </a:lvl1pPr>
            <a:lvl2pPr marL="914400" lvl="1" indent="-330200">
              <a:spcBef>
                <a:spcPts val="0"/>
              </a:spcBef>
              <a:spcAft>
                <a:spcPts val="0"/>
              </a:spcAft>
              <a:buSzPts val="1600"/>
              <a:buChar char="○"/>
              <a:defRPr/>
            </a:lvl2pPr>
            <a:lvl3pPr marL="1371600" lvl="2" indent="-330200">
              <a:spcBef>
                <a:spcPts val="0"/>
              </a:spcBef>
              <a:spcAft>
                <a:spcPts val="0"/>
              </a:spcAft>
              <a:buSzPts val="1600"/>
              <a:buChar char="■"/>
              <a:defRPr/>
            </a:lvl3pPr>
            <a:lvl4pPr marL="1828800" lvl="3" indent="-330200">
              <a:spcBef>
                <a:spcPts val="0"/>
              </a:spcBef>
              <a:spcAft>
                <a:spcPts val="0"/>
              </a:spcAft>
              <a:buSzPts val="1600"/>
              <a:buChar char="●"/>
              <a:defRPr/>
            </a:lvl4pPr>
            <a:lvl5pPr marL="2286000" lvl="4" indent="-330200">
              <a:spcBef>
                <a:spcPts val="0"/>
              </a:spcBef>
              <a:spcAft>
                <a:spcPts val="0"/>
              </a:spcAft>
              <a:buSzPts val="1600"/>
              <a:buChar char="○"/>
              <a:defRPr/>
            </a:lvl5pPr>
            <a:lvl6pPr marL="2743200" lvl="5" indent="-330200">
              <a:spcBef>
                <a:spcPts val="0"/>
              </a:spcBef>
              <a:spcAft>
                <a:spcPts val="0"/>
              </a:spcAft>
              <a:buSzPts val="1600"/>
              <a:buChar char="■"/>
              <a:defRPr/>
            </a:lvl6pPr>
            <a:lvl7pPr marL="3200400" lvl="6" indent="-330200">
              <a:spcBef>
                <a:spcPts val="0"/>
              </a:spcBef>
              <a:spcAft>
                <a:spcPts val="0"/>
              </a:spcAft>
              <a:buSzPts val="1600"/>
              <a:buChar char="●"/>
              <a:defRPr/>
            </a:lvl7pPr>
            <a:lvl8pPr marL="3657600" lvl="7" indent="-330200">
              <a:spcBef>
                <a:spcPts val="0"/>
              </a:spcBef>
              <a:spcAft>
                <a:spcPts val="0"/>
              </a:spcAft>
              <a:buSzPts val="1600"/>
              <a:buChar char="○"/>
              <a:defRPr/>
            </a:lvl8pPr>
            <a:lvl9pPr marL="4114800" lvl="8" indent="-330200">
              <a:spcBef>
                <a:spcPts val="0"/>
              </a:spcBef>
              <a:spcAft>
                <a:spcPts val="0"/>
              </a:spcAft>
              <a:buSzPts val="1600"/>
              <a:buChar char="■"/>
              <a:defRPr/>
            </a:lvl9pPr>
          </a:lstStyle>
          <a:p>
            <a:endParaRPr/>
          </a:p>
        </p:txBody>
      </p:sp>
      <p:sp>
        <p:nvSpPr>
          <p:cNvPr id="62" name="Google Shape;62;p9"/>
          <p:cNvSpPr/>
          <p:nvPr/>
        </p:nvSpPr>
        <p:spPr>
          <a:xfrm rot="10800000" flipH="1">
            <a:off x="7836575" y="-6"/>
            <a:ext cx="1307397" cy="688355"/>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a:p>
        </p:txBody>
      </p:sp>
      <p:sp>
        <p:nvSpPr>
          <p:cNvPr id="7" name="Title 6"/>
          <p:cNvSpPr>
            <a:spLocks noGrp="1"/>
          </p:cNvSpPr>
          <p:nvPr>
            <p:ph type="title"/>
          </p:nvPr>
        </p:nvSpPr>
        <p:spPr/>
        <p:txBody>
          <a:bodyPr rtlCol="0"/>
          <a:lstStyle/>
          <a:p>
            <a:r>
              <a:rPr kumimoji="0" lang="en-US"/>
              <a:t>Click to edit Master title style</a:t>
            </a:r>
          </a:p>
        </p:txBody>
      </p:sp>
    </p:spTree>
    <p:extLst>
      <p:ext uri="{BB962C8B-B14F-4D97-AF65-F5344CB8AC3E}">
        <p14:creationId xmlns:p14="http://schemas.microsoft.com/office/powerpoint/2010/main" val="2486965194"/>
      </p:ext>
    </p:extLst>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8"/>
        <p:cNvGrpSpPr/>
        <p:nvPr/>
      </p:nvGrpSpPr>
      <p:grpSpPr>
        <a:xfrm>
          <a:off x="0" y="0"/>
          <a:ext cx="0" cy="0"/>
          <a:chOff x="0" y="0"/>
          <a:chExt cx="0" cy="0"/>
        </a:xfrm>
      </p:grpSpPr>
      <p:grpSp>
        <p:nvGrpSpPr>
          <p:cNvPr id="159" name="Google Shape;159;p6"/>
          <p:cNvGrpSpPr/>
          <p:nvPr/>
        </p:nvGrpSpPr>
        <p:grpSpPr>
          <a:xfrm>
            <a:off x="8303150" y="3462657"/>
            <a:ext cx="832800" cy="762000"/>
            <a:chOff x="8303150" y="3550062"/>
            <a:chExt cx="832800" cy="762000"/>
          </a:xfrm>
        </p:grpSpPr>
        <p:sp>
          <p:nvSpPr>
            <p:cNvPr id="160" name="Google Shape;160;p6"/>
            <p:cNvSpPr/>
            <p:nvPr/>
          </p:nvSpPr>
          <p:spPr>
            <a:xfrm rot="5400000">
              <a:off x="8338550" y="351466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6"/>
            <p:cNvSpPr/>
            <p:nvPr/>
          </p:nvSpPr>
          <p:spPr>
            <a:xfrm rot="5400000">
              <a:off x="8409350" y="35703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 name="Google Shape;162;p6"/>
          <p:cNvGrpSpPr/>
          <p:nvPr/>
        </p:nvGrpSpPr>
        <p:grpSpPr>
          <a:xfrm>
            <a:off x="8303150" y="4328604"/>
            <a:ext cx="832800" cy="762000"/>
            <a:chOff x="8303150" y="4328604"/>
            <a:chExt cx="832800" cy="762000"/>
          </a:xfrm>
        </p:grpSpPr>
        <p:sp>
          <p:nvSpPr>
            <p:cNvPr id="163" name="Google Shape;163;p6"/>
            <p:cNvSpPr/>
            <p:nvPr/>
          </p:nvSpPr>
          <p:spPr>
            <a:xfrm rot="5400000">
              <a:off x="8338550" y="4293204"/>
              <a:ext cx="762000" cy="832800"/>
            </a:xfrm>
            <a:prstGeom prst="round2SameRect">
              <a:avLst>
                <a:gd name="adj1" fmla="val 16667"/>
                <a:gd name="adj2" fmla="val 0"/>
              </a:avLst>
            </a:prstGeom>
            <a:solidFill>
              <a:schemeClr val="accent4"/>
            </a:solidFill>
            <a:ln>
              <a:noFill/>
            </a:ln>
            <a:effectLst>
              <a:outerShdw dist="38100" dir="6540000" algn="bl" rotWithShape="0">
                <a:schemeClr val="accent4">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6"/>
            <p:cNvSpPr/>
            <p:nvPr/>
          </p:nvSpPr>
          <p:spPr>
            <a:xfrm rot="5400000">
              <a:off x="8409350" y="4348854"/>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5" name="Google Shape;165;p6"/>
          <p:cNvGrpSpPr/>
          <p:nvPr/>
        </p:nvGrpSpPr>
        <p:grpSpPr>
          <a:xfrm>
            <a:off x="8303150" y="2596711"/>
            <a:ext cx="832800" cy="762000"/>
            <a:chOff x="8303150" y="2665412"/>
            <a:chExt cx="832800" cy="762000"/>
          </a:xfrm>
        </p:grpSpPr>
        <p:sp>
          <p:nvSpPr>
            <p:cNvPr id="166" name="Google Shape;166;p6"/>
            <p:cNvSpPr/>
            <p:nvPr/>
          </p:nvSpPr>
          <p:spPr>
            <a:xfrm rot="5400000">
              <a:off x="8338550" y="2630012"/>
              <a:ext cx="762000" cy="832800"/>
            </a:xfrm>
            <a:prstGeom prst="round2SameRect">
              <a:avLst>
                <a:gd name="adj1" fmla="val 16667"/>
                <a:gd name="adj2" fmla="val 0"/>
              </a:avLst>
            </a:prstGeom>
            <a:solidFill>
              <a:schemeClr val="accent6"/>
            </a:solidFill>
            <a:ln>
              <a:noFill/>
            </a:ln>
            <a:effectLst>
              <a:outerShdw dist="38100" dir="6540000" algn="bl" rotWithShape="0">
                <a:schemeClr val="accent6">
                  <a:alpha val="31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6"/>
            <p:cNvSpPr/>
            <p:nvPr/>
          </p:nvSpPr>
          <p:spPr>
            <a:xfrm rot="5400000">
              <a:off x="8409350" y="26856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 name="Google Shape;168;p6"/>
          <p:cNvGrpSpPr/>
          <p:nvPr/>
        </p:nvGrpSpPr>
        <p:grpSpPr>
          <a:xfrm>
            <a:off x="8234763" y="-1125"/>
            <a:ext cx="913368" cy="762000"/>
            <a:chOff x="8235950" y="11466"/>
            <a:chExt cx="912000" cy="762000"/>
          </a:xfrm>
        </p:grpSpPr>
        <p:sp>
          <p:nvSpPr>
            <p:cNvPr id="169" name="Google Shape;169;p6"/>
            <p:cNvSpPr/>
            <p:nvPr/>
          </p:nvSpPr>
          <p:spPr>
            <a:xfrm rot="5400000">
              <a:off x="8310950" y="-63534"/>
              <a:ext cx="762000" cy="912000"/>
            </a:xfrm>
            <a:prstGeom prst="round2SameRect">
              <a:avLst>
                <a:gd name="adj1" fmla="val 16667"/>
                <a:gd name="adj2" fmla="val 0"/>
              </a:avLst>
            </a:prstGeom>
            <a:solidFill>
              <a:schemeClr val="accent6"/>
            </a:solidFill>
            <a:ln>
              <a:noFill/>
            </a:ln>
            <a:effectLst>
              <a:outerShdw dist="38100" dir="5160000" algn="bl" rotWithShape="0">
                <a:schemeClr val="accent6">
                  <a:alpha val="3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6"/>
            <p:cNvSpPr/>
            <p:nvPr/>
          </p:nvSpPr>
          <p:spPr>
            <a:xfrm rot="5400000">
              <a:off x="8409350" y="39963"/>
              <a:ext cx="620400" cy="7050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 name="Google Shape;171;p6"/>
          <p:cNvGrpSpPr/>
          <p:nvPr/>
        </p:nvGrpSpPr>
        <p:grpSpPr>
          <a:xfrm>
            <a:off x="8234754" y="864825"/>
            <a:ext cx="901173" cy="762000"/>
            <a:chOff x="8303150" y="896112"/>
            <a:chExt cx="832800" cy="762000"/>
          </a:xfrm>
        </p:grpSpPr>
        <p:sp>
          <p:nvSpPr>
            <p:cNvPr id="172" name="Google Shape;172;p6"/>
            <p:cNvSpPr/>
            <p:nvPr/>
          </p:nvSpPr>
          <p:spPr>
            <a:xfrm rot="5400000">
              <a:off x="8338550" y="860712"/>
              <a:ext cx="762000" cy="832800"/>
            </a:xfrm>
            <a:prstGeom prst="round2SameRect">
              <a:avLst>
                <a:gd name="adj1" fmla="val 16667"/>
                <a:gd name="adj2" fmla="val 0"/>
              </a:avLst>
            </a:prstGeom>
            <a:solidFill>
              <a:schemeClr val="accent5"/>
            </a:solidFill>
            <a:ln>
              <a:noFill/>
            </a:ln>
            <a:effectLst>
              <a:outerShdw dist="38100" dir="6540000" algn="bl" rotWithShape="0">
                <a:schemeClr val="accent5">
                  <a:alpha val="45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6"/>
            <p:cNvSpPr/>
            <p:nvPr/>
          </p:nvSpPr>
          <p:spPr>
            <a:xfrm rot="5400000">
              <a:off x="8409350" y="91636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4" name="Google Shape;174;p6"/>
          <p:cNvSpPr/>
          <p:nvPr/>
        </p:nvSpPr>
        <p:spPr>
          <a:xfrm>
            <a:off x="-6700" y="-18750"/>
            <a:ext cx="8317500" cy="5162400"/>
          </a:xfrm>
          <a:prstGeom prst="rect">
            <a:avLst/>
          </a:prstGeom>
          <a:solidFill>
            <a:schemeClr val="lt1"/>
          </a:solidFill>
          <a:ln>
            <a:noFill/>
          </a:ln>
          <a:effectLst>
            <a:outerShdw blurRad="100013" dist="47625" algn="bl" rotWithShape="0">
              <a:srgbClr val="000000">
                <a:alpha val="3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pic>
        <p:nvPicPr>
          <p:cNvPr id="175" name="Google Shape;175;p6"/>
          <p:cNvPicPr preferRelativeResize="0"/>
          <p:nvPr/>
        </p:nvPicPr>
        <p:blipFill>
          <a:blip r:embed="rId2">
            <a:alphaModFix amt="37000"/>
          </a:blip>
          <a:stretch>
            <a:fillRect/>
          </a:stretch>
        </p:blipFill>
        <p:spPr>
          <a:xfrm>
            <a:off x="588298" y="-18900"/>
            <a:ext cx="7720201" cy="5162399"/>
          </a:xfrm>
          <a:prstGeom prst="rect">
            <a:avLst/>
          </a:prstGeom>
          <a:noFill/>
          <a:ln>
            <a:noFill/>
          </a:ln>
        </p:spPr>
      </p:pic>
      <p:grpSp>
        <p:nvGrpSpPr>
          <p:cNvPr id="176" name="Google Shape;176;p6"/>
          <p:cNvGrpSpPr/>
          <p:nvPr/>
        </p:nvGrpSpPr>
        <p:grpSpPr>
          <a:xfrm>
            <a:off x="8234754" y="1730775"/>
            <a:ext cx="901173" cy="762000"/>
            <a:chOff x="8303150" y="1780762"/>
            <a:chExt cx="832800" cy="762000"/>
          </a:xfrm>
        </p:grpSpPr>
        <p:sp>
          <p:nvSpPr>
            <p:cNvPr id="177" name="Google Shape;177;p6"/>
            <p:cNvSpPr/>
            <p:nvPr/>
          </p:nvSpPr>
          <p:spPr>
            <a:xfrm rot="5400000">
              <a:off x="8338550" y="1745362"/>
              <a:ext cx="762000" cy="832800"/>
            </a:xfrm>
            <a:prstGeom prst="round2SameRect">
              <a:avLst>
                <a:gd name="adj1" fmla="val 16667"/>
                <a:gd name="adj2" fmla="val 0"/>
              </a:avLst>
            </a:prstGeom>
            <a:solidFill>
              <a:schemeClr val="accent4"/>
            </a:solidFill>
            <a:ln>
              <a:noFill/>
            </a:ln>
            <a:effectLst>
              <a:outerShdw dist="38100" dir="5520000" algn="bl" rotWithShape="0">
                <a:schemeClr val="accent4">
                  <a:alpha val="43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6"/>
            <p:cNvSpPr/>
            <p:nvPr/>
          </p:nvSpPr>
          <p:spPr>
            <a:xfrm rot="5400000">
              <a:off x="8409350" y="1801012"/>
              <a:ext cx="620400" cy="721500"/>
            </a:xfrm>
            <a:prstGeom prst="round2SameRect">
              <a:avLst>
                <a:gd name="adj1" fmla="val 16667"/>
                <a:gd name="adj2" fmla="val 0"/>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9" name="Google Shape;179;p6"/>
          <p:cNvGrpSpPr/>
          <p:nvPr/>
        </p:nvGrpSpPr>
        <p:grpSpPr>
          <a:xfrm rot="10800000" flipH="1">
            <a:off x="922999" y="132787"/>
            <a:ext cx="7191540" cy="4981415"/>
            <a:chOff x="-10450323" y="5650612"/>
            <a:chExt cx="7191540" cy="4981415"/>
          </a:xfrm>
        </p:grpSpPr>
        <p:sp>
          <p:nvSpPr>
            <p:cNvPr id="180" name="Google Shape;180;p6"/>
            <p:cNvSpPr/>
            <p:nvPr/>
          </p:nvSpPr>
          <p:spPr>
            <a:xfrm rot="5400000">
              <a:off x="-9241078" y="6492652"/>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6"/>
            <p:cNvSpPr/>
            <p:nvPr/>
          </p:nvSpPr>
          <p:spPr>
            <a:xfrm rot="5400000">
              <a:off x="-3558517" y="7030976"/>
              <a:ext cx="110241" cy="83774"/>
            </a:xfrm>
            <a:custGeom>
              <a:avLst/>
              <a:gdLst/>
              <a:ahLst/>
              <a:cxnLst/>
              <a:rect l="l" t="t" r="r" b="b"/>
              <a:pathLst>
                <a:path w="479"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6"/>
            <p:cNvSpPr/>
            <p:nvPr/>
          </p:nvSpPr>
          <p:spPr>
            <a:xfrm rot="5400000">
              <a:off x="-10425418" y="5695755"/>
              <a:ext cx="110471" cy="83774"/>
            </a:xfrm>
            <a:custGeom>
              <a:avLst/>
              <a:gdLst/>
              <a:ahLst/>
              <a:cxnLst/>
              <a:rect l="l" t="t" r="r" b="b"/>
              <a:pathLst>
                <a:path w="480" h="364" extrusionOk="0">
                  <a:moveTo>
                    <a:pt x="233" y="0"/>
                  </a:moveTo>
                  <a:cubicBezTo>
                    <a:pt x="1" y="0"/>
                    <a:pt x="1"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6"/>
            <p:cNvSpPr/>
            <p:nvPr/>
          </p:nvSpPr>
          <p:spPr>
            <a:xfrm rot="5400000">
              <a:off x="-6856549" y="5785472"/>
              <a:ext cx="110471" cy="83774"/>
            </a:xfrm>
            <a:custGeom>
              <a:avLst/>
              <a:gdLst/>
              <a:ahLst/>
              <a:cxnLst/>
              <a:rect l="l" t="t" r="r" b="b"/>
              <a:pathLst>
                <a:path w="480" h="364" extrusionOk="0">
                  <a:moveTo>
                    <a:pt x="247" y="1"/>
                  </a:moveTo>
                  <a:cubicBezTo>
                    <a:pt x="0" y="1"/>
                    <a:pt x="0" y="364"/>
                    <a:pt x="247" y="364"/>
                  </a:cubicBezTo>
                  <a:cubicBezTo>
                    <a:pt x="479" y="364"/>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6"/>
            <p:cNvSpPr/>
            <p:nvPr/>
          </p:nvSpPr>
          <p:spPr>
            <a:xfrm rot="5400000">
              <a:off x="-10343267" y="9527263"/>
              <a:ext cx="113693" cy="83774"/>
            </a:xfrm>
            <a:custGeom>
              <a:avLst/>
              <a:gdLst/>
              <a:ahLst/>
              <a:cxnLst/>
              <a:rect l="l" t="t" r="r" b="b"/>
              <a:pathLst>
                <a:path w="494" h="364" extrusionOk="0">
                  <a:moveTo>
                    <a:pt x="247" y="1"/>
                  </a:moveTo>
                  <a:cubicBezTo>
                    <a:pt x="0" y="1"/>
                    <a:pt x="0" y="363"/>
                    <a:pt x="247" y="363"/>
                  </a:cubicBezTo>
                  <a:cubicBezTo>
                    <a:pt x="494" y="363"/>
                    <a:pt x="494"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6"/>
            <p:cNvSpPr/>
            <p:nvPr/>
          </p:nvSpPr>
          <p:spPr>
            <a:xfrm rot="5400000">
              <a:off x="-8783881" y="10535020"/>
              <a:ext cx="110241" cy="83774"/>
            </a:xfrm>
            <a:custGeom>
              <a:avLst/>
              <a:gdLst/>
              <a:ahLst/>
              <a:cxnLst/>
              <a:rect l="l" t="t" r="r" b="b"/>
              <a:pathLst>
                <a:path w="479" h="364" extrusionOk="0">
                  <a:moveTo>
                    <a:pt x="247" y="1"/>
                  </a:moveTo>
                  <a:cubicBezTo>
                    <a:pt x="0" y="1"/>
                    <a:pt x="0" y="363"/>
                    <a:pt x="247" y="363"/>
                  </a:cubicBezTo>
                  <a:cubicBezTo>
                    <a:pt x="479" y="363"/>
                    <a:pt x="479" y="1"/>
                    <a:pt x="24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6"/>
            <p:cNvSpPr/>
            <p:nvPr/>
          </p:nvSpPr>
          <p:spPr>
            <a:xfrm rot="5400000">
              <a:off x="-3584391" y="8988403"/>
              <a:ext cx="110471" cy="83544"/>
            </a:xfrm>
            <a:custGeom>
              <a:avLst/>
              <a:gdLst/>
              <a:ahLst/>
              <a:cxnLst/>
              <a:rect l="l" t="t" r="r" b="b"/>
              <a:pathLst>
                <a:path w="480" h="363" extrusionOk="0">
                  <a:moveTo>
                    <a:pt x="247" y="0"/>
                  </a:moveTo>
                  <a:cubicBezTo>
                    <a:pt x="0" y="0"/>
                    <a:pt x="0" y="363"/>
                    <a:pt x="247" y="363"/>
                  </a:cubicBezTo>
                  <a:cubicBezTo>
                    <a:pt x="479" y="363"/>
                    <a:pt x="479" y="0"/>
                    <a:pt x="2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6"/>
            <p:cNvSpPr/>
            <p:nvPr/>
          </p:nvSpPr>
          <p:spPr>
            <a:xfrm rot="5400000">
              <a:off x="-10463671" y="8057386"/>
              <a:ext cx="110471" cy="83774"/>
            </a:xfrm>
            <a:custGeom>
              <a:avLst/>
              <a:gdLst/>
              <a:ahLst/>
              <a:cxnLst/>
              <a:rect l="l" t="t" r="r" b="b"/>
              <a:pathLst>
                <a:path w="480" h="364" extrusionOk="0">
                  <a:moveTo>
                    <a:pt x="233" y="1"/>
                  </a:moveTo>
                  <a:cubicBezTo>
                    <a:pt x="1" y="1"/>
                    <a:pt x="1" y="363"/>
                    <a:pt x="233" y="363"/>
                  </a:cubicBezTo>
                  <a:cubicBezTo>
                    <a:pt x="480" y="363"/>
                    <a:pt x="480" y="1"/>
                    <a:pt x="23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6"/>
            <p:cNvSpPr/>
            <p:nvPr/>
          </p:nvSpPr>
          <p:spPr>
            <a:xfrm rot="5400000">
              <a:off x="-3355790" y="5664075"/>
              <a:ext cx="110471" cy="83544"/>
            </a:xfrm>
            <a:custGeom>
              <a:avLst/>
              <a:gdLst/>
              <a:ahLst/>
              <a:cxnLst/>
              <a:rect l="l" t="t" r="r" b="b"/>
              <a:pathLst>
                <a:path w="480" h="363" extrusionOk="0">
                  <a:moveTo>
                    <a:pt x="233" y="0"/>
                  </a:moveTo>
                  <a:cubicBezTo>
                    <a:pt x="0" y="0"/>
                    <a:pt x="0" y="363"/>
                    <a:pt x="233" y="363"/>
                  </a:cubicBezTo>
                  <a:cubicBezTo>
                    <a:pt x="479" y="363"/>
                    <a:pt x="479" y="0"/>
                    <a:pt x="2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 name="Google Shape;189;p6"/>
          <p:cNvSpPr/>
          <p:nvPr/>
        </p:nvSpPr>
        <p:spPr>
          <a:xfrm>
            <a:off x="-6700" y="-16050"/>
            <a:ext cx="723900" cy="5162400"/>
          </a:xfrm>
          <a:prstGeom prst="rect">
            <a:avLst/>
          </a:prstGeom>
          <a:solidFill>
            <a:srgbClr val="FFB6B9"/>
          </a:solidFill>
          <a:ln>
            <a:noFill/>
          </a:ln>
          <a:effectLst>
            <a:outerShdw dist="38100" algn="bl" rotWithShape="0">
              <a:srgbClr val="F3F3F3">
                <a:alpha val="6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6"/>
          <p:cNvSpPr txBox="1">
            <a:spLocks noGrp="1"/>
          </p:cNvSpPr>
          <p:nvPr>
            <p:ph type="title"/>
          </p:nvPr>
        </p:nvSpPr>
        <p:spPr>
          <a:xfrm>
            <a:off x="1238400" y="436282"/>
            <a:ext cx="6667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3738501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05979"/>
            <a:ext cx="8229600" cy="43886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FDD67B0F-5804-4056-AB00-EA572A42B75E}"/>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0A4E5596-C6D3-4295-9116-2956C507DAE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0F32B63-BAE8-4F0B-A90C-38EAF8996736}"/>
              </a:ext>
            </a:extLst>
          </p:cNvPr>
          <p:cNvSpPr>
            <a:spLocks noGrp="1" noChangeArrowheads="1"/>
          </p:cNvSpPr>
          <p:nvPr>
            <p:ph type="sldNum" sz="quarter" idx="12"/>
          </p:nvPr>
        </p:nvSpPr>
        <p:spPr>
          <a:ln/>
        </p:spPr>
        <p:txBody>
          <a:bodyPr/>
          <a:lstStyle>
            <a:lvl1pPr>
              <a:defRPr/>
            </a:lvl1pPr>
          </a:lstStyle>
          <a:p>
            <a:fld id="{D86797F7-9E91-4C2D-948B-65494491F6E9}" type="slidenum">
              <a:rPr lang="en-US" altLang="en-US"/>
              <a:pPr/>
              <a:t>‹#›</a:t>
            </a:fld>
            <a:endParaRPr lang="en-US" altLang="en-US"/>
          </a:p>
        </p:txBody>
      </p:sp>
    </p:spTree>
    <p:extLst>
      <p:ext uri="{BB962C8B-B14F-4D97-AF65-F5344CB8AC3E}">
        <p14:creationId xmlns:p14="http://schemas.microsoft.com/office/powerpoint/2010/main" val="21337945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6565E-2895-44C1-A9C2-C44F20DCC42D}"/>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82E354F-6C8E-4B7A-BCB3-D06B58669690}"/>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C4950F3-866E-4726-A584-1C188A44549C}"/>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C9F9234F-083E-4CB9-87A6-4B40C97209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3E62F-2C6D-4B1F-8386-01EBCE6FEBBF}"/>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5138421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1A6D2-A4B3-4CCE-B7F7-556AA2772D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79FCF2-C7DE-42DC-973A-9CDCBB41BFC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9CCDAC-2057-4006-BCE1-28DC0F66608C}"/>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3492B24D-2F95-498A-A4ED-F42E1FA8C3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4A1673-E58A-48D8-948B-C20179924A82}"/>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9063726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842E1-0F5C-4BC8-952D-CF07B18568AE}"/>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6196FD-EDBB-4DFF-9D9A-8800AD8EC425}"/>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3BE712-B509-433D-8583-50B05001B750}"/>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7157E97D-BF3C-421B-AB73-34E0568766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D8AED7-1EAB-4954-937A-90CBFFB17051}"/>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28576475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A7B1F-DBCE-4A3B-909F-7697C5C2CA2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3BD4F4-DEF1-468F-A8C3-21B84BA1AFDB}"/>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9E5ECF-7B18-4902-8BFF-3D90554EC756}"/>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4996B4-7B86-4524-85CB-D76BDF76AAE4}"/>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6" name="Footer Placeholder 5">
            <a:extLst>
              <a:ext uri="{FF2B5EF4-FFF2-40B4-BE49-F238E27FC236}">
                <a16:creationId xmlns:a16="http://schemas.microsoft.com/office/drawing/2014/main" id="{445AB18D-E9B7-455E-8AC0-BC2C43283D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674A88-DAA0-4BBF-802A-5BDBC4DBD578}"/>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13298026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0E1E9-06F8-4C19-B4F6-83D528FC9208}"/>
              </a:ext>
            </a:extLst>
          </p:cNvPr>
          <p:cNvSpPr>
            <a:spLocks noGrp="1"/>
          </p:cNvSpPr>
          <p:nvPr>
            <p:ph type="title"/>
          </p:nvPr>
        </p:nvSpPr>
        <p:spPr>
          <a:xfrm>
            <a:off x="630238" y="274638"/>
            <a:ext cx="7886700" cy="993775"/>
          </a:xfrm>
        </p:spPr>
        <p:txBody>
          <a:bodyPr/>
          <a:lstStyle/>
          <a:p>
            <a:r>
              <a:rPr lang="en-US"/>
              <a:t>Click to edit Master title style</a:t>
            </a:r>
          </a:p>
        </p:txBody>
      </p:sp>
      <p:sp>
        <p:nvSpPr>
          <p:cNvPr id="3" name="Text Placeholder 2">
            <a:extLst>
              <a:ext uri="{FF2B5EF4-FFF2-40B4-BE49-F238E27FC236}">
                <a16:creationId xmlns:a16="http://schemas.microsoft.com/office/drawing/2014/main" id="{949C6CBB-B199-4A1D-AC59-2F3977C1752A}"/>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FA7F90B-CF83-4381-B568-A3410A93CDDD}"/>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C3707E-DCE3-4814-A660-687AFEB75D83}"/>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CC2F904-C9A4-49F0-A335-0160E8D1E379}"/>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E9BD4E-BE08-4F8A-8550-1181E92C53B8}"/>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8" name="Footer Placeholder 7">
            <a:extLst>
              <a:ext uri="{FF2B5EF4-FFF2-40B4-BE49-F238E27FC236}">
                <a16:creationId xmlns:a16="http://schemas.microsoft.com/office/drawing/2014/main" id="{73A38114-0FDE-4154-8113-CF677F5F0C5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667512-48C4-4C3B-91CD-4DEA7331F6D5}"/>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32656293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2A8E4-4318-4615-A68D-0BCCE8E832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95E21F-173B-49B0-9540-67A2ABFB55F1}"/>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4" name="Footer Placeholder 3">
            <a:extLst>
              <a:ext uri="{FF2B5EF4-FFF2-40B4-BE49-F238E27FC236}">
                <a16:creationId xmlns:a16="http://schemas.microsoft.com/office/drawing/2014/main" id="{B2ED9C96-4E75-4A7E-8EF3-009C2EF8716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15C59F8-22A8-4E59-B48C-1688D9AE5DF6}"/>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2671561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F9E27F"/>
        </a:solidFill>
        <a:effectLst/>
      </p:bgPr>
    </p:bg>
    <p:spTree>
      <p:nvGrpSpPr>
        <p:cNvPr id="1" name="Shape 74"/>
        <p:cNvGrpSpPr/>
        <p:nvPr/>
      </p:nvGrpSpPr>
      <p:grpSpPr>
        <a:xfrm>
          <a:off x="0" y="0"/>
          <a:ext cx="0" cy="0"/>
          <a:chOff x="0" y="0"/>
          <a:chExt cx="0" cy="0"/>
        </a:xfrm>
      </p:grpSpPr>
      <p:sp>
        <p:nvSpPr>
          <p:cNvPr id="2"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 name="Google Shape;267;p25"/>
          <p:cNvGrpSpPr/>
          <p:nvPr userDrawn="1"/>
        </p:nvGrpSpPr>
        <p:grpSpPr>
          <a:xfrm rot="1093143">
            <a:off x="7684861" y="3602545"/>
            <a:ext cx="975516" cy="936649"/>
            <a:chOff x="3885600" y="2960625"/>
            <a:chExt cx="470600" cy="451850"/>
          </a:xfrm>
        </p:grpSpPr>
        <p:sp>
          <p:nvSpPr>
            <p:cNvPr id="4"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rgbClr val="66C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 name="Google Shape;13;p2"/>
          <p:cNvGrpSpPr/>
          <p:nvPr userDrawn="1"/>
        </p:nvGrpSpPr>
        <p:grpSpPr>
          <a:xfrm rot="10800000" flipH="1">
            <a:off x="0" y="1662988"/>
            <a:ext cx="10175022" cy="3480512"/>
            <a:chOff x="1367050" y="3059225"/>
            <a:chExt cx="1407100" cy="848450"/>
          </a:xfrm>
        </p:grpSpPr>
        <p:sp>
          <p:nvSpPr>
            <p:cNvPr id="13"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6"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8"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246;p25"/>
          <p:cNvGrpSpPr/>
          <p:nvPr userDrawn="1"/>
        </p:nvGrpSpPr>
        <p:grpSpPr>
          <a:xfrm>
            <a:off x="8429016" y="2303715"/>
            <a:ext cx="514295" cy="474382"/>
            <a:chOff x="712875" y="2205450"/>
            <a:chExt cx="233675" cy="215550"/>
          </a:xfrm>
        </p:grpSpPr>
        <p:sp>
          <p:nvSpPr>
            <p:cNvPr id="20"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 name="Google Shape;252;p25"/>
          <p:cNvGrpSpPr/>
          <p:nvPr userDrawn="1"/>
        </p:nvGrpSpPr>
        <p:grpSpPr>
          <a:xfrm>
            <a:off x="7629971" y="2578996"/>
            <a:ext cx="739324" cy="681878"/>
            <a:chOff x="751275" y="1814050"/>
            <a:chExt cx="233675" cy="215525"/>
          </a:xfrm>
        </p:grpSpPr>
        <p:sp>
          <p:nvSpPr>
            <p:cNvPr id="26"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roup 31"/>
          <p:cNvGrpSpPr/>
          <p:nvPr userDrawn="1"/>
        </p:nvGrpSpPr>
        <p:grpSpPr>
          <a:xfrm>
            <a:off x="3620184" y="264720"/>
            <a:ext cx="1776113" cy="1418528"/>
            <a:chOff x="3620184" y="264720"/>
            <a:chExt cx="1776113" cy="1418528"/>
          </a:xfrm>
        </p:grpSpPr>
        <p:sp>
          <p:nvSpPr>
            <p:cNvPr id="33"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chemeClr val="accent6">
                  <a:lumMod val="40000"/>
                  <a:lumOff val="60000"/>
                </a:schemeClr>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TextBox 34"/>
            <p:cNvSpPr txBox="1"/>
            <p:nvPr userDrawn="1"/>
          </p:nvSpPr>
          <p:spPr>
            <a:xfrm>
              <a:off x="3693975" y="710267"/>
              <a:ext cx="1672253" cy="523220"/>
            </a:xfrm>
            <a:prstGeom prst="rect">
              <a:avLst/>
            </a:prstGeom>
            <a:noFill/>
          </p:spPr>
          <p:txBody>
            <a:bodyPr wrap="none" rtlCol="0">
              <a:spAutoFit/>
            </a:bodyPr>
            <a:lstStyle/>
            <a:p>
              <a:r>
                <a:rPr lang="en-US" sz="2800" dirty="0">
                  <a:solidFill>
                    <a:srgbClr val="F37022"/>
                  </a:solidFill>
                  <a:latin typeface="UTM Cookies" panose="02040603050506020204" pitchFamily="18" charset="0"/>
                </a:rPr>
                <a:t>CHỦ</a:t>
              </a:r>
              <a:r>
                <a:rPr lang="en-US" sz="2800" baseline="0" dirty="0">
                  <a:solidFill>
                    <a:srgbClr val="F37022"/>
                  </a:solidFill>
                  <a:latin typeface="UTM Cookies" panose="02040603050506020204" pitchFamily="18" charset="0"/>
                </a:rPr>
                <a:t> ĐỀ 2</a:t>
              </a:r>
              <a:endParaRPr lang="en-US" sz="2800" dirty="0">
                <a:solidFill>
                  <a:srgbClr val="F37022"/>
                </a:solidFill>
                <a:latin typeface="UTM Cookies" panose="02040603050506020204" pitchFamily="18" charset="0"/>
              </a:endParaRPr>
            </a:p>
          </p:txBody>
        </p:sp>
      </p:grpSp>
      <p:sp>
        <p:nvSpPr>
          <p:cNvPr id="36"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oogle Shape;201;p25"/>
          <p:cNvGrpSpPr/>
          <p:nvPr userDrawn="1"/>
        </p:nvGrpSpPr>
        <p:grpSpPr>
          <a:xfrm rot="186006">
            <a:off x="3963397" y="1246298"/>
            <a:ext cx="501149" cy="1012800"/>
            <a:chOff x="656025" y="2751350"/>
            <a:chExt cx="311375" cy="629275"/>
          </a:xfrm>
        </p:grpSpPr>
        <p:sp>
          <p:nvSpPr>
            <p:cNvPr id="38"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307456" y="707395"/>
            <a:ext cx="3852421" cy="1446550"/>
          </a:xfrm>
          <a:prstGeom prst="rect">
            <a:avLst/>
          </a:prstGeom>
          <a:noFill/>
        </p:spPr>
        <p:txBody>
          <a:bodyPr wrap="square" rtlCol="0">
            <a:spAutoFit/>
          </a:bodyPr>
          <a:lstStyle/>
          <a:p>
            <a:pPr algn="ctr"/>
            <a:r>
              <a:rPr lang="en-US" sz="4400">
                <a:ln w="28575" cmpd="thickThin">
                  <a:solidFill>
                    <a:schemeClr val="accent2">
                      <a:lumMod val="50000"/>
                    </a:schemeClr>
                  </a:solidFill>
                </a:ln>
                <a:solidFill>
                  <a:schemeClr val="bg1"/>
                </a:solidFill>
                <a:latin typeface="UTM Cookies" panose="02040603050506020204" pitchFamily="18" charset="0"/>
              </a:rPr>
              <a:t>Nếp sống </a:t>
            </a:r>
          </a:p>
          <a:p>
            <a:pPr algn="ctr"/>
            <a:r>
              <a:rPr lang="en-US" sz="4400">
                <a:ln w="28575" cmpd="thickThin">
                  <a:solidFill>
                    <a:schemeClr val="accent2">
                      <a:lumMod val="50000"/>
                    </a:schemeClr>
                  </a:solidFill>
                </a:ln>
                <a:solidFill>
                  <a:schemeClr val="bg1"/>
                </a:solidFill>
                <a:latin typeface="UTM Cookies" panose="02040603050506020204" pitchFamily="18" charset="0"/>
              </a:rPr>
              <a:t>đẹp</a:t>
            </a:r>
            <a:endParaRPr lang="en-US" sz="4400" dirty="0">
              <a:ln w="28575" cmpd="thickThin">
                <a:solidFill>
                  <a:schemeClr val="accent2">
                    <a:lumMod val="50000"/>
                  </a:schemeClr>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85BAD7A5-018C-4711-964C-E8AD6BA9ED53}"/>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174965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childTnLst>
                </p:cTn>
              </p:par>
            </p:tnLst>
          </p:tmpl>
        </p:tmplLst>
      </p:bldP>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C467C3-B651-48D9-9624-63803643CC68}"/>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3" name="Footer Placeholder 2">
            <a:extLst>
              <a:ext uri="{FF2B5EF4-FFF2-40B4-BE49-F238E27FC236}">
                <a16:creationId xmlns:a16="http://schemas.microsoft.com/office/drawing/2014/main" id="{F79BBD79-5D47-4A5A-969F-543CD303507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4DB9B0C-837A-4BFD-9EF0-523D5317F038}"/>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4264868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2125C-B46C-4E3C-8435-693D7E5EF0D7}"/>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2D362A-85C4-4433-9B36-BA6C76529892}"/>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00C26B-1AD0-45C7-BBC4-E3B2ED64C018}"/>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FD253F-F39C-4767-8E48-E9FC837A8E50}"/>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6" name="Footer Placeholder 5">
            <a:extLst>
              <a:ext uri="{FF2B5EF4-FFF2-40B4-BE49-F238E27FC236}">
                <a16:creationId xmlns:a16="http://schemas.microsoft.com/office/drawing/2014/main" id="{A90A5220-3C03-4BF4-B3AB-54599EA8BF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136500-6B62-4ABD-AA37-D82B4FEB90A9}"/>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11962211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11FD4-8880-42C5-ADDB-EAC121E870BD}"/>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94275E-F17D-40BE-BA45-72127A5F2A22}"/>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33B5F6F-B138-4827-A3F8-2895DC11A6B9}"/>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801981-A787-4BEF-A581-04A73A3112A9}"/>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6" name="Footer Placeholder 5">
            <a:extLst>
              <a:ext uri="{FF2B5EF4-FFF2-40B4-BE49-F238E27FC236}">
                <a16:creationId xmlns:a16="http://schemas.microsoft.com/office/drawing/2014/main" id="{B2515594-BC74-4DCC-A4ED-1A80D44EF6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89A58C-CEAF-41A2-B170-A639FA584B13}"/>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14548459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ED883-BA64-4559-B132-8463DC24C17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4CAD7A7-C643-46C4-A330-7B631A0645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E74262-AF14-44D8-B4E4-309D1D3AA21F}"/>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78780905-3405-4232-B10B-88FB48AFED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A9737F-E01A-4F92-9BE9-42EBA8A4E100}"/>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1564891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423075-F1C1-4E32-9269-DC2EF597F90C}"/>
              </a:ext>
            </a:extLst>
          </p:cNvPr>
          <p:cNvSpPr>
            <a:spLocks noGrp="1"/>
          </p:cNvSpPr>
          <p:nvPr>
            <p:ph type="title" orient="vert"/>
          </p:nvPr>
        </p:nvSpPr>
        <p:spPr>
          <a:xfrm>
            <a:off x="6543675" y="274638"/>
            <a:ext cx="1971675" cy="435768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E6A887-174B-43C4-8DB4-AD5B22782D69}"/>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1100B4-2C35-454B-B71E-656ED3C7727E}"/>
              </a:ext>
            </a:extLst>
          </p:cNvPr>
          <p:cNvSpPr>
            <a:spLocks noGrp="1"/>
          </p:cNvSpPr>
          <p:nvPr>
            <p:ph type="dt" sz="half" idx="10"/>
          </p:nvPr>
        </p:nvSpPr>
        <p:spPr/>
        <p:txBody>
          <a:body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2B0E9B3A-334E-42EA-B717-CDA4823656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D63C2A-28A7-4771-B867-B37DB0D2C718}"/>
              </a:ext>
            </a:extLst>
          </p:cNvPr>
          <p:cNvSpPr>
            <a:spLocks noGrp="1"/>
          </p:cNvSpPr>
          <p:nvPr>
            <p:ph type="sldNum" sz="quarter" idx="12"/>
          </p:nvPr>
        </p:nvSpPr>
        <p:spPr/>
        <p:txBody>
          <a:bodyPr/>
          <a:lstStyle/>
          <a:p>
            <a:fld id="{B778E65E-6FB4-4050-A965-2B09BCC424EE}" type="slidenum">
              <a:rPr lang="en-US" smtClean="0"/>
              <a:t>‹#›</a:t>
            </a:fld>
            <a:endParaRPr lang="en-US"/>
          </a:p>
        </p:txBody>
      </p:sp>
    </p:spTree>
    <p:extLst>
      <p:ext uri="{BB962C8B-B14F-4D97-AF65-F5344CB8AC3E}">
        <p14:creationId xmlns:p14="http://schemas.microsoft.com/office/powerpoint/2010/main" val="4197442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9E27F"/>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697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FEF8B0"/>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641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DDE9AB"/>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62B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3">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ECF2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solidFill>
                    <a:srgbClr val="438030"/>
                  </a:solidFill>
                  <a:latin typeface="UTM Cookies" panose="02040603050506020204" pitchFamily="18" charset="0"/>
                </a:rPr>
                <a:t>CHỦ</a:t>
              </a:r>
              <a:r>
                <a:rPr lang="en-US" sz="2800" baseline="0" dirty="0">
                  <a:solidFill>
                    <a:srgbClr val="438030"/>
                  </a:solidFill>
                  <a:latin typeface="UTM Cookies" panose="02040603050506020204" pitchFamily="18" charset="0"/>
                </a:rPr>
                <a:t> ĐỀ 4</a:t>
              </a:r>
              <a:endParaRPr lang="en-US" sz="2800" dirty="0">
                <a:solidFill>
                  <a:srgbClr val="438030"/>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5">
                <a:lumMod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538446" y="666654"/>
            <a:ext cx="3269859" cy="1446550"/>
          </a:xfrm>
          <a:prstGeom prst="rect">
            <a:avLst/>
          </a:prstGeom>
          <a:noFill/>
        </p:spPr>
        <p:txBody>
          <a:bodyPr wrap="square" rtlCol="0">
            <a:spAutoFit/>
          </a:bodyPr>
          <a:lstStyle/>
          <a:p>
            <a:pPr algn="ctr"/>
            <a:r>
              <a:rPr lang="en-US" sz="4400">
                <a:ln w="28575" cmpd="thickThin">
                  <a:solidFill>
                    <a:srgbClr val="438030"/>
                  </a:solidFill>
                </a:ln>
                <a:solidFill>
                  <a:schemeClr val="bg1"/>
                </a:solidFill>
                <a:latin typeface="UTM Cookies" panose="02040603050506020204" pitchFamily="18" charset="0"/>
              </a:rPr>
              <a:t>Mái trường em yêu</a:t>
            </a:r>
            <a:endParaRPr lang="en-US" sz="4400" dirty="0">
              <a:ln w="28575" cmpd="thickThin">
                <a:solidFill>
                  <a:srgbClr val="438030"/>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6EBE1A53-A43B-40FD-A047-F5B5E5616C5A}"/>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416176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DDE9AB"/>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62BB47"/>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54802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reserve="1" userDrawn="1">
  <p:cSld name="1_Blank">
    <p:bg>
      <p:bgPr>
        <a:solidFill>
          <a:srgbClr val="E8F0C7"/>
        </a:solidFill>
        <a:effectLst/>
      </p:bgPr>
    </p:bg>
    <p:spTree>
      <p:nvGrpSpPr>
        <p:cNvPr id="1" name="Shape 74"/>
        <p:cNvGrpSpPr/>
        <p:nvPr/>
      </p:nvGrpSpPr>
      <p:grpSpPr>
        <a:xfrm>
          <a:off x="0" y="0"/>
          <a:ext cx="0" cy="0"/>
          <a:chOff x="0" y="0"/>
          <a:chExt cx="0" cy="0"/>
        </a:xfrm>
      </p:grpSpPr>
      <p:sp>
        <p:nvSpPr>
          <p:cNvPr id="3" name="Google Shape;10;p2"/>
          <p:cNvSpPr/>
          <p:nvPr userDrawn="1"/>
        </p:nvSpPr>
        <p:spPr>
          <a:xfrm>
            <a:off x="506350" y="849896"/>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CCDF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2D050"/>
              </a:solidFill>
            </a:endParaRPr>
          </a:p>
        </p:txBody>
      </p:sp>
      <p:grpSp>
        <p:nvGrpSpPr>
          <p:cNvPr id="4" name="Google Shape;13;p2"/>
          <p:cNvGrpSpPr/>
          <p:nvPr userDrawn="1"/>
        </p:nvGrpSpPr>
        <p:grpSpPr>
          <a:xfrm rot="10800000" flipH="1">
            <a:off x="0" y="1662988"/>
            <a:ext cx="10175022" cy="3480512"/>
            <a:chOff x="1367050" y="3059225"/>
            <a:chExt cx="1407100" cy="848450"/>
          </a:xfrm>
        </p:grpSpPr>
        <p:sp>
          <p:nvSpPr>
            <p:cNvPr id="5"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Google Shape;11;p2"/>
          <p:cNvSpPr/>
          <p:nvPr userDrawn="1"/>
        </p:nvSpPr>
        <p:spPr>
          <a:xfrm flipH="1">
            <a:off x="1566733" y="10313"/>
            <a:ext cx="7578093" cy="370548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rgbClr val="BDD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 name="Google Shape;267;p25"/>
          <p:cNvGrpSpPr/>
          <p:nvPr userDrawn="1"/>
        </p:nvGrpSpPr>
        <p:grpSpPr>
          <a:xfrm rot="1093143">
            <a:off x="7684861" y="3602545"/>
            <a:ext cx="975516" cy="936649"/>
            <a:chOff x="3885600" y="2960625"/>
            <a:chExt cx="470600" cy="451850"/>
          </a:xfrm>
        </p:grpSpPr>
        <p:sp>
          <p:nvSpPr>
            <p:cNvPr id="9" name="Google Shape;268;p25"/>
            <p:cNvSpPr/>
            <p:nvPr/>
          </p:nvSpPr>
          <p:spPr>
            <a:xfrm>
              <a:off x="3895725" y="3066575"/>
              <a:ext cx="446500" cy="206900"/>
            </a:xfrm>
            <a:custGeom>
              <a:avLst/>
              <a:gdLst/>
              <a:ahLst/>
              <a:cxnLst/>
              <a:rect l="l" t="t" r="r" b="b"/>
              <a:pathLst>
                <a:path w="17860" h="8276" extrusionOk="0">
                  <a:moveTo>
                    <a:pt x="11049" y="8109"/>
                  </a:moveTo>
                  <a:lnTo>
                    <a:pt x="11049" y="7287"/>
                  </a:lnTo>
                  <a:cubicBezTo>
                    <a:pt x="11037" y="6871"/>
                    <a:pt x="10930" y="6740"/>
                    <a:pt x="10549" y="6704"/>
                  </a:cubicBezTo>
                  <a:cubicBezTo>
                    <a:pt x="9620" y="6644"/>
                    <a:pt x="8703" y="6609"/>
                    <a:pt x="7775" y="6573"/>
                  </a:cubicBezTo>
                  <a:cubicBezTo>
                    <a:pt x="7322" y="6561"/>
                    <a:pt x="7120" y="6763"/>
                    <a:pt x="7060" y="7216"/>
                  </a:cubicBezTo>
                  <a:cubicBezTo>
                    <a:pt x="7049" y="7406"/>
                    <a:pt x="7025" y="7585"/>
                    <a:pt x="7001" y="7835"/>
                  </a:cubicBezTo>
                  <a:cubicBezTo>
                    <a:pt x="6679" y="7871"/>
                    <a:pt x="6382" y="7930"/>
                    <a:pt x="6072" y="7942"/>
                  </a:cubicBezTo>
                  <a:cubicBezTo>
                    <a:pt x="4489" y="8002"/>
                    <a:pt x="2929" y="7918"/>
                    <a:pt x="1381" y="7704"/>
                  </a:cubicBezTo>
                  <a:cubicBezTo>
                    <a:pt x="95" y="7525"/>
                    <a:pt x="226" y="7382"/>
                    <a:pt x="143" y="6347"/>
                  </a:cubicBezTo>
                  <a:cubicBezTo>
                    <a:pt x="0" y="4608"/>
                    <a:pt x="95" y="2870"/>
                    <a:pt x="262" y="1132"/>
                  </a:cubicBezTo>
                  <a:cubicBezTo>
                    <a:pt x="274" y="929"/>
                    <a:pt x="310" y="739"/>
                    <a:pt x="393" y="572"/>
                  </a:cubicBezTo>
                  <a:cubicBezTo>
                    <a:pt x="560" y="251"/>
                    <a:pt x="845" y="60"/>
                    <a:pt x="1226" y="60"/>
                  </a:cubicBezTo>
                  <a:cubicBezTo>
                    <a:pt x="2119" y="60"/>
                    <a:pt x="3012" y="1"/>
                    <a:pt x="3893" y="60"/>
                  </a:cubicBezTo>
                  <a:cubicBezTo>
                    <a:pt x="4786" y="120"/>
                    <a:pt x="5667" y="72"/>
                    <a:pt x="6560" y="36"/>
                  </a:cubicBezTo>
                  <a:cubicBezTo>
                    <a:pt x="6798" y="24"/>
                    <a:pt x="7049" y="24"/>
                    <a:pt x="7287" y="60"/>
                  </a:cubicBezTo>
                  <a:cubicBezTo>
                    <a:pt x="9061" y="239"/>
                    <a:pt x="10847" y="120"/>
                    <a:pt x="12621" y="132"/>
                  </a:cubicBezTo>
                  <a:cubicBezTo>
                    <a:pt x="13466" y="144"/>
                    <a:pt x="14323" y="60"/>
                    <a:pt x="15180" y="60"/>
                  </a:cubicBezTo>
                  <a:cubicBezTo>
                    <a:pt x="15728" y="60"/>
                    <a:pt x="16288" y="132"/>
                    <a:pt x="16847" y="203"/>
                  </a:cubicBezTo>
                  <a:cubicBezTo>
                    <a:pt x="17514" y="298"/>
                    <a:pt x="17740" y="548"/>
                    <a:pt x="17776" y="1251"/>
                  </a:cubicBezTo>
                  <a:cubicBezTo>
                    <a:pt x="17824" y="2060"/>
                    <a:pt x="17859" y="2882"/>
                    <a:pt x="17859" y="3703"/>
                  </a:cubicBezTo>
                  <a:cubicBezTo>
                    <a:pt x="17859" y="4334"/>
                    <a:pt x="17836" y="5001"/>
                    <a:pt x="17788" y="5632"/>
                  </a:cubicBezTo>
                  <a:cubicBezTo>
                    <a:pt x="17752" y="6109"/>
                    <a:pt x="17657" y="6609"/>
                    <a:pt x="17562" y="7085"/>
                  </a:cubicBezTo>
                  <a:cubicBezTo>
                    <a:pt x="17466" y="7454"/>
                    <a:pt x="17157" y="7644"/>
                    <a:pt x="16800" y="7716"/>
                  </a:cubicBezTo>
                  <a:cubicBezTo>
                    <a:pt x="14954" y="8133"/>
                    <a:pt x="13073" y="8275"/>
                    <a:pt x="11192" y="8204"/>
                  </a:cubicBezTo>
                  <a:cubicBezTo>
                    <a:pt x="11168" y="8180"/>
                    <a:pt x="11156" y="8168"/>
                    <a:pt x="11049" y="8109"/>
                  </a:cubicBezTo>
                  <a:close/>
                </a:path>
              </a:pathLst>
            </a:custGeom>
            <a:solidFill>
              <a:schemeClr val="accent1">
                <a:lumMod val="7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9;p25"/>
            <p:cNvSpPr/>
            <p:nvPr/>
          </p:nvSpPr>
          <p:spPr>
            <a:xfrm>
              <a:off x="3910300" y="3268975"/>
              <a:ext cx="403950" cy="127425"/>
            </a:xfrm>
            <a:custGeom>
              <a:avLst/>
              <a:gdLst/>
              <a:ahLst/>
              <a:cxnLst/>
              <a:rect l="l" t="t" r="r" b="b"/>
              <a:pathLst>
                <a:path w="16158" h="5097" extrusionOk="0">
                  <a:moveTo>
                    <a:pt x="48" y="1"/>
                  </a:moveTo>
                  <a:cubicBezTo>
                    <a:pt x="2239" y="191"/>
                    <a:pt x="4310" y="406"/>
                    <a:pt x="6454" y="251"/>
                  </a:cubicBezTo>
                  <a:cubicBezTo>
                    <a:pt x="6466" y="572"/>
                    <a:pt x="6477" y="846"/>
                    <a:pt x="6489" y="1132"/>
                  </a:cubicBezTo>
                  <a:cubicBezTo>
                    <a:pt x="6513" y="1311"/>
                    <a:pt x="6489" y="1489"/>
                    <a:pt x="6525" y="1644"/>
                  </a:cubicBezTo>
                  <a:cubicBezTo>
                    <a:pt x="6585" y="1965"/>
                    <a:pt x="6787" y="2144"/>
                    <a:pt x="7108" y="2156"/>
                  </a:cubicBezTo>
                  <a:cubicBezTo>
                    <a:pt x="7835" y="2168"/>
                    <a:pt x="8561" y="2180"/>
                    <a:pt x="9299" y="2168"/>
                  </a:cubicBezTo>
                  <a:cubicBezTo>
                    <a:pt x="9502" y="2168"/>
                    <a:pt x="9716" y="2096"/>
                    <a:pt x="9906" y="2049"/>
                  </a:cubicBezTo>
                  <a:cubicBezTo>
                    <a:pt x="10192" y="1977"/>
                    <a:pt x="10347" y="1799"/>
                    <a:pt x="10383" y="1501"/>
                  </a:cubicBezTo>
                  <a:cubicBezTo>
                    <a:pt x="10406" y="1191"/>
                    <a:pt x="10454" y="894"/>
                    <a:pt x="10502" y="572"/>
                  </a:cubicBezTo>
                  <a:cubicBezTo>
                    <a:pt x="12371" y="441"/>
                    <a:pt x="14216" y="299"/>
                    <a:pt x="16098" y="156"/>
                  </a:cubicBezTo>
                  <a:cubicBezTo>
                    <a:pt x="16110" y="263"/>
                    <a:pt x="16157" y="358"/>
                    <a:pt x="16133" y="453"/>
                  </a:cubicBezTo>
                  <a:lnTo>
                    <a:pt x="15871" y="4251"/>
                  </a:lnTo>
                  <a:cubicBezTo>
                    <a:pt x="15860" y="4370"/>
                    <a:pt x="15836" y="4490"/>
                    <a:pt x="15812" y="4609"/>
                  </a:cubicBezTo>
                  <a:cubicBezTo>
                    <a:pt x="15693" y="4978"/>
                    <a:pt x="15562" y="5085"/>
                    <a:pt x="15169" y="5073"/>
                  </a:cubicBezTo>
                  <a:cubicBezTo>
                    <a:pt x="13502" y="5037"/>
                    <a:pt x="11823" y="5013"/>
                    <a:pt x="10156" y="5001"/>
                  </a:cubicBezTo>
                  <a:cubicBezTo>
                    <a:pt x="9823" y="5001"/>
                    <a:pt x="9502" y="5037"/>
                    <a:pt x="9156" y="5037"/>
                  </a:cubicBezTo>
                  <a:cubicBezTo>
                    <a:pt x="8120" y="5061"/>
                    <a:pt x="7073" y="5097"/>
                    <a:pt x="6037" y="5085"/>
                  </a:cubicBezTo>
                  <a:cubicBezTo>
                    <a:pt x="4763" y="5073"/>
                    <a:pt x="3489" y="5025"/>
                    <a:pt x="2227" y="4954"/>
                  </a:cubicBezTo>
                  <a:cubicBezTo>
                    <a:pt x="1691" y="4918"/>
                    <a:pt x="1155" y="4835"/>
                    <a:pt x="631" y="4728"/>
                  </a:cubicBezTo>
                  <a:cubicBezTo>
                    <a:pt x="227" y="4656"/>
                    <a:pt x="0" y="4394"/>
                    <a:pt x="24" y="3954"/>
                  </a:cubicBezTo>
                  <a:cubicBezTo>
                    <a:pt x="36" y="3430"/>
                    <a:pt x="36" y="2906"/>
                    <a:pt x="48" y="2394"/>
                  </a:cubicBezTo>
                  <a:cubicBezTo>
                    <a:pt x="48" y="1977"/>
                    <a:pt x="60" y="1561"/>
                    <a:pt x="60" y="1144"/>
                  </a:cubicBezTo>
                  <a:cubicBezTo>
                    <a:pt x="48" y="787"/>
                    <a:pt x="48" y="406"/>
                    <a:pt x="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0;p25"/>
            <p:cNvSpPr/>
            <p:nvPr/>
          </p:nvSpPr>
          <p:spPr>
            <a:xfrm>
              <a:off x="4051675" y="2974900"/>
              <a:ext cx="155700" cy="84250"/>
            </a:xfrm>
            <a:custGeom>
              <a:avLst/>
              <a:gdLst/>
              <a:ahLst/>
              <a:cxnLst/>
              <a:rect l="l" t="t" r="r" b="b"/>
              <a:pathLst>
                <a:path w="6228" h="3370" extrusionOk="0">
                  <a:moveTo>
                    <a:pt x="5144" y="3263"/>
                  </a:moveTo>
                  <a:cubicBezTo>
                    <a:pt x="5132" y="3072"/>
                    <a:pt x="5132" y="2870"/>
                    <a:pt x="5097" y="2668"/>
                  </a:cubicBezTo>
                  <a:cubicBezTo>
                    <a:pt x="5073" y="2346"/>
                    <a:pt x="5049" y="2036"/>
                    <a:pt x="4990" y="1727"/>
                  </a:cubicBezTo>
                  <a:cubicBezTo>
                    <a:pt x="4894" y="1286"/>
                    <a:pt x="4597" y="1024"/>
                    <a:pt x="4144" y="1013"/>
                  </a:cubicBezTo>
                  <a:cubicBezTo>
                    <a:pt x="3513" y="1001"/>
                    <a:pt x="2894" y="1001"/>
                    <a:pt x="2275" y="1013"/>
                  </a:cubicBezTo>
                  <a:cubicBezTo>
                    <a:pt x="1799" y="1024"/>
                    <a:pt x="1584" y="1251"/>
                    <a:pt x="1537" y="1727"/>
                  </a:cubicBezTo>
                  <a:cubicBezTo>
                    <a:pt x="1513" y="2084"/>
                    <a:pt x="1525" y="2453"/>
                    <a:pt x="1513" y="2834"/>
                  </a:cubicBezTo>
                  <a:lnTo>
                    <a:pt x="1513" y="3263"/>
                  </a:lnTo>
                  <a:cubicBezTo>
                    <a:pt x="1072" y="3370"/>
                    <a:pt x="691" y="3299"/>
                    <a:pt x="287" y="3287"/>
                  </a:cubicBezTo>
                  <a:cubicBezTo>
                    <a:pt x="96" y="3287"/>
                    <a:pt x="1" y="3156"/>
                    <a:pt x="1" y="2977"/>
                  </a:cubicBezTo>
                  <a:cubicBezTo>
                    <a:pt x="25" y="2322"/>
                    <a:pt x="1" y="1655"/>
                    <a:pt x="96" y="1001"/>
                  </a:cubicBezTo>
                  <a:cubicBezTo>
                    <a:pt x="168" y="417"/>
                    <a:pt x="644" y="48"/>
                    <a:pt x="1287" y="36"/>
                  </a:cubicBezTo>
                  <a:cubicBezTo>
                    <a:pt x="2227" y="1"/>
                    <a:pt x="3156" y="1"/>
                    <a:pt x="4097" y="36"/>
                  </a:cubicBezTo>
                  <a:cubicBezTo>
                    <a:pt x="4561" y="48"/>
                    <a:pt x="5025" y="155"/>
                    <a:pt x="5478" y="274"/>
                  </a:cubicBezTo>
                  <a:cubicBezTo>
                    <a:pt x="5990" y="393"/>
                    <a:pt x="6168" y="596"/>
                    <a:pt x="6192" y="1108"/>
                  </a:cubicBezTo>
                  <a:cubicBezTo>
                    <a:pt x="6228" y="1703"/>
                    <a:pt x="6228" y="2275"/>
                    <a:pt x="6216" y="2870"/>
                  </a:cubicBezTo>
                  <a:cubicBezTo>
                    <a:pt x="6192" y="3310"/>
                    <a:pt x="6121" y="3334"/>
                    <a:pt x="5692" y="3334"/>
                  </a:cubicBezTo>
                  <a:lnTo>
                    <a:pt x="5323" y="3334"/>
                  </a:lnTo>
                  <a:cubicBezTo>
                    <a:pt x="5275" y="3322"/>
                    <a:pt x="5228" y="3287"/>
                    <a:pt x="5144" y="3263"/>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1;p25"/>
            <p:cNvSpPr/>
            <p:nvPr/>
          </p:nvSpPr>
          <p:spPr>
            <a:xfrm>
              <a:off x="4077575" y="3242500"/>
              <a:ext cx="86350" cy="70550"/>
            </a:xfrm>
            <a:custGeom>
              <a:avLst/>
              <a:gdLst/>
              <a:ahLst/>
              <a:cxnLst/>
              <a:rect l="l" t="t" r="r" b="b"/>
              <a:pathLst>
                <a:path w="3454" h="2822" extrusionOk="0">
                  <a:moveTo>
                    <a:pt x="310" y="2762"/>
                  </a:moveTo>
                  <a:cubicBezTo>
                    <a:pt x="1" y="1893"/>
                    <a:pt x="96" y="1072"/>
                    <a:pt x="203" y="238"/>
                  </a:cubicBezTo>
                  <a:cubicBezTo>
                    <a:pt x="239" y="48"/>
                    <a:pt x="382" y="0"/>
                    <a:pt x="548" y="0"/>
                  </a:cubicBezTo>
                  <a:cubicBezTo>
                    <a:pt x="858" y="0"/>
                    <a:pt x="1179" y="0"/>
                    <a:pt x="1489" y="12"/>
                  </a:cubicBezTo>
                  <a:cubicBezTo>
                    <a:pt x="1989" y="48"/>
                    <a:pt x="2477" y="84"/>
                    <a:pt x="2989" y="131"/>
                  </a:cubicBezTo>
                  <a:cubicBezTo>
                    <a:pt x="3108" y="143"/>
                    <a:pt x="3215" y="203"/>
                    <a:pt x="3346" y="250"/>
                  </a:cubicBezTo>
                  <a:cubicBezTo>
                    <a:pt x="3454" y="965"/>
                    <a:pt x="3334" y="1643"/>
                    <a:pt x="3263" y="2334"/>
                  </a:cubicBezTo>
                  <a:cubicBezTo>
                    <a:pt x="3227" y="2572"/>
                    <a:pt x="3061" y="2727"/>
                    <a:pt x="2846" y="2739"/>
                  </a:cubicBezTo>
                  <a:cubicBezTo>
                    <a:pt x="2013" y="2822"/>
                    <a:pt x="1156" y="2810"/>
                    <a:pt x="310" y="276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2;p25"/>
            <p:cNvSpPr/>
            <p:nvPr/>
          </p:nvSpPr>
          <p:spPr>
            <a:xfrm>
              <a:off x="3885600" y="2960625"/>
              <a:ext cx="470600" cy="451850"/>
            </a:xfrm>
            <a:custGeom>
              <a:avLst/>
              <a:gdLst/>
              <a:ahLst/>
              <a:cxnLst/>
              <a:rect l="l" t="t" r="r" b="b"/>
              <a:pathLst>
                <a:path w="18824" h="18074" extrusionOk="0">
                  <a:moveTo>
                    <a:pt x="18812" y="7120"/>
                  </a:moveTo>
                  <a:cubicBezTo>
                    <a:pt x="18800" y="6572"/>
                    <a:pt x="18776" y="5858"/>
                    <a:pt x="18705" y="5132"/>
                  </a:cubicBezTo>
                  <a:cubicBezTo>
                    <a:pt x="18633" y="4382"/>
                    <a:pt x="18217" y="3965"/>
                    <a:pt x="17431" y="3858"/>
                  </a:cubicBezTo>
                  <a:cubicBezTo>
                    <a:pt x="16669" y="3762"/>
                    <a:pt x="15847" y="3667"/>
                    <a:pt x="15014" y="3667"/>
                  </a:cubicBezTo>
                  <a:cubicBezTo>
                    <a:pt x="14573" y="3667"/>
                    <a:pt x="14133" y="3703"/>
                    <a:pt x="13740" y="3762"/>
                  </a:cubicBezTo>
                  <a:lnTo>
                    <a:pt x="13680" y="3762"/>
                  </a:lnTo>
                  <a:cubicBezTo>
                    <a:pt x="13621" y="3762"/>
                    <a:pt x="13561" y="3739"/>
                    <a:pt x="13502" y="3739"/>
                  </a:cubicBezTo>
                  <a:lnTo>
                    <a:pt x="13454" y="3739"/>
                  </a:lnTo>
                  <a:lnTo>
                    <a:pt x="13454" y="3584"/>
                  </a:lnTo>
                  <a:lnTo>
                    <a:pt x="13454" y="2965"/>
                  </a:lnTo>
                  <a:cubicBezTo>
                    <a:pt x="13454" y="2869"/>
                    <a:pt x="13442" y="2750"/>
                    <a:pt x="13442" y="2643"/>
                  </a:cubicBezTo>
                  <a:cubicBezTo>
                    <a:pt x="13419" y="2191"/>
                    <a:pt x="13407" y="1750"/>
                    <a:pt x="13347" y="1286"/>
                  </a:cubicBezTo>
                  <a:cubicBezTo>
                    <a:pt x="13288" y="822"/>
                    <a:pt x="12990" y="488"/>
                    <a:pt x="12526" y="333"/>
                  </a:cubicBezTo>
                  <a:lnTo>
                    <a:pt x="12407" y="286"/>
                  </a:lnTo>
                  <a:cubicBezTo>
                    <a:pt x="12037" y="167"/>
                    <a:pt x="11668" y="48"/>
                    <a:pt x="11275" y="36"/>
                  </a:cubicBezTo>
                  <a:cubicBezTo>
                    <a:pt x="10644" y="0"/>
                    <a:pt x="10013" y="0"/>
                    <a:pt x="9251" y="0"/>
                  </a:cubicBezTo>
                  <a:lnTo>
                    <a:pt x="8501" y="0"/>
                  </a:lnTo>
                  <a:lnTo>
                    <a:pt x="8061" y="0"/>
                  </a:lnTo>
                  <a:cubicBezTo>
                    <a:pt x="6930" y="0"/>
                    <a:pt x="6120" y="833"/>
                    <a:pt x="6120" y="1976"/>
                  </a:cubicBezTo>
                  <a:lnTo>
                    <a:pt x="6120" y="3179"/>
                  </a:lnTo>
                  <a:lnTo>
                    <a:pt x="6120" y="3667"/>
                  </a:lnTo>
                  <a:cubicBezTo>
                    <a:pt x="5858" y="3739"/>
                    <a:pt x="5644" y="3762"/>
                    <a:pt x="5441" y="3762"/>
                  </a:cubicBezTo>
                  <a:cubicBezTo>
                    <a:pt x="5322" y="3762"/>
                    <a:pt x="5227" y="3762"/>
                    <a:pt x="5120" y="3739"/>
                  </a:cubicBezTo>
                  <a:lnTo>
                    <a:pt x="4929" y="3739"/>
                  </a:lnTo>
                  <a:cubicBezTo>
                    <a:pt x="4215" y="3727"/>
                    <a:pt x="3477" y="3715"/>
                    <a:pt x="2762" y="3703"/>
                  </a:cubicBezTo>
                  <a:cubicBezTo>
                    <a:pt x="2429" y="3703"/>
                    <a:pt x="2084" y="3679"/>
                    <a:pt x="1739" y="3679"/>
                  </a:cubicBezTo>
                  <a:lnTo>
                    <a:pt x="1715" y="3679"/>
                  </a:lnTo>
                  <a:cubicBezTo>
                    <a:pt x="857" y="3679"/>
                    <a:pt x="167" y="4382"/>
                    <a:pt x="119" y="5227"/>
                  </a:cubicBezTo>
                  <a:cubicBezTo>
                    <a:pt x="107" y="5501"/>
                    <a:pt x="84" y="5751"/>
                    <a:pt x="72" y="6013"/>
                  </a:cubicBezTo>
                  <a:cubicBezTo>
                    <a:pt x="48" y="6346"/>
                    <a:pt x="24" y="6667"/>
                    <a:pt x="12" y="7013"/>
                  </a:cubicBezTo>
                  <a:cubicBezTo>
                    <a:pt x="0" y="8203"/>
                    <a:pt x="0" y="9501"/>
                    <a:pt x="12" y="11097"/>
                  </a:cubicBezTo>
                  <a:cubicBezTo>
                    <a:pt x="12" y="11466"/>
                    <a:pt x="72" y="11894"/>
                    <a:pt x="441" y="12192"/>
                  </a:cubicBezTo>
                  <a:cubicBezTo>
                    <a:pt x="441" y="12192"/>
                    <a:pt x="476" y="12240"/>
                    <a:pt x="488" y="12418"/>
                  </a:cubicBezTo>
                  <a:cubicBezTo>
                    <a:pt x="500" y="12585"/>
                    <a:pt x="500" y="12763"/>
                    <a:pt x="488" y="12918"/>
                  </a:cubicBezTo>
                  <a:lnTo>
                    <a:pt x="488" y="13085"/>
                  </a:lnTo>
                  <a:cubicBezTo>
                    <a:pt x="488" y="13573"/>
                    <a:pt x="488" y="14049"/>
                    <a:pt x="476" y="14549"/>
                  </a:cubicBezTo>
                  <a:cubicBezTo>
                    <a:pt x="476" y="14871"/>
                    <a:pt x="465" y="15216"/>
                    <a:pt x="465" y="15538"/>
                  </a:cubicBezTo>
                  <a:cubicBezTo>
                    <a:pt x="465" y="15942"/>
                    <a:pt x="441" y="16335"/>
                    <a:pt x="441" y="16728"/>
                  </a:cubicBezTo>
                  <a:cubicBezTo>
                    <a:pt x="441" y="17109"/>
                    <a:pt x="607" y="17371"/>
                    <a:pt x="917" y="17490"/>
                  </a:cubicBezTo>
                  <a:cubicBezTo>
                    <a:pt x="977" y="17526"/>
                    <a:pt x="1036" y="17538"/>
                    <a:pt x="1096" y="17574"/>
                  </a:cubicBezTo>
                  <a:cubicBezTo>
                    <a:pt x="1298" y="17645"/>
                    <a:pt x="1477" y="17728"/>
                    <a:pt x="1679" y="17764"/>
                  </a:cubicBezTo>
                  <a:cubicBezTo>
                    <a:pt x="2167" y="17836"/>
                    <a:pt x="2751" y="17919"/>
                    <a:pt x="3358" y="17955"/>
                  </a:cubicBezTo>
                  <a:cubicBezTo>
                    <a:pt x="4787" y="18014"/>
                    <a:pt x="5965" y="18038"/>
                    <a:pt x="7084" y="18038"/>
                  </a:cubicBezTo>
                  <a:lnTo>
                    <a:pt x="7108" y="18038"/>
                  </a:lnTo>
                  <a:cubicBezTo>
                    <a:pt x="7846" y="18038"/>
                    <a:pt x="8585" y="18014"/>
                    <a:pt x="9299" y="17978"/>
                  </a:cubicBezTo>
                  <a:cubicBezTo>
                    <a:pt x="9549" y="17967"/>
                    <a:pt x="9811" y="17967"/>
                    <a:pt x="10061" y="17955"/>
                  </a:cubicBezTo>
                  <a:cubicBezTo>
                    <a:pt x="10549" y="17943"/>
                    <a:pt x="11037" y="17919"/>
                    <a:pt x="11573" y="17919"/>
                  </a:cubicBezTo>
                  <a:cubicBezTo>
                    <a:pt x="13145" y="17919"/>
                    <a:pt x="14704" y="18002"/>
                    <a:pt x="16062" y="18074"/>
                  </a:cubicBezTo>
                  <a:lnTo>
                    <a:pt x="16205" y="18074"/>
                  </a:lnTo>
                  <a:cubicBezTo>
                    <a:pt x="16859" y="18074"/>
                    <a:pt x="17169" y="17800"/>
                    <a:pt x="17324" y="17133"/>
                  </a:cubicBezTo>
                  <a:cubicBezTo>
                    <a:pt x="17371" y="16943"/>
                    <a:pt x="17395" y="16716"/>
                    <a:pt x="17407" y="16431"/>
                  </a:cubicBezTo>
                  <a:cubicBezTo>
                    <a:pt x="17443" y="15919"/>
                    <a:pt x="17467" y="15407"/>
                    <a:pt x="17502" y="14883"/>
                  </a:cubicBezTo>
                  <a:cubicBezTo>
                    <a:pt x="17550" y="14216"/>
                    <a:pt x="17574" y="13549"/>
                    <a:pt x="17621" y="12894"/>
                  </a:cubicBezTo>
                  <a:cubicBezTo>
                    <a:pt x="17633" y="12621"/>
                    <a:pt x="17693" y="12418"/>
                    <a:pt x="17931" y="12240"/>
                  </a:cubicBezTo>
                  <a:cubicBezTo>
                    <a:pt x="18169" y="12061"/>
                    <a:pt x="18383" y="11751"/>
                    <a:pt x="18455" y="11430"/>
                  </a:cubicBezTo>
                  <a:cubicBezTo>
                    <a:pt x="18610" y="10799"/>
                    <a:pt x="18705" y="10180"/>
                    <a:pt x="18753" y="9608"/>
                  </a:cubicBezTo>
                  <a:cubicBezTo>
                    <a:pt x="18824" y="8799"/>
                    <a:pt x="18824" y="8049"/>
                    <a:pt x="18812" y="7120"/>
                  </a:cubicBezTo>
                  <a:close/>
                  <a:moveTo>
                    <a:pt x="16705" y="16573"/>
                  </a:moveTo>
                  <a:cubicBezTo>
                    <a:pt x="16693" y="16693"/>
                    <a:pt x="16681" y="16800"/>
                    <a:pt x="16645" y="16895"/>
                  </a:cubicBezTo>
                  <a:cubicBezTo>
                    <a:pt x="16562" y="17193"/>
                    <a:pt x="16467" y="17252"/>
                    <a:pt x="16169" y="17252"/>
                  </a:cubicBezTo>
                  <a:lnTo>
                    <a:pt x="14597" y="17228"/>
                  </a:lnTo>
                  <a:cubicBezTo>
                    <a:pt x="13454" y="17216"/>
                    <a:pt x="12287" y="17181"/>
                    <a:pt x="11144" y="17181"/>
                  </a:cubicBezTo>
                  <a:lnTo>
                    <a:pt x="11097" y="17181"/>
                  </a:lnTo>
                  <a:cubicBezTo>
                    <a:pt x="10918" y="17181"/>
                    <a:pt x="10740" y="17193"/>
                    <a:pt x="10573" y="17216"/>
                  </a:cubicBezTo>
                  <a:cubicBezTo>
                    <a:pt x="10430" y="17228"/>
                    <a:pt x="10299" y="17228"/>
                    <a:pt x="10144" y="17240"/>
                  </a:cubicBezTo>
                  <a:cubicBezTo>
                    <a:pt x="9918" y="17240"/>
                    <a:pt x="9680" y="17252"/>
                    <a:pt x="9466" y="17252"/>
                  </a:cubicBezTo>
                  <a:cubicBezTo>
                    <a:pt x="8835" y="17276"/>
                    <a:pt x="8192" y="17288"/>
                    <a:pt x="7573" y="17288"/>
                  </a:cubicBezTo>
                  <a:lnTo>
                    <a:pt x="7025" y="17288"/>
                  </a:lnTo>
                  <a:cubicBezTo>
                    <a:pt x="5799" y="17276"/>
                    <a:pt x="4525" y="17228"/>
                    <a:pt x="3215" y="17157"/>
                  </a:cubicBezTo>
                  <a:cubicBezTo>
                    <a:pt x="2679" y="17121"/>
                    <a:pt x="2143" y="17038"/>
                    <a:pt x="1631" y="16943"/>
                  </a:cubicBezTo>
                  <a:cubicBezTo>
                    <a:pt x="1286" y="16883"/>
                    <a:pt x="1131" y="16681"/>
                    <a:pt x="1143" y="16323"/>
                  </a:cubicBezTo>
                  <a:cubicBezTo>
                    <a:pt x="1155" y="15931"/>
                    <a:pt x="1155" y="15526"/>
                    <a:pt x="1167" y="15145"/>
                  </a:cubicBezTo>
                  <a:lnTo>
                    <a:pt x="1167" y="14752"/>
                  </a:lnTo>
                  <a:cubicBezTo>
                    <a:pt x="1167" y="14335"/>
                    <a:pt x="1191" y="13918"/>
                    <a:pt x="1191" y="13502"/>
                  </a:cubicBezTo>
                  <a:lnTo>
                    <a:pt x="1191" y="12752"/>
                  </a:lnTo>
                  <a:lnTo>
                    <a:pt x="1191" y="12525"/>
                  </a:lnTo>
                  <a:lnTo>
                    <a:pt x="1643" y="12573"/>
                  </a:lnTo>
                  <a:cubicBezTo>
                    <a:pt x="3096" y="12704"/>
                    <a:pt x="4441" y="12823"/>
                    <a:pt x="5846" y="12823"/>
                  </a:cubicBezTo>
                  <a:cubicBezTo>
                    <a:pt x="6346" y="12823"/>
                    <a:pt x="6822" y="12811"/>
                    <a:pt x="7299" y="12775"/>
                  </a:cubicBezTo>
                  <a:lnTo>
                    <a:pt x="7334" y="13490"/>
                  </a:lnTo>
                  <a:lnTo>
                    <a:pt x="7334" y="13656"/>
                  </a:lnTo>
                  <a:cubicBezTo>
                    <a:pt x="7334" y="13776"/>
                    <a:pt x="7334" y="13906"/>
                    <a:pt x="7370" y="14037"/>
                  </a:cubicBezTo>
                  <a:cubicBezTo>
                    <a:pt x="7442" y="14430"/>
                    <a:pt x="7704" y="14657"/>
                    <a:pt x="8073" y="14668"/>
                  </a:cubicBezTo>
                  <a:cubicBezTo>
                    <a:pt x="8632" y="14680"/>
                    <a:pt x="9204" y="14692"/>
                    <a:pt x="9799" y="14692"/>
                  </a:cubicBezTo>
                  <a:lnTo>
                    <a:pt x="10275" y="14692"/>
                  </a:lnTo>
                  <a:cubicBezTo>
                    <a:pt x="10478" y="14692"/>
                    <a:pt x="10668" y="14633"/>
                    <a:pt x="10847" y="14597"/>
                  </a:cubicBezTo>
                  <a:lnTo>
                    <a:pt x="10930" y="14561"/>
                  </a:lnTo>
                  <a:cubicBezTo>
                    <a:pt x="11275" y="14478"/>
                    <a:pt x="11490" y="14240"/>
                    <a:pt x="11514" y="13883"/>
                  </a:cubicBezTo>
                  <a:cubicBezTo>
                    <a:pt x="11549" y="13668"/>
                    <a:pt x="11573" y="13466"/>
                    <a:pt x="11585" y="13252"/>
                  </a:cubicBezTo>
                  <a:cubicBezTo>
                    <a:pt x="11609" y="13192"/>
                    <a:pt x="11609" y="13133"/>
                    <a:pt x="11621" y="13085"/>
                  </a:cubicBezTo>
                  <a:cubicBezTo>
                    <a:pt x="13407" y="12954"/>
                    <a:pt x="15181" y="12823"/>
                    <a:pt x="16967" y="12692"/>
                  </a:cubicBezTo>
                  <a:cubicBezTo>
                    <a:pt x="16979" y="12728"/>
                    <a:pt x="16979" y="12775"/>
                    <a:pt x="16979" y="12823"/>
                  </a:cubicBezTo>
                  <a:cubicBezTo>
                    <a:pt x="16895" y="13883"/>
                    <a:pt x="16812" y="15085"/>
                    <a:pt x="16705" y="16573"/>
                  </a:cubicBezTo>
                  <a:close/>
                  <a:moveTo>
                    <a:pt x="8025" y="11585"/>
                  </a:moveTo>
                  <a:lnTo>
                    <a:pt x="8025" y="11525"/>
                  </a:lnTo>
                  <a:cubicBezTo>
                    <a:pt x="8025" y="11478"/>
                    <a:pt x="8037" y="11418"/>
                    <a:pt x="8216" y="11418"/>
                  </a:cubicBezTo>
                  <a:lnTo>
                    <a:pt x="8454" y="11418"/>
                  </a:lnTo>
                  <a:cubicBezTo>
                    <a:pt x="8656" y="11418"/>
                    <a:pt x="8894" y="11418"/>
                    <a:pt x="9132" y="11442"/>
                  </a:cubicBezTo>
                  <a:cubicBezTo>
                    <a:pt x="9597" y="11466"/>
                    <a:pt x="10085" y="11501"/>
                    <a:pt x="10632" y="11549"/>
                  </a:cubicBezTo>
                  <a:cubicBezTo>
                    <a:pt x="10692" y="11549"/>
                    <a:pt x="10752" y="11585"/>
                    <a:pt x="10835" y="11609"/>
                  </a:cubicBezTo>
                  <a:cubicBezTo>
                    <a:pt x="10847" y="11609"/>
                    <a:pt x="10859" y="11632"/>
                    <a:pt x="10859" y="11632"/>
                  </a:cubicBezTo>
                  <a:cubicBezTo>
                    <a:pt x="10918" y="12180"/>
                    <a:pt x="10859" y="12740"/>
                    <a:pt x="10799" y="13287"/>
                  </a:cubicBezTo>
                  <a:cubicBezTo>
                    <a:pt x="10787" y="13383"/>
                    <a:pt x="10775" y="13490"/>
                    <a:pt x="10775" y="13597"/>
                  </a:cubicBezTo>
                  <a:cubicBezTo>
                    <a:pt x="10740" y="13823"/>
                    <a:pt x="10561" y="13859"/>
                    <a:pt x="10490" y="13883"/>
                  </a:cubicBezTo>
                  <a:cubicBezTo>
                    <a:pt x="10097" y="13918"/>
                    <a:pt x="9668" y="13942"/>
                    <a:pt x="9192" y="13942"/>
                  </a:cubicBezTo>
                  <a:cubicBezTo>
                    <a:pt x="8787" y="13942"/>
                    <a:pt x="8394" y="13918"/>
                    <a:pt x="8073" y="13906"/>
                  </a:cubicBezTo>
                  <a:cubicBezTo>
                    <a:pt x="7858" y="13121"/>
                    <a:pt x="7930" y="12371"/>
                    <a:pt x="8025" y="11585"/>
                  </a:cubicBezTo>
                  <a:close/>
                  <a:moveTo>
                    <a:pt x="12466" y="12287"/>
                  </a:moveTo>
                  <a:cubicBezTo>
                    <a:pt x="12180" y="12287"/>
                    <a:pt x="11906" y="12287"/>
                    <a:pt x="11621" y="12275"/>
                  </a:cubicBezTo>
                  <a:cubicBezTo>
                    <a:pt x="11621" y="12275"/>
                    <a:pt x="11609" y="12252"/>
                    <a:pt x="11585" y="12252"/>
                  </a:cubicBezTo>
                  <a:lnTo>
                    <a:pt x="11585" y="12097"/>
                  </a:lnTo>
                  <a:lnTo>
                    <a:pt x="11585" y="11513"/>
                  </a:lnTo>
                  <a:cubicBezTo>
                    <a:pt x="11573" y="11097"/>
                    <a:pt x="11466" y="10811"/>
                    <a:pt x="10954" y="10787"/>
                  </a:cubicBezTo>
                  <a:cubicBezTo>
                    <a:pt x="9954" y="10728"/>
                    <a:pt x="9049" y="10668"/>
                    <a:pt x="8180" y="10644"/>
                  </a:cubicBezTo>
                  <a:lnTo>
                    <a:pt x="8144" y="10644"/>
                  </a:lnTo>
                  <a:cubicBezTo>
                    <a:pt x="7644" y="10644"/>
                    <a:pt x="7394" y="10906"/>
                    <a:pt x="7334" y="11418"/>
                  </a:cubicBezTo>
                  <a:lnTo>
                    <a:pt x="7275" y="11930"/>
                  </a:lnTo>
                  <a:cubicBezTo>
                    <a:pt x="7215" y="11942"/>
                    <a:pt x="7156" y="11942"/>
                    <a:pt x="7096" y="11954"/>
                  </a:cubicBezTo>
                  <a:cubicBezTo>
                    <a:pt x="6882" y="11990"/>
                    <a:pt x="6680" y="12013"/>
                    <a:pt x="6465" y="12013"/>
                  </a:cubicBezTo>
                  <a:cubicBezTo>
                    <a:pt x="6132" y="12037"/>
                    <a:pt x="5787" y="12037"/>
                    <a:pt x="5453" y="12037"/>
                  </a:cubicBezTo>
                  <a:cubicBezTo>
                    <a:pt x="4263" y="12037"/>
                    <a:pt x="3036" y="11942"/>
                    <a:pt x="1810" y="11763"/>
                  </a:cubicBezTo>
                  <a:cubicBezTo>
                    <a:pt x="786" y="11620"/>
                    <a:pt x="786" y="11573"/>
                    <a:pt x="726" y="10847"/>
                  </a:cubicBezTo>
                  <a:cubicBezTo>
                    <a:pt x="726" y="10751"/>
                    <a:pt x="715" y="10668"/>
                    <a:pt x="715" y="10561"/>
                  </a:cubicBezTo>
                  <a:cubicBezTo>
                    <a:pt x="560" y="8715"/>
                    <a:pt x="679" y="6894"/>
                    <a:pt x="834" y="5370"/>
                  </a:cubicBezTo>
                  <a:cubicBezTo>
                    <a:pt x="846" y="5203"/>
                    <a:pt x="869" y="5013"/>
                    <a:pt x="953" y="4858"/>
                  </a:cubicBezTo>
                  <a:cubicBezTo>
                    <a:pt x="1096" y="4560"/>
                    <a:pt x="1322" y="4429"/>
                    <a:pt x="1643" y="4429"/>
                  </a:cubicBezTo>
                  <a:lnTo>
                    <a:pt x="1739" y="4429"/>
                  </a:lnTo>
                  <a:cubicBezTo>
                    <a:pt x="2024" y="4429"/>
                    <a:pt x="2298" y="4429"/>
                    <a:pt x="2584" y="4417"/>
                  </a:cubicBezTo>
                  <a:cubicBezTo>
                    <a:pt x="2870" y="4417"/>
                    <a:pt x="3155" y="4393"/>
                    <a:pt x="3417" y="4393"/>
                  </a:cubicBezTo>
                  <a:cubicBezTo>
                    <a:pt x="3763" y="4393"/>
                    <a:pt x="4025" y="4417"/>
                    <a:pt x="4298" y="4429"/>
                  </a:cubicBezTo>
                  <a:cubicBezTo>
                    <a:pt x="4596" y="4441"/>
                    <a:pt x="4906" y="4453"/>
                    <a:pt x="5251" y="4453"/>
                  </a:cubicBezTo>
                  <a:cubicBezTo>
                    <a:pt x="5739" y="4453"/>
                    <a:pt x="6227" y="4441"/>
                    <a:pt x="6703" y="4429"/>
                  </a:cubicBezTo>
                  <a:lnTo>
                    <a:pt x="6977" y="4417"/>
                  </a:lnTo>
                  <a:cubicBezTo>
                    <a:pt x="7096" y="4417"/>
                    <a:pt x="7215" y="4393"/>
                    <a:pt x="7346" y="4393"/>
                  </a:cubicBezTo>
                  <a:cubicBezTo>
                    <a:pt x="7477" y="4393"/>
                    <a:pt x="7584" y="4393"/>
                    <a:pt x="7692" y="4417"/>
                  </a:cubicBezTo>
                  <a:cubicBezTo>
                    <a:pt x="8394" y="4489"/>
                    <a:pt x="9132" y="4512"/>
                    <a:pt x="10085" y="4512"/>
                  </a:cubicBezTo>
                  <a:cubicBezTo>
                    <a:pt x="10502" y="4512"/>
                    <a:pt x="10930" y="4512"/>
                    <a:pt x="11347" y="4501"/>
                  </a:cubicBezTo>
                  <a:cubicBezTo>
                    <a:pt x="11764" y="4501"/>
                    <a:pt x="12204" y="4489"/>
                    <a:pt x="12621" y="4489"/>
                  </a:cubicBezTo>
                  <a:lnTo>
                    <a:pt x="13014" y="4489"/>
                  </a:lnTo>
                  <a:lnTo>
                    <a:pt x="13133" y="4489"/>
                  </a:lnTo>
                  <a:cubicBezTo>
                    <a:pt x="13538" y="4489"/>
                    <a:pt x="13942" y="4477"/>
                    <a:pt x="14323" y="4453"/>
                  </a:cubicBezTo>
                  <a:cubicBezTo>
                    <a:pt x="14716" y="4441"/>
                    <a:pt x="15121" y="4429"/>
                    <a:pt x="15502" y="4429"/>
                  </a:cubicBezTo>
                  <a:lnTo>
                    <a:pt x="15574" y="4429"/>
                  </a:lnTo>
                  <a:cubicBezTo>
                    <a:pt x="16109" y="4429"/>
                    <a:pt x="16633" y="4501"/>
                    <a:pt x="17229" y="4572"/>
                  </a:cubicBezTo>
                  <a:cubicBezTo>
                    <a:pt x="17824" y="4655"/>
                    <a:pt x="18002" y="4846"/>
                    <a:pt x="18050" y="5465"/>
                  </a:cubicBezTo>
                  <a:cubicBezTo>
                    <a:pt x="18098" y="6215"/>
                    <a:pt x="18122" y="7013"/>
                    <a:pt x="18122" y="7906"/>
                  </a:cubicBezTo>
                  <a:cubicBezTo>
                    <a:pt x="18122" y="8656"/>
                    <a:pt x="18110" y="9263"/>
                    <a:pt x="18062" y="9835"/>
                  </a:cubicBezTo>
                  <a:cubicBezTo>
                    <a:pt x="18038" y="10263"/>
                    <a:pt x="17955" y="10704"/>
                    <a:pt x="17824" y="11239"/>
                  </a:cubicBezTo>
                  <a:cubicBezTo>
                    <a:pt x="17764" y="11513"/>
                    <a:pt x="17538" y="11692"/>
                    <a:pt x="17181" y="11775"/>
                  </a:cubicBezTo>
                  <a:cubicBezTo>
                    <a:pt x="15669" y="12121"/>
                    <a:pt x="14097" y="12287"/>
                    <a:pt x="12466" y="12287"/>
                  </a:cubicBezTo>
                  <a:close/>
                  <a:moveTo>
                    <a:pt x="11073" y="3739"/>
                  </a:moveTo>
                  <a:lnTo>
                    <a:pt x="11002" y="3739"/>
                  </a:lnTo>
                  <a:cubicBezTo>
                    <a:pt x="10883" y="3762"/>
                    <a:pt x="10775" y="3762"/>
                    <a:pt x="10656" y="3762"/>
                  </a:cubicBezTo>
                  <a:lnTo>
                    <a:pt x="10121" y="3762"/>
                  </a:lnTo>
                  <a:cubicBezTo>
                    <a:pt x="9763" y="3762"/>
                    <a:pt x="9370" y="3762"/>
                    <a:pt x="8989" y="3739"/>
                  </a:cubicBezTo>
                  <a:cubicBezTo>
                    <a:pt x="8704" y="3727"/>
                    <a:pt x="8692" y="3715"/>
                    <a:pt x="8680" y="3441"/>
                  </a:cubicBezTo>
                  <a:cubicBezTo>
                    <a:pt x="8656" y="3131"/>
                    <a:pt x="8680" y="2822"/>
                    <a:pt x="8692" y="2512"/>
                  </a:cubicBezTo>
                  <a:lnTo>
                    <a:pt x="8692" y="2417"/>
                  </a:lnTo>
                  <a:cubicBezTo>
                    <a:pt x="8704" y="2226"/>
                    <a:pt x="8811" y="2191"/>
                    <a:pt x="8918" y="2191"/>
                  </a:cubicBezTo>
                  <a:lnTo>
                    <a:pt x="9335" y="2191"/>
                  </a:lnTo>
                  <a:lnTo>
                    <a:pt x="9894" y="2191"/>
                  </a:lnTo>
                  <a:cubicBezTo>
                    <a:pt x="10144" y="2191"/>
                    <a:pt x="10371" y="2191"/>
                    <a:pt x="10561" y="2215"/>
                  </a:cubicBezTo>
                  <a:cubicBezTo>
                    <a:pt x="10918" y="2226"/>
                    <a:pt x="11037" y="2346"/>
                    <a:pt x="11085" y="2727"/>
                  </a:cubicBezTo>
                  <a:lnTo>
                    <a:pt x="11085" y="2762"/>
                  </a:lnTo>
                  <a:cubicBezTo>
                    <a:pt x="11156" y="3108"/>
                    <a:pt x="11192" y="3429"/>
                    <a:pt x="11073" y="3739"/>
                  </a:cubicBezTo>
                  <a:close/>
                  <a:moveTo>
                    <a:pt x="12704" y="3429"/>
                  </a:moveTo>
                  <a:cubicBezTo>
                    <a:pt x="12692" y="3739"/>
                    <a:pt x="12692" y="3739"/>
                    <a:pt x="12335" y="3762"/>
                  </a:cubicBezTo>
                  <a:lnTo>
                    <a:pt x="12204" y="3762"/>
                  </a:lnTo>
                  <a:lnTo>
                    <a:pt x="11978" y="3762"/>
                  </a:lnTo>
                  <a:cubicBezTo>
                    <a:pt x="11966" y="3762"/>
                    <a:pt x="11942" y="3739"/>
                    <a:pt x="11918" y="3739"/>
                  </a:cubicBezTo>
                  <a:lnTo>
                    <a:pt x="11918" y="3655"/>
                  </a:lnTo>
                  <a:cubicBezTo>
                    <a:pt x="11918" y="3524"/>
                    <a:pt x="11906" y="3369"/>
                    <a:pt x="11883" y="3239"/>
                  </a:cubicBezTo>
                  <a:cubicBezTo>
                    <a:pt x="11883" y="3167"/>
                    <a:pt x="11871" y="3084"/>
                    <a:pt x="11871" y="3000"/>
                  </a:cubicBezTo>
                  <a:cubicBezTo>
                    <a:pt x="11859" y="2762"/>
                    <a:pt x="11835" y="2524"/>
                    <a:pt x="11787" y="2286"/>
                  </a:cubicBezTo>
                  <a:cubicBezTo>
                    <a:pt x="11668" y="1774"/>
                    <a:pt x="11311" y="1464"/>
                    <a:pt x="10799" y="1464"/>
                  </a:cubicBezTo>
                  <a:cubicBezTo>
                    <a:pt x="10478" y="1453"/>
                    <a:pt x="10144" y="1453"/>
                    <a:pt x="9835" y="1453"/>
                  </a:cubicBezTo>
                  <a:cubicBezTo>
                    <a:pt x="9525" y="1453"/>
                    <a:pt x="9216" y="1453"/>
                    <a:pt x="8918" y="1464"/>
                  </a:cubicBezTo>
                  <a:cubicBezTo>
                    <a:pt x="8358" y="1476"/>
                    <a:pt x="8096" y="1750"/>
                    <a:pt x="8037" y="2310"/>
                  </a:cubicBezTo>
                  <a:cubicBezTo>
                    <a:pt x="8001" y="2584"/>
                    <a:pt x="8001" y="2846"/>
                    <a:pt x="8001" y="3108"/>
                  </a:cubicBezTo>
                  <a:lnTo>
                    <a:pt x="8001" y="3429"/>
                  </a:lnTo>
                  <a:lnTo>
                    <a:pt x="8001" y="3715"/>
                  </a:lnTo>
                  <a:lnTo>
                    <a:pt x="8001" y="3739"/>
                  </a:lnTo>
                  <a:cubicBezTo>
                    <a:pt x="7870" y="3762"/>
                    <a:pt x="7739" y="3774"/>
                    <a:pt x="7584" y="3774"/>
                  </a:cubicBezTo>
                  <a:cubicBezTo>
                    <a:pt x="7454" y="3774"/>
                    <a:pt x="7334" y="3774"/>
                    <a:pt x="7215" y="3762"/>
                  </a:cubicBezTo>
                  <a:cubicBezTo>
                    <a:pt x="7132" y="3762"/>
                    <a:pt x="7037" y="3739"/>
                    <a:pt x="6953" y="3739"/>
                  </a:cubicBezTo>
                  <a:cubicBezTo>
                    <a:pt x="6906" y="3739"/>
                    <a:pt x="6870" y="3727"/>
                    <a:pt x="6846" y="3715"/>
                  </a:cubicBezTo>
                  <a:cubicBezTo>
                    <a:pt x="6811" y="3679"/>
                    <a:pt x="6811" y="3643"/>
                    <a:pt x="6811" y="3584"/>
                  </a:cubicBezTo>
                  <a:cubicBezTo>
                    <a:pt x="6811" y="3417"/>
                    <a:pt x="6811" y="3239"/>
                    <a:pt x="6822" y="3072"/>
                  </a:cubicBezTo>
                  <a:cubicBezTo>
                    <a:pt x="6822" y="2596"/>
                    <a:pt x="6846" y="2096"/>
                    <a:pt x="6906" y="1619"/>
                  </a:cubicBezTo>
                  <a:cubicBezTo>
                    <a:pt x="6965" y="1119"/>
                    <a:pt x="7382" y="798"/>
                    <a:pt x="7954" y="762"/>
                  </a:cubicBezTo>
                  <a:cubicBezTo>
                    <a:pt x="8418" y="750"/>
                    <a:pt x="8882" y="750"/>
                    <a:pt x="9311" y="750"/>
                  </a:cubicBezTo>
                  <a:cubicBezTo>
                    <a:pt x="9799" y="750"/>
                    <a:pt x="10299" y="762"/>
                    <a:pt x="10752" y="786"/>
                  </a:cubicBezTo>
                  <a:cubicBezTo>
                    <a:pt x="11192" y="798"/>
                    <a:pt x="11609" y="881"/>
                    <a:pt x="12109" y="1000"/>
                  </a:cubicBezTo>
                  <a:cubicBezTo>
                    <a:pt x="12561" y="1107"/>
                    <a:pt x="12680" y="1262"/>
                    <a:pt x="12704" y="1703"/>
                  </a:cubicBezTo>
                  <a:cubicBezTo>
                    <a:pt x="12728" y="2274"/>
                    <a:pt x="12740" y="2869"/>
                    <a:pt x="12704" y="34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9;p2"/>
          <p:cNvSpPr/>
          <p:nvPr userDrawn="1"/>
        </p:nvSpPr>
        <p:spPr>
          <a:xfrm>
            <a:off x="1002625" y="1175971"/>
            <a:ext cx="2369644" cy="2369644"/>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2;p2"/>
          <p:cNvSpPr/>
          <p:nvPr userDrawn="1"/>
        </p:nvSpPr>
        <p:spPr>
          <a:xfrm flipH="1">
            <a:off x="1802668" y="-30325"/>
            <a:ext cx="7369282" cy="34804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rgbClr val="92D05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txBox="1">
            <a:spLocks noGrp="1"/>
          </p:cNvSpPr>
          <p:nvPr>
            <p:ph type="ctrTitle"/>
          </p:nvPr>
        </p:nvSpPr>
        <p:spPr>
          <a:xfrm>
            <a:off x="619050" y="2590575"/>
            <a:ext cx="3657600" cy="14265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4000">
                <a:latin typeface="UTM Androgyne" panose="02040603050506020204" pitchFamily="18" charset="0"/>
              </a:defRPr>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dirty="0"/>
          </a:p>
        </p:txBody>
      </p:sp>
      <p:sp>
        <p:nvSpPr>
          <p:cNvPr id="17" name="Google Shape;17;p2"/>
          <p:cNvSpPr txBox="1">
            <a:spLocks noGrp="1"/>
          </p:cNvSpPr>
          <p:nvPr>
            <p:ph type="subTitle" idx="1"/>
          </p:nvPr>
        </p:nvSpPr>
        <p:spPr>
          <a:xfrm>
            <a:off x="619050" y="3889425"/>
            <a:ext cx="3657600" cy="56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2400">
                <a:latin typeface="UTM Androgyne" panose="02040603050506020204" pitchFamily="18" charset="0"/>
                <a:ea typeface="UTM Androgyne" panose="02040603050506020204" pitchFamily="18" charset="0"/>
                <a:cs typeface="UTM Androgyne" panose="02040603050506020204" pitchFamily="18" charset="0"/>
                <a:sym typeface="Pangolin"/>
              </a:defRPr>
            </a:lvl1pPr>
            <a:lvl2pPr lvl="1" rtl="0">
              <a:lnSpc>
                <a:spcPct val="100000"/>
              </a:lnSpc>
              <a:spcBef>
                <a:spcPts val="0"/>
              </a:spcBef>
              <a:spcAft>
                <a:spcPts val="0"/>
              </a:spcAft>
              <a:buSzPts val="2800"/>
              <a:buFont typeface="Pangolin"/>
              <a:buNone/>
              <a:defRPr sz="2800">
                <a:latin typeface="Pangolin"/>
                <a:ea typeface="Pangolin"/>
                <a:cs typeface="Pangolin"/>
                <a:sym typeface="Pangolin"/>
              </a:defRPr>
            </a:lvl2pPr>
            <a:lvl3pPr lvl="2" rtl="0">
              <a:lnSpc>
                <a:spcPct val="100000"/>
              </a:lnSpc>
              <a:spcBef>
                <a:spcPts val="0"/>
              </a:spcBef>
              <a:spcAft>
                <a:spcPts val="0"/>
              </a:spcAft>
              <a:buSzPts val="2800"/>
              <a:buFont typeface="Pangolin"/>
              <a:buNone/>
              <a:defRPr sz="2800">
                <a:latin typeface="Pangolin"/>
                <a:ea typeface="Pangolin"/>
                <a:cs typeface="Pangolin"/>
                <a:sym typeface="Pangolin"/>
              </a:defRPr>
            </a:lvl3pPr>
            <a:lvl4pPr lvl="3" rtl="0">
              <a:lnSpc>
                <a:spcPct val="100000"/>
              </a:lnSpc>
              <a:spcBef>
                <a:spcPts val="0"/>
              </a:spcBef>
              <a:spcAft>
                <a:spcPts val="0"/>
              </a:spcAft>
              <a:buSzPts val="2800"/>
              <a:buFont typeface="Pangolin"/>
              <a:buNone/>
              <a:defRPr sz="2800">
                <a:latin typeface="Pangolin"/>
                <a:ea typeface="Pangolin"/>
                <a:cs typeface="Pangolin"/>
                <a:sym typeface="Pangolin"/>
              </a:defRPr>
            </a:lvl4pPr>
            <a:lvl5pPr lvl="4" rtl="0">
              <a:lnSpc>
                <a:spcPct val="100000"/>
              </a:lnSpc>
              <a:spcBef>
                <a:spcPts val="0"/>
              </a:spcBef>
              <a:spcAft>
                <a:spcPts val="0"/>
              </a:spcAft>
              <a:buSzPts val="2800"/>
              <a:buFont typeface="Pangolin"/>
              <a:buNone/>
              <a:defRPr sz="2800">
                <a:latin typeface="Pangolin"/>
                <a:ea typeface="Pangolin"/>
                <a:cs typeface="Pangolin"/>
                <a:sym typeface="Pangolin"/>
              </a:defRPr>
            </a:lvl5pPr>
            <a:lvl6pPr lvl="5" rtl="0">
              <a:lnSpc>
                <a:spcPct val="100000"/>
              </a:lnSpc>
              <a:spcBef>
                <a:spcPts val="0"/>
              </a:spcBef>
              <a:spcAft>
                <a:spcPts val="0"/>
              </a:spcAft>
              <a:buSzPts val="2800"/>
              <a:buFont typeface="Pangolin"/>
              <a:buNone/>
              <a:defRPr sz="2800">
                <a:latin typeface="Pangolin"/>
                <a:ea typeface="Pangolin"/>
                <a:cs typeface="Pangolin"/>
                <a:sym typeface="Pangolin"/>
              </a:defRPr>
            </a:lvl6pPr>
            <a:lvl7pPr lvl="6" rtl="0">
              <a:lnSpc>
                <a:spcPct val="100000"/>
              </a:lnSpc>
              <a:spcBef>
                <a:spcPts val="0"/>
              </a:spcBef>
              <a:spcAft>
                <a:spcPts val="0"/>
              </a:spcAft>
              <a:buSzPts val="2800"/>
              <a:buFont typeface="Pangolin"/>
              <a:buNone/>
              <a:defRPr sz="2800">
                <a:latin typeface="Pangolin"/>
                <a:ea typeface="Pangolin"/>
                <a:cs typeface="Pangolin"/>
                <a:sym typeface="Pangolin"/>
              </a:defRPr>
            </a:lvl7pPr>
            <a:lvl8pPr lvl="7" rtl="0">
              <a:lnSpc>
                <a:spcPct val="100000"/>
              </a:lnSpc>
              <a:spcBef>
                <a:spcPts val="0"/>
              </a:spcBef>
              <a:spcAft>
                <a:spcPts val="0"/>
              </a:spcAft>
              <a:buSzPts val="2800"/>
              <a:buFont typeface="Pangolin"/>
              <a:buNone/>
              <a:defRPr sz="2800">
                <a:latin typeface="Pangolin"/>
                <a:ea typeface="Pangolin"/>
                <a:cs typeface="Pangolin"/>
                <a:sym typeface="Pangolin"/>
              </a:defRPr>
            </a:lvl8pPr>
            <a:lvl9pPr lvl="8" rtl="0">
              <a:lnSpc>
                <a:spcPct val="100000"/>
              </a:lnSpc>
              <a:spcBef>
                <a:spcPts val="0"/>
              </a:spcBef>
              <a:spcAft>
                <a:spcPts val="0"/>
              </a:spcAft>
              <a:buSzPts val="2800"/>
              <a:buFont typeface="Pangolin"/>
              <a:buNone/>
              <a:defRPr sz="2800">
                <a:latin typeface="Pangolin"/>
                <a:ea typeface="Pangolin"/>
                <a:cs typeface="Pangolin"/>
                <a:sym typeface="Pangolin"/>
              </a:defRPr>
            </a:lvl9pPr>
          </a:lstStyle>
          <a:p>
            <a:endParaRPr dirty="0"/>
          </a:p>
        </p:txBody>
      </p:sp>
      <p:sp>
        <p:nvSpPr>
          <p:cNvPr id="19" name="Google Shape;199;p25"/>
          <p:cNvSpPr/>
          <p:nvPr userDrawn="1"/>
        </p:nvSpPr>
        <p:spPr>
          <a:xfrm>
            <a:off x="2294035" y="922469"/>
            <a:ext cx="589776" cy="566992"/>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 name="Google Shape;246;p25"/>
          <p:cNvGrpSpPr/>
          <p:nvPr userDrawn="1"/>
        </p:nvGrpSpPr>
        <p:grpSpPr>
          <a:xfrm>
            <a:off x="8429016" y="2303715"/>
            <a:ext cx="514295" cy="474382"/>
            <a:chOff x="712875" y="2205450"/>
            <a:chExt cx="233675" cy="215550"/>
          </a:xfrm>
        </p:grpSpPr>
        <p:sp>
          <p:nvSpPr>
            <p:cNvPr id="21" name="Google Shape;247;p25"/>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48;p25"/>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49;p25"/>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50;p25"/>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1;p25"/>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oogle Shape;252;p25"/>
          <p:cNvGrpSpPr/>
          <p:nvPr userDrawn="1"/>
        </p:nvGrpSpPr>
        <p:grpSpPr>
          <a:xfrm>
            <a:off x="7629971" y="2578996"/>
            <a:ext cx="739324" cy="681878"/>
            <a:chOff x="751275" y="1814050"/>
            <a:chExt cx="233675" cy="215525"/>
          </a:xfrm>
        </p:grpSpPr>
        <p:sp>
          <p:nvSpPr>
            <p:cNvPr id="27" name="Google Shape;253;p25"/>
            <p:cNvSpPr/>
            <p:nvPr/>
          </p:nvSpPr>
          <p:spPr>
            <a:xfrm>
              <a:off x="765850" y="1830700"/>
              <a:ext cx="203325" cy="183700"/>
            </a:xfrm>
            <a:custGeom>
              <a:avLst/>
              <a:gdLst/>
              <a:ahLst/>
              <a:cxnLst/>
              <a:rect l="l" t="t" r="r" b="b"/>
              <a:pathLst>
                <a:path w="8133" h="7348" extrusionOk="0">
                  <a:moveTo>
                    <a:pt x="5120" y="1"/>
                  </a:moveTo>
                  <a:cubicBezTo>
                    <a:pt x="4466" y="1"/>
                    <a:pt x="3787" y="1"/>
                    <a:pt x="3132" y="108"/>
                  </a:cubicBezTo>
                  <a:cubicBezTo>
                    <a:pt x="3076" y="123"/>
                    <a:pt x="3018" y="128"/>
                    <a:pt x="2958" y="128"/>
                  </a:cubicBezTo>
                  <a:cubicBezTo>
                    <a:pt x="2879" y="128"/>
                    <a:pt x="2797" y="120"/>
                    <a:pt x="2715" y="120"/>
                  </a:cubicBezTo>
                  <a:cubicBezTo>
                    <a:pt x="2665" y="120"/>
                    <a:pt x="2613" y="119"/>
                    <a:pt x="2560" y="119"/>
                  </a:cubicBezTo>
                  <a:cubicBezTo>
                    <a:pt x="2401" y="119"/>
                    <a:pt x="2236" y="126"/>
                    <a:pt x="2084" y="180"/>
                  </a:cubicBezTo>
                  <a:cubicBezTo>
                    <a:pt x="2025" y="203"/>
                    <a:pt x="1942" y="203"/>
                    <a:pt x="1882" y="203"/>
                  </a:cubicBezTo>
                  <a:cubicBezTo>
                    <a:pt x="1501" y="203"/>
                    <a:pt x="1168" y="358"/>
                    <a:pt x="846" y="537"/>
                  </a:cubicBezTo>
                  <a:cubicBezTo>
                    <a:pt x="679" y="632"/>
                    <a:pt x="608" y="823"/>
                    <a:pt x="501" y="989"/>
                  </a:cubicBezTo>
                  <a:cubicBezTo>
                    <a:pt x="394" y="1168"/>
                    <a:pt x="322" y="1358"/>
                    <a:pt x="239" y="1537"/>
                  </a:cubicBezTo>
                  <a:cubicBezTo>
                    <a:pt x="215" y="1573"/>
                    <a:pt x="191" y="1608"/>
                    <a:pt x="191" y="1644"/>
                  </a:cubicBezTo>
                  <a:cubicBezTo>
                    <a:pt x="215" y="1989"/>
                    <a:pt x="37" y="2287"/>
                    <a:pt x="48" y="2620"/>
                  </a:cubicBezTo>
                  <a:cubicBezTo>
                    <a:pt x="84" y="2966"/>
                    <a:pt x="84" y="3311"/>
                    <a:pt x="13" y="3656"/>
                  </a:cubicBezTo>
                  <a:cubicBezTo>
                    <a:pt x="1" y="4025"/>
                    <a:pt x="72" y="4382"/>
                    <a:pt x="156" y="4740"/>
                  </a:cubicBezTo>
                  <a:cubicBezTo>
                    <a:pt x="263" y="5121"/>
                    <a:pt x="501" y="5383"/>
                    <a:pt x="894" y="5514"/>
                  </a:cubicBezTo>
                  <a:cubicBezTo>
                    <a:pt x="1168" y="5597"/>
                    <a:pt x="1441" y="5704"/>
                    <a:pt x="1739" y="5704"/>
                  </a:cubicBezTo>
                  <a:cubicBezTo>
                    <a:pt x="2067" y="5811"/>
                    <a:pt x="2397" y="5835"/>
                    <a:pt x="2727" y="5835"/>
                  </a:cubicBezTo>
                  <a:cubicBezTo>
                    <a:pt x="2992" y="5835"/>
                    <a:pt x="3256" y="5820"/>
                    <a:pt x="3519" y="5820"/>
                  </a:cubicBezTo>
                  <a:cubicBezTo>
                    <a:pt x="3584" y="5820"/>
                    <a:pt x="3650" y="5821"/>
                    <a:pt x="3716" y="5823"/>
                  </a:cubicBezTo>
                  <a:lnTo>
                    <a:pt x="4180" y="5823"/>
                  </a:lnTo>
                  <a:cubicBezTo>
                    <a:pt x="4370" y="5835"/>
                    <a:pt x="4525" y="5918"/>
                    <a:pt x="4620" y="6073"/>
                  </a:cubicBezTo>
                  <a:cubicBezTo>
                    <a:pt x="4680" y="6157"/>
                    <a:pt x="4739" y="6240"/>
                    <a:pt x="4787" y="6335"/>
                  </a:cubicBezTo>
                  <a:cubicBezTo>
                    <a:pt x="4859" y="6466"/>
                    <a:pt x="4966" y="6537"/>
                    <a:pt x="5097" y="6597"/>
                  </a:cubicBezTo>
                  <a:cubicBezTo>
                    <a:pt x="5359" y="6692"/>
                    <a:pt x="5561" y="6847"/>
                    <a:pt x="5775" y="7014"/>
                  </a:cubicBezTo>
                  <a:cubicBezTo>
                    <a:pt x="5918" y="7133"/>
                    <a:pt x="6085" y="7228"/>
                    <a:pt x="6323" y="7347"/>
                  </a:cubicBezTo>
                  <a:cubicBezTo>
                    <a:pt x="6275" y="7204"/>
                    <a:pt x="6275" y="7169"/>
                    <a:pt x="6252" y="7121"/>
                  </a:cubicBezTo>
                  <a:cubicBezTo>
                    <a:pt x="6085" y="6835"/>
                    <a:pt x="6049" y="6490"/>
                    <a:pt x="5966" y="6180"/>
                  </a:cubicBezTo>
                  <a:cubicBezTo>
                    <a:pt x="5954" y="6121"/>
                    <a:pt x="5954" y="6049"/>
                    <a:pt x="5954" y="5990"/>
                  </a:cubicBezTo>
                  <a:cubicBezTo>
                    <a:pt x="5954" y="5776"/>
                    <a:pt x="6037" y="5680"/>
                    <a:pt x="6252" y="5656"/>
                  </a:cubicBezTo>
                  <a:cubicBezTo>
                    <a:pt x="6307" y="5656"/>
                    <a:pt x="6368" y="5651"/>
                    <a:pt x="6427" y="5651"/>
                  </a:cubicBezTo>
                  <a:cubicBezTo>
                    <a:pt x="6457" y="5651"/>
                    <a:pt x="6486" y="5652"/>
                    <a:pt x="6514" y="5656"/>
                  </a:cubicBezTo>
                  <a:cubicBezTo>
                    <a:pt x="6573" y="5666"/>
                    <a:pt x="6631" y="5671"/>
                    <a:pt x="6688" y="5671"/>
                  </a:cubicBezTo>
                  <a:cubicBezTo>
                    <a:pt x="6908" y="5671"/>
                    <a:pt x="7118" y="5608"/>
                    <a:pt x="7335" y="5561"/>
                  </a:cubicBezTo>
                  <a:cubicBezTo>
                    <a:pt x="7395" y="5561"/>
                    <a:pt x="7454" y="5514"/>
                    <a:pt x="7502" y="5466"/>
                  </a:cubicBezTo>
                  <a:cubicBezTo>
                    <a:pt x="7561" y="5406"/>
                    <a:pt x="7597" y="5323"/>
                    <a:pt x="7645" y="5240"/>
                  </a:cubicBezTo>
                  <a:cubicBezTo>
                    <a:pt x="7823" y="4883"/>
                    <a:pt x="7978" y="4525"/>
                    <a:pt x="8014" y="4132"/>
                  </a:cubicBezTo>
                  <a:cubicBezTo>
                    <a:pt x="8061" y="3775"/>
                    <a:pt x="8097" y="3406"/>
                    <a:pt x="8109" y="3061"/>
                  </a:cubicBezTo>
                  <a:cubicBezTo>
                    <a:pt x="8121" y="2608"/>
                    <a:pt x="8109" y="2168"/>
                    <a:pt x="8121" y="1715"/>
                  </a:cubicBezTo>
                  <a:cubicBezTo>
                    <a:pt x="8133" y="1394"/>
                    <a:pt x="7990" y="1108"/>
                    <a:pt x="7835" y="823"/>
                  </a:cubicBezTo>
                  <a:cubicBezTo>
                    <a:pt x="7823" y="799"/>
                    <a:pt x="7811" y="775"/>
                    <a:pt x="7799" y="763"/>
                  </a:cubicBezTo>
                  <a:cubicBezTo>
                    <a:pt x="7442" y="513"/>
                    <a:pt x="7097" y="203"/>
                    <a:pt x="6633" y="144"/>
                  </a:cubicBezTo>
                  <a:cubicBezTo>
                    <a:pt x="6466" y="120"/>
                    <a:pt x="6311" y="120"/>
                    <a:pt x="6144" y="120"/>
                  </a:cubicBezTo>
                  <a:cubicBezTo>
                    <a:pt x="5906" y="120"/>
                    <a:pt x="5680" y="120"/>
                    <a:pt x="5454" y="49"/>
                  </a:cubicBezTo>
                  <a:cubicBezTo>
                    <a:pt x="5359" y="1"/>
                    <a:pt x="5240" y="1"/>
                    <a:pt x="51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54;p25"/>
            <p:cNvSpPr/>
            <p:nvPr/>
          </p:nvSpPr>
          <p:spPr>
            <a:xfrm>
              <a:off x="751275" y="1814050"/>
              <a:ext cx="233675" cy="215525"/>
            </a:xfrm>
            <a:custGeom>
              <a:avLst/>
              <a:gdLst/>
              <a:ahLst/>
              <a:cxnLst/>
              <a:rect l="l" t="t" r="r" b="b"/>
              <a:pathLst>
                <a:path w="9347" h="8621" extrusionOk="0">
                  <a:moveTo>
                    <a:pt x="3215" y="7192"/>
                  </a:moveTo>
                  <a:cubicBezTo>
                    <a:pt x="2917" y="7192"/>
                    <a:pt x="2620" y="7215"/>
                    <a:pt x="2346" y="7096"/>
                  </a:cubicBezTo>
                  <a:cubicBezTo>
                    <a:pt x="2298" y="7084"/>
                    <a:pt x="2251" y="7084"/>
                    <a:pt x="2203" y="7084"/>
                  </a:cubicBezTo>
                  <a:cubicBezTo>
                    <a:pt x="1929" y="7096"/>
                    <a:pt x="1703" y="6977"/>
                    <a:pt x="1465" y="6894"/>
                  </a:cubicBezTo>
                  <a:cubicBezTo>
                    <a:pt x="1405" y="6870"/>
                    <a:pt x="1346" y="6834"/>
                    <a:pt x="1298" y="6811"/>
                  </a:cubicBezTo>
                  <a:cubicBezTo>
                    <a:pt x="929" y="6715"/>
                    <a:pt x="667" y="6489"/>
                    <a:pt x="429" y="6203"/>
                  </a:cubicBezTo>
                  <a:cubicBezTo>
                    <a:pt x="262" y="6013"/>
                    <a:pt x="131" y="5787"/>
                    <a:pt x="131" y="5525"/>
                  </a:cubicBezTo>
                  <a:cubicBezTo>
                    <a:pt x="131" y="5441"/>
                    <a:pt x="119" y="5358"/>
                    <a:pt x="84" y="5299"/>
                  </a:cubicBezTo>
                  <a:cubicBezTo>
                    <a:pt x="12" y="5144"/>
                    <a:pt x="12" y="5001"/>
                    <a:pt x="12" y="4846"/>
                  </a:cubicBezTo>
                  <a:cubicBezTo>
                    <a:pt x="12" y="4334"/>
                    <a:pt x="12" y="3810"/>
                    <a:pt x="24" y="3274"/>
                  </a:cubicBezTo>
                  <a:cubicBezTo>
                    <a:pt x="24" y="3024"/>
                    <a:pt x="0" y="2762"/>
                    <a:pt x="131" y="2524"/>
                  </a:cubicBezTo>
                  <a:cubicBezTo>
                    <a:pt x="155" y="2489"/>
                    <a:pt x="143" y="2405"/>
                    <a:pt x="155" y="2334"/>
                  </a:cubicBezTo>
                  <a:cubicBezTo>
                    <a:pt x="179" y="2262"/>
                    <a:pt x="155" y="2167"/>
                    <a:pt x="191" y="2108"/>
                  </a:cubicBezTo>
                  <a:cubicBezTo>
                    <a:pt x="381" y="1774"/>
                    <a:pt x="429" y="1358"/>
                    <a:pt x="727" y="1072"/>
                  </a:cubicBezTo>
                  <a:cubicBezTo>
                    <a:pt x="846" y="786"/>
                    <a:pt x="1108" y="655"/>
                    <a:pt x="1370" y="560"/>
                  </a:cubicBezTo>
                  <a:cubicBezTo>
                    <a:pt x="1703" y="441"/>
                    <a:pt x="2048" y="262"/>
                    <a:pt x="2441" y="310"/>
                  </a:cubicBezTo>
                  <a:cubicBezTo>
                    <a:pt x="2465" y="310"/>
                    <a:pt x="2513" y="310"/>
                    <a:pt x="2560" y="298"/>
                  </a:cubicBezTo>
                  <a:cubicBezTo>
                    <a:pt x="2739" y="191"/>
                    <a:pt x="2929" y="226"/>
                    <a:pt x="3120" y="203"/>
                  </a:cubicBezTo>
                  <a:cubicBezTo>
                    <a:pt x="3227" y="203"/>
                    <a:pt x="3334" y="203"/>
                    <a:pt x="3417" y="179"/>
                  </a:cubicBezTo>
                  <a:cubicBezTo>
                    <a:pt x="4263" y="0"/>
                    <a:pt x="5120" y="48"/>
                    <a:pt x="5977" y="48"/>
                  </a:cubicBezTo>
                  <a:cubicBezTo>
                    <a:pt x="6025" y="48"/>
                    <a:pt x="6049" y="48"/>
                    <a:pt x="6096" y="60"/>
                  </a:cubicBezTo>
                  <a:cubicBezTo>
                    <a:pt x="6382" y="179"/>
                    <a:pt x="6680" y="143"/>
                    <a:pt x="6977" y="143"/>
                  </a:cubicBezTo>
                  <a:cubicBezTo>
                    <a:pt x="7442" y="167"/>
                    <a:pt x="7859" y="286"/>
                    <a:pt x="8228" y="548"/>
                  </a:cubicBezTo>
                  <a:cubicBezTo>
                    <a:pt x="8406" y="679"/>
                    <a:pt x="8597" y="834"/>
                    <a:pt x="8775" y="965"/>
                  </a:cubicBezTo>
                  <a:cubicBezTo>
                    <a:pt x="8823" y="1012"/>
                    <a:pt x="8882" y="1060"/>
                    <a:pt x="8906" y="1096"/>
                  </a:cubicBezTo>
                  <a:cubicBezTo>
                    <a:pt x="9132" y="1489"/>
                    <a:pt x="9347" y="1870"/>
                    <a:pt x="9323" y="2346"/>
                  </a:cubicBezTo>
                  <a:cubicBezTo>
                    <a:pt x="9311" y="2691"/>
                    <a:pt x="9323" y="3036"/>
                    <a:pt x="9323" y="3394"/>
                  </a:cubicBezTo>
                  <a:cubicBezTo>
                    <a:pt x="9323" y="3894"/>
                    <a:pt x="9323" y="4417"/>
                    <a:pt x="9240" y="4929"/>
                  </a:cubicBezTo>
                  <a:cubicBezTo>
                    <a:pt x="9144" y="5429"/>
                    <a:pt x="8990" y="5918"/>
                    <a:pt x="8716" y="6358"/>
                  </a:cubicBezTo>
                  <a:cubicBezTo>
                    <a:pt x="8537" y="6632"/>
                    <a:pt x="8299" y="6811"/>
                    <a:pt x="7930" y="6811"/>
                  </a:cubicBezTo>
                  <a:cubicBezTo>
                    <a:pt x="7692" y="6799"/>
                    <a:pt x="7454" y="6858"/>
                    <a:pt x="7204" y="6894"/>
                  </a:cubicBezTo>
                  <a:lnTo>
                    <a:pt x="7204" y="7084"/>
                  </a:lnTo>
                  <a:cubicBezTo>
                    <a:pt x="7216" y="7144"/>
                    <a:pt x="7227" y="7203"/>
                    <a:pt x="7263" y="7263"/>
                  </a:cubicBezTo>
                  <a:cubicBezTo>
                    <a:pt x="7358" y="7549"/>
                    <a:pt x="7501" y="7823"/>
                    <a:pt x="7704" y="8061"/>
                  </a:cubicBezTo>
                  <a:cubicBezTo>
                    <a:pt x="7823" y="8204"/>
                    <a:pt x="7799" y="8323"/>
                    <a:pt x="7680" y="8442"/>
                  </a:cubicBezTo>
                  <a:cubicBezTo>
                    <a:pt x="7585" y="8525"/>
                    <a:pt x="7501" y="8573"/>
                    <a:pt x="7382" y="8585"/>
                  </a:cubicBezTo>
                  <a:cubicBezTo>
                    <a:pt x="7085" y="8620"/>
                    <a:pt x="6799" y="8561"/>
                    <a:pt x="6549" y="8394"/>
                  </a:cubicBezTo>
                  <a:cubicBezTo>
                    <a:pt x="6275" y="8216"/>
                    <a:pt x="6013" y="8061"/>
                    <a:pt x="5727" y="7882"/>
                  </a:cubicBezTo>
                  <a:cubicBezTo>
                    <a:pt x="5430" y="7692"/>
                    <a:pt x="5108" y="7549"/>
                    <a:pt x="4953" y="7192"/>
                  </a:cubicBezTo>
                  <a:close/>
                  <a:moveTo>
                    <a:pt x="6870" y="7799"/>
                  </a:moveTo>
                  <a:cubicBezTo>
                    <a:pt x="6716" y="7501"/>
                    <a:pt x="6680" y="7180"/>
                    <a:pt x="6596" y="6858"/>
                  </a:cubicBezTo>
                  <a:cubicBezTo>
                    <a:pt x="6573" y="6799"/>
                    <a:pt x="6573" y="6727"/>
                    <a:pt x="6573" y="6668"/>
                  </a:cubicBezTo>
                  <a:cubicBezTo>
                    <a:pt x="6573" y="6453"/>
                    <a:pt x="6668" y="6358"/>
                    <a:pt x="6870" y="6334"/>
                  </a:cubicBezTo>
                  <a:cubicBezTo>
                    <a:pt x="6966" y="6322"/>
                    <a:pt x="7049" y="6322"/>
                    <a:pt x="7144" y="6334"/>
                  </a:cubicBezTo>
                  <a:cubicBezTo>
                    <a:pt x="7430" y="6382"/>
                    <a:pt x="7692" y="6299"/>
                    <a:pt x="7966" y="6239"/>
                  </a:cubicBezTo>
                  <a:cubicBezTo>
                    <a:pt x="8025" y="6215"/>
                    <a:pt x="8085" y="6191"/>
                    <a:pt x="8120" y="6144"/>
                  </a:cubicBezTo>
                  <a:cubicBezTo>
                    <a:pt x="8180" y="6084"/>
                    <a:pt x="8228" y="6001"/>
                    <a:pt x="8275" y="5918"/>
                  </a:cubicBezTo>
                  <a:cubicBezTo>
                    <a:pt x="8454" y="5560"/>
                    <a:pt x="8597" y="5191"/>
                    <a:pt x="8644" y="4810"/>
                  </a:cubicBezTo>
                  <a:cubicBezTo>
                    <a:pt x="8692" y="4453"/>
                    <a:pt x="8716" y="4096"/>
                    <a:pt x="8740" y="3739"/>
                  </a:cubicBezTo>
                  <a:cubicBezTo>
                    <a:pt x="8751" y="3286"/>
                    <a:pt x="8740" y="2846"/>
                    <a:pt x="8751" y="2393"/>
                  </a:cubicBezTo>
                  <a:cubicBezTo>
                    <a:pt x="8763" y="2048"/>
                    <a:pt x="8621" y="1786"/>
                    <a:pt x="8466" y="1500"/>
                  </a:cubicBezTo>
                  <a:cubicBezTo>
                    <a:pt x="8454" y="1489"/>
                    <a:pt x="8442" y="1453"/>
                    <a:pt x="8418" y="1441"/>
                  </a:cubicBezTo>
                  <a:cubicBezTo>
                    <a:pt x="8061" y="1191"/>
                    <a:pt x="7728" y="881"/>
                    <a:pt x="7263" y="822"/>
                  </a:cubicBezTo>
                  <a:cubicBezTo>
                    <a:pt x="7097" y="798"/>
                    <a:pt x="6930" y="798"/>
                    <a:pt x="6763" y="798"/>
                  </a:cubicBezTo>
                  <a:cubicBezTo>
                    <a:pt x="6525" y="798"/>
                    <a:pt x="6311" y="798"/>
                    <a:pt x="6084" y="727"/>
                  </a:cubicBezTo>
                  <a:cubicBezTo>
                    <a:pt x="5977" y="703"/>
                    <a:pt x="5858" y="679"/>
                    <a:pt x="5739" y="679"/>
                  </a:cubicBezTo>
                  <a:cubicBezTo>
                    <a:pt x="5072" y="667"/>
                    <a:pt x="4418" y="667"/>
                    <a:pt x="3763" y="786"/>
                  </a:cubicBezTo>
                  <a:cubicBezTo>
                    <a:pt x="3632" y="822"/>
                    <a:pt x="3477" y="798"/>
                    <a:pt x="3346" y="798"/>
                  </a:cubicBezTo>
                  <a:cubicBezTo>
                    <a:pt x="3120" y="798"/>
                    <a:pt x="2917" y="786"/>
                    <a:pt x="2703" y="857"/>
                  </a:cubicBezTo>
                  <a:cubicBezTo>
                    <a:pt x="2644" y="881"/>
                    <a:pt x="2584" y="881"/>
                    <a:pt x="2513" y="881"/>
                  </a:cubicBezTo>
                  <a:cubicBezTo>
                    <a:pt x="2120" y="881"/>
                    <a:pt x="1798" y="1024"/>
                    <a:pt x="1465" y="1227"/>
                  </a:cubicBezTo>
                  <a:cubicBezTo>
                    <a:pt x="1310" y="1310"/>
                    <a:pt x="1227" y="1500"/>
                    <a:pt x="1131" y="1667"/>
                  </a:cubicBezTo>
                  <a:cubicBezTo>
                    <a:pt x="1024" y="1846"/>
                    <a:pt x="953" y="2036"/>
                    <a:pt x="858" y="2215"/>
                  </a:cubicBezTo>
                  <a:cubicBezTo>
                    <a:pt x="846" y="2251"/>
                    <a:pt x="810" y="2286"/>
                    <a:pt x="810" y="2322"/>
                  </a:cubicBezTo>
                  <a:cubicBezTo>
                    <a:pt x="834" y="2643"/>
                    <a:pt x="655" y="2965"/>
                    <a:pt x="679" y="3310"/>
                  </a:cubicBezTo>
                  <a:cubicBezTo>
                    <a:pt x="691" y="3644"/>
                    <a:pt x="715" y="3989"/>
                    <a:pt x="679" y="4334"/>
                  </a:cubicBezTo>
                  <a:cubicBezTo>
                    <a:pt x="655" y="4703"/>
                    <a:pt x="739" y="5060"/>
                    <a:pt x="834" y="5418"/>
                  </a:cubicBezTo>
                  <a:cubicBezTo>
                    <a:pt x="917" y="5787"/>
                    <a:pt x="1167" y="6061"/>
                    <a:pt x="1560" y="6191"/>
                  </a:cubicBezTo>
                  <a:cubicBezTo>
                    <a:pt x="1846" y="6287"/>
                    <a:pt x="2108" y="6394"/>
                    <a:pt x="2405" y="6382"/>
                  </a:cubicBezTo>
                  <a:cubicBezTo>
                    <a:pt x="3060" y="6584"/>
                    <a:pt x="3715" y="6477"/>
                    <a:pt x="4382" y="6501"/>
                  </a:cubicBezTo>
                  <a:lnTo>
                    <a:pt x="4846" y="6501"/>
                  </a:lnTo>
                  <a:cubicBezTo>
                    <a:pt x="5037" y="6501"/>
                    <a:pt x="5192" y="6596"/>
                    <a:pt x="5299" y="6751"/>
                  </a:cubicBezTo>
                  <a:cubicBezTo>
                    <a:pt x="5358" y="6846"/>
                    <a:pt x="5394" y="6930"/>
                    <a:pt x="5453" y="7013"/>
                  </a:cubicBezTo>
                  <a:cubicBezTo>
                    <a:pt x="5537" y="7144"/>
                    <a:pt x="5632" y="7215"/>
                    <a:pt x="5775" y="7275"/>
                  </a:cubicBezTo>
                  <a:cubicBezTo>
                    <a:pt x="6025" y="7370"/>
                    <a:pt x="6227" y="7525"/>
                    <a:pt x="6442" y="7692"/>
                  </a:cubicBezTo>
                  <a:cubicBezTo>
                    <a:pt x="6585" y="7811"/>
                    <a:pt x="6751" y="7906"/>
                    <a:pt x="6989" y="8025"/>
                  </a:cubicBezTo>
                  <a:cubicBezTo>
                    <a:pt x="6918" y="7894"/>
                    <a:pt x="6906" y="7846"/>
                    <a:pt x="6870" y="779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55;p25"/>
            <p:cNvSpPr/>
            <p:nvPr/>
          </p:nvSpPr>
          <p:spPr>
            <a:xfrm>
              <a:off x="795925" y="1891125"/>
              <a:ext cx="35450" cy="30100"/>
            </a:xfrm>
            <a:custGeom>
              <a:avLst/>
              <a:gdLst/>
              <a:ahLst/>
              <a:cxnLst/>
              <a:rect l="l" t="t" r="r" b="b"/>
              <a:pathLst>
                <a:path w="1418" h="1204" extrusionOk="0">
                  <a:moveTo>
                    <a:pt x="631" y="1203"/>
                  </a:moveTo>
                  <a:cubicBezTo>
                    <a:pt x="810" y="1203"/>
                    <a:pt x="1000" y="1203"/>
                    <a:pt x="1143" y="1073"/>
                  </a:cubicBezTo>
                  <a:cubicBezTo>
                    <a:pt x="1417" y="822"/>
                    <a:pt x="1381" y="370"/>
                    <a:pt x="1072" y="180"/>
                  </a:cubicBezTo>
                  <a:cubicBezTo>
                    <a:pt x="798" y="1"/>
                    <a:pt x="405" y="49"/>
                    <a:pt x="191" y="287"/>
                  </a:cubicBezTo>
                  <a:cubicBezTo>
                    <a:pt x="36" y="441"/>
                    <a:pt x="0" y="822"/>
                    <a:pt x="107" y="1001"/>
                  </a:cubicBezTo>
                  <a:cubicBezTo>
                    <a:pt x="167" y="1096"/>
                    <a:pt x="250" y="1180"/>
                    <a:pt x="369" y="1192"/>
                  </a:cubicBezTo>
                  <a:cubicBezTo>
                    <a:pt x="465" y="1192"/>
                    <a:pt x="548" y="1192"/>
                    <a:pt x="631" y="1203"/>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56;p25"/>
            <p:cNvSpPr/>
            <p:nvPr/>
          </p:nvSpPr>
          <p:spPr>
            <a:xfrm>
              <a:off x="847125" y="1888750"/>
              <a:ext cx="35450" cy="30400"/>
            </a:xfrm>
            <a:custGeom>
              <a:avLst/>
              <a:gdLst/>
              <a:ahLst/>
              <a:cxnLst/>
              <a:rect l="l" t="t" r="r" b="b"/>
              <a:pathLst>
                <a:path w="1418" h="1216" extrusionOk="0">
                  <a:moveTo>
                    <a:pt x="679" y="1191"/>
                  </a:moveTo>
                  <a:cubicBezTo>
                    <a:pt x="917" y="1215"/>
                    <a:pt x="1107" y="1132"/>
                    <a:pt x="1238" y="941"/>
                  </a:cubicBezTo>
                  <a:cubicBezTo>
                    <a:pt x="1417" y="691"/>
                    <a:pt x="1358" y="298"/>
                    <a:pt x="1107" y="144"/>
                  </a:cubicBezTo>
                  <a:cubicBezTo>
                    <a:pt x="881" y="1"/>
                    <a:pt x="631" y="1"/>
                    <a:pt x="405" y="96"/>
                  </a:cubicBezTo>
                  <a:cubicBezTo>
                    <a:pt x="155" y="203"/>
                    <a:pt x="0" y="775"/>
                    <a:pt x="167" y="1001"/>
                  </a:cubicBezTo>
                  <a:cubicBezTo>
                    <a:pt x="215" y="1072"/>
                    <a:pt x="298" y="1120"/>
                    <a:pt x="381" y="1156"/>
                  </a:cubicBezTo>
                  <a:cubicBezTo>
                    <a:pt x="465" y="1179"/>
                    <a:pt x="572" y="1179"/>
                    <a:pt x="679" y="119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57;p25"/>
            <p:cNvSpPr/>
            <p:nvPr/>
          </p:nvSpPr>
          <p:spPr>
            <a:xfrm>
              <a:off x="907550" y="1889650"/>
              <a:ext cx="29775" cy="31575"/>
            </a:xfrm>
            <a:custGeom>
              <a:avLst/>
              <a:gdLst/>
              <a:ahLst/>
              <a:cxnLst/>
              <a:rect l="l" t="t" r="r" b="b"/>
              <a:pathLst>
                <a:path w="1191" h="1263" extrusionOk="0">
                  <a:moveTo>
                    <a:pt x="0" y="524"/>
                  </a:moveTo>
                  <a:lnTo>
                    <a:pt x="0" y="762"/>
                  </a:lnTo>
                  <a:cubicBezTo>
                    <a:pt x="60" y="1179"/>
                    <a:pt x="381" y="1262"/>
                    <a:pt x="667" y="1132"/>
                  </a:cubicBezTo>
                  <a:cubicBezTo>
                    <a:pt x="1119" y="941"/>
                    <a:pt x="1191" y="489"/>
                    <a:pt x="917" y="167"/>
                  </a:cubicBezTo>
                  <a:cubicBezTo>
                    <a:pt x="846" y="72"/>
                    <a:pt x="738" y="12"/>
                    <a:pt x="619" y="12"/>
                  </a:cubicBezTo>
                  <a:cubicBezTo>
                    <a:pt x="536" y="12"/>
                    <a:pt x="441" y="0"/>
                    <a:pt x="357" y="12"/>
                  </a:cubicBezTo>
                  <a:cubicBezTo>
                    <a:pt x="143" y="24"/>
                    <a:pt x="48" y="131"/>
                    <a:pt x="0" y="346"/>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Google Shape;273;p25"/>
          <p:cNvSpPr/>
          <p:nvPr userDrawn="1"/>
        </p:nvSpPr>
        <p:spPr>
          <a:xfrm rot="-1177723">
            <a:off x="1475515" y="195582"/>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roup 32"/>
          <p:cNvGrpSpPr/>
          <p:nvPr userDrawn="1"/>
        </p:nvGrpSpPr>
        <p:grpSpPr>
          <a:xfrm>
            <a:off x="3620184" y="264720"/>
            <a:ext cx="1776113" cy="1418528"/>
            <a:chOff x="3620184" y="264720"/>
            <a:chExt cx="1776113" cy="1418528"/>
          </a:xfrm>
        </p:grpSpPr>
        <p:sp>
          <p:nvSpPr>
            <p:cNvPr id="34" name="Google Shape;196;p25"/>
            <p:cNvSpPr/>
            <p:nvPr userDrawn="1"/>
          </p:nvSpPr>
          <p:spPr>
            <a:xfrm>
              <a:off x="3693975" y="264720"/>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a:solidFill>
                <a:srgbClr val="ECF26E"/>
              </a:solidFill>
              <a:prstDash val="dash"/>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6;p25"/>
            <p:cNvSpPr/>
            <p:nvPr userDrawn="1"/>
          </p:nvSpPr>
          <p:spPr>
            <a:xfrm>
              <a:off x="3620184" y="293669"/>
              <a:ext cx="1702322" cy="1389579"/>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F3F7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TextBox 35"/>
            <p:cNvSpPr txBox="1"/>
            <p:nvPr userDrawn="1"/>
          </p:nvSpPr>
          <p:spPr>
            <a:xfrm>
              <a:off x="3693975" y="710267"/>
              <a:ext cx="1672253" cy="523220"/>
            </a:xfrm>
            <a:prstGeom prst="rect">
              <a:avLst/>
            </a:prstGeom>
            <a:noFill/>
          </p:spPr>
          <p:txBody>
            <a:bodyPr wrap="none" rtlCol="0">
              <a:spAutoFit/>
            </a:bodyPr>
            <a:lstStyle/>
            <a:p>
              <a:r>
                <a:rPr lang="en-US" sz="2800" dirty="0">
                  <a:ln>
                    <a:solidFill>
                      <a:srgbClr val="438030"/>
                    </a:solidFill>
                  </a:ln>
                  <a:solidFill>
                    <a:srgbClr val="92D050"/>
                  </a:solidFill>
                  <a:latin typeface="UTM Cookies" panose="02040603050506020204" pitchFamily="18" charset="0"/>
                </a:rPr>
                <a:t>CHỦ</a:t>
              </a:r>
              <a:r>
                <a:rPr lang="en-US" sz="2800" baseline="0" dirty="0">
                  <a:ln>
                    <a:solidFill>
                      <a:srgbClr val="438030"/>
                    </a:solidFill>
                  </a:ln>
                  <a:solidFill>
                    <a:srgbClr val="92D050"/>
                  </a:solidFill>
                  <a:latin typeface="UTM Cookies" panose="02040603050506020204" pitchFamily="18" charset="0"/>
                </a:rPr>
                <a:t> ĐỀ 5</a:t>
              </a:r>
              <a:endParaRPr lang="en-US" sz="2800" dirty="0">
                <a:ln>
                  <a:solidFill>
                    <a:srgbClr val="438030"/>
                  </a:solidFill>
                </a:ln>
                <a:solidFill>
                  <a:srgbClr val="92D050"/>
                </a:solidFill>
                <a:latin typeface="UTM Cookies" panose="02040603050506020204" pitchFamily="18" charset="0"/>
              </a:endParaRPr>
            </a:p>
          </p:txBody>
        </p:sp>
      </p:grpSp>
      <p:sp>
        <p:nvSpPr>
          <p:cNvPr id="37" name="Google Shape;273;p25"/>
          <p:cNvSpPr/>
          <p:nvPr userDrawn="1"/>
        </p:nvSpPr>
        <p:spPr>
          <a:xfrm rot="-1177723">
            <a:off x="3806029" y="351926"/>
            <a:ext cx="312170" cy="300110"/>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accent1"/>
          </a:solidFill>
          <a:ln w="381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 name="Google Shape;201;p25"/>
          <p:cNvGrpSpPr/>
          <p:nvPr userDrawn="1"/>
        </p:nvGrpSpPr>
        <p:grpSpPr>
          <a:xfrm rot="186006">
            <a:off x="3963397" y="1246298"/>
            <a:ext cx="501149" cy="1012800"/>
            <a:chOff x="656025" y="2751350"/>
            <a:chExt cx="311375" cy="629275"/>
          </a:xfrm>
        </p:grpSpPr>
        <p:sp>
          <p:nvSpPr>
            <p:cNvPr id="39" name="Google Shape;202;p25"/>
            <p:cNvSpPr/>
            <p:nvPr/>
          </p:nvSpPr>
          <p:spPr>
            <a:xfrm>
              <a:off x="671800" y="2842750"/>
              <a:ext cx="278625" cy="389950"/>
            </a:xfrm>
            <a:custGeom>
              <a:avLst/>
              <a:gdLst/>
              <a:ahLst/>
              <a:cxnLst/>
              <a:rect l="l" t="t" r="r" b="b"/>
              <a:pathLst>
                <a:path w="11145" h="15598" extrusionOk="0">
                  <a:moveTo>
                    <a:pt x="11109" y="5679"/>
                  </a:moveTo>
                  <a:cubicBezTo>
                    <a:pt x="11002" y="6906"/>
                    <a:pt x="10573" y="8335"/>
                    <a:pt x="9692" y="9620"/>
                  </a:cubicBezTo>
                  <a:cubicBezTo>
                    <a:pt x="9502" y="9882"/>
                    <a:pt x="9347" y="10180"/>
                    <a:pt x="9144" y="10442"/>
                  </a:cubicBezTo>
                  <a:cubicBezTo>
                    <a:pt x="8347" y="11454"/>
                    <a:pt x="8204" y="12680"/>
                    <a:pt x="8001" y="13895"/>
                  </a:cubicBezTo>
                  <a:cubicBezTo>
                    <a:pt x="7966" y="14097"/>
                    <a:pt x="8025" y="14323"/>
                    <a:pt x="8049" y="14550"/>
                  </a:cubicBezTo>
                  <a:cubicBezTo>
                    <a:pt x="8073" y="15050"/>
                    <a:pt x="8001" y="15169"/>
                    <a:pt x="7513" y="15300"/>
                  </a:cubicBezTo>
                  <a:cubicBezTo>
                    <a:pt x="6763" y="15526"/>
                    <a:pt x="5989" y="15597"/>
                    <a:pt x="5227" y="15419"/>
                  </a:cubicBezTo>
                  <a:cubicBezTo>
                    <a:pt x="4727" y="15300"/>
                    <a:pt x="4215" y="15157"/>
                    <a:pt x="3703" y="15026"/>
                  </a:cubicBezTo>
                  <a:cubicBezTo>
                    <a:pt x="3489" y="14966"/>
                    <a:pt x="3322" y="14859"/>
                    <a:pt x="3358" y="14609"/>
                  </a:cubicBezTo>
                  <a:cubicBezTo>
                    <a:pt x="3501" y="13037"/>
                    <a:pt x="2810" y="11787"/>
                    <a:pt x="1810" y="10680"/>
                  </a:cubicBezTo>
                  <a:cubicBezTo>
                    <a:pt x="1048" y="9847"/>
                    <a:pt x="536" y="8894"/>
                    <a:pt x="215" y="7823"/>
                  </a:cubicBezTo>
                  <a:cubicBezTo>
                    <a:pt x="0" y="7132"/>
                    <a:pt x="48" y="6418"/>
                    <a:pt x="143" y="5715"/>
                  </a:cubicBezTo>
                  <a:cubicBezTo>
                    <a:pt x="358" y="3929"/>
                    <a:pt x="1155" y="2465"/>
                    <a:pt x="2560" y="1346"/>
                  </a:cubicBezTo>
                  <a:cubicBezTo>
                    <a:pt x="2917" y="1060"/>
                    <a:pt x="3358" y="834"/>
                    <a:pt x="3775" y="691"/>
                  </a:cubicBezTo>
                  <a:cubicBezTo>
                    <a:pt x="4322" y="500"/>
                    <a:pt x="4918" y="357"/>
                    <a:pt x="5501" y="274"/>
                  </a:cubicBezTo>
                  <a:cubicBezTo>
                    <a:pt x="7347" y="0"/>
                    <a:pt x="8752" y="750"/>
                    <a:pt x="9966" y="2119"/>
                  </a:cubicBezTo>
                  <a:cubicBezTo>
                    <a:pt x="10823" y="3096"/>
                    <a:pt x="11145" y="4167"/>
                    <a:pt x="11109" y="5679"/>
                  </a:cubicBezTo>
                  <a:close/>
                  <a:moveTo>
                    <a:pt x="3489" y="5477"/>
                  </a:moveTo>
                  <a:cubicBezTo>
                    <a:pt x="3775" y="5751"/>
                    <a:pt x="3941" y="5548"/>
                    <a:pt x="4096" y="5477"/>
                  </a:cubicBezTo>
                  <a:cubicBezTo>
                    <a:pt x="4572" y="5275"/>
                    <a:pt x="5037" y="4989"/>
                    <a:pt x="5537" y="4846"/>
                  </a:cubicBezTo>
                  <a:cubicBezTo>
                    <a:pt x="6704" y="4513"/>
                    <a:pt x="7787" y="5644"/>
                    <a:pt x="7466" y="6834"/>
                  </a:cubicBezTo>
                  <a:cubicBezTo>
                    <a:pt x="7358" y="6799"/>
                    <a:pt x="7251" y="6787"/>
                    <a:pt x="7156" y="6763"/>
                  </a:cubicBezTo>
                  <a:cubicBezTo>
                    <a:pt x="6049" y="6370"/>
                    <a:pt x="4930" y="6715"/>
                    <a:pt x="4215" y="7656"/>
                  </a:cubicBezTo>
                  <a:cubicBezTo>
                    <a:pt x="3668" y="8394"/>
                    <a:pt x="3703" y="8977"/>
                    <a:pt x="4310" y="9668"/>
                  </a:cubicBezTo>
                  <a:cubicBezTo>
                    <a:pt x="4787" y="10180"/>
                    <a:pt x="5334" y="10525"/>
                    <a:pt x="6061" y="10216"/>
                  </a:cubicBezTo>
                  <a:cubicBezTo>
                    <a:pt x="6335" y="10097"/>
                    <a:pt x="6585" y="9882"/>
                    <a:pt x="6823" y="9692"/>
                  </a:cubicBezTo>
                  <a:cubicBezTo>
                    <a:pt x="7001" y="9549"/>
                    <a:pt x="7168" y="9382"/>
                    <a:pt x="7418" y="9132"/>
                  </a:cubicBezTo>
                  <a:cubicBezTo>
                    <a:pt x="7489" y="9573"/>
                    <a:pt x="7537" y="9882"/>
                    <a:pt x="7597" y="10204"/>
                  </a:cubicBezTo>
                  <a:lnTo>
                    <a:pt x="7728" y="10204"/>
                  </a:lnTo>
                  <a:cubicBezTo>
                    <a:pt x="7787" y="9978"/>
                    <a:pt x="7882" y="9751"/>
                    <a:pt x="7906" y="9525"/>
                  </a:cubicBezTo>
                  <a:cubicBezTo>
                    <a:pt x="7966" y="8870"/>
                    <a:pt x="8013" y="8215"/>
                    <a:pt x="8025" y="7561"/>
                  </a:cubicBezTo>
                  <a:cubicBezTo>
                    <a:pt x="8049" y="7108"/>
                    <a:pt x="8049" y="6644"/>
                    <a:pt x="8013" y="6179"/>
                  </a:cubicBezTo>
                  <a:cubicBezTo>
                    <a:pt x="7894" y="4929"/>
                    <a:pt x="6525" y="3810"/>
                    <a:pt x="5382" y="4394"/>
                  </a:cubicBezTo>
                  <a:cubicBezTo>
                    <a:pt x="5311" y="4441"/>
                    <a:pt x="5215" y="4441"/>
                    <a:pt x="5132" y="4465"/>
                  </a:cubicBezTo>
                  <a:cubicBezTo>
                    <a:pt x="4513" y="4703"/>
                    <a:pt x="3977" y="5001"/>
                    <a:pt x="3489" y="5477"/>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03;p25"/>
            <p:cNvSpPr/>
            <p:nvPr/>
          </p:nvSpPr>
          <p:spPr>
            <a:xfrm>
              <a:off x="745325" y="3232075"/>
              <a:ext cx="156000" cy="130100"/>
            </a:xfrm>
            <a:custGeom>
              <a:avLst/>
              <a:gdLst/>
              <a:ahLst/>
              <a:cxnLst/>
              <a:rect l="l" t="t" r="r" b="b"/>
              <a:pathLst>
                <a:path w="6240" h="5204" extrusionOk="0">
                  <a:moveTo>
                    <a:pt x="5465" y="0"/>
                  </a:moveTo>
                  <a:cubicBezTo>
                    <a:pt x="6215" y="643"/>
                    <a:pt x="6239" y="858"/>
                    <a:pt x="5620" y="1572"/>
                  </a:cubicBezTo>
                  <a:cubicBezTo>
                    <a:pt x="5430" y="1798"/>
                    <a:pt x="5370" y="1989"/>
                    <a:pt x="5501" y="2286"/>
                  </a:cubicBezTo>
                  <a:cubicBezTo>
                    <a:pt x="5668" y="2679"/>
                    <a:pt x="5668" y="3060"/>
                    <a:pt x="5203" y="3299"/>
                  </a:cubicBezTo>
                  <a:cubicBezTo>
                    <a:pt x="4989" y="3418"/>
                    <a:pt x="4989" y="3632"/>
                    <a:pt x="5084" y="3870"/>
                  </a:cubicBezTo>
                  <a:cubicBezTo>
                    <a:pt x="5501" y="4823"/>
                    <a:pt x="5370" y="5096"/>
                    <a:pt x="4346" y="5168"/>
                  </a:cubicBezTo>
                  <a:cubicBezTo>
                    <a:pt x="3536" y="5204"/>
                    <a:pt x="2715" y="5180"/>
                    <a:pt x="1917" y="5144"/>
                  </a:cubicBezTo>
                  <a:cubicBezTo>
                    <a:pt x="1441" y="5132"/>
                    <a:pt x="1024" y="4930"/>
                    <a:pt x="691" y="4572"/>
                  </a:cubicBezTo>
                  <a:cubicBezTo>
                    <a:pt x="500" y="4346"/>
                    <a:pt x="417" y="4120"/>
                    <a:pt x="572" y="3858"/>
                  </a:cubicBezTo>
                  <a:cubicBezTo>
                    <a:pt x="774" y="3513"/>
                    <a:pt x="846" y="3239"/>
                    <a:pt x="429" y="2965"/>
                  </a:cubicBezTo>
                  <a:cubicBezTo>
                    <a:pt x="143" y="2763"/>
                    <a:pt x="179" y="2501"/>
                    <a:pt x="393" y="2215"/>
                  </a:cubicBezTo>
                  <a:cubicBezTo>
                    <a:pt x="477" y="2132"/>
                    <a:pt x="560" y="2072"/>
                    <a:pt x="631" y="1989"/>
                  </a:cubicBezTo>
                  <a:cubicBezTo>
                    <a:pt x="929" y="1667"/>
                    <a:pt x="905" y="1536"/>
                    <a:pt x="572" y="1251"/>
                  </a:cubicBezTo>
                  <a:cubicBezTo>
                    <a:pt x="393" y="1096"/>
                    <a:pt x="191" y="941"/>
                    <a:pt x="72" y="739"/>
                  </a:cubicBezTo>
                  <a:cubicBezTo>
                    <a:pt x="0" y="608"/>
                    <a:pt x="0" y="346"/>
                    <a:pt x="84" y="203"/>
                  </a:cubicBezTo>
                  <a:cubicBezTo>
                    <a:pt x="179" y="84"/>
                    <a:pt x="429" y="0"/>
                    <a:pt x="596" y="12"/>
                  </a:cubicBezTo>
                  <a:cubicBezTo>
                    <a:pt x="929" y="48"/>
                    <a:pt x="1274" y="143"/>
                    <a:pt x="1620" y="251"/>
                  </a:cubicBezTo>
                  <a:cubicBezTo>
                    <a:pt x="2917" y="655"/>
                    <a:pt x="4179" y="489"/>
                    <a:pt x="5465" y="0"/>
                  </a:cubicBezTo>
                  <a:close/>
                  <a:moveTo>
                    <a:pt x="1667" y="1513"/>
                  </a:moveTo>
                  <a:cubicBezTo>
                    <a:pt x="2084" y="2025"/>
                    <a:pt x="2441" y="2096"/>
                    <a:pt x="3941" y="2108"/>
                  </a:cubicBezTo>
                  <a:cubicBezTo>
                    <a:pt x="4156" y="2108"/>
                    <a:pt x="4394" y="2167"/>
                    <a:pt x="4477" y="1786"/>
                  </a:cubicBezTo>
                  <a:cubicBezTo>
                    <a:pt x="3548" y="1691"/>
                    <a:pt x="2679" y="1620"/>
                    <a:pt x="1667" y="1513"/>
                  </a:cubicBezTo>
                  <a:close/>
                  <a:moveTo>
                    <a:pt x="4096" y="3406"/>
                  </a:moveTo>
                  <a:cubicBezTo>
                    <a:pt x="3239" y="3632"/>
                    <a:pt x="2465" y="3287"/>
                    <a:pt x="1620" y="3394"/>
                  </a:cubicBezTo>
                  <a:cubicBezTo>
                    <a:pt x="1953" y="3810"/>
                    <a:pt x="2393" y="3941"/>
                    <a:pt x="3167" y="3918"/>
                  </a:cubicBezTo>
                  <a:cubicBezTo>
                    <a:pt x="3501" y="3918"/>
                    <a:pt x="3870" y="3953"/>
                    <a:pt x="4096" y="3406"/>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04;p25"/>
            <p:cNvSpPr/>
            <p:nvPr/>
          </p:nvSpPr>
          <p:spPr>
            <a:xfrm>
              <a:off x="787000" y="3269875"/>
              <a:ext cx="70250" cy="16400"/>
            </a:xfrm>
            <a:custGeom>
              <a:avLst/>
              <a:gdLst/>
              <a:ahLst/>
              <a:cxnLst/>
              <a:rect l="l" t="t" r="r" b="b"/>
              <a:pathLst>
                <a:path w="2810" h="656" extrusionOk="0">
                  <a:moveTo>
                    <a:pt x="0" y="1"/>
                  </a:moveTo>
                  <a:cubicBezTo>
                    <a:pt x="1012" y="96"/>
                    <a:pt x="1881" y="179"/>
                    <a:pt x="2810" y="274"/>
                  </a:cubicBezTo>
                  <a:cubicBezTo>
                    <a:pt x="2703" y="655"/>
                    <a:pt x="2465" y="596"/>
                    <a:pt x="2274" y="596"/>
                  </a:cubicBezTo>
                  <a:cubicBezTo>
                    <a:pt x="774" y="584"/>
                    <a:pt x="429" y="513"/>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05;p25"/>
            <p:cNvSpPr/>
            <p:nvPr/>
          </p:nvSpPr>
          <p:spPr>
            <a:xfrm>
              <a:off x="785500" y="3314225"/>
              <a:ext cx="62225" cy="16700"/>
            </a:xfrm>
            <a:custGeom>
              <a:avLst/>
              <a:gdLst/>
              <a:ahLst/>
              <a:cxnLst/>
              <a:rect l="l" t="t" r="r" b="b"/>
              <a:pathLst>
                <a:path w="2489" h="668" extrusionOk="0">
                  <a:moveTo>
                    <a:pt x="2489" y="120"/>
                  </a:moveTo>
                  <a:cubicBezTo>
                    <a:pt x="2263" y="667"/>
                    <a:pt x="1894" y="632"/>
                    <a:pt x="1548" y="644"/>
                  </a:cubicBezTo>
                  <a:cubicBezTo>
                    <a:pt x="775" y="655"/>
                    <a:pt x="346" y="524"/>
                    <a:pt x="1" y="120"/>
                  </a:cubicBezTo>
                  <a:cubicBezTo>
                    <a:pt x="858" y="1"/>
                    <a:pt x="1620" y="346"/>
                    <a:pt x="2489" y="12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06;p25"/>
            <p:cNvSpPr/>
            <p:nvPr/>
          </p:nvSpPr>
          <p:spPr>
            <a:xfrm>
              <a:off x="777175" y="3019250"/>
              <a:ext cx="81575" cy="76225"/>
            </a:xfrm>
            <a:custGeom>
              <a:avLst/>
              <a:gdLst/>
              <a:ahLst/>
              <a:cxnLst/>
              <a:rect l="l" t="t" r="r" b="b"/>
              <a:pathLst>
                <a:path w="3263" h="3049" extrusionOk="0">
                  <a:moveTo>
                    <a:pt x="3263" y="548"/>
                  </a:moveTo>
                  <a:cubicBezTo>
                    <a:pt x="3120" y="1477"/>
                    <a:pt x="2715" y="2227"/>
                    <a:pt x="1881" y="2679"/>
                  </a:cubicBezTo>
                  <a:cubicBezTo>
                    <a:pt x="1179" y="3049"/>
                    <a:pt x="119" y="2453"/>
                    <a:pt x="48" y="1656"/>
                  </a:cubicBezTo>
                  <a:cubicBezTo>
                    <a:pt x="0" y="1251"/>
                    <a:pt x="429" y="608"/>
                    <a:pt x="869" y="405"/>
                  </a:cubicBezTo>
                  <a:cubicBezTo>
                    <a:pt x="1655" y="1"/>
                    <a:pt x="2429" y="48"/>
                    <a:pt x="3263" y="548"/>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07;p25"/>
            <p:cNvSpPr/>
            <p:nvPr/>
          </p:nvSpPr>
          <p:spPr>
            <a:xfrm>
              <a:off x="656025" y="2832325"/>
              <a:ext cx="311375" cy="548300"/>
            </a:xfrm>
            <a:custGeom>
              <a:avLst/>
              <a:gdLst/>
              <a:ahLst/>
              <a:cxnLst/>
              <a:rect l="l" t="t" r="r" b="b"/>
              <a:pathLst>
                <a:path w="12455" h="21932" extrusionOk="0">
                  <a:moveTo>
                    <a:pt x="10585" y="1489"/>
                  </a:moveTo>
                  <a:cubicBezTo>
                    <a:pt x="9525" y="512"/>
                    <a:pt x="8275" y="0"/>
                    <a:pt x="6870" y="0"/>
                  </a:cubicBezTo>
                  <a:cubicBezTo>
                    <a:pt x="6144" y="0"/>
                    <a:pt x="5358" y="143"/>
                    <a:pt x="4525" y="417"/>
                  </a:cubicBezTo>
                  <a:cubicBezTo>
                    <a:pt x="3346" y="810"/>
                    <a:pt x="2358" y="1572"/>
                    <a:pt x="1512" y="2727"/>
                  </a:cubicBezTo>
                  <a:cubicBezTo>
                    <a:pt x="441" y="4227"/>
                    <a:pt x="0" y="5942"/>
                    <a:pt x="215" y="7835"/>
                  </a:cubicBezTo>
                  <a:cubicBezTo>
                    <a:pt x="381" y="9275"/>
                    <a:pt x="1191" y="10418"/>
                    <a:pt x="1989" y="11478"/>
                  </a:cubicBezTo>
                  <a:lnTo>
                    <a:pt x="2144" y="11669"/>
                  </a:lnTo>
                  <a:cubicBezTo>
                    <a:pt x="2703" y="12419"/>
                    <a:pt x="3251" y="13109"/>
                    <a:pt x="3346" y="14050"/>
                  </a:cubicBezTo>
                  <a:cubicBezTo>
                    <a:pt x="3358" y="14145"/>
                    <a:pt x="3358" y="14240"/>
                    <a:pt x="3370" y="14336"/>
                  </a:cubicBezTo>
                  <a:cubicBezTo>
                    <a:pt x="3406" y="14645"/>
                    <a:pt x="3453" y="14978"/>
                    <a:pt x="3453" y="15288"/>
                  </a:cubicBezTo>
                  <a:cubicBezTo>
                    <a:pt x="3453" y="15371"/>
                    <a:pt x="3370" y="15526"/>
                    <a:pt x="3275" y="15645"/>
                  </a:cubicBezTo>
                  <a:cubicBezTo>
                    <a:pt x="2822" y="16121"/>
                    <a:pt x="2775" y="16645"/>
                    <a:pt x="3132" y="17205"/>
                  </a:cubicBezTo>
                  <a:cubicBezTo>
                    <a:pt x="3215" y="17336"/>
                    <a:pt x="3298" y="17455"/>
                    <a:pt x="3394" y="17598"/>
                  </a:cubicBezTo>
                  <a:lnTo>
                    <a:pt x="3477" y="17729"/>
                  </a:lnTo>
                  <a:cubicBezTo>
                    <a:pt x="3072" y="18503"/>
                    <a:pt x="3072" y="18574"/>
                    <a:pt x="3453" y="19408"/>
                  </a:cubicBezTo>
                  <a:lnTo>
                    <a:pt x="3465" y="19443"/>
                  </a:lnTo>
                  <a:cubicBezTo>
                    <a:pt x="3513" y="19539"/>
                    <a:pt x="3489" y="19693"/>
                    <a:pt x="3465" y="19836"/>
                  </a:cubicBezTo>
                  <a:lnTo>
                    <a:pt x="3465" y="19860"/>
                  </a:lnTo>
                  <a:cubicBezTo>
                    <a:pt x="3370" y="20574"/>
                    <a:pt x="3608" y="21086"/>
                    <a:pt x="4168" y="21420"/>
                  </a:cubicBezTo>
                  <a:lnTo>
                    <a:pt x="4179" y="21432"/>
                  </a:lnTo>
                  <a:cubicBezTo>
                    <a:pt x="4477" y="21610"/>
                    <a:pt x="4834" y="21813"/>
                    <a:pt x="5192" y="21836"/>
                  </a:cubicBezTo>
                  <a:lnTo>
                    <a:pt x="5215" y="21836"/>
                  </a:lnTo>
                  <a:cubicBezTo>
                    <a:pt x="5751" y="21884"/>
                    <a:pt x="6311" y="21932"/>
                    <a:pt x="6858" y="21932"/>
                  </a:cubicBezTo>
                  <a:cubicBezTo>
                    <a:pt x="7406" y="21932"/>
                    <a:pt x="7882" y="21884"/>
                    <a:pt x="8335" y="21777"/>
                  </a:cubicBezTo>
                  <a:cubicBezTo>
                    <a:pt x="8525" y="21729"/>
                    <a:pt x="8704" y="21670"/>
                    <a:pt x="8871" y="21610"/>
                  </a:cubicBezTo>
                  <a:cubicBezTo>
                    <a:pt x="9323" y="21408"/>
                    <a:pt x="9549" y="21063"/>
                    <a:pt x="9537" y="20598"/>
                  </a:cubicBezTo>
                  <a:cubicBezTo>
                    <a:pt x="9537" y="20479"/>
                    <a:pt x="9502" y="20360"/>
                    <a:pt x="9490" y="20241"/>
                  </a:cubicBezTo>
                  <a:cubicBezTo>
                    <a:pt x="9478" y="20146"/>
                    <a:pt x="9466" y="20051"/>
                    <a:pt x="9466" y="19943"/>
                  </a:cubicBezTo>
                  <a:lnTo>
                    <a:pt x="9466" y="19920"/>
                  </a:lnTo>
                  <a:cubicBezTo>
                    <a:pt x="9466" y="19860"/>
                    <a:pt x="9442" y="19729"/>
                    <a:pt x="9466" y="19693"/>
                  </a:cubicBezTo>
                  <a:cubicBezTo>
                    <a:pt x="9799" y="19324"/>
                    <a:pt x="9787" y="18872"/>
                    <a:pt x="9787" y="18479"/>
                  </a:cubicBezTo>
                  <a:cubicBezTo>
                    <a:pt x="9787" y="18134"/>
                    <a:pt x="9847" y="17872"/>
                    <a:pt x="10002" y="17610"/>
                  </a:cubicBezTo>
                  <a:cubicBezTo>
                    <a:pt x="10430" y="16836"/>
                    <a:pt x="10299" y="16157"/>
                    <a:pt x="9597" y="15562"/>
                  </a:cubicBezTo>
                  <a:cubicBezTo>
                    <a:pt x="9430" y="15419"/>
                    <a:pt x="9371" y="15276"/>
                    <a:pt x="9359" y="15038"/>
                  </a:cubicBezTo>
                  <a:cubicBezTo>
                    <a:pt x="9311" y="14157"/>
                    <a:pt x="9442" y="13264"/>
                    <a:pt x="9764" y="12311"/>
                  </a:cubicBezTo>
                  <a:cubicBezTo>
                    <a:pt x="9954" y="11728"/>
                    <a:pt x="10275" y="11240"/>
                    <a:pt x="10621" y="10716"/>
                  </a:cubicBezTo>
                  <a:cubicBezTo>
                    <a:pt x="10728" y="10561"/>
                    <a:pt x="10847" y="10395"/>
                    <a:pt x="10954" y="10228"/>
                  </a:cubicBezTo>
                  <a:cubicBezTo>
                    <a:pt x="11966" y="8609"/>
                    <a:pt x="12454" y="6989"/>
                    <a:pt x="12419" y="5239"/>
                  </a:cubicBezTo>
                  <a:cubicBezTo>
                    <a:pt x="12383" y="3834"/>
                    <a:pt x="11788" y="2608"/>
                    <a:pt x="10585" y="1489"/>
                  </a:cubicBezTo>
                  <a:close/>
                  <a:moveTo>
                    <a:pt x="9990" y="10287"/>
                  </a:moveTo>
                  <a:cubicBezTo>
                    <a:pt x="9883" y="10454"/>
                    <a:pt x="9775" y="10621"/>
                    <a:pt x="9656" y="10764"/>
                  </a:cubicBezTo>
                  <a:cubicBezTo>
                    <a:pt x="8894" y="11728"/>
                    <a:pt x="8716" y="12883"/>
                    <a:pt x="8537" y="13990"/>
                  </a:cubicBezTo>
                  <a:lnTo>
                    <a:pt x="8501" y="14288"/>
                  </a:lnTo>
                  <a:cubicBezTo>
                    <a:pt x="8466" y="14455"/>
                    <a:pt x="8501" y="14609"/>
                    <a:pt x="8513" y="14752"/>
                  </a:cubicBezTo>
                  <a:cubicBezTo>
                    <a:pt x="8525" y="14824"/>
                    <a:pt x="8537" y="14907"/>
                    <a:pt x="8537" y="14978"/>
                  </a:cubicBezTo>
                  <a:cubicBezTo>
                    <a:pt x="8561" y="15419"/>
                    <a:pt x="8525" y="15467"/>
                    <a:pt x="8120" y="15586"/>
                  </a:cubicBezTo>
                  <a:cubicBezTo>
                    <a:pt x="7644" y="15717"/>
                    <a:pt x="7204" y="15800"/>
                    <a:pt x="6763" y="15800"/>
                  </a:cubicBezTo>
                  <a:lnTo>
                    <a:pt x="6763" y="15800"/>
                  </a:lnTo>
                  <a:cubicBezTo>
                    <a:pt x="6489" y="15800"/>
                    <a:pt x="6204" y="15764"/>
                    <a:pt x="5918" y="15705"/>
                  </a:cubicBezTo>
                  <a:cubicBezTo>
                    <a:pt x="5525" y="15621"/>
                    <a:pt x="5108" y="15502"/>
                    <a:pt x="4715" y="15395"/>
                  </a:cubicBezTo>
                  <a:lnTo>
                    <a:pt x="4406" y="15300"/>
                  </a:lnTo>
                  <a:cubicBezTo>
                    <a:pt x="4168" y="15240"/>
                    <a:pt x="4156" y="15145"/>
                    <a:pt x="4168" y="15050"/>
                  </a:cubicBezTo>
                  <a:cubicBezTo>
                    <a:pt x="4299" y="13657"/>
                    <a:pt x="3798" y="12359"/>
                    <a:pt x="2572" y="11014"/>
                  </a:cubicBezTo>
                  <a:cubicBezTo>
                    <a:pt x="1858" y="10228"/>
                    <a:pt x="1358" y="9299"/>
                    <a:pt x="1012" y="8216"/>
                  </a:cubicBezTo>
                  <a:cubicBezTo>
                    <a:pt x="798" y="7537"/>
                    <a:pt x="858" y="6847"/>
                    <a:pt x="953" y="6180"/>
                  </a:cubicBezTo>
                  <a:cubicBezTo>
                    <a:pt x="1179" y="4406"/>
                    <a:pt x="1977" y="2965"/>
                    <a:pt x="3334" y="1905"/>
                  </a:cubicBezTo>
                  <a:cubicBezTo>
                    <a:pt x="3656" y="1655"/>
                    <a:pt x="4060" y="1429"/>
                    <a:pt x="4513" y="1286"/>
                  </a:cubicBezTo>
                  <a:cubicBezTo>
                    <a:pt x="5049" y="1084"/>
                    <a:pt x="5608" y="953"/>
                    <a:pt x="6204" y="870"/>
                  </a:cubicBezTo>
                  <a:cubicBezTo>
                    <a:pt x="6442" y="834"/>
                    <a:pt x="6680" y="810"/>
                    <a:pt x="6918" y="810"/>
                  </a:cubicBezTo>
                  <a:cubicBezTo>
                    <a:pt x="8263" y="810"/>
                    <a:pt x="9430" y="1417"/>
                    <a:pt x="10549" y="2656"/>
                  </a:cubicBezTo>
                  <a:cubicBezTo>
                    <a:pt x="11323" y="3513"/>
                    <a:pt x="11657" y="4537"/>
                    <a:pt x="11621" y="6061"/>
                  </a:cubicBezTo>
                  <a:cubicBezTo>
                    <a:pt x="11502" y="7430"/>
                    <a:pt x="11014" y="8811"/>
                    <a:pt x="10240" y="9930"/>
                  </a:cubicBezTo>
                  <a:cubicBezTo>
                    <a:pt x="10133" y="10061"/>
                    <a:pt x="10061" y="10180"/>
                    <a:pt x="9990" y="10287"/>
                  </a:cubicBezTo>
                  <a:close/>
                  <a:moveTo>
                    <a:pt x="9073" y="17479"/>
                  </a:moveTo>
                  <a:cubicBezTo>
                    <a:pt x="8835" y="17765"/>
                    <a:pt x="8799" y="18015"/>
                    <a:pt x="8930" y="18336"/>
                  </a:cubicBezTo>
                  <a:cubicBezTo>
                    <a:pt x="9097" y="18741"/>
                    <a:pt x="9037" y="18991"/>
                    <a:pt x="8704" y="19158"/>
                  </a:cubicBezTo>
                  <a:cubicBezTo>
                    <a:pt x="8537" y="19253"/>
                    <a:pt x="8299" y="19455"/>
                    <a:pt x="8513" y="19920"/>
                  </a:cubicBezTo>
                  <a:cubicBezTo>
                    <a:pt x="8716" y="20384"/>
                    <a:pt x="8763" y="20646"/>
                    <a:pt x="8692" y="20777"/>
                  </a:cubicBezTo>
                  <a:cubicBezTo>
                    <a:pt x="8621" y="20920"/>
                    <a:pt x="8359" y="20991"/>
                    <a:pt x="7894" y="21003"/>
                  </a:cubicBezTo>
                  <a:cubicBezTo>
                    <a:pt x="7620" y="21015"/>
                    <a:pt x="7323" y="21039"/>
                    <a:pt x="6989" y="21039"/>
                  </a:cubicBezTo>
                  <a:cubicBezTo>
                    <a:pt x="6489" y="21039"/>
                    <a:pt x="5954" y="21015"/>
                    <a:pt x="5489" y="20991"/>
                  </a:cubicBezTo>
                  <a:cubicBezTo>
                    <a:pt x="5061" y="20979"/>
                    <a:pt x="4680" y="20801"/>
                    <a:pt x="4370" y="20455"/>
                  </a:cubicBezTo>
                  <a:cubicBezTo>
                    <a:pt x="4191" y="20265"/>
                    <a:pt x="4168" y="20098"/>
                    <a:pt x="4275" y="19908"/>
                  </a:cubicBezTo>
                  <a:cubicBezTo>
                    <a:pt x="4465" y="19562"/>
                    <a:pt x="4596" y="19158"/>
                    <a:pt x="4072" y="18812"/>
                  </a:cubicBezTo>
                  <a:cubicBezTo>
                    <a:pt x="3989" y="18753"/>
                    <a:pt x="3941" y="18693"/>
                    <a:pt x="3941" y="18622"/>
                  </a:cubicBezTo>
                  <a:cubicBezTo>
                    <a:pt x="3929" y="18538"/>
                    <a:pt x="3965" y="18419"/>
                    <a:pt x="4084" y="18276"/>
                  </a:cubicBezTo>
                  <a:lnTo>
                    <a:pt x="4191" y="18181"/>
                  </a:lnTo>
                  <a:cubicBezTo>
                    <a:pt x="4239" y="18146"/>
                    <a:pt x="4287" y="18098"/>
                    <a:pt x="4322" y="18062"/>
                  </a:cubicBezTo>
                  <a:cubicBezTo>
                    <a:pt x="4465" y="17907"/>
                    <a:pt x="4584" y="17741"/>
                    <a:pt x="4560" y="17562"/>
                  </a:cubicBezTo>
                  <a:cubicBezTo>
                    <a:pt x="4549" y="17384"/>
                    <a:pt x="4430" y="17253"/>
                    <a:pt x="4251" y="17110"/>
                  </a:cubicBezTo>
                  <a:lnTo>
                    <a:pt x="4168" y="17026"/>
                  </a:lnTo>
                  <a:cubicBezTo>
                    <a:pt x="4013" y="16907"/>
                    <a:pt x="3870" y="16776"/>
                    <a:pt x="3787" y="16645"/>
                  </a:cubicBezTo>
                  <a:cubicBezTo>
                    <a:pt x="3727" y="16538"/>
                    <a:pt x="3751" y="16336"/>
                    <a:pt x="3787" y="16276"/>
                  </a:cubicBezTo>
                  <a:cubicBezTo>
                    <a:pt x="3834" y="16217"/>
                    <a:pt x="3989" y="16133"/>
                    <a:pt x="4132" y="16133"/>
                  </a:cubicBezTo>
                  <a:lnTo>
                    <a:pt x="4168" y="16133"/>
                  </a:lnTo>
                  <a:cubicBezTo>
                    <a:pt x="4513" y="16181"/>
                    <a:pt x="4858" y="16276"/>
                    <a:pt x="5156" y="16371"/>
                  </a:cubicBezTo>
                  <a:cubicBezTo>
                    <a:pt x="5668" y="16526"/>
                    <a:pt x="6168" y="16610"/>
                    <a:pt x="6692" y="16610"/>
                  </a:cubicBezTo>
                  <a:cubicBezTo>
                    <a:pt x="7418" y="16610"/>
                    <a:pt x="8180" y="16467"/>
                    <a:pt x="9002" y="16157"/>
                  </a:cubicBezTo>
                  <a:cubicBezTo>
                    <a:pt x="9323" y="16431"/>
                    <a:pt x="9466" y="16610"/>
                    <a:pt x="9478" y="16764"/>
                  </a:cubicBezTo>
                  <a:cubicBezTo>
                    <a:pt x="9490" y="16931"/>
                    <a:pt x="9371" y="17122"/>
                    <a:pt x="9073" y="1747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08;p25"/>
            <p:cNvSpPr/>
            <p:nvPr/>
          </p:nvSpPr>
          <p:spPr>
            <a:xfrm>
              <a:off x="921225" y="2777550"/>
              <a:ext cx="31000" cy="55100"/>
            </a:xfrm>
            <a:custGeom>
              <a:avLst/>
              <a:gdLst/>
              <a:ahLst/>
              <a:cxnLst/>
              <a:rect l="l" t="t" r="r" b="b"/>
              <a:pathLst>
                <a:path w="1240" h="2204" extrusionOk="0">
                  <a:moveTo>
                    <a:pt x="60" y="2203"/>
                  </a:moveTo>
                  <a:lnTo>
                    <a:pt x="287" y="2049"/>
                  </a:lnTo>
                  <a:cubicBezTo>
                    <a:pt x="358" y="1989"/>
                    <a:pt x="418" y="1953"/>
                    <a:pt x="489" y="1906"/>
                  </a:cubicBezTo>
                  <a:cubicBezTo>
                    <a:pt x="644" y="1822"/>
                    <a:pt x="775" y="1727"/>
                    <a:pt x="822" y="1584"/>
                  </a:cubicBezTo>
                  <a:cubicBezTo>
                    <a:pt x="846" y="1489"/>
                    <a:pt x="894" y="1406"/>
                    <a:pt x="941" y="1298"/>
                  </a:cubicBezTo>
                  <a:cubicBezTo>
                    <a:pt x="1072" y="1001"/>
                    <a:pt x="1239" y="679"/>
                    <a:pt x="1132" y="227"/>
                  </a:cubicBezTo>
                  <a:lnTo>
                    <a:pt x="1084" y="1"/>
                  </a:lnTo>
                  <a:lnTo>
                    <a:pt x="906" y="144"/>
                  </a:lnTo>
                  <a:cubicBezTo>
                    <a:pt x="251" y="620"/>
                    <a:pt x="1" y="1156"/>
                    <a:pt x="48" y="192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09;p25"/>
            <p:cNvSpPr/>
            <p:nvPr/>
          </p:nvSpPr>
          <p:spPr>
            <a:xfrm>
              <a:off x="692325" y="2793625"/>
              <a:ext cx="38725" cy="35450"/>
            </a:xfrm>
            <a:custGeom>
              <a:avLst/>
              <a:gdLst/>
              <a:ahLst/>
              <a:cxnLst/>
              <a:rect l="l" t="t" r="r" b="b"/>
              <a:pathLst>
                <a:path w="1549" h="1418" extrusionOk="0">
                  <a:moveTo>
                    <a:pt x="49" y="322"/>
                  </a:moveTo>
                  <a:cubicBezTo>
                    <a:pt x="60" y="417"/>
                    <a:pt x="60" y="536"/>
                    <a:pt x="156" y="632"/>
                  </a:cubicBezTo>
                  <a:cubicBezTo>
                    <a:pt x="299" y="810"/>
                    <a:pt x="465" y="953"/>
                    <a:pt x="632" y="1108"/>
                  </a:cubicBezTo>
                  <a:cubicBezTo>
                    <a:pt x="692" y="1167"/>
                    <a:pt x="751" y="1227"/>
                    <a:pt x="811" y="1275"/>
                  </a:cubicBezTo>
                  <a:cubicBezTo>
                    <a:pt x="918" y="1370"/>
                    <a:pt x="1013" y="1417"/>
                    <a:pt x="1120" y="1417"/>
                  </a:cubicBezTo>
                  <a:cubicBezTo>
                    <a:pt x="1358" y="1417"/>
                    <a:pt x="1465" y="1156"/>
                    <a:pt x="1513" y="1060"/>
                  </a:cubicBezTo>
                  <a:lnTo>
                    <a:pt x="1549" y="977"/>
                  </a:lnTo>
                  <a:lnTo>
                    <a:pt x="1477" y="894"/>
                  </a:lnTo>
                  <a:cubicBezTo>
                    <a:pt x="1406" y="810"/>
                    <a:pt x="1334" y="739"/>
                    <a:pt x="1251" y="655"/>
                  </a:cubicBezTo>
                  <a:cubicBezTo>
                    <a:pt x="1061" y="453"/>
                    <a:pt x="882" y="263"/>
                    <a:pt x="692" y="84"/>
                  </a:cubicBezTo>
                  <a:cubicBezTo>
                    <a:pt x="632" y="36"/>
                    <a:pt x="572" y="1"/>
                    <a:pt x="465" y="1"/>
                  </a:cubicBezTo>
                  <a:cubicBezTo>
                    <a:pt x="406" y="1"/>
                    <a:pt x="358" y="1"/>
                    <a:pt x="299" y="24"/>
                  </a:cubicBezTo>
                  <a:cubicBezTo>
                    <a:pt x="263" y="24"/>
                    <a:pt x="215" y="36"/>
                    <a:pt x="180" y="36"/>
                  </a:cubicBezTo>
                  <a:lnTo>
                    <a:pt x="1" y="36"/>
                  </a:lnTo>
                  <a:lnTo>
                    <a:pt x="37" y="215"/>
                  </a:lnTo>
                  <a:cubicBezTo>
                    <a:pt x="37" y="263"/>
                    <a:pt x="37" y="286"/>
                    <a:pt x="49" y="32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10;p25"/>
            <p:cNvSpPr/>
            <p:nvPr/>
          </p:nvSpPr>
          <p:spPr>
            <a:xfrm>
              <a:off x="825675" y="2751350"/>
              <a:ext cx="18500" cy="61650"/>
            </a:xfrm>
            <a:custGeom>
              <a:avLst/>
              <a:gdLst/>
              <a:ahLst/>
              <a:cxnLst/>
              <a:rect l="l" t="t" r="r" b="b"/>
              <a:pathLst>
                <a:path w="740" h="2466" extrusionOk="0">
                  <a:moveTo>
                    <a:pt x="596" y="2466"/>
                  </a:moveTo>
                  <a:lnTo>
                    <a:pt x="620" y="1989"/>
                  </a:lnTo>
                  <a:cubicBezTo>
                    <a:pt x="632" y="1823"/>
                    <a:pt x="656" y="1668"/>
                    <a:pt x="668" y="1513"/>
                  </a:cubicBezTo>
                  <a:cubicBezTo>
                    <a:pt x="715" y="1084"/>
                    <a:pt x="739" y="727"/>
                    <a:pt x="703" y="334"/>
                  </a:cubicBezTo>
                  <a:cubicBezTo>
                    <a:pt x="680" y="227"/>
                    <a:pt x="572" y="180"/>
                    <a:pt x="501" y="132"/>
                  </a:cubicBezTo>
                  <a:cubicBezTo>
                    <a:pt x="489" y="120"/>
                    <a:pt x="453" y="120"/>
                    <a:pt x="441" y="96"/>
                  </a:cubicBezTo>
                  <a:lnTo>
                    <a:pt x="275" y="1"/>
                  </a:lnTo>
                  <a:lnTo>
                    <a:pt x="215" y="180"/>
                  </a:lnTo>
                  <a:cubicBezTo>
                    <a:pt x="1" y="834"/>
                    <a:pt x="37" y="1525"/>
                    <a:pt x="358" y="206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11;p25"/>
            <p:cNvSpPr/>
            <p:nvPr/>
          </p:nvSpPr>
          <p:spPr>
            <a:xfrm>
              <a:off x="753350" y="2945425"/>
              <a:ext cx="123550" cy="159875"/>
            </a:xfrm>
            <a:custGeom>
              <a:avLst/>
              <a:gdLst/>
              <a:ahLst/>
              <a:cxnLst/>
              <a:rect l="l" t="t" r="r" b="b"/>
              <a:pathLst>
                <a:path w="4942" h="6395" extrusionOk="0">
                  <a:moveTo>
                    <a:pt x="2775" y="1"/>
                  </a:moveTo>
                  <a:cubicBezTo>
                    <a:pt x="2525" y="1"/>
                    <a:pt x="2263" y="60"/>
                    <a:pt x="2037" y="179"/>
                  </a:cubicBezTo>
                  <a:cubicBezTo>
                    <a:pt x="2013" y="203"/>
                    <a:pt x="1977" y="203"/>
                    <a:pt x="1941" y="215"/>
                  </a:cubicBezTo>
                  <a:cubicBezTo>
                    <a:pt x="1894" y="227"/>
                    <a:pt x="1846" y="227"/>
                    <a:pt x="1810" y="239"/>
                  </a:cubicBezTo>
                  <a:cubicBezTo>
                    <a:pt x="1108" y="477"/>
                    <a:pt x="572" y="810"/>
                    <a:pt x="108" y="1275"/>
                  </a:cubicBezTo>
                  <a:lnTo>
                    <a:pt x="1" y="1370"/>
                  </a:lnTo>
                  <a:lnTo>
                    <a:pt x="108" y="1477"/>
                  </a:lnTo>
                  <a:cubicBezTo>
                    <a:pt x="239" y="1596"/>
                    <a:pt x="358" y="1656"/>
                    <a:pt x="489" y="1656"/>
                  </a:cubicBezTo>
                  <a:cubicBezTo>
                    <a:pt x="632" y="1656"/>
                    <a:pt x="715" y="1596"/>
                    <a:pt x="810" y="1549"/>
                  </a:cubicBezTo>
                  <a:cubicBezTo>
                    <a:pt x="834" y="1537"/>
                    <a:pt x="870" y="1525"/>
                    <a:pt x="882" y="1513"/>
                  </a:cubicBezTo>
                  <a:cubicBezTo>
                    <a:pt x="1025" y="1430"/>
                    <a:pt x="1191" y="1358"/>
                    <a:pt x="1346" y="1287"/>
                  </a:cubicBezTo>
                  <a:cubicBezTo>
                    <a:pt x="1668" y="1120"/>
                    <a:pt x="1977" y="977"/>
                    <a:pt x="2311" y="882"/>
                  </a:cubicBezTo>
                  <a:cubicBezTo>
                    <a:pt x="2430" y="858"/>
                    <a:pt x="2561" y="834"/>
                    <a:pt x="2680" y="834"/>
                  </a:cubicBezTo>
                  <a:cubicBezTo>
                    <a:pt x="3108" y="834"/>
                    <a:pt x="3513" y="1049"/>
                    <a:pt x="3787" y="1406"/>
                  </a:cubicBezTo>
                  <a:cubicBezTo>
                    <a:pt x="4037" y="1751"/>
                    <a:pt x="4144" y="2168"/>
                    <a:pt x="4073" y="2561"/>
                  </a:cubicBezTo>
                  <a:cubicBezTo>
                    <a:pt x="4025" y="2549"/>
                    <a:pt x="3966" y="2537"/>
                    <a:pt x="3918" y="2525"/>
                  </a:cubicBezTo>
                  <a:cubicBezTo>
                    <a:pt x="3608" y="2406"/>
                    <a:pt x="3275" y="2358"/>
                    <a:pt x="2965" y="2358"/>
                  </a:cubicBezTo>
                  <a:cubicBezTo>
                    <a:pt x="2120" y="2358"/>
                    <a:pt x="1358" y="2763"/>
                    <a:pt x="822" y="3477"/>
                  </a:cubicBezTo>
                  <a:cubicBezTo>
                    <a:pt x="227" y="4275"/>
                    <a:pt x="251" y="4930"/>
                    <a:pt x="929" y="5680"/>
                  </a:cubicBezTo>
                  <a:cubicBezTo>
                    <a:pt x="1370" y="6168"/>
                    <a:pt x="1787" y="6394"/>
                    <a:pt x="2251" y="6394"/>
                  </a:cubicBezTo>
                  <a:cubicBezTo>
                    <a:pt x="2442" y="6394"/>
                    <a:pt x="2632" y="6347"/>
                    <a:pt x="2846" y="6252"/>
                  </a:cubicBezTo>
                  <a:cubicBezTo>
                    <a:pt x="3096" y="6156"/>
                    <a:pt x="3311" y="5990"/>
                    <a:pt x="3513" y="5823"/>
                  </a:cubicBezTo>
                  <a:cubicBezTo>
                    <a:pt x="3561" y="5799"/>
                    <a:pt x="3585" y="5763"/>
                    <a:pt x="3632" y="5740"/>
                  </a:cubicBezTo>
                  <a:cubicBezTo>
                    <a:pt x="3763" y="5632"/>
                    <a:pt x="3870" y="5525"/>
                    <a:pt x="4025" y="5394"/>
                  </a:cubicBezTo>
                  <a:lnTo>
                    <a:pt x="4049" y="5359"/>
                  </a:lnTo>
                  <a:lnTo>
                    <a:pt x="4204" y="6287"/>
                  </a:lnTo>
                  <a:lnTo>
                    <a:pt x="4466" y="6287"/>
                  </a:lnTo>
                  <a:lnTo>
                    <a:pt x="4585" y="6287"/>
                  </a:lnTo>
                  <a:lnTo>
                    <a:pt x="4620" y="6180"/>
                  </a:lnTo>
                  <a:cubicBezTo>
                    <a:pt x="4632" y="6109"/>
                    <a:pt x="4668" y="6049"/>
                    <a:pt x="4680" y="5978"/>
                  </a:cubicBezTo>
                  <a:cubicBezTo>
                    <a:pt x="4728" y="5811"/>
                    <a:pt x="4775" y="5644"/>
                    <a:pt x="4799" y="5478"/>
                  </a:cubicBezTo>
                  <a:cubicBezTo>
                    <a:pt x="4858" y="4823"/>
                    <a:pt x="4894" y="4156"/>
                    <a:pt x="4918" y="3501"/>
                  </a:cubicBezTo>
                  <a:cubicBezTo>
                    <a:pt x="4930" y="3120"/>
                    <a:pt x="4942" y="2608"/>
                    <a:pt x="4906" y="2108"/>
                  </a:cubicBezTo>
                  <a:cubicBezTo>
                    <a:pt x="4799" y="977"/>
                    <a:pt x="3811" y="1"/>
                    <a:pt x="2775" y="1"/>
                  </a:cubicBezTo>
                  <a:close/>
                  <a:moveTo>
                    <a:pt x="1882" y="3477"/>
                  </a:moveTo>
                  <a:cubicBezTo>
                    <a:pt x="2227" y="3311"/>
                    <a:pt x="2549" y="3215"/>
                    <a:pt x="2858" y="3215"/>
                  </a:cubicBezTo>
                  <a:cubicBezTo>
                    <a:pt x="3251" y="3215"/>
                    <a:pt x="3632" y="3335"/>
                    <a:pt x="4037" y="3561"/>
                  </a:cubicBezTo>
                  <a:cubicBezTo>
                    <a:pt x="3870" y="4466"/>
                    <a:pt x="3454" y="5109"/>
                    <a:pt x="2739" y="5478"/>
                  </a:cubicBezTo>
                  <a:cubicBezTo>
                    <a:pt x="2620" y="5537"/>
                    <a:pt x="2489" y="5573"/>
                    <a:pt x="2346" y="5573"/>
                  </a:cubicBezTo>
                  <a:lnTo>
                    <a:pt x="2346" y="5573"/>
                  </a:lnTo>
                  <a:cubicBezTo>
                    <a:pt x="1763" y="5573"/>
                    <a:pt x="1179" y="5097"/>
                    <a:pt x="1132" y="4573"/>
                  </a:cubicBezTo>
                  <a:cubicBezTo>
                    <a:pt x="1108" y="4263"/>
                    <a:pt x="1513" y="3668"/>
                    <a:pt x="1882" y="3477"/>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TextBox 48"/>
          <p:cNvSpPr txBox="1"/>
          <p:nvPr userDrawn="1"/>
        </p:nvSpPr>
        <p:spPr>
          <a:xfrm>
            <a:off x="5248710" y="190707"/>
            <a:ext cx="3707295" cy="2123658"/>
          </a:xfrm>
          <a:prstGeom prst="rect">
            <a:avLst/>
          </a:prstGeom>
          <a:noFill/>
        </p:spPr>
        <p:txBody>
          <a:bodyPr wrap="square" rtlCol="0">
            <a:spAutoFit/>
          </a:bodyPr>
          <a:lstStyle/>
          <a:p>
            <a:pPr algn="ctr"/>
            <a:r>
              <a:rPr lang="en-US" sz="4400">
                <a:ln w="28575" cmpd="thickThin">
                  <a:solidFill>
                    <a:srgbClr val="438030"/>
                  </a:solidFill>
                </a:ln>
                <a:solidFill>
                  <a:schemeClr val="bg1"/>
                </a:solidFill>
                <a:latin typeface="UTM Cookies" panose="02040603050506020204" pitchFamily="18" charset="0"/>
              </a:rPr>
              <a:t>Giữ gìn nhà cửa ngăn nắp, sạch sẽ</a:t>
            </a:r>
            <a:endParaRPr lang="en-US" sz="4400" dirty="0">
              <a:ln w="28575" cmpd="thickThin">
                <a:solidFill>
                  <a:srgbClr val="438030"/>
                </a:solidFill>
              </a:ln>
              <a:solidFill>
                <a:schemeClr val="bg1"/>
              </a:solidFill>
              <a:latin typeface="UTM Cookies" panose="02040603050506020204" pitchFamily="18" charset="0"/>
            </a:endParaRPr>
          </a:p>
        </p:txBody>
      </p:sp>
      <p:sp>
        <p:nvSpPr>
          <p:cNvPr id="50" name="TextBox 3">
            <a:extLst>
              <a:ext uri="{FF2B5EF4-FFF2-40B4-BE49-F238E27FC236}">
                <a16:creationId xmlns:a16="http://schemas.microsoft.com/office/drawing/2014/main" id="{7D381ED6-9556-4111-B2A0-3AA7D96C42F2}"/>
              </a:ext>
            </a:extLst>
          </p:cNvPr>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extLst>
      <p:ext uri="{BB962C8B-B14F-4D97-AF65-F5344CB8AC3E}">
        <p14:creationId xmlns:p14="http://schemas.microsoft.com/office/powerpoint/2010/main" val="285621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nodePh="1">
                                  <p:stCondLst>
                                    <p:cond delay="0"/>
                                  </p:stCondLst>
                                  <p:endCondLst>
                                    <p:cond evt="begin" delay="0">
                                      <p:tn val="8"/>
                                    </p:cond>
                                  </p:end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uild="p">
        <p:tmplLst>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rgbClr val="E8F0C7"/>
        </a:solidFill>
        <a:effectLst/>
      </p:bgPr>
    </p:bg>
    <p:spTree>
      <p:nvGrpSpPr>
        <p:cNvPr id="1" name="Shape 74"/>
        <p:cNvGrpSpPr/>
        <p:nvPr/>
      </p:nvGrpSpPr>
      <p:grpSpPr>
        <a:xfrm>
          <a:off x="0" y="0"/>
          <a:ext cx="0" cy="0"/>
          <a:chOff x="0" y="0"/>
          <a:chExt cx="0" cy="0"/>
        </a:xfrm>
      </p:grpSpPr>
      <p:sp>
        <p:nvSpPr>
          <p:cNvPr id="3" name="Rounded Rectangle 2"/>
          <p:cNvSpPr/>
          <p:nvPr userDrawn="1"/>
        </p:nvSpPr>
        <p:spPr>
          <a:xfrm>
            <a:off x="348343" y="116114"/>
            <a:ext cx="8636000" cy="4717143"/>
          </a:xfrm>
          <a:prstGeom prst="roundRect">
            <a:avLst>
              <a:gd name="adj" fmla="val 5424"/>
            </a:avLst>
          </a:prstGeom>
          <a:solidFill>
            <a:schemeClr val="bg1"/>
          </a:solidFill>
          <a:ln w="41275" cmpd="dbl">
            <a:solidFill>
              <a:srgbClr val="BDD646"/>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073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100" y="445025"/>
            <a:ext cx="77178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1pPr>
            <a:lvl2pPr lvl="1">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2pPr>
            <a:lvl3pPr lvl="2">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3pPr>
            <a:lvl4pPr lvl="3">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4pPr>
            <a:lvl5pPr lvl="4">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5pPr>
            <a:lvl6pPr lvl="5">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6pPr>
            <a:lvl7pPr lvl="6">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7pPr>
            <a:lvl8pPr lvl="7">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8pPr>
            <a:lvl9pPr lvl="8">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9pPr>
          </a:lstStyle>
          <a:p>
            <a:endParaRPr/>
          </a:p>
        </p:txBody>
      </p:sp>
      <p:sp>
        <p:nvSpPr>
          <p:cNvPr id="7" name="Google Shape;7;p1"/>
          <p:cNvSpPr txBox="1">
            <a:spLocks noGrp="1"/>
          </p:cNvSpPr>
          <p:nvPr>
            <p:ph type="body" idx="1"/>
          </p:nvPr>
        </p:nvSpPr>
        <p:spPr>
          <a:xfrm>
            <a:off x="713100" y="1152475"/>
            <a:ext cx="7717800" cy="34164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1pPr>
            <a:lvl2pPr marL="914400" lvl="1"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2pPr>
            <a:lvl3pPr marL="1371600" lvl="2"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3pPr>
            <a:lvl4pPr marL="1828800" lvl="3"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4pPr>
            <a:lvl5pPr marL="2286000" lvl="4"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5pPr>
            <a:lvl6pPr marL="2743200" lvl="5"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6pPr>
            <a:lvl7pPr marL="3200400" lvl="6"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7pPr>
            <a:lvl8pPr marL="3657600" lvl="7"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8pPr>
            <a:lvl9pPr marL="4114800" lvl="8"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9pPr>
          </a:lstStyle>
          <a:p>
            <a:endParaRPr/>
          </a:p>
        </p:txBody>
      </p:sp>
      <p:sp>
        <p:nvSpPr>
          <p:cNvPr id="4" name="TextBox 3"/>
          <p:cNvSpPr txBox="1"/>
          <p:nvPr userDrawn="1"/>
        </p:nvSpPr>
        <p:spPr>
          <a:xfrm>
            <a:off x="6338456" y="4876800"/>
            <a:ext cx="2729344" cy="215444"/>
          </a:xfrm>
          <a:prstGeom prst="rect">
            <a:avLst/>
          </a:prstGeom>
          <a:noFill/>
        </p:spPr>
        <p:txBody>
          <a:bodyPr wrap="square" rtlCol="0">
            <a:spAutoFit/>
          </a:bodyPr>
          <a:lstStyle/>
          <a:p>
            <a:r>
              <a:rPr lang="en-US" sz="800">
                <a:solidFill>
                  <a:schemeClr val="tx1"/>
                </a:solidFill>
              </a:rPr>
              <a:t>Designt by: Nga Nguyễn – TH Mai Động - 0964298488</a:t>
            </a:r>
            <a:endParaRPr lang="en-US" sz="800" dirty="0">
              <a:solidFill>
                <a:schemeClr val="tx1"/>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76" r:id="rId2"/>
    <p:sldLayoutId id="2147483671" r:id="rId3"/>
    <p:sldLayoutId id="2147483679" r:id="rId4"/>
    <p:sldLayoutId id="2147483680" r:id="rId5"/>
    <p:sldLayoutId id="2147483672" r:id="rId6"/>
    <p:sldLayoutId id="2147483681" r:id="rId7"/>
    <p:sldLayoutId id="2147483673" r:id="rId8"/>
    <p:sldLayoutId id="2147483682" r:id="rId9"/>
    <p:sldLayoutId id="2147483674" r:id="rId10"/>
    <p:sldLayoutId id="2147483683" r:id="rId11"/>
    <p:sldLayoutId id="2147483675" r:id="rId12"/>
    <p:sldLayoutId id="2147483684" r:id="rId13"/>
    <p:sldLayoutId id="2147483677" r:id="rId14"/>
    <p:sldLayoutId id="2147483685" r:id="rId15"/>
    <p:sldLayoutId id="2147483686" r:id="rId16"/>
    <p:sldLayoutId id="2147483687" r:id="rId17"/>
    <p:sldLayoutId id="2147483688" r:id="rId18"/>
    <p:sldLayoutId id="2147483689" r:id="rId19"/>
    <p:sldLayoutId id="2147483655" r:id="rId20"/>
    <p:sldLayoutId id="2147483690" r:id="rId21"/>
    <p:sldLayoutId id="2147483691" r:id="rId22"/>
    <p:sldLayoutId id="2147483692"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EE5B05-6756-4A65-A56D-0B70E771EEDC}"/>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FF102A-E7A2-42D1-AD40-7801AD1CC440}"/>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EDD64F-A585-431D-8121-602CC22FAC8A}"/>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C50D2F9F-BE67-4C63-A1E2-1BE866D9FA2A}" type="datetimeFigureOut">
              <a:rPr lang="en-US" smtClean="0"/>
              <a:t>1/9/2022</a:t>
            </a:fld>
            <a:endParaRPr lang="en-US"/>
          </a:p>
        </p:txBody>
      </p:sp>
      <p:sp>
        <p:nvSpPr>
          <p:cNvPr id="5" name="Footer Placeholder 4">
            <a:extLst>
              <a:ext uri="{FF2B5EF4-FFF2-40B4-BE49-F238E27FC236}">
                <a16:creationId xmlns:a16="http://schemas.microsoft.com/office/drawing/2014/main" id="{5290DFAB-AD43-4681-8029-3A67143AA52C}"/>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B036A0A-416B-40BD-AD35-FCE163AB488F}"/>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778E65E-6FB4-4050-A965-2B09BCC424EE}" type="slidenum">
              <a:rPr lang="en-US" smtClean="0"/>
              <a:t>‹#›</a:t>
            </a:fld>
            <a:endParaRPr lang="en-US"/>
          </a:p>
        </p:txBody>
      </p:sp>
    </p:spTree>
    <p:extLst>
      <p:ext uri="{BB962C8B-B14F-4D97-AF65-F5344CB8AC3E}">
        <p14:creationId xmlns:p14="http://schemas.microsoft.com/office/powerpoint/2010/main" val="339956497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41.gif"/><Relationship Id="rId13" Type="http://schemas.openxmlformats.org/officeDocument/2006/relationships/image" Target="../media/image44.gif"/><Relationship Id="rId18" Type="http://schemas.openxmlformats.org/officeDocument/2006/relationships/slide" Target="slide18.xml"/><Relationship Id="rId3" Type="http://schemas.openxmlformats.org/officeDocument/2006/relationships/slide" Target="slide13.xml"/><Relationship Id="rId7" Type="http://schemas.openxmlformats.org/officeDocument/2006/relationships/slide" Target="slide11.xml"/><Relationship Id="rId12" Type="http://schemas.openxmlformats.org/officeDocument/2006/relationships/slide" Target="slide16.xml"/><Relationship Id="rId17" Type="http://schemas.openxmlformats.org/officeDocument/2006/relationships/image" Target="../media/image46.gif"/><Relationship Id="rId2" Type="http://schemas.openxmlformats.org/officeDocument/2006/relationships/image" Target="../media/image38.png"/><Relationship Id="rId16" Type="http://schemas.openxmlformats.org/officeDocument/2006/relationships/slide" Target="slide14.xml"/><Relationship Id="rId1" Type="http://schemas.openxmlformats.org/officeDocument/2006/relationships/slideLayout" Target="../slideLayouts/slideLayout29.xml"/><Relationship Id="rId6" Type="http://schemas.openxmlformats.org/officeDocument/2006/relationships/image" Target="../media/image40.gif"/><Relationship Id="rId11" Type="http://schemas.openxmlformats.org/officeDocument/2006/relationships/image" Target="../media/image43.gif"/><Relationship Id="rId5" Type="http://schemas.openxmlformats.org/officeDocument/2006/relationships/slide" Target="slide17.xml"/><Relationship Id="rId15" Type="http://schemas.openxmlformats.org/officeDocument/2006/relationships/image" Target="../media/image45.gif"/><Relationship Id="rId10" Type="http://schemas.openxmlformats.org/officeDocument/2006/relationships/slide" Target="slide15.xml"/><Relationship Id="rId4" Type="http://schemas.openxmlformats.org/officeDocument/2006/relationships/image" Target="../media/image39.gif"/><Relationship Id="rId9" Type="http://schemas.openxmlformats.org/officeDocument/2006/relationships/image" Target="../media/image42.gif"/><Relationship Id="rId1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7.png"/><Relationship Id="rId1" Type="http://schemas.openxmlformats.org/officeDocument/2006/relationships/slideLayout" Target="../slideLayouts/slideLayout23.xml"/><Relationship Id="rId4" Type="http://schemas.openxmlformats.org/officeDocument/2006/relationships/image" Target="../media/image41.gif"/></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8.png"/><Relationship Id="rId1" Type="http://schemas.openxmlformats.org/officeDocument/2006/relationships/slideLayout" Target="../slideLayouts/slideLayout21.xml"/><Relationship Id="rId4" Type="http://schemas.openxmlformats.org/officeDocument/2006/relationships/image" Target="../media/image45.gif"/></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9.png"/><Relationship Id="rId1" Type="http://schemas.openxmlformats.org/officeDocument/2006/relationships/slideLayout" Target="../slideLayouts/slideLayout21.xml"/><Relationship Id="rId4" Type="http://schemas.openxmlformats.org/officeDocument/2006/relationships/image" Target="../media/image39.gif"/></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50.png"/><Relationship Id="rId1" Type="http://schemas.openxmlformats.org/officeDocument/2006/relationships/slideLayout" Target="../slideLayouts/slideLayout21.xml"/><Relationship Id="rId4" Type="http://schemas.openxmlformats.org/officeDocument/2006/relationships/image" Target="../media/image46.gif"/></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7.png"/><Relationship Id="rId1" Type="http://schemas.openxmlformats.org/officeDocument/2006/relationships/slideLayout" Target="../slideLayouts/slideLayout21.xml"/><Relationship Id="rId4" Type="http://schemas.openxmlformats.org/officeDocument/2006/relationships/image" Target="../media/image43.gif"/></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image" Target="../media/image48.png"/><Relationship Id="rId1" Type="http://schemas.openxmlformats.org/officeDocument/2006/relationships/slideLayout" Target="../slideLayouts/slideLayout21.xml"/><Relationship Id="rId4" Type="http://schemas.openxmlformats.org/officeDocument/2006/relationships/image" Target="../media/image44.gif"/></Relationships>
</file>

<file path=ppt/slides/_rels/slide17.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52.gif"/><Relationship Id="rId5" Type="http://schemas.openxmlformats.org/officeDocument/2006/relationships/slide" Target="slide10.xml"/><Relationship Id="rId4" Type="http://schemas.openxmlformats.org/officeDocument/2006/relationships/image" Target="../media/image51.jpg"/></Relationships>
</file>

<file path=ppt/slides/_rels/slide18.xml.rels><?xml version="1.0" encoding="UTF-8" standalone="yes"?>
<Relationships xmlns="http://schemas.openxmlformats.org/package/2006/relationships"><Relationship Id="rId3" Type="http://schemas.openxmlformats.org/officeDocument/2006/relationships/image" Target="../media/image54.svg"/><Relationship Id="rId7" Type="http://schemas.openxmlformats.org/officeDocument/2006/relationships/image" Target="../media/image58.svg"/><Relationship Id="rId2" Type="http://schemas.openxmlformats.org/officeDocument/2006/relationships/image" Target="../media/image53.png"/><Relationship Id="rId1" Type="http://schemas.openxmlformats.org/officeDocument/2006/relationships/slideLayout" Target="../slideLayouts/slideLayout11.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1.xml"/><Relationship Id="rId5" Type="http://schemas.openxmlformats.org/officeDocument/2006/relationships/image" Target="../media/image62.pn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 Target="slide4.xm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11.xml"/><Relationship Id="rId6" Type="http://schemas.openxmlformats.org/officeDocument/2006/relationships/image" Target="../media/image67.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1.xml"/><Relationship Id="rId4" Type="http://schemas.openxmlformats.org/officeDocument/2006/relationships/image" Target="../media/image74.png"/></Relationships>
</file>

<file path=ppt/slides/_rels/slide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1.xml"/><Relationship Id="rId4" Type="http://schemas.openxmlformats.org/officeDocument/2006/relationships/image" Target="../media/image77.png"/></Relationships>
</file>

<file path=ppt/slides/_rels/slide2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1.xml"/><Relationship Id="rId4" Type="http://schemas.openxmlformats.org/officeDocument/2006/relationships/image" Target="../media/image82.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21.pn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Layout" Target="../slideLayouts/slideLayout11.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5" Type="http://schemas.openxmlformats.org/officeDocument/2006/relationships/image" Target="../media/image33.png"/><Relationship Id="rId10" Type="http://schemas.openxmlformats.org/officeDocument/2006/relationships/image" Target="../media/image28.png"/><Relationship Id="rId4" Type="http://schemas.openxmlformats.org/officeDocument/2006/relationships/image" Target="../media/image22.svg"/><Relationship Id="rId9" Type="http://schemas.openxmlformats.org/officeDocument/2006/relationships/image" Target="../media/image27.png"/><Relationship Id="rId1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2" name="Tiêu đề 1">
            <a:extLst>
              <a:ext uri="{FF2B5EF4-FFF2-40B4-BE49-F238E27FC236}">
                <a16:creationId xmlns:a16="http://schemas.microsoft.com/office/drawing/2014/main" id="{F42CD76C-DBD7-4947-8F50-57D225AA76F8}"/>
              </a:ext>
            </a:extLst>
          </p:cNvPr>
          <p:cNvSpPr>
            <a:spLocks noGrp="1"/>
          </p:cNvSpPr>
          <p:nvPr>
            <p:ph type="ctrTitle"/>
          </p:nvPr>
        </p:nvSpPr>
        <p:spPr>
          <a:xfrm>
            <a:off x="2379512" y="3435923"/>
            <a:ext cx="2414082" cy="712384"/>
          </a:xfrm>
        </p:spPr>
        <p:txBody>
          <a:bodyPr/>
          <a:lstStyle/>
          <a:p>
            <a:r>
              <a:rPr lang="en-US">
                <a:ln w="6600">
                  <a:solidFill>
                    <a:schemeClr val="accent6">
                      <a:lumMod val="75000"/>
                    </a:schemeClr>
                  </a:solidFill>
                  <a:prstDash val="solid"/>
                </a:ln>
                <a:solidFill>
                  <a:srgbClr val="FFFFFF"/>
                </a:solidFill>
                <a:effectLst>
                  <a:glow rad="228600">
                    <a:schemeClr val="accent2">
                      <a:satMod val="175000"/>
                      <a:alpha val="40000"/>
                    </a:schemeClr>
                  </a:glow>
                  <a:outerShdw dist="38100" dir="2700000" algn="tl" rotWithShape="0">
                    <a:schemeClr val="accent2"/>
                  </a:outerShdw>
                </a:effectLst>
              </a:rPr>
              <a:t>TUẦN 21</a:t>
            </a:r>
          </a:p>
        </p:txBody>
      </p:sp>
      <p:sp>
        <p:nvSpPr>
          <p:cNvPr id="3" name="Tiêu đề phụ 2">
            <a:extLst>
              <a:ext uri="{FF2B5EF4-FFF2-40B4-BE49-F238E27FC236}">
                <a16:creationId xmlns:a16="http://schemas.microsoft.com/office/drawing/2014/main" id="{255FE2A6-56C6-4DB0-8B90-AF91E4E85F56}"/>
              </a:ext>
            </a:extLst>
          </p:cNvPr>
          <p:cNvSpPr>
            <a:spLocks noGrp="1"/>
          </p:cNvSpPr>
          <p:nvPr>
            <p:ph type="subTitle" idx="1"/>
          </p:nvPr>
        </p:nvSpPr>
        <p:spPr>
          <a:xfrm>
            <a:off x="1488845" y="4246264"/>
            <a:ext cx="4510511" cy="567000"/>
          </a:xfrm>
        </p:spPr>
        <p:txBody>
          <a:bodyPr/>
          <a:lstStyle/>
          <a:p>
            <a:r>
              <a:rPr lang="en-US"/>
              <a:t>Bảo vệ cảnh quan địa phương</a:t>
            </a:r>
          </a:p>
        </p:txBody>
      </p:sp>
      <p:sp>
        <p:nvSpPr>
          <p:cNvPr id="16" name="Tiêu đề 1">
            <a:extLst>
              <a:ext uri="{FF2B5EF4-FFF2-40B4-BE49-F238E27FC236}">
                <a16:creationId xmlns:a16="http://schemas.microsoft.com/office/drawing/2014/main" id="{964B32FA-B155-471B-86E4-F3AFAB4AA343}"/>
              </a:ext>
            </a:extLst>
          </p:cNvPr>
          <p:cNvSpPr txBox="1">
            <a:spLocks/>
          </p:cNvSpPr>
          <p:nvPr/>
        </p:nvSpPr>
        <p:spPr>
          <a:xfrm>
            <a:off x="219893" y="1859366"/>
            <a:ext cx="2969356" cy="71238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UTM Androgyne" panose="02040603050506020204" pitchFamily="18" charset="0"/>
                <a:ea typeface="Pangolin"/>
                <a:cs typeface="Pangolin"/>
                <a:sym typeface="Pangolin"/>
              </a:defRPr>
            </a:lvl1pPr>
            <a:lvl2pPr marR="0" lvl="1"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2pPr>
            <a:lvl3pPr marR="0" lvl="2"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3pPr>
            <a:lvl4pPr marR="0" lvl="3"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4pPr>
            <a:lvl5pPr marR="0" lvl="4"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5pPr>
            <a:lvl6pPr marR="0" lvl="5"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6pPr>
            <a:lvl7pPr marR="0" lvl="6"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7pPr>
            <a:lvl8pPr marR="0" lvl="7"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8pPr>
            <a:lvl9pPr marR="0" lvl="8" algn="l" rtl="0">
              <a:lnSpc>
                <a:spcPct val="100000"/>
              </a:lnSpc>
              <a:spcBef>
                <a:spcPts val="0"/>
              </a:spcBef>
              <a:spcAft>
                <a:spcPts val="0"/>
              </a:spcAft>
              <a:buClr>
                <a:schemeClr val="dk1"/>
              </a:buClr>
              <a:buSzPts val="4000"/>
              <a:buFont typeface="Pangolin"/>
              <a:buNone/>
              <a:defRPr sz="4000" b="1" i="0" u="none" strike="noStrike" cap="none">
                <a:solidFill>
                  <a:schemeClr val="dk1"/>
                </a:solidFill>
                <a:latin typeface="Pangolin"/>
                <a:ea typeface="Pangolin"/>
                <a:cs typeface="Pangolin"/>
                <a:sym typeface="Pangolin"/>
              </a:defRPr>
            </a:lvl9pPr>
          </a:lstStyle>
          <a:p>
            <a:r>
              <a:rPr lang="en-US">
                <a:ln w="13462">
                  <a:solidFill>
                    <a:schemeClr val="bg1"/>
                  </a:solidFill>
                  <a:prstDash val="solid"/>
                </a:ln>
                <a:solidFill>
                  <a:schemeClr val="tx1">
                    <a:lumMod val="85000"/>
                    <a:lumOff val="15000"/>
                  </a:schemeClr>
                </a:solidFill>
                <a:effectLst>
                  <a:outerShdw dist="38100" dir="2700000" algn="bl" rotWithShape="0">
                    <a:schemeClr val="accent5"/>
                  </a:outerShdw>
                </a:effectLst>
              </a:rPr>
              <a:t>Hoạt động</a:t>
            </a:r>
          </a:p>
          <a:p>
            <a:r>
              <a:rPr lang="en-US">
                <a:ln w="13462">
                  <a:solidFill>
                    <a:schemeClr val="bg1"/>
                  </a:solidFill>
                  <a:prstDash val="solid"/>
                </a:ln>
                <a:solidFill>
                  <a:schemeClr val="tx1">
                    <a:lumMod val="85000"/>
                    <a:lumOff val="15000"/>
                  </a:schemeClr>
                </a:solidFill>
                <a:effectLst>
                  <a:outerShdw dist="38100" dir="2700000" algn="bl" rotWithShape="0">
                    <a:schemeClr val="accent5"/>
                  </a:outerShdw>
                </a:effectLst>
              </a:rPr>
              <a:t>trải nghiệm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iterate type="lt">
                                    <p:tmPct val="100000"/>
                                  </p:iterate>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left)">
                                      <p:cBhvr>
                                        <p:cTn id="17" dur="150"/>
                                        <p:tgtEl>
                                          <p:spTgt spid="3">
                                            <p:txEl>
                                              <p:pRg st="0" end="0"/>
                                            </p:txEl>
                                          </p:spTgt>
                                        </p:tgtEl>
                                      </p:cBhvr>
                                    </p:animEffect>
                                  </p:childTnLst>
                                  <p:subTnLst>
                                    <p:audio>
                                      <p:cMediaNode vol="11000">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147" name="Picture 8">
            <a:hlinkClick r:id="rId3" action="ppaction://hlinksldjump"/>
            <a:extLst>
              <a:ext uri="{FF2B5EF4-FFF2-40B4-BE49-F238E27FC236}">
                <a16:creationId xmlns:a16="http://schemas.microsoft.com/office/drawing/2014/main" id="{B51A5EF2-CF28-43FB-9F8F-3B35A5A02AA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90912" y="3020617"/>
            <a:ext cx="757238" cy="127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9">
            <a:hlinkClick r:id="rId5" action="ppaction://hlinksldjump"/>
            <a:extLst>
              <a:ext uri="{FF2B5EF4-FFF2-40B4-BE49-F238E27FC236}">
                <a16:creationId xmlns:a16="http://schemas.microsoft.com/office/drawing/2014/main" id="{41728A2B-0944-4C16-8BD1-786C520CD5D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21333812">
            <a:off x="6271022" y="2184797"/>
            <a:ext cx="1279922"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a:hlinkClick r:id="rId7" action="ppaction://hlinksldjump"/>
            <a:extLst>
              <a:ext uri="{FF2B5EF4-FFF2-40B4-BE49-F238E27FC236}">
                <a16:creationId xmlns:a16="http://schemas.microsoft.com/office/drawing/2014/main" id="{012F3D79-E9B6-4EEB-9D4C-67E95B5B758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353741" y="2013347"/>
            <a:ext cx="1139428" cy="1646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1">
            <a:hlinkClick r:id="rId5" action="ppaction://hlinksldjump"/>
            <a:extLst>
              <a:ext uri="{FF2B5EF4-FFF2-40B4-BE49-F238E27FC236}">
                <a16:creationId xmlns:a16="http://schemas.microsoft.com/office/drawing/2014/main" id="{6C5947A5-AD80-4954-BC54-8AD0C6E5D492}"/>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017419" y="781050"/>
            <a:ext cx="1185863" cy="60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12">
            <a:hlinkClick r:id="rId10" action="ppaction://hlinksldjump"/>
            <a:extLst>
              <a:ext uri="{FF2B5EF4-FFF2-40B4-BE49-F238E27FC236}">
                <a16:creationId xmlns:a16="http://schemas.microsoft.com/office/drawing/2014/main" id="{7F3EC5D1-22E5-4197-A98A-079C6A97DAC7}"/>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752850" y="798910"/>
            <a:ext cx="1635919" cy="110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14">
            <a:hlinkClick r:id="rId12" action="ppaction://hlinksldjump"/>
            <a:extLst>
              <a:ext uri="{FF2B5EF4-FFF2-40B4-BE49-F238E27FC236}">
                <a16:creationId xmlns:a16="http://schemas.microsoft.com/office/drawing/2014/main" id="{87D11839-A14F-4214-A114-0D064B224EC2}"/>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825229" y="4113610"/>
            <a:ext cx="1285875" cy="89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15">
            <a:hlinkClick r:id="rId14" action="ppaction://hlinksldjump"/>
            <a:extLst>
              <a:ext uri="{FF2B5EF4-FFF2-40B4-BE49-F238E27FC236}">
                <a16:creationId xmlns:a16="http://schemas.microsoft.com/office/drawing/2014/main" id="{EF6C2C5C-A291-490C-B584-A47AD36F33E7}"/>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737248" y="1690688"/>
            <a:ext cx="1102519"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6">
            <a:hlinkClick r:id="rId16" action="ppaction://hlinksldjump"/>
            <a:extLst>
              <a:ext uri="{FF2B5EF4-FFF2-40B4-BE49-F238E27FC236}">
                <a16:creationId xmlns:a16="http://schemas.microsoft.com/office/drawing/2014/main" id="{95587700-A096-4623-9D69-05C877E929ED}"/>
              </a:ext>
            </a:extLst>
          </p:cNvPr>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356748" y="3142060"/>
            <a:ext cx="1363265" cy="1037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Notched Right Arrow 1">
            <a:hlinkClick r:id="rId18" action="ppaction://hlinksldjump"/>
            <a:extLst>
              <a:ext uri="{FF2B5EF4-FFF2-40B4-BE49-F238E27FC236}">
                <a16:creationId xmlns:a16="http://schemas.microsoft.com/office/drawing/2014/main" id="{75F52F1E-B8FE-4EBC-886F-524654815D25}"/>
              </a:ext>
            </a:extLst>
          </p:cNvPr>
          <p:cNvSpPr/>
          <p:nvPr/>
        </p:nvSpPr>
        <p:spPr>
          <a:xfrm>
            <a:off x="7794877" y="4516041"/>
            <a:ext cx="1269206" cy="627459"/>
          </a:xfrm>
          <a:prstGeom prst="notch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00">
                <a:solidFill>
                  <a:srgbClr val="FF0000"/>
                </a:solidFill>
              </a:rPr>
              <a:t>VỀ NHÀ THÔI</a:t>
            </a:r>
          </a:p>
        </p:txBody>
      </p:sp>
      <p:sp>
        <p:nvSpPr>
          <p:cNvPr id="4" name="Rectangle 3">
            <a:extLst>
              <a:ext uri="{FF2B5EF4-FFF2-40B4-BE49-F238E27FC236}">
                <a16:creationId xmlns:a16="http://schemas.microsoft.com/office/drawing/2014/main" id="{6E1E0347-98EA-4B2E-966C-20E111434F20}"/>
              </a:ext>
            </a:extLst>
          </p:cNvPr>
          <p:cNvSpPr/>
          <p:nvPr/>
        </p:nvSpPr>
        <p:spPr>
          <a:xfrm>
            <a:off x="1628078" y="936702"/>
            <a:ext cx="6363629" cy="281853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rgbClr val="FF0000"/>
                </a:solidFill>
              </a:rPr>
              <a:t>LUẬT CHƠI</a:t>
            </a:r>
          </a:p>
          <a:p>
            <a:r>
              <a:rPr lang="en-US" sz="1800">
                <a:solidFill>
                  <a:srgbClr val="FF0000"/>
                </a:solidFill>
              </a:rPr>
              <a:t>- Thầy cô bấm vào từng chú cá để đến slide câu hỏi</a:t>
            </a:r>
          </a:p>
          <a:p>
            <a:r>
              <a:rPr lang="en-US" sz="1800">
                <a:solidFill>
                  <a:srgbClr val="FF0000"/>
                </a:solidFill>
              </a:rPr>
              <a:t>- Silde câu hỏi thầy cô tự điền câu hỏi phù hợp với đối tượng học sinh và địa phương của mình.</a:t>
            </a:r>
          </a:p>
          <a:p>
            <a:r>
              <a:rPr lang="en-US" sz="1800">
                <a:solidFill>
                  <a:srgbClr val="FF0000"/>
                </a:solidFill>
              </a:rPr>
              <a:t>- Sau khi hs đưa ra câu trả lời thầy cô bấm vào biểu tượng hình ngôi nhà góc trái phía dưới màn hình để quay trở lại slide này để chọn câu hỏi tiếp.</a:t>
            </a:r>
          </a:p>
          <a:p>
            <a:r>
              <a:rPr lang="en-US" sz="1800">
                <a:solidFill>
                  <a:srgbClr val="FF0000"/>
                </a:solidFill>
              </a:rPr>
              <a:t>- Khi đã trả lời hết các câu hỏi, thầy cô bấm mũi tên vàng để đến phần bài mới nhé! </a:t>
            </a:r>
          </a:p>
          <a:p>
            <a:pPr algn="ctr"/>
            <a:r>
              <a:rPr lang="en-US" sz="1800">
                <a:solidFill>
                  <a:srgbClr val="FF0000"/>
                </a:solidFill>
              </a:rPr>
              <a:t>ĐỌC XONG PHẦN NÀY THẦY CÔ XÓA ĐI NHA</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6147"/>
                    </p:tgtEl>
                  </p:cond>
                </p:stCondLst>
                <p:endSync evt="end" delay="0">
                  <p:rtn val="all"/>
                </p:endSync>
                <p:childTnLst>
                  <p:par>
                    <p:cTn id="3" fill="hold" nodeType="clickPar">
                      <p:stCondLst>
                        <p:cond delay="0"/>
                      </p:stCondLst>
                      <p:childTnLst>
                        <p:par>
                          <p:cTn id="4" fill="hold" nodeType="withGroup">
                            <p:stCondLst>
                              <p:cond delay="0"/>
                            </p:stCondLst>
                            <p:childTnLst>
                              <p:par>
                                <p:cTn id="5" presetID="52" presetClass="exit" presetSubtype="0" fill="hold" nodeType="clickEffect">
                                  <p:stCondLst>
                                    <p:cond delay="0"/>
                                  </p:stCondLst>
                                  <p:childTnLst>
                                    <p:animScale>
                                      <p:cBhvr>
                                        <p:cTn id="6" dur="1000" accel="50000">
                                          <p:stCondLst>
                                            <p:cond delay="0"/>
                                          </p:stCondLst>
                                        </p:cTn>
                                        <p:tgtEl>
                                          <p:spTgt spid="614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7" dur="1000" accel="50000">
                                          <p:stCondLst>
                                            <p:cond delay="0"/>
                                          </p:stCondLst>
                                        </p:cTn>
                                        <p:tgtEl>
                                          <p:spTgt spid="6147"/>
                                        </p:tgtEl>
                                        <p:attrNameLst>
                                          <p:attrName>ppt_x</p:attrName>
                                          <p:attrName>ppt_y</p:attrName>
                                        </p:attrNameLst>
                                      </p:cBhvr>
                                    </p:animMotion>
                                    <p:animEffect transition="out" filter="fade">
                                      <p:cBhvr>
                                        <p:cTn id="8" dur="1000"/>
                                        <p:tgtEl>
                                          <p:spTgt spid="6147"/>
                                        </p:tgtEl>
                                      </p:cBhvr>
                                    </p:animEffect>
                                    <p:set>
                                      <p:cBhvr>
                                        <p:cTn id="9" dur="1" fill="hold">
                                          <p:stCondLst>
                                            <p:cond delay="999"/>
                                          </p:stCondLst>
                                        </p:cTn>
                                        <p:tgtEl>
                                          <p:spTgt spid="6147"/>
                                        </p:tgtEl>
                                        <p:attrNameLst>
                                          <p:attrName>style.visibility</p:attrName>
                                        </p:attrNameLst>
                                      </p:cBhvr>
                                      <p:to>
                                        <p:strVal val="hidden"/>
                                      </p:to>
                                    </p:set>
                                  </p:childTnLst>
                                </p:cTn>
                              </p:par>
                            </p:childTnLst>
                          </p:cTn>
                        </p:par>
                      </p:childTnLst>
                    </p:cTn>
                  </p:par>
                </p:childTnLst>
              </p:cTn>
              <p:nextCondLst>
                <p:cond evt="onClick" delay="0">
                  <p:tgtEl>
                    <p:spTgt spid="6147"/>
                  </p:tgtEl>
                </p:cond>
              </p:nextCondLst>
            </p:seq>
            <p:seq concurrent="1" nextAc="seek">
              <p:cTn id="10" restart="whenNotActive" fill="hold" evtFilter="cancelBubble" nodeType="interactiveSeq">
                <p:stCondLst>
                  <p:cond evt="onClick" delay="0">
                    <p:tgtEl>
                      <p:spTgt spid="6148"/>
                    </p:tgtEl>
                  </p:cond>
                </p:stCondLst>
                <p:endSync evt="end" delay="0">
                  <p:rtn val="all"/>
                </p:endSync>
                <p:childTnLst>
                  <p:par>
                    <p:cTn id="11" fill="hold" nodeType="clickPar">
                      <p:stCondLst>
                        <p:cond delay="0"/>
                      </p:stCondLst>
                      <p:childTnLst>
                        <p:par>
                          <p:cTn id="12" fill="hold" nodeType="withGroup">
                            <p:stCondLst>
                              <p:cond delay="0"/>
                            </p:stCondLst>
                            <p:childTnLst>
                              <p:par>
                                <p:cTn id="13" presetID="52" presetClass="exit" presetSubtype="0" fill="hold" nodeType="clickEffect">
                                  <p:stCondLst>
                                    <p:cond delay="0"/>
                                  </p:stCondLst>
                                  <p:childTnLst>
                                    <p:animScale>
                                      <p:cBhvr>
                                        <p:cTn id="14" dur="1000" accel="50000">
                                          <p:stCondLst>
                                            <p:cond delay="0"/>
                                          </p:stCondLst>
                                        </p:cTn>
                                        <p:tgtEl>
                                          <p:spTgt spid="614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5" dur="1000" accel="50000">
                                          <p:stCondLst>
                                            <p:cond delay="0"/>
                                          </p:stCondLst>
                                        </p:cTn>
                                        <p:tgtEl>
                                          <p:spTgt spid="6148"/>
                                        </p:tgtEl>
                                        <p:attrNameLst>
                                          <p:attrName>ppt_x</p:attrName>
                                          <p:attrName>ppt_y</p:attrName>
                                        </p:attrNameLst>
                                      </p:cBhvr>
                                    </p:animMotion>
                                    <p:animEffect transition="out" filter="fade">
                                      <p:cBhvr>
                                        <p:cTn id="16" dur="1000"/>
                                        <p:tgtEl>
                                          <p:spTgt spid="6148"/>
                                        </p:tgtEl>
                                      </p:cBhvr>
                                    </p:animEffect>
                                    <p:set>
                                      <p:cBhvr>
                                        <p:cTn id="17" dur="1" fill="hold">
                                          <p:stCondLst>
                                            <p:cond delay="999"/>
                                          </p:stCondLst>
                                        </p:cTn>
                                        <p:tgtEl>
                                          <p:spTgt spid="6148"/>
                                        </p:tgtEl>
                                        <p:attrNameLst>
                                          <p:attrName>style.visibility</p:attrName>
                                        </p:attrNameLst>
                                      </p:cBhvr>
                                      <p:to>
                                        <p:strVal val="hidden"/>
                                      </p:to>
                                    </p:set>
                                  </p:childTnLst>
                                </p:cTn>
                              </p:par>
                            </p:childTnLst>
                          </p:cTn>
                        </p:par>
                      </p:childTnLst>
                    </p:cTn>
                  </p:par>
                </p:childTnLst>
              </p:cTn>
              <p:nextCondLst>
                <p:cond evt="onClick" delay="0">
                  <p:tgtEl>
                    <p:spTgt spid="6148"/>
                  </p:tgtEl>
                </p:cond>
              </p:nextCondLst>
            </p:seq>
            <p:seq concurrent="1" nextAc="seek">
              <p:cTn id="18" restart="whenNotActive" fill="hold" evtFilter="cancelBubble" nodeType="interactiveSeq">
                <p:stCondLst>
                  <p:cond evt="onClick" delay="0">
                    <p:tgtEl>
                      <p:spTgt spid="6149"/>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52" presetClass="exit" presetSubtype="0" fill="hold" nodeType="clickEffect">
                                  <p:stCondLst>
                                    <p:cond delay="0"/>
                                  </p:stCondLst>
                                  <p:childTnLst>
                                    <p:animScale>
                                      <p:cBhvr>
                                        <p:cTn id="22" dur="1000" accel="50000">
                                          <p:stCondLst>
                                            <p:cond delay="0"/>
                                          </p:stCondLst>
                                        </p:cTn>
                                        <p:tgtEl>
                                          <p:spTgt spid="614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23" dur="1000" accel="50000">
                                          <p:stCondLst>
                                            <p:cond delay="0"/>
                                          </p:stCondLst>
                                        </p:cTn>
                                        <p:tgtEl>
                                          <p:spTgt spid="6149"/>
                                        </p:tgtEl>
                                        <p:attrNameLst>
                                          <p:attrName>ppt_x</p:attrName>
                                          <p:attrName>ppt_y</p:attrName>
                                        </p:attrNameLst>
                                      </p:cBhvr>
                                    </p:animMotion>
                                    <p:animEffect transition="out" filter="fade">
                                      <p:cBhvr>
                                        <p:cTn id="24" dur="1000"/>
                                        <p:tgtEl>
                                          <p:spTgt spid="6149"/>
                                        </p:tgtEl>
                                      </p:cBhvr>
                                    </p:animEffect>
                                    <p:set>
                                      <p:cBhvr>
                                        <p:cTn id="25" dur="1" fill="hold">
                                          <p:stCondLst>
                                            <p:cond delay="999"/>
                                          </p:stCondLst>
                                        </p:cTn>
                                        <p:tgtEl>
                                          <p:spTgt spid="6149"/>
                                        </p:tgtEl>
                                        <p:attrNameLst>
                                          <p:attrName>style.visibility</p:attrName>
                                        </p:attrNameLst>
                                      </p:cBhvr>
                                      <p:to>
                                        <p:strVal val="hidden"/>
                                      </p:to>
                                    </p:set>
                                  </p:childTnLst>
                                </p:cTn>
                              </p:par>
                            </p:childTnLst>
                          </p:cTn>
                        </p:par>
                      </p:childTnLst>
                    </p:cTn>
                  </p:par>
                </p:childTnLst>
              </p:cTn>
              <p:nextCondLst>
                <p:cond evt="onClick" delay="0">
                  <p:tgtEl>
                    <p:spTgt spid="6149"/>
                  </p:tgtEl>
                </p:cond>
              </p:nextCondLst>
            </p:seq>
            <p:seq concurrent="1" nextAc="seek">
              <p:cTn id="26" restart="whenNotActive" fill="hold" evtFilter="cancelBubble" nodeType="interactiveSeq">
                <p:stCondLst>
                  <p:cond evt="onClick" delay="0">
                    <p:tgtEl>
                      <p:spTgt spid="6150"/>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52" presetClass="exit" presetSubtype="0" fill="hold" nodeType="clickEffect">
                                  <p:stCondLst>
                                    <p:cond delay="0"/>
                                  </p:stCondLst>
                                  <p:childTnLst>
                                    <p:animScale>
                                      <p:cBhvr>
                                        <p:cTn id="30" dur="1000" accel="50000">
                                          <p:stCondLst>
                                            <p:cond delay="0"/>
                                          </p:stCondLst>
                                        </p:cTn>
                                        <p:tgtEl>
                                          <p:spTgt spid="615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31" dur="1000" accel="50000">
                                          <p:stCondLst>
                                            <p:cond delay="0"/>
                                          </p:stCondLst>
                                        </p:cTn>
                                        <p:tgtEl>
                                          <p:spTgt spid="6150"/>
                                        </p:tgtEl>
                                        <p:attrNameLst>
                                          <p:attrName>ppt_x</p:attrName>
                                          <p:attrName>ppt_y</p:attrName>
                                        </p:attrNameLst>
                                      </p:cBhvr>
                                    </p:animMotion>
                                    <p:animEffect transition="out" filter="fade">
                                      <p:cBhvr>
                                        <p:cTn id="32" dur="1000"/>
                                        <p:tgtEl>
                                          <p:spTgt spid="6150"/>
                                        </p:tgtEl>
                                      </p:cBhvr>
                                    </p:animEffect>
                                    <p:set>
                                      <p:cBhvr>
                                        <p:cTn id="33" dur="1" fill="hold">
                                          <p:stCondLst>
                                            <p:cond delay="999"/>
                                          </p:stCondLst>
                                        </p:cTn>
                                        <p:tgtEl>
                                          <p:spTgt spid="6150"/>
                                        </p:tgtEl>
                                        <p:attrNameLst>
                                          <p:attrName>style.visibility</p:attrName>
                                        </p:attrNameLst>
                                      </p:cBhvr>
                                      <p:to>
                                        <p:strVal val="hidden"/>
                                      </p:to>
                                    </p:set>
                                  </p:childTnLst>
                                </p:cTn>
                              </p:par>
                            </p:childTnLst>
                          </p:cTn>
                        </p:par>
                      </p:childTnLst>
                    </p:cTn>
                  </p:par>
                </p:childTnLst>
              </p:cTn>
              <p:nextCondLst>
                <p:cond evt="onClick" delay="0">
                  <p:tgtEl>
                    <p:spTgt spid="6150"/>
                  </p:tgtEl>
                </p:cond>
              </p:nextCondLst>
            </p:seq>
            <p:seq concurrent="1" nextAc="seek">
              <p:cTn id="34" restart="whenNotActive" fill="hold" evtFilter="cancelBubble" nodeType="interactiveSeq">
                <p:stCondLst>
                  <p:cond evt="onClick" delay="0">
                    <p:tgtEl>
                      <p:spTgt spid="6151"/>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52" presetClass="exit" presetSubtype="0" fill="hold" nodeType="clickEffect">
                                  <p:stCondLst>
                                    <p:cond delay="0"/>
                                  </p:stCondLst>
                                  <p:childTnLst>
                                    <p:animScale>
                                      <p:cBhvr>
                                        <p:cTn id="38" dur="1000" accel="50000">
                                          <p:stCondLst>
                                            <p:cond delay="0"/>
                                          </p:stCondLst>
                                        </p:cTn>
                                        <p:tgtEl>
                                          <p:spTgt spid="6151"/>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39" dur="1000" accel="50000">
                                          <p:stCondLst>
                                            <p:cond delay="0"/>
                                          </p:stCondLst>
                                        </p:cTn>
                                        <p:tgtEl>
                                          <p:spTgt spid="6151"/>
                                        </p:tgtEl>
                                        <p:attrNameLst>
                                          <p:attrName>ppt_x</p:attrName>
                                          <p:attrName>ppt_y</p:attrName>
                                        </p:attrNameLst>
                                      </p:cBhvr>
                                    </p:animMotion>
                                    <p:animEffect transition="out" filter="fade">
                                      <p:cBhvr>
                                        <p:cTn id="40" dur="1000"/>
                                        <p:tgtEl>
                                          <p:spTgt spid="6151"/>
                                        </p:tgtEl>
                                      </p:cBhvr>
                                    </p:animEffect>
                                    <p:set>
                                      <p:cBhvr>
                                        <p:cTn id="41" dur="1" fill="hold">
                                          <p:stCondLst>
                                            <p:cond delay="999"/>
                                          </p:stCondLst>
                                        </p:cTn>
                                        <p:tgtEl>
                                          <p:spTgt spid="6151"/>
                                        </p:tgtEl>
                                        <p:attrNameLst>
                                          <p:attrName>style.visibility</p:attrName>
                                        </p:attrNameLst>
                                      </p:cBhvr>
                                      <p:to>
                                        <p:strVal val="hidden"/>
                                      </p:to>
                                    </p:set>
                                  </p:childTnLst>
                                </p:cTn>
                              </p:par>
                            </p:childTnLst>
                          </p:cTn>
                        </p:par>
                      </p:childTnLst>
                    </p:cTn>
                  </p:par>
                </p:childTnLst>
              </p:cTn>
              <p:nextCondLst>
                <p:cond evt="onClick" delay="0">
                  <p:tgtEl>
                    <p:spTgt spid="6151"/>
                  </p:tgtEl>
                </p:cond>
              </p:nextCondLst>
            </p:seq>
            <p:seq concurrent="1" nextAc="seek">
              <p:cTn id="42" restart="whenNotActive" fill="hold" evtFilter="cancelBubble" nodeType="interactiveSeq">
                <p:stCondLst>
                  <p:cond evt="onClick" delay="0">
                    <p:tgtEl>
                      <p:spTgt spid="6152"/>
                    </p:tgtEl>
                  </p:cond>
                </p:stCondLst>
                <p:endSync evt="end" delay="0">
                  <p:rtn val="all"/>
                </p:endSync>
                <p:childTnLst>
                  <p:par>
                    <p:cTn id="43" fill="hold" nodeType="clickPar">
                      <p:stCondLst>
                        <p:cond delay="0"/>
                      </p:stCondLst>
                      <p:childTnLst>
                        <p:par>
                          <p:cTn id="44" fill="hold" nodeType="withGroup">
                            <p:stCondLst>
                              <p:cond delay="0"/>
                            </p:stCondLst>
                            <p:childTnLst>
                              <p:par>
                                <p:cTn id="45" presetID="52" presetClass="exit" presetSubtype="0" fill="hold" nodeType="clickEffect">
                                  <p:stCondLst>
                                    <p:cond delay="0"/>
                                  </p:stCondLst>
                                  <p:childTnLst>
                                    <p:animScale>
                                      <p:cBhvr>
                                        <p:cTn id="46" dur="1000" accel="50000">
                                          <p:stCondLst>
                                            <p:cond delay="0"/>
                                          </p:stCondLst>
                                        </p:cTn>
                                        <p:tgtEl>
                                          <p:spTgt spid="615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47" dur="1000" accel="50000">
                                          <p:stCondLst>
                                            <p:cond delay="0"/>
                                          </p:stCondLst>
                                        </p:cTn>
                                        <p:tgtEl>
                                          <p:spTgt spid="6152"/>
                                        </p:tgtEl>
                                        <p:attrNameLst>
                                          <p:attrName>ppt_x</p:attrName>
                                          <p:attrName>ppt_y</p:attrName>
                                        </p:attrNameLst>
                                      </p:cBhvr>
                                    </p:animMotion>
                                    <p:animEffect transition="out" filter="fade">
                                      <p:cBhvr>
                                        <p:cTn id="48" dur="1000"/>
                                        <p:tgtEl>
                                          <p:spTgt spid="6152"/>
                                        </p:tgtEl>
                                      </p:cBhvr>
                                    </p:animEffect>
                                    <p:set>
                                      <p:cBhvr>
                                        <p:cTn id="49" dur="1" fill="hold">
                                          <p:stCondLst>
                                            <p:cond delay="999"/>
                                          </p:stCondLst>
                                        </p:cTn>
                                        <p:tgtEl>
                                          <p:spTgt spid="6152"/>
                                        </p:tgtEl>
                                        <p:attrNameLst>
                                          <p:attrName>style.visibility</p:attrName>
                                        </p:attrNameLst>
                                      </p:cBhvr>
                                      <p:to>
                                        <p:strVal val="hidden"/>
                                      </p:to>
                                    </p:set>
                                  </p:childTnLst>
                                </p:cTn>
                              </p:par>
                            </p:childTnLst>
                          </p:cTn>
                        </p:par>
                      </p:childTnLst>
                    </p:cTn>
                  </p:par>
                </p:childTnLst>
              </p:cTn>
              <p:nextCondLst>
                <p:cond evt="onClick" delay="0">
                  <p:tgtEl>
                    <p:spTgt spid="6152"/>
                  </p:tgtEl>
                </p:cond>
              </p:nextCondLst>
            </p:seq>
            <p:seq concurrent="1" nextAc="seek">
              <p:cTn id="50" restart="whenNotActive" fill="hold" evtFilter="cancelBubble" nodeType="interactiveSeq">
                <p:stCondLst>
                  <p:cond evt="onClick" delay="0">
                    <p:tgtEl>
                      <p:spTgt spid="6153"/>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52" presetClass="exit" presetSubtype="0" fill="hold" nodeType="clickEffect">
                                  <p:stCondLst>
                                    <p:cond delay="0"/>
                                  </p:stCondLst>
                                  <p:childTnLst>
                                    <p:animScale>
                                      <p:cBhvr>
                                        <p:cTn id="54" dur="1000" accel="50000">
                                          <p:stCondLst>
                                            <p:cond delay="0"/>
                                          </p:stCondLst>
                                        </p:cTn>
                                        <p:tgtEl>
                                          <p:spTgt spid="615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55" dur="1000" accel="50000">
                                          <p:stCondLst>
                                            <p:cond delay="0"/>
                                          </p:stCondLst>
                                        </p:cTn>
                                        <p:tgtEl>
                                          <p:spTgt spid="6153"/>
                                        </p:tgtEl>
                                        <p:attrNameLst>
                                          <p:attrName>ppt_x</p:attrName>
                                          <p:attrName>ppt_y</p:attrName>
                                        </p:attrNameLst>
                                      </p:cBhvr>
                                    </p:animMotion>
                                    <p:animEffect transition="out" filter="fade">
                                      <p:cBhvr>
                                        <p:cTn id="56" dur="1000"/>
                                        <p:tgtEl>
                                          <p:spTgt spid="6153"/>
                                        </p:tgtEl>
                                      </p:cBhvr>
                                    </p:animEffect>
                                    <p:set>
                                      <p:cBhvr>
                                        <p:cTn id="57" dur="1" fill="hold">
                                          <p:stCondLst>
                                            <p:cond delay="999"/>
                                          </p:stCondLst>
                                        </p:cTn>
                                        <p:tgtEl>
                                          <p:spTgt spid="6153"/>
                                        </p:tgtEl>
                                        <p:attrNameLst>
                                          <p:attrName>style.visibility</p:attrName>
                                        </p:attrNameLst>
                                      </p:cBhvr>
                                      <p:to>
                                        <p:strVal val="hidden"/>
                                      </p:to>
                                    </p:set>
                                  </p:childTnLst>
                                </p:cTn>
                              </p:par>
                            </p:childTnLst>
                          </p:cTn>
                        </p:par>
                      </p:childTnLst>
                    </p:cTn>
                  </p:par>
                </p:childTnLst>
              </p:cTn>
              <p:nextCondLst>
                <p:cond evt="onClick" delay="0">
                  <p:tgtEl>
                    <p:spTgt spid="6153"/>
                  </p:tgtEl>
                </p:cond>
              </p:nextCondLst>
            </p:seq>
            <p:seq concurrent="1" nextAc="seek">
              <p:cTn id="58" restart="whenNotActive" fill="hold" evtFilter="cancelBubble" nodeType="interactiveSeq">
                <p:stCondLst>
                  <p:cond evt="onClick" delay="0">
                    <p:tgtEl>
                      <p:spTgt spid="6154"/>
                    </p:tgtEl>
                  </p:cond>
                </p:stCondLst>
                <p:endSync evt="end" delay="0">
                  <p:rtn val="all"/>
                </p:endSync>
                <p:childTnLst>
                  <p:par>
                    <p:cTn id="59" fill="hold" nodeType="clickPar">
                      <p:stCondLst>
                        <p:cond delay="0"/>
                      </p:stCondLst>
                      <p:childTnLst>
                        <p:par>
                          <p:cTn id="60" fill="hold" nodeType="withGroup">
                            <p:stCondLst>
                              <p:cond delay="0"/>
                            </p:stCondLst>
                            <p:childTnLst>
                              <p:par>
                                <p:cTn id="61" presetID="52" presetClass="exit" presetSubtype="0" fill="hold" nodeType="clickEffect">
                                  <p:stCondLst>
                                    <p:cond delay="0"/>
                                  </p:stCondLst>
                                  <p:childTnLst>
                                    <p:animScale>
                                      <p:cBhvr>
                                        <p:cTn id="62" dur="1000" accel="50000">
                                          <p:stCondLst>
                                            <p:cond delay="0"/>
                                          </p:stCondLst>
                                        </p:cTn>
                                        <p:tgtEl>
                                          <p:spTgt spid="615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63" dur="1000" accel="50000">
                                          <p:stCondLst>
                                            <p:cond delay="0"/>
                                          </p:stCondLst>
                                        </p:cTn>
                                        <p:tgtEl>
                                          <p:spTgt spid="6154"/>
                                        </p:tgtEl>
                                        <p:attrNameLst>
                                          <p:attrName>ppt_x</p:attrName>
                                          <p:attrName>ppt_y</p:attrName>
                                        </p:attrNameLst>
                                      </p:cBhvr>
                                    </p:animMotion>
                                    <p:animEffect transition="out" filter="fade">
                                      <p:cBhvr>
                                        <p:cTn id="64" dur="1000"/>
                                        <p:tgtEl>
                                          <p:spTgt spid="6154"/>
                                        </p:tgtEl>
                                      </p:cBhvr>
                                    </p:animEffect>
                                    <p:set>
                                      <p:cBhvr>
                                        <p:cTn id="65" dur="1" fill="hold">
                                          <p:stCondLst>
                                            <p:cond delay="999"/>
                                          </p:stCondLst>
                                        </p:cTn>
                                        <p:tgtEl>
                                          <p:spTgt spid="6154"/>
                                        </p:tgtEl>
                                        <p:attrNameLst>
                                          <p:attrName>style.visibility</p:attrName>
                                        </p:attrNameLst>
                                      </p:cBhvr>
                                      <p:to>
                                        <p:strVal val="hidden"/>
                                      </p:to>
                                    </p:set>
                                  </p:childTnLst>
                                </p:cTn>
                              </p:par>
                            </p:childTnLst>
                          </p:cTn>
                        </p:par>
                      </p:childTnLst>
                    </p:cTn>
                  </p:par>
                </p:childTnLst>
              </p:cTn>
              <p:nextCondLst>
                <p:cond evt="onClick" delay="0">
                  <p:tgtEl>
                    <p:spTgt spid="615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170" name="Text Box 3">
            <a:extLst>
              <a:ext uri="{FF2B5EF4-FFF2-40B4-BE49-F238E27FC236}">
                <a16:creationId xmlns:a16="http://schemas.microsoft.com/office/drawing/2014/main" id="{805B02AA-BDB2-4D00-9D7A-5F00AB5D3A0F}"/>
              </a:ext>
            </a:extLst>
          </p:cNvPr>
          <p:cNvSpPr txBox="1">
            <a:spLocks noChangeArrowheads="1"/>
          </p:cNvSpPr>
          <p:nvPr/>
        </p:nvSpPr>
        <p:spPr bwMode="auto">
          <a:xfrm>
            <a:off x="2574132" y="685801"/>
            <a:ext cx="4075510"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US" altLang="en-US" sz="2700"/>
          </a:p>
        </p:txBody>
      </p:sp>
      <p:sp>
        <p:nvSpPr>
          <p:cNvPr id="7171" name="AutoShape 10">
            <a:hlinkClick r:id="rId3" action="ppaction://hlinksldjump" highlightClick="1"/>
            <a:extLst>
              <a:ext uri="{FF2B5EF4-FFF2-40B4-BE49-F238E27FC236}">
                <a16:creationId xmlns:a16="http://schemas.microsoft.com/office/drawing/2014/main" id="{70DE1E95-69FA-41C4-9932-048FD4B04571}"/>
              </a:ext>
            </a:extLst>
          </p:cNvPr>
          <p:cNvSpPr>
            <a:spLocks noChangeArrowheads="1"/>
          </p:cNvSpPr>
          <p:nvPr/>
        </p:nvSpPr>
        <p:spPr bwMode="auto">
          <a:xfrm>
            <a:off x="0" y="4743450"/>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sp>
        <p:nvSpPr>
          <p:cNvPr id="4" name="Oval 3">
            <a:extLst>
              <a:ext uri="{FF2B5EF4-FFF2-40B4-BE49-F238E27FC236}">
                <a16:creationId xmlns:a16="http://schemas.microsoft.com/office/drawing/2014/main" id="{18CF49CB-847E-41E3-A201-23C8EE181E6E}"/>
              </a:ext>
            </a:extLst>
          </p:cNvPr>
          <p:cNvSpPr/>
          <p:nvPr/>
        </p:nvSpPr>
        <p:spPr>
          <a:xfrm>
            <a:off x="6513910" y="346473"/>
            <a:ext cx="864394" cy="86439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11" name="Oval 10">
            <a:extLst>
              <a:ext uri="{FF2B5EF4-FFF2-40B4-BE49-F238E27FC236}">
                <a16:creationId xmlns:a16="http://schemas.microsoft.com/office/drawing/2014/main" id="{6195B5AB-0181-4110-B657-B21ECC88F0E6}"/>
              </a:ext>
            </a:extLst>
          </p:cNvPr>
          <p:cNvSpPr/>
          <p:nvPr/>
        </p:nvSpPr>
        <p:spPr>
          <a:xfrm>
            <a:off x="6461522" y="1372791"/>
            <a:ext cx="589359" cy="54173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pic>
        <p:nvPicPr>
          <p:cNvPr id="7174" name="Picture 10">
            <a:extLst>
              <a:ext uri="{FF2B5EF4-FFF2-40B4-BE49-F238E27FC236}">
                <a16:creationId xmlns:a16="http://schemas.microsoft.com/office/drawing/2014/main" id="{A2450E6C-24EF-4CFE-AE33-64FE02D7A4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12081" y="3167063"/>
            <a:ext cx="1139429" cy="1646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Callout 8">
            <a:extLst>
              <a:ext uri="{FF2B5EF4-FFF2-40B4-BE49-F238E27FC236}">
                <a16:creationId xmlns:a16="http://schemas.microsoft.com/office/drawing/2014/main" id="{EBEB8EB9-488D-437D-905F-5C2FBA14AEDD}"/>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10" name="Oval Callout 9">
            <a:extLst>
              <a:ext uri="{FF2B5EF4-FFF2-40B4-BE49-F238E27FC236}">
                <a16:creationId xmlns:a16="http://schemas.microsoft.com/office/drawing/2014/main" id="{125C8F7A-ED96-4BA9-94A7-A0622600DF1E}"/>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Oval Callout 1">
            <a:extLst>
              <a:ext uri="{FF2B5EF4-FFF2-40B4-BE49-F238E27FC236}">
                <a16:creationId xmlns:a16="http://schemas.microsoft.com/office/drawing/2014/main" id="{B1BC2173-81BF-4B92-AE64-B7B2F48D0E68}"/>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4" name="Oval Callout 3">
            <a:extLst>
              <a:ext uri="{FF2B5EF4-FFF2-40B4-BE49-F238E27FC236}">
                <a16:creationId xmlns:a16="http://schemas.microsoft.com/office/drawing/2014/main" id="{AD32D0EA-88BA-4688-B88A-C72025DA85B3}"/>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
        <p:nvSpPr>
          <p:cNvPr id="8196" name="AutoShape 10">
            <a:hlinkClick r:id="rId3" action="ppaction://hlinksldjump" highlightClick="1"/>
            <a:extLst>
              <a:ext uri="{FF2B5EF4-FFF2-40B4-BE49-F238E27FC236}">
                <a16:creationId xmlns:a16="http://schemas.microsoft.com/office/drawing/2014/main" id="{44194649-2D39-46FC-8316-35CA946EBF2D}"/>
              </a:ext>
            </a:extLst>
          </p:cNvPr>
          <p:cNvSpPr>
            <a:spLocks noChangeArrowheads="1"/>
          </p:cNvSpPr>
          <p:nvPr/>
        </p:nvSpPr>
        <p:spPr bwMode="auto">
          <a:xfrm>
            <a:off x="0" y="4743450"/>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8197" name="Picture 15">
            <a:extLst>
              <a:ext uri="{FF2B5EF4-FFF2-40B4-BE49-F238E27FC236}">
                <a16:creationId xmlns:a16="http://schemas.microsoft.com/office/drawing/2014/main" id="{6E666F6C-1091-4C04-9B24-B3AD384C8B0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9466" y="2992041"/>
            <a:ext cx="1501378" cy="1751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218" name="AutoShape 10">
            <a:hlinkClick r:id="rId3" action="ppaction://hlinksldjump" highlightClick="1"/>
            <a:extLst>
              <a:ext uri="{FF2B5EF4-FFF2-40B4-BE49-F238E27FC236}">
                <a16:creationId xmlns:a16="http://schemas.microsoft.com/office/drawing/2014/main" id="{B7520C2F-DB9F-4955-90F2-143C34C96779}"/>
              </a:ext>
            </a:extLst>
          </p:cNvPr>
          <p:cNvSpPr>
            <a:spLocks noChangeArrowheads="1"/>
          </p:cNvSpPr>
          <p:nvPr/>
        </p:nvSpPr>
        <p:spPr bwMode="auto">
          <a:xfrm>
            <a:off x="0" y="4743450"/>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9219" name="Picture 8">
            <a:extLst>
              <a:ext uri="{FF2B5EF4-FFF2-40B4-BE49-F238E27FC236}">
                <a16:creationId xmlns:a16="http://schemas.microsoft.com/office/drawing/2014/main" id="{60442C19-7911-4FE2-8210-BA8592B6987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8085" y="3345657"/>
            <a:ext cx="757238" cy="1278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Callout 4">
            <a:extLst>
              <a:ext uri="{FF2B5EF4-FFF2-40B4-BE49-F238E27FC236}">
                <a16:creationId xmlns:a16="http://schemas.microsoft.com/office/drawing/2014/main" id="{662BA505-4C25-440C-A63C-CDD6647BE1B1}"/>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6" name="Oval Callout 5">
            <a:extLst>
              <a:ext uri="{FF2B5EF4-FFF2-40B4-BE49-F238E27FC236}">
                <a16:creationId xmlns:a16="http://schemas.microsoft.com/office/drawing/2014/main" id="{15056E9A-1AAD-4791-9EF3-A40B443C2542}"/>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242" name="AutoShape 10">
            <a:hlinkClick r:id="rId3" action="ppaction://hlinksldjump" highlightClick="1"/>
            <a:extLst>
              <a:ext uri="{FF2B5EF4-FFF2-40B4-BE49-F238E27FC236}">
                <a16:creationId xmlns:a16="http://schemas.microsoft.com/office/drawing/2014/main" id="{49CE898A-B6BE-4D8B-A96E-9CA1BC16B263}"/>
              </a:ext>
            </a:extLst>
          </p:cNvPr>
          <p:cNvSpPr>
            <a:spLocks noChangeArrowheads="1"/>
          </p:cNvSpPr>
          <p:nvPr/>
        </p:nvSpPr>
        <p:spPr bwMode="auto">
          <a:xfrm>
            <a:off x="0" y="4743450"/>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10243" name="Picture 16">
            <a:extLst>
              <a:ext uri="{FF2B5EF4-FFF2-40B4-BE49-F238E27FC236}">
                <a16:creationId xmlns:a16="http://schemas.microsoft.com/office/drawing/2014/main" id="{413D871B-6327-4529-B410-191EBB4586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1547813" y="3706416"/>
            <a:ext cx="1363266" cy="1037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a:extLst>
              <a:ext uri="{FF2B5EF4-FFF2-40B4-BE49-F238E27FC236}">
                <a16:creationId xmlns:a16="http://schemas.microsoft.com/office/drawing/2014/main" id="{5DC70EEB-55C7-48AD-B5C8-8C42BFEEA6BE}"/>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7" name="Oval Callout 6">
            <a:extLst>
              <a:ext uri="{FF2B5EF4-FFF2-40B4-BE49-F238E27FC236}">
                <a16:creationId xmlns:a16="http://schemas.microsoft.com/office/drawing/2014/main" id="{BD0C35FF-4484-4CCC-AE46-ABDE1B350612}"/>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266" name="AutoShape 10">
            <a:hlinkClick r:id="rId3" action="ppaction://hlinksldjump" highlightClick="1"/>
            <a:extLst>
              <a:ext uri="{FF2B5EF4-FFF2-40B4-BE49-F238E27FC236}">
                <a16:creationId xmlns:a16="http://schemas.microsoft.com/office/drawing/2014/main" id="{5AE3BC34-3B15-489C-8C4E-198462C5C22F}"/>
              </a:ext>
            </a:extLst>
          </p:cNvPr>
          <p:cNvSpPr>
            <a:spLocks noChangeArrowheads="1"/>
          </p:cNvSpPr>
          <p:nvPr/>
        </p:nvSpPr>
        <p:spPr bwMode="auto">
          <a:xfrm>
            <a:off x="0" y="4743450"/>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11267" name="Picture 12">
            <a:extLst>
              <a:ext uri="{FF2B5EF4-FFF2-40B4-BE49-F238E27FC236}">
                <a16:creationId xmlns:a16="http://schemas.microsoft.com/office/drawing/2014/main" id="{7A08B413-6046-4CC1-870D-44BE8E4134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flipH="1">
            <a:off x="981075" y="3126581"/>
            <a:ext cx="2121694"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a:extLst>
              <a:ext uri="{FF2B5EF4-FFF2-40B4-BE49-F238E27FC236}">
                <a16:creationId xmlns:a16="http://schemas.microsoft.com/office/drawing/2014/main" id="{71B552BF-7438-465F-A791-0C1E4B55D358}"/>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7" name="Oval Callout 6">
            <a:extLst>
              <a:ext uri="{FF2B5EF4-FFF2-40B4-BE49-F238E27FC236}">
                <a16:creationId xmlns:a16="http://schemas.microsoft.com/office/drawing/2014/main" id="{C2A61748-226F-4E23-BA1E-8DBD44F6AE12}"/>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290" name="AutoShape 10">
            <a:hlinkClick r:id="rId3" action="ppaction://hlinksldjump" highlightClick="1"/>
            <a:extLst>
              <a:ext uri="{FF2B5EF4-FFF2-40B4-BE49-F238E27FC236}">
                <a16:creationId xmlns:a16="http://schemas.microsoft.com/office/drawing/2014/main" id="{E78A0D2F-CF2B-4965-80E9-33FD1DC006F1}"/>
              </a:ext>
            </a:extLst>
          </p:cNvPr>
          <p:cNvSpPr>
            <a:spLocks noChangeArrowheads="1"/>
          </p:cNvSpPr>
          <p:nvPr/>
        </p:nvSpPr>
        <p:spPr bwMode="auto">
          <a:xfrm>
            <a:off x="0" y="4731544"/>
            <a:ext cx="342900" cy="400050"/>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12291" name="Picture 14">
            <a:extLst>
              <a:ext uri="{FF2B5EF4-FFF2-40B4-BE49-F238E27FC236}">
                <a16:creationId xmlns:a16="http://schemas.microsoft.com/office/drawing/2014/main" id="{4BAD450F-758A-439A-B866-81098A4AEE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94235" y="3607594"/>
            <a:ext cx="161925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Callout 4">
            <a:extLst>
              <a:ext uri="{FF2B5EF4-FFF2-40B4-BE49-F238E27FC236}">
                <a16:creationId xmlns:a16="http://schemas.microsoft.com/office/drawing/2014/main" id="{4E835AA8-2FC7-47DD-9A72-E546B4E65542}"/>
              </a:ext>
            </a:extLst>
          </p:cNvPr>
          <p:cNvSpPr/>
          <p:nvPr/>
        </p:nvSpPr>
        <p:spPr>
          <a:xfrm>
            <a:off x="1818085" y="0"/>
            <a:ext cx="3563540" cy="3257550"/>
          </a:xfrm>
          <a:prstGeom prst="wedgeEllipseCallout">
            <a:avLst>
              <a:gd name="adj1" fmla="val -29287"/>
              <a:gd name="adj2" fmla="val 60905"/>
            </a:avLst>
          </a:prstGeom>
          <a:solidFill>
            <a:schemeClr val="bg1">
              <a:alpha val="83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nl-NL" sz="1800" b="1">
                <a:solidFill>
                  <a:schemeClr val="accent2">
                    <a:lumMod val="50000"/>
                  </a:schemeClr>
                </a:solidFill>
              </a:rPr>
              <a:t>Câu hỏi các bạn sửa tại đây</a:t>
            </a:r>
            <a:endParaRPr lang="en-US" sz="1800" dirty="0">
              <a:solidFill>
                <a:schemeClr val="accent2">
                  <a:lumMod val="50000"/>
                </a:schemeClr>
              </a:solidFill>
            </a:endParaRPr>
          </a:p>
        </p:txBody>
      </p:sp>
      <p:sp>
        <p:nvSpPr>
          <p:cNvPr id="6" name="Oval Callout 5">
            <a:extLst>
              <a:ext uri="{FF2B5EF4-FFF2-40B4-BE49-F238E27FC236}">
                <a16:creationId xmlns:a16="http://schemas.microsoft.com/office/drawing/2014/main" id="{96ACF266-0737-4629-8D42-FBB48F4E3BD9}"/>
              </a:ext>
            </a:extLst>
          </p:cNvPr>
          <p:cNvSpPr/>
          <p:nvPr/>
        </p:nvSpPr>
        <p:spPr>
          <a:xfrm>
            <a:off x="3492104" y="2625329"/>
            <a:ext cx="2715815" cy="2431256"/>
          </a:xfrm>
          <a:prstGeom prst="wedgeEllipseCallout">
            <a:avLst>
              <a:gd name="adj1" fmla="val -82443"/>
              <a:gd name="adj2" fmla="val -4586"/>
            </a:avLst>
          </a:prstGeom>
          <a:solidFill>
            <a:schemeClr val="bg1">
              <a:alpha val="8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800">
                <a:solidFill>
                  <a:srgbClr val="C00000"/>
                </a:solidFill>
              </a:rPr>
              <a:t>Trả lời</a:t>
            </a:r>
            <a:endParaRPr lang="en-US" sz="1800" dirty="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3314" name="WordArt 6">
            <a:extLst>
              <a:ext uri="{FF2B5EF4-FFF2-40B4-BE49-F238E27FC236}">
                <a16:creationId xmlns:a16="http://schemas.microsoft.com/office/drawing/2014/main" id="{40A77F8B-23D8-424D-8331-3CC7E9F66B41}"/>
              </a:ext>
            </a:extLst>
          </p:cNvPr>
          <p:cNvSpPr>
            <a:spLocks noChangeArrowheads="1" noChangeShapeType="1" noTextEdit="1"/>
          </p:cNvSpPr>
          <p:nvPr/>
        </p:nvSpPr>
        <p:spPr bwMode="auto">
          <a:xfrm>
            <a:off x="2457450" y="571500"/>
            <a:ext cx="4286250" cy="742950"/>
          </a:xfrm>
          <a:prstGeom prst="rect">
            <a:avLst/>
          </a:prstGeom>
        </p:spPr>
        <p:txBody>
          <a:bodyPr wrap="none" fromWordArt="1">
            <a:prstTxWarp prst="textPlain">
              <a:avLst>
                <a:gd name="adj" fmla="val 50000"/>
              </a:avLst>
            </a:prstTxWarp>
          </a:bodyPr>
          <a:lstStyle/>
          <a:p>
            <a:pPr algn="ctr"/>
            <a:endParaRPr lang="en-US" sz="3000" b="1"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endParaRPr>
          </a:p>
        </p:txBody>
      </p:sp>
      <p:sp>
        <p:nvSpPr>
          <p:cNvPr id="13315" name="AutoShape 7">
            <a:hlinkClick r:id="rId5" action="ppaction://hlinksldjump" highlightClick="1"/>
            <a:extLst>
              <a:ext uri="{FF2B5EF4-FFF2-40B4-BE49-F238E27FC236}">
                <a16:creationId xmlns:a16="http://schemas.microsoft.com/office/drawing/2014/main" id="{EFBE3AB8-1939-4A11-9BF8-250914999B89}"/>
              </a:ext>
            </a:extLst>
          </p:cNvPr>
          <p:cNvSpPr>
            <a:spLocks noChangeArrowheads="1"/>
          </p:cNvSpPr>
          <p:nvPr/>
        </p:nvSpPr>
        <p:spPr bwMode="auto">
          <a:xfrm>
            <a:off x="0" y="4676078"/>
            <a:ext cx="520390" cy="467422"/>
          </a:xfrm>
          <a:prstGeom prst="actionButtonHome">
            <a:avLst/>
          </a:prstGeom>
          <a:solidFill>
            <a:schemeClr val="accent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350"/>
          </a:p>
        </p:txBody>
      </p:sp>
      <p:pic>
        <p:nvPicPr>
          <p:cNvPr id="2" name="Picture 1">
            <a:extLst>
              <a:ext uri="{FF2B5EF4-FFF2-40B4-BE49-F238E27FC236}">
                <a16:creationId xmlns:a16="http://schemas.microsoft.com/office/drawing/2014/main" id="{7546C83D-EBFD-433B-82FD-11C02040A64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88238" y="2812852"/>
            <a:ext cx="3301604" cy="2032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loud Callout 3">
            <a:extLst>
              <a:ext uri="{FF2B5EF4-FFF2-40B4-BE49-F238E27FC236}">
                <a16:creationId xmlns:a16="http://schemas.microsoft.com/office/drawing/2014/main" id="{2CBCCEDD-2671-41DD-9AC9-B986360A0E02}"/>
              </a:ext>
            </a:extLst>
          </p:cNvPr>
          <p:cNvSpPr/>
          <p:nvPr/>
        </p:nvSpPr>
        <p:spPr>
          <a:xfrm>
            <a:off x="2681288" y="571501"/>
            <a:ext cx="2970610" cy="2108597"/>
          </a:xfrm>
          <a:prstGeom prst="cloudCallout">
            <a:avLst>
              <a:gd name="adj1" fmla="val -14066"/>
              <a:gd name="adj2" fmla="val 7009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b="1" dirty="0">
              <a:solidFill>
                <a:schemeClr val="accent2">
                  <a:lumMod val="50000"/>
                </a:schemeClr>
              </a:solidFill>
            </a:endParaRPr>
          </a:p>
          <a:p>
            <a:pPr algn="ctr">
              <a:defRPr/>
            </a:pPr>
            <a:r>
              <a:rPr lang="en-US" sz="1800" b="1" dirty="0">
                <a:solidFill>
                  <a:schemeClr val="accent2">
                    <a:lumMod val="50000"/>
                  </a:schemeClr>
                </a:solidFill>
              </a:rPr>
              <a:t>C</a:t>
            </a:r>
            <a:r>
              <a:rPr lang="vi-VN" sz="1800" b="1" dirty="0">
                <a:solidFill>
                  <a:schemeClr val="accent2">
                    <a:lumMod val="50000"/>
                  </a:schemeClr>
                </a:solidFill>
              </a:rPr>
              <a:t>ảm ơn bạn vì đã giúp chúng mình. Tặng bạn viên ngọc trai tuyệt đẹp</a:t>
            </a:r>
            <a:r>
              <a:rPr lang="en-US" sz="1800" b="1" dirty="0">
                <a:solidFill>
                  <a:schemeClr val="accent2">
                    <a:lumMod val="50000"/>
                  </a:schemeClr>
                </a:solidFill>
              </a:rPr>
              <a:t> </a:t>
            </a:r>
            <a:r>
              <a:rPr lang="en-US" sz="1800" b="1" dirty="0" err="1">
                <a:solidFill>
                  <a:schemeClr val="accent2">
                    <a:lumMod val="50000"/>
                  </a:schemeClr>
                </a:solidFill>
              </a:rPr>
              <a:t>này</a:t>
            </a:r>
            <a:endParaRPr lang="en-US" sz="1800" dirty="0"/>
          </a:p>
          <a:p>
            <a:pPr algn="ctr">
              <a:defRPr/>
            </a:pPr>
            <a:endParaRPr lang="en-US" sz="1800" dirty="0"/>
          </a:p>
        </p:txBody>
      </p:sp>
    </p:spTree>
  </p:cSld>
  <p:clrMapOvr>
    <a:masterClrMapping/>
  </p:clrMapOvr>
  <p:transition>
    <p:sndAc>
      <p:stSnd>
        <p:snd r:embed="rId3" name="applause.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020A636-4877-46A8-9898-093984EB84E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400000">
            <a:off x="1244278" y="-2899460"/>
            <a:ext cx="6389227" cy="10058399"/>
          </a:xfrm>
          <a:prstGeom prst="rect">
            <a:avLst/>
          </a:prstGeom>
        </p:spPr>
      </p:pic>
      <p:pic>
        <p:nvPicPr>
          <p:cNvPr id="3" name="Picture 3">
            <a:extLst>
              <a:ext uri="{FF2B5EF4-FFF2-40B4-BE49-F238E27FC236}">
                <a16:creationId xmlns:a16="http://schemas.microsoft.com/office/drawing/2014/main" id="{E26FDD05-E647-4791-8686-1545BACB47B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2424679" y="740730"/>
            <a:ext cx="5215337" cy="2854003"/>
          </a:xfrm>
          <a:prstGeom prst="rect">
            <a:avLst/>
          </a:prstGeom>
        </p:spPr>
      </p:pic>
      <p:sp>
        <p:nvSpPr>
          <p:cNvPr id="5" name="TextBox 5">
            <a:extLst>
              <a:ext uri="{FF2B5EF4-FFF2-40B4-BE49-F238E27FC236}">
                <a16:creationId xmlns:a16="http://schemas.microsoft.com/office/drawing/2014/main" id="{9D204A9F-9621-499E-8190-2288F205B823}"/>
              </a:ext>
            </a:extLst>
          </p:cNvPr>
          <p:cNvSpPr txBox="1"/>
          <p:nvPr/>
        </p:nvSpPr>
        <p:spPr>
          <a:xfrm>
            <a:off x="3366425" y="1983427"/>
            <a:ext cx="4070198" cy="984885"/>
          </a:xfrm>
          <a:prstGeom prst="rect">
            <a:avLst/>
          </a:prstGeom>
        </p:spPr>
        <p:txBody>
          <a:bodyPr wrap="square" lIns="0" tIns="0" rIns="0" bIns="0" rtlCol="0" anchor="t">
            <a:spAutoFit/>
          </a:bodyPr>
          <a:lstStyle/>
          <a:p>
            <a:pPr algn="ctr"/>
            <a:r>
              <a:rPr lang="en-US" sz="3200" b="1">
                <a:solidFill>
                  <a:schemeClr val="bg2"/>
                </a:solidFill>
                <a:latin typeface="HP-089" panose="020B0603050302020204" pitchFamily="34" charset="0"/>
              </a:rPr>
              <a:t>Bài 21: Bảo vệ cảnh quan địa phương </a:t>
            </a:r>
          </a:p>
        </p:txBody>
      </p:sp>
      <p:pic>
        <p:nvPicPr>
          <p:cNvPr id="4" name="Picture 4">
            <a:extLst>
              <a:ext uri="{FF2B5EF4-FFF2-40B4-BE49-F238E27FC236}">
                <a16:creationId xmlns:a16="http://schemas.microsoft.com/office/drawing/2014/main" id="{BDEEBC24-D727-40E2-A4AB-2806A3B1C51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802813" y="58151"/>
            <a:ext cx="1561227" cy="1242697"/>
          </a:xfrm>
          <a:prstGeom prst="rect">
            <a:avLst/>
          </a:prstGeom>
        </p:spPr>
      </p:pic>
    </p:spTree>
    <p:extLst>
      <p:ext uri="{BB962C8B-B14F-4D97-AF65-F5344CB8AC3E}">
        <p14:creationId xmlns:p14="http://schemas.microsoft.com/office/powerpoint/2010/main" val="2330860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778E-7 1.23457E-6 L 0.02865 0.275 " pathEditMode="relative" rAng="0" ptsTypes="AA">
                                      <p:cBhvr>
                                        <p:cTn id="6" dur="2000" fill="hold"/>
                                        <p:tgtEl>
                                          <p:spTgt spid="4"/>
                                        </p:tgtEl>
                                        <p:attrNameLst>
                                          <p:attrName>ppt_x</p:attrName>
                                          <p:attrName>ppt_y</p:attrName>
                                        </p:attrNameLst>
                                      </p:cBhvr>
                                      <p:rCtr x="1458" y="14136"/>
                                    </p:animMotion>
                                  </p:childTnLst>
                                </p:cTn>
                              </p:par>
                            </p:childTnLst>
                          </p:cTn>
                        </p:par>
                        <p:par>
                          <p:cTn id="7" fill="hold">
                            <p:stCondLst>
                              <p:cond delay="2000"/>
                            </p:stCondLst>
                            <p:childTnLst>
                              <p:par>
                                <p:cTn id="8" presetID="0" presetClass="path" presetSubtype="0" fill="hold" nodeType="afterEffect">
                                  <p:stCondLst>
                                    <p:cond delay="0"/>
                                  </p:stCondLst>
                                  <p:childTnLst>
                                    <p:animMotion origin="layout" path="M 0.01129 0.17562 L 0.01129 0.17592 C 0.01146 0.19413 0.01111 0.21296 0.01198 0.23148 C 0.01215 0.23302 0.01285 0.22809 0.01354 0.22716 C 0.0151 0.22531 0.01684 0.22438 0.0184 0.22284 C 0.01962 0.2216 0.02066 0.21975 0.0217 0.21852 C 0.02448 0.21512 0.02413 0.21636 0.02656 0.21142 C 0.03004 0.20401 0.02726 0.20648 0.03142 0.20401 C 0.03212 0.20463 0.03351 0.20432 0.03385 0.20555 C 0.03472 0.20926 0.03438 0.21327 0.03455 0.21697 C 0.0349 0.22191 0.03455 0.22685 0.03542 0.23148 C 0.03611 0.23549 0.03854 0.23611 0.04028 0.23704 C 0.04288 0.23518 0.04583 0.23426 0.04826 0.23148 C 0.04879 0.23086 0.05191 0.22037 0.05226 0.21852 C 0.05295 0.21512 0.05278 0.21111 0.05399 0.20833 C 0.05451 0.20679 0.05608 0.20741 0.05712 0.2071 C 0.05799 0.20957 0.05903 0.21142 0.05955 0.2142 C 0.06007 0.21636 0.06007 0.22531 0.06111 0.22839 C 0.06215 0.23117 0.06337 0.23333 0.06441 0.2358 C 0.06875 0.23488 0.07309 0.23488 0.07726 0.23271 C 0.07899 0.2321 0.08004 0.22901 0.08142 0.22716 C 0.08576 0.22006 0.08368 0.22346 0.08611 0.21574 C 0.08663 0.2142 0.08733 0.21296 0.08785 0.21142 C 0.08837 0.20895 0.08889 0.20648 0.08941 0.20401 C 0.08976 0.20278 0.08976 0.20123 0.09028 0.2 C 0.09115 0.19691 0.09201 0.19383 0.0934 0.19136 C 0.09427 0.18981 0.09566 0.1892 0.0967 0.18827 C 0.09774 0.19043 0.09965 0.19136 0.09983 0.19413 C 0.10069 0.20771 0.09861 0.21265 0.09583 0.22284 C 0.09566 0.22469 0.09479 0.22654 0.09514 0.22839 C 0.09774 0.25062 0.09861 0.2429 0.11111 0.24012 C 0.11302 0.23765 0.1151 0.2358 0.11684 0.23271 C 0.11875 0.22932 0.12031 0.22315 0.1217 0.21852 C 0.12188 0.20957 0.12101 0.2 0.1224 0.19136 C 0.12292 0.18827 0.12413 0.19691 0.12483 0.2 C 0.12639 0.20648 0.12656 0.20895 0.12726 0.21574 C 0.12743 0.21667 0.12656 0.23333 0.12969 0.23704 C 0.13073 0.23827 0.13194 0.23796 0.13299 0.23858 C 0.13455 0.23796 0.13629 0.23858 0.13785 0.23704 C 0.14045 0.23457 0.14045 0.2287 0.14097 0.22438 C 0.1408 0.22222 0.14063 0.22037 0.14028 0.21852 C 0.13993 0.21728 0.13906 0.21667 0.13854 0.21574 C 0.13819 0.2142 0.13802 0.21265 0.13785 0.21142 C 0.13837 0.20895 0.13819 0.20555 0.13941 0.20401 C 0.14271 0.20031 0.15 0.19938 0.15399 0.19846 C 0.15573 0.19876 0.15799 0.19784 0.15955 0.2 C 0.16059 0.20123 0.1599 0.20463 0.16042 0.2071 C 0.16076 0.20864 0.16146 0.20988 0.16198 0.21142 C 0.16267 0.22438 0.16181 0.22623 0.16441 0.2358 C 0.16476 0.23734 0.16528 0.23889 0.16597 0.24012 C 0.16667 0.24105 0.16771 0.24105 0.1684 0.24136 C 0.17222 0.2392 0.17604 0.23704 0.17969 0.23426 C 0.18056 0.23364 0.18142 0.23241 0.18212 0.23148 C 0.1849 0.22778 0.1875 0.22376 0.19028 0.22006 C 0.19149 0.2179 0.19271 0.21543 0.19427 0.2142 L 0.19826 0.21142 C 0.19965 0.21481 0.20122 0.21759 0.20226 0.2213 C 0.20295 0.22346 0.20382 0.24012 0.20399 0.24012 C 0.20729 0.23889 0.21476 0.24012 0.21754 0.23271 C 0.21823 0.23117 0.21875 0.22901 0.21927 0.22716 C 0.21892 0.2213 0.22031 0.2145 0.2184 0.20988 C 0.21736 0.20741 0.21528 0.21389 0.21528 0.21697 C 0.21493 0.22253 0.21615 0.22809 0.21754 0.23271 C 0.21823 0.23457 0.21979 0.23364 0.22083 0.23426 C 0.2217 0.23457 0.2224 0.23518 0.22326 0.2358 C 0.23004 0.23271 0.23681 0.23086 0.2434 0.22716 C 0.24462 0.22654 0.24583 0.22469 0.2467 0.22284 C 0.24757 0.22068 0.24774 0.2179 0.24826 0.21574 C 0.24896 0.21265 0.24983 0.20988 0.25069 0.2071 C 0.25608 0.22315 0.25417 0.21636 0.25712 0.22716 C 0.25868 0.22654 0.26059 0.22716 0.26198 0.22562 C 0.26406 0.22315 0.2651 0.21883 0.26684 0.21574 C 0.27049 0.20864 0.27309 0.20432 0.27726 0.19846 C 0.27813 0.19722 0.27882 0.1966 0.27969 0.19568 C 0.27865 0.20031 0.2776 0.20525 0.27656 0.20988 C 0.27604 0.21142 0.27535 0.21265 0.27483 0.2142 C 0.27396 0.21697 0.27326 0.22006 0.2724 0.22284 C 0.27292 0.22747 0.27257 0.23302 0.27413 0.23704 C 0.27535 0.24074 0.28073 0.24197 0.28299 0.2429 C 0.28681 0.24167 0.28906 0.24167 0.29254 0.23858 C 0.29462 0.23704 0.29618 0.23426 0.29826 0.23271 C 0.29896 0.23241 0.30833 0.23025 0.30868 0.22994 C 0.31181 0.2287 0.31458 0.22716 0.31754 0.22562 C 0.31875 0.22438 0.32014 0.22346 0.32083 0.2213 C 0.3217 0.21883 0.3224 0.21265 0.3224 0.21296 C 0.32101 0.21142 0.31997 0.20802 0.3184 0.20833 C 0.31198 0.21018 0.31215 0.2142 0.31111 0.2213 C 0.3125 0.22438 0.31354 0.22747 0.3151 0.22994 C 0.31962 0.23673 0.32257 0.23642 0.32813 0.23858 C 0.33177 0.23704 0.33576 0.23704 0.33941 0.23426 C 0.34063 0.23333 0.34132 0.23086 0.34184 0.22839 C 0.34236 0.22592 0.34236 0.22284 0.34254 0.22006 C 0.34288 0.21759 0.34306 0.21512 0.3434 0.21265 C 0.34271 0.21173 0.33663 0.20278 0.33854 0.21697 C 0.34097 0.23488 0.34201 0.23364 0.34826 0.2358 C 0.35208 0.23055 0.35156 0.23241 0.35382 0.22438 C 0.35451 0.22191 0.35469 0.21913 0.35556 0.21697 C 0.35625 0.21512 0.35764 0.2142 0.35868 0.21265 C 0.36042 0.21481 0.36233 0.21574 0.36354 0.21852 C 0.36441 0.22037 0.36389 0.22346 0.36441 0.22562 C 0.36476 0.22778 0.36545 0.22932 0.36597 0.23148 C 0.36632 0.23271 0.36649 0.23426 0.36684 0.2358 C 0.36806 0.23426 0.36979 0.23364 0.37083 0.23148 C 0.37326 0.22654 0.37379 0.21821 0.37483 0.21265 C 0.37552 0.20926 0.37639 0.20617 0.37726 0.20278 C 0.37899 0.18518 0.37726 0.19722 0.37969 0.21265 C 0.38004 0.2145 0.38351 0.22407 0.38455 0.22562 C 0.38472 0.22592 0.38507 0.22562 0.38542 0.22562 L 0.05069 0.30586 C 0.04826 0.30555 0.04583 0.30309 0.0434 0.30463 C 0.04097 0.30617 0.04045 0.31759 0.04028 0.32037 C 0.0408 0.32284 0.04097 0.32562 0.04184 0.32747 C 0.04462 0.33333 0.04931 0.3287 0.05226 0.32747 C 0.05365 0.325 0.05538 0.32315 0.05642 0.32037 C 0.05694 0.31883 0.05694 0.31667 0.05712 0.3145 C 0.05747 0.31142 0.05764 0.30802 0.05799 0.30463 C 0.06042 0.3358 0.0566 0.2892 0.06042 0.32747 C 0.06076 0.33117 0.06094 0.33518 0.06111 0.33889 C 0.06163 0.34537 0.06215 0.34846 0.06285 0.35494 C 0.06667 0.34691 0.07066 0.33981 0.07326 0.33025 C 0.07448 0.32623 0.07465 0.3216 0.07569 0.31759 C 0.07656 0.31389 0.07778 0.3108 0.07899 0.30741 C 0.07969 0.3108 0.08073 0.3142 0.08142 0.31759 C 0.08194 0.32068 0.08177 0.32469 0.08299 0.32747 C 0.08385 0.32963 0.08559 0.32932 0.08698 0.33025 C 0.09236 0.32407 0.09306 0.32469 0.0967 0.31327 C 0.09774 0.30957 0.09809 0.30555 0.09913 0.30185 C 0.09948 0.3 0.10017 0.29876 0.10069 0.29753 C 0.10122 0.30494 0.10035 0.31358 0.10226 0.32037 C 0.10278 0.32222 0.10313 0.32469 0.10399 0.32623 C 0.10486 0.32747 0.10608 0.32809 0.10712 0.32901 C 0.10903 0.32623 0.11146 0.32407 0.11285 0.32037 C 0.11372 0.3179 0.11319 0.3145 0.11354 0.31173 C 0.11372 0.31018 0.11406 0.30895 0.11441 0.30741 C 0.11649 0.31018 0.11927 0.31234 0.12083 0.31605 C 0.12205 0.31883 0.12118 0.32346 0.1224 0.32623 C 0.12309 0.32716 0.12413 0.325 0.12483 0.32469 C 0.13385 0.31111 0.13542 0.30771 0.14427 0.29753 C 0.14531 0.2963 0.14635 0.29537 0.1474 0.29444 C 0.14861 0.29599 0.14983 0.29691 0.15069 0.29876 C 0.15486 0.30864 0.14965 0.30432 0.15469 0.30741 C 0.1566 0.3071 0.15868 0.30741 0.16042 0.30586 C 0.16111 0.30525 0.16181 0.30062 0.16111 0.30185 C 0.1592 0.30494 0.15868 0.30895 0.15799 0.31327 C 0.15868 0.31852 0.15851 0.32068 0.16111 0.32469 C 0.16215 0.32592 0.16337 0.32654 0.16441 0.32747 C 0.17135 0.32222 0.17083 0.32592 0.17083 0.31018 C 0.17083 0.30401 0.16684 0.2892 0.16997 0.29167 C 0.17448 0.29506 0.17396 0.30741 0.17656 0.3145 L 0.18056 0.32623 C 0.18212 0.32407 0.18438 0.32315 0.18542 0.32037 C 0.18646 0.31759 0.18576 0.31358 0.18611 0.31018 C 0.18629 0.30895 0.18663 0.30741 0.18698 0.30586 C 0.18785 0.30926 0.18872 0.31265 0.18941 0.31605 C 0.1901 0.31975 0.18958 0.32253 0.19184 0.32469 C 0.19288 0.32562 0.19392 0.32562 0.19497 0.32623 C 0.19774 0.32315 0.2 0.31759 0.20313 0.31759 C 0.20521 0.31759 0.20556 0.32376 0.20712 0.32623 C 0.20799 0.32747 0.2092 0.32809 0.21042 0.32901 C 0.21215 0.33055 0.21406 0.33179 0.21597 0.33333 C 0.21875 0.33025 0.22188 0.3287 0.22413 0.32469 C 0.22986 0.3142 0.22205 0.30092 0.23212 0.33179 C 0.23403 0.32778 0.24132 0.30926 0.24583 0.30741 C 0.2474 0.30679 0.24861 0.31018 0.24983 0.31173 C 0.25035 0.3145 0.25104 0.31728 0.25156 0.32037 C 0.2533 0.33179 0.25104 0.33364 0.25556 0.31018 C 0.25504 0.30555 0.25521 0.30031 0.25382 0.29599 C 0.25347 0.29413 0.25313 0.29969 0.25313 0.30185 C 0.25313 0.30895 0.2533 0.31636 0.25625 0.32191 C 0.25694 0.32284 0.25799 0.32284 0.25868 0.32315 C 0.25903 0.32469 0.25885 0.32809 0.25955 0.32747 C 0.26719 0.32068 0.2684 0.3145 0.2724 0.30309 C 0.27899 0.3216 0.275 0.30741 0.27726 0.32315 C 0.27778 0.32623 0.27882 0.33179 0.27882 0.3321 C 0.28108 0.32747 0.28368 0.32376 0.28542 0.31883 C 0.29236 0.29815 0.28212 0.31728 0.28785 0.30741 C 0.28854 0.30802 0.28958 0.30771 0.2901 0.30895 C 0.29167 0.31173 0.29219 0.31574 0.2934 0.31883 C 0.2941 0.32068 0.29497 0.32191 0.29583 0.32315 C 0.29826 0.31944 0.30069 0.31574 0.30313 0.31173 C 0.30538 0.30802 0.30955 0.30031 0.30955 0.30062 C 0.31094 0.30401 0.31233 0.30771 0.31354 0.31173 C 0.31892 0.32994 0.31319 0.31512 0.3184 0.32747 C 0.31979 0.32716 0.32135 0.32778 0.3224 0.32623 C 0.32708 0.31913 0.33056 0.30957 0.33542 0.30309 L 0.33854 0.29876 C 0.33941 0.29969 0.34045 0.30031 0.34097 0.30185 C 0.34219 0.30525 0.34254 0.30926 0.3434 0.31327 C 0.34392 0.31512 0.34444 0.31697 0.34497 0.31883 C 0.3474 0.34352 0.34271 0.30926 0.35313 0.31605 C 0.3559 0.3179 0.35278 0.32654 0.35226 0.33179 C 0.35208 0.33426 0.35122 0.33673 0.35069 0.33889 C 0.34983 0.34321 0.34913 0.34753 0.34826 0.35185 C 0.34236 0.34938 0.34444 0.35216 0.3474 0.33611 C 0.34809 0.33241 0.34879 0.32839 0.34983 0.32469 C 0.35399 0.30988 0.35382 0.3179 0.35382 0.31173 L 0.36111 0.29753 " pathEditMode="relative" rAng="0" ptsTypes="AAAAAAAAAAAAAAAAAAAAAAAAAAAAAAAAAAAAAAAAAAAAAAAAAAAAAAAAAAAAAAAAAAAAAAAAAAAAAAAAAAAAAAAAAAAAAAAAAAAAAAAAAAAAAAAAAAAAAAAAAAAAAAAAAAAAAAAAAAAAAAAAAAAAAAAAAAAAAAAAAAAAAAAAAAAAAAAAAAAAAAAAAAAAAAAAAAAAA">
                                      <p:cBhvr>
                                        <p:cTn id="9" dur="5600" fill="hold"/>
                                        <p:tgtEl>
                                          <p:spTgt spid="4"/>
                                        </p:tgtEl>
                                        <p:attrNameLst>
                                          <p:attrName>ppt_x</p:attrName>
                                          <p:attrName>ppt_y</p:attrName>
                                        </p:attrNameLst>
                                      </p:cBhvr>
                                      <p:rCtr x="18698" y="8951"/>
                                    </p:animMotion>
                                  </p:childTnLst>
                                </p:cTn>
                              </p:par>
                              <p:par>
                                <p:cTn id="10" presetID="22" presetClass="entr" presetSubtype="8" fill="hold" grpId="0" nodeType="withEffect">
                                  <p:stCondLst>
                                    <p:cond delay="0"/>
                                  </p:stCondLst>
                                  <p:iterate type="lt">
                                    <p:tmPct val="100000"/>
                                  </p:iterate>
                                  <p:childTnLst>
                                    <p:set>
                                      <p:cBhvr>
                                        <p:cTn id="11" dur="1" fill="hold">
                                          <p:stCondLst>
                                            <p:cond delay="0"/>
                                          </p:stCondLst>
                                        </p:cTn>
                                        <p:tgtEl>
                                          <p:spTgt spid="5"/>
                                        </p:tgtEl>
                                        <p:attrNameLst>
                                          <p:attrName>style.visibility</p:attrName>
                                        </p:attrNameLst>
                                      </p:cBhvr>
                                      <p:to>
                                        <p:strVal val="visible"/>
                                      </p:to>
                                    </p:set>
                                    <p:animEffect transition="in" filter="wipe(left)">
                                      <p:cBhvr>
                                        <p:cTn id="12" dur="200"/>
                                        <p:tgtEl>
                                          <p:spTgt spid="5"/>
                                        </p:tgtEl>
                                      </p:cBhvr>
                                    </p:animEffect>
                                  </p:childTnLst>
                                </p:cTn>
                              </p:par>
                            </p:childTnLst>
                          </p:cTn>
                        </p:par>
                        <p:par>
                          <p:cTn id="13" fill="hold">
                            <p:stCondLst>
                              <p:cond delay="7600"/>
                            </p:stCondLst>
                            <p:childTnLst>
                              <p:par>
                                <p:cTn id="14" presetID="42" presetClass="path" presetSubtype="0" accel="50000" decel="50000" fill="hold" nodeType="afterEffect">
                                  <p:stCondLst>
                                    <p:cond delay="0"/>
                                  </p:stCondLst>
                                  <p:childTnLst>
                                    <p:animMotion origin="layout" path="M 0.37847 0.39691 L 0.00712 0.09228 " pathEditMode="relative" rAng="0" ptsTypes="AA">
                                      <p:cBhvr>
                                        <p:cTn id="15" dur="2000" fill="hold"/>
                                        <p:tgtEl>
                                          <p:spTgt spid="4"/>
                                        </p:tgtEl>
                                        <p:attrNameLst>
                                          <p:attrName>ppt_x</p:attrName>
                                          <p:attrName>ppt_y</p:attrName>
                                        </p:attrNameLst>
                                      </p:cBhvr>
                                      <p:rCtr x="-18576" y="-1524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72FFAD-8CF9-485E-873F-A3633F992881}"/>
              </a:ext>
            </a:extLst>
          </p:cNvPr>
          <p:cNvPicPr>
            <a:picLocks noChangeAspect="1"/>
          </p:cNvPicPr>
          <p:nvPr/>
        </p:nvPicPr>
        <p:blipFill>
          <a:blip r:embed="rId2"/>
          <a:stretch>
            <a:fillRect/>
          </a:stretch>
        </p:blipFill>
        <p:spPr>
          <a:xfrm>
            <a:off x="1310640" y="0"/>
            <a:ext cx="7040879" cy="3971645"/>
          </a:xfrm>
          <a:prstGeom prst="rect">
            <a:avLst/>
          </a:prstGeom>
        </p:spPr>
      </p:pic>
      <p:pic>
        <p:nvPicPr>
          <p:cNvPr id="5" name="Picture 4" descr="A screenshot of a video game&#10;&#10;Description automatically generated with medium confidence">
            <a:extLst>
              <a:ext uri="{FF2B5EF4-FFF2-40B4-BE49-F238E27FC236}">
                <a16:creationId xmlns:a16="http://schemas.microsoft.com/office/drawing/2014/main" id="{E17B63E4-FE0E-4A23-A691-AD6A6D6E177B}"/>
              </a:ext>
            </a:extLst>
          </p:cNvPr>
          <p:cNvPicPr>
            <a:picLocks noChangeAspect="1"/>
          </p:cNvPicPr>
          <p:nvPr/>
        </p:nvPicPr>
        <p:blipFill>
          <a:blip r:embed="rId3"/>
          <a:stretch>
            <a:fillRect/>
          </a:stretch>
        </p:blipFill>
        <p:spPr>
          <a:xfrm>
            <a:off x="0" y="2895600"/>
            <a:ext cx="9144000" cy="2247900"/>
          </a:xfrm>
          <a:prstGeom prst="rect">
            <a:avLst/>
          </a:prstGeom>
        </p:spPr>
      </p:pic>
      <p:pic>
        <p:nvPicPr>
          <p:cNvPr id="11" name="Picture 10">
            <a:extLst>
              <a:ext uri="{FF2B5EF4-FFF2-40B4-BE49-F238E27FC236}">
                <a16:creationId xmlns:a16="http://schemas.microsoft.com/office/drawing/2014/main" id="{5FC151C7-F97D-45EF-A5BA-1148E092AF50}"/>
              </a:ext>
            </a:extLst>
          </p:cNvPr>
          <p:cNvPicPr>
            <a:picLocks noChangeAspect="1"/>
          </p:cNvPicPr>
          <p:nvPr/>
        </p:nvPicPr>
        <p:blipFill>
          <a:blip r:embed="rId4"/>
          <a:stretch>
            <a:fillRect/>
          </a:stretch>
        </p:blipFill>
        <p:spPr>
          <a:xfrm>
            <a:off x="1208269" y="1418213"/>
            <a:ext cx="6727462" cy="917381"/>
          </a:xfrm>
          <a:prstGeom prst="rect">
            <a:avLst/>
          </a:prstGeom>
        </p:spPr>
      </p:pic>
      <p:pic>
        <p:nvPicPr>
          <p:cNvPr id="12" name="Picture 11">
            <a:extLst>
              <a:ext uri="{FF2B5EF4-FFF2-40B4-BE49-F238E27FC236}">
                <a16:creationId xmlns:a16="http://schemas.microsoft.com/office/drawing/2014/main" id="{8AE9FAAF-144C-4AD8-AE35-5C0C07CE8229}"/>
              </a:ext>
            </a:extLst>
          </p:cNvPr>
          <p:cNvPicPr>
            <a:picLocks noChangeAspect="1"/>
          </p:cNvPicPr>
          <p:nvPr/>
        </p:nvPicPr>
        <p:blipFill>
          <a:blip r:embed="rId5"/>
          <a:stretch>
            <a:fillRect/>
          </a:stretch>
        </p:blipFill>
        <p:spPr>
          <a:xfrm>
            <a:off x="1992640" y="2037394"/>
            <a:ext cx="5676878" cy="858206"/>
          </a:xfrm>
          <a:prstGeom prst="rect">
            <a:avLst/>
          </a:prstGeom>
        </p:spPr>
      </p:pic>
    </p:spTree>
    <p:extLst>
      <p:ext uri="{BB962C8B-B14F-4D97-AF65-F5344CB8AC3E}">
        <p14:creationId xmlns:p14="http://schemas.microsoft.com/office/powerpoint/2010/main" val="369031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91" name="Google Shape;1091;p34"/>
          <p:cNvSpPr txBox="1"/>
          <p:nvPr/>
        </p:nvSpPr>
        <p:spPr>
          <a:xfrm>
            <a:off x="8357600" y="1011368"/>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01</a:t>
            </a:r>
            <a:endParaRPr sz="2000" b="1">
              <a:solidFill>
                <a:schemeClr val="lt1"/>
              </a:solidFill>
              <a:latin typeface="Open Sans"/>
              <a:ea typeface="Open Sans"/>
              <a:cs typeface="Open Sans"/>
              <a:sym typeface="Open Sans"/>
            </a:endParaRPr>
          </a:p>
        </p:txBody>
      </p:sp>
      <p:sp>
        <p:nvSpPr>
          <p:cNvPr id="1092" name="Google Shape;1092;p34"/>
          <p:cNvSpPr txBox="1"/>
          <p:nvPr/>
        </p:nvSpPr>
        <p:spPr>
          <a:xfrm>
            <a:off x="8357600" y="187731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02</a:t>
            </a:r>
            <a:endParaRPr sz="2000" b="1">
              <a:solidFill>
                <a:schemeClr val="lt1"/>
              </a:solidFill>
              <a:latin typeface="Open Sans"/>
              <a:ea typeface="Open Sans"/>
              <a:cs typeface="Open Sans"/>
              <a:sym typeface="Open Sans"/>
            </a:endParaRPr>
          </a:p>
        </p:txBody>
      </p:sp>
      <p:sp>
        <p:nvSpPr>
          <p:cNvPr id="1093" name="Google Shape;1093;p34"/>
          <p:cNvSpPr txBox="1"/>
          <p:nvPr/>
        </p:nvSpPr>
        <p:spPr>
          <a:xfrm>
            <a:off x="8357600" y="274326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03</a:t>
            </a:r>
            <a:endParaRPr sz="2000" b="1">
              <a:solidFill>
                <a:schemeClr val="lt1"/>
              </a:solidFill>
              <a:latin typeface="Open Sans"/>
              <a:ea typeface="Open Sans"/>
              <a:cs typeface="Open Sans"/>
              <a:sym typeface="Open Sans"/>
            </a:endParaRPr>
          </a:p>
        </p:txBody>
      </p:sp>
      <p:sp>
        <p:nvSpPr>
          <p:cNvPr id="1094" name="Google Shape;1094;p34"/>
          <p:cNvSpPr txBox="1"/>
          <p:nvPr/>
        </p:nvSpPr>
        <p:spPr>
          <a:xfrm>
            <a:off x="8357600" y="3609207"/>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solidFill>
                  <a:schemeClr val="lt1"/>
                </a:solidFill>
                <a:latin typeface="Open Sans"/>
                <a:ea typeface="Open Sans"/>
                <a:cs typeface="Open Sans"/>
                <a:sym typeface="Open Sans"/>
              </a:rPr>
              <a:t>04</a:t>
            </a:r>
            <a:endParaRPr sz="2000" b="1">
              <a:solidFill>
                <a:schemeClr val="lt1"/>
              </a:solidFill>
              <a:latin typeface="Open Sans"/>
              <a:ea typeface="Open Sans"/>
              <a:cs typeface="Open Sans"/>
              <a:sym typeface="Open Sans"/>
            </a:endParaRPr>
          </a:p>
        </p:txBody>
      </p:sp>
      <p:sp>
        <p:nvSpPr>
          <p:cNvPr id="1095" name="Google Shape;1095;p34"/>
          <p:cNvSpPr txBox="1"/>
          <p:nvPr/>
        </p:nvSpPr>
        <p:spPr>
          <a:xfrm>
            <a:off x="8357600" y="4475154"/>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solidFill>
                  <a:schemeClr val="lt1"/>
                </a:solidFill>
                <a:latin typeface="Open Sans"/>
                <a:ea typeface="Open Sans"/>
                <a:cs typeface="Open Sans"/>
                <a:sym typeface="Open Sans"/>
              </a:rPr>
              <a:t>EXIT</a:t>
            </a:r>
            <a:endParaRPr sz="1800" b="1">
              <a:solidFill>
                <a:schemeClr val="lt1"/>
              </a:solidFill>
              <a:latin typeface="Open Sans"/>
              <a:ea typeface="Open Sans"/>
              <a:cs typeface="Open Sans"/>
              <a:sym typeface="Open Sans"/>
            </a:endParaRPr>
          </a:p>
        </p:txBody>
      </p:sp>
      <p:sp>
        <p:nvSpPr>
          <p:cNvPr id="1096" name="Google Shape;1096;p34">
            <a:hlinkClick r:id="rId3" action="ppaction://hlinksldjump"/>
          </p:cNvPr>
          <p:cNvSpPr txBox="1"/>
          <p:nvPr/>
        </p:nvSpPr>
        <p:spPr>
          <a:xfrm>
            <a:off x="8357600" y="145421"/>
            <a:ext cx="723900" cy="468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a:solidFill>
                  <a:schemeClr val="lt1"/>
                </a:solidFill>
                <a:latin typeface="Open Sans"/>
                <a:ea typeface="Open Sans"/>
                <a:cs typeface="Open Sans"/>
                <a:sym typeface="Open Sans"/>
              </a:rPr>
              <a:t>HOME</a:t>
            </a:r>
            <a:endParaRPr sz="1000" b="1">
              <a:solidFill>
                <a:schemeClr val="lt1"/>
              </a:solidFill>
              <a:latin typeface="Open Sans"/>
              <a:ea typeface="Open Sans"/>
              <a:cs typeface="Open Sans"/>
              <a:sym typeface="Open Sans"/>
            </a:endParaRPr>
          </a:p>
        </p:txBody>
      </p:sp>
      <p:pic>
        <p:nvPicPr>
          <p:cNvPr id="3" name="Picture 2" descr="A picture containing text&#10;&#10;Description automatically generated">
            <a:extLst>
              <a:ext uri="{FF2B5EF4-FFF2-40B4-BE49-F238E27FC236}">
                <a16:creationId xmlns:a16="http://schemas.microsoft.com/office/drawing/2014/main" id="{D960F00B-9938-4B42-981E-2599FC85DA04}"/>
              </a:ext>
            </a:extLst>
          </p:cNvPr>
          <p:cNvPicPr>
            <a:picLocks noChangeAspect="1"/>
          </p:cNvPicPr>
          <p:nvPr/>
        </p:nvPicPr>
        <p:blipFill>
          <a:blip r:embed="rId4"/>
          <a:stretch>
            <a:fillRect/>
          </a:stretch>
        </p:blipFill>
        <p:spPr>
          <a:xfrm>
            <a:off x="6139599" y="2658959"/>
            <a:ext cx="2934472" cy="2379302"/>
          </a:xfrm>
          <a:prstGeom prst="rect">
            <a:avLst/>
          </a:prstGeom>
        </p:spPr>
      </p:pic>
      <p:pic>
        <p:nvPicPr>
          <p:cNvPr id="11" name="Picture 10" descr="A picture containing circle&#10;&#10;Description automatically generated">
            <a:extLst>
              <a:ext uri="{FF2B5EF4-FFF2-40B4-BE49-F238E27FC236}">
                <a16:creationId xmlns:a16="http://schemas.microsoft.com/office/drawing/2014/main" id="{95CBDC5A-CA09-4488-9A27-1D18F2B3D4A7}"/>
              </a:ext>
            </a:extLst>
          </p:cNvPr>
          <p:cNvPicPr>
            <a:picLocks noChangeAspect="1"/>
          </p:cNvPicPr>
          <p:nvPr/>
        </p:nvPicPr>
        <p:blipFill>
          <a:blip r:embed="rId5"/>
          <a:stretch>
            <a:fillRect/>
          </a:stretch>
        </p:blipFill>
        <p:spPr>
          <a:xfrm flipH="1">
            <a:off x="3111237" y="1082018"/>
            <a:ext cx="3525199" cy="2966111"/>
          </a:xfrm>
          <a:prstGeom prst="rect">
            <a:avLst/>
          </a:prstGeom>
        </p:spPr>
      </p:pic>
      <p:grpSp>
        <p:nvGrpSpPr>
          <p:cNvPr id="22" name="Google Shape;2835;p54">
            <a:extLst>
              <a:ext uri="{FF2B5EF4-FFF2-40B4-BE49-F238E27FC236}">
                <a16:creationId xmlns:a16="http://schemas.microsoft.com/office/drawing/2014/main" id="{AABC292A-E632-466D-A265-E1D4DC56AA96}"/>
              </a:ext>
            </a:extLst>
          </p:cNvPr>
          <p:cNvGrpSpPr/>
          <p:nvPr/>
        </p:nvGrpSpPr>
        <p:grpSpPr>
          <a:xfrm>
            <a:off x="409052" y="2177389"/>
            <a:ext cx="3264964" cy="2966111"/>
            <a:chOff x="4890150" y="3184450"/>
            <a:chExt cx="1928400" cy="1751500"/>
          </a:xfrm>
        </p:grpSpPr>
        <p:sp>
          <p:nvSpPr>
            <p:cNvPr id="23" name="Google Shape;2836;p54">
              <a:extLst>
                <a:ext uri="{FF2B5EF4-FFF2-40B4-BE49-F238E27FC236}">
                  <a16:creationId xmlns:a16="http://schemas.microsoft.com/office/drawing/2014/main" id="{0D7BDC65-3FF4-4302-BA0E-1757BC6E9FC4}"/>
                </a:ext>
              </a:extLst>
            </p:cNvPr>
            <p:cNvSpPr/>
            <p:nvPr/>
          </p:nvSpPr>
          <p:spPr>
            <a:xfrm>
              <a:off x="4935000" y="3184450"/>
              <a:ext cx="1870000" cy="1751500"/>
            </a:xfrm>
            <a:custGeom>
              <a:avLst/>
              <a:gdLst/>
              <a:ahLst/>
              <a:cxnLst/>
              <a:rect l="l" t="t" r="r" b="b"/>
              <a:pathLst>
                <a:path w="74800" h="70060" extrusionOk="0">
                  <a:moveTo>
                    <a:pt x="25007" y="20131"/>
                  </a:moveTo>
                  <a:cubicBezTo>
                    <a:pt x="25041" y="20131"/>
                    <a:pt x="25075" y="20148"/>
                    <a:pt x="25109" y="20182"/>
                  </a:cubicBezTo>
                  <a:cubicBezTo>
                    <a:pt x="25464" y="20368"/>
                    <a:pt x="25803" y="20639"/>
                    <a:pt x="26176" y="20944"/>
                  </a:cubicBezTo>
                  <a:cubicBezTo>
                    <a:pt x="26379" y="21113"/>
                    <a:pt x="26599" y="21283"/>
                    <a:pt x="26819" y="21452"/>
                  </a:cubicBezTo>
                  <a:cubicBezTo>
                    <a:pt x="27157" y="21672"/>
                    <a:pt x="27547" y="21909"/>
                    <a:pt x="27987" y="22146"/>
                  </a:cubicBezTo>
                  <a:cubicBezTo>
                    <a:pt x="28224" y="22586"/>
                    <a:pt x="28495" y="23010"/>
                    <a:pt x="28800" y="23416"/>
                  </a:cubicBezTo>
                  <a:cubicBezTo>
                    <a:pt x="28766" y="23653"/>
                    <a:pt x="28732" y="23992"/>
                    <a:pt x="28715" y="24364"/>
                  </a:cubicBezTo>
                  <a:cubicBezTo>
                    <a:pt x="28089" y="23755"/>
                    <a:pt x="27479" y="23196"/>
                    <a:pt x="26937" y="22739"/>
                  </a:cubicBezTo>
                  <a:cubicBezTo>
                    <a:pt x="26192" y="22095"/>
                    <a:pt x="25549" y="21554"/>
                    <a:pt x="25244" y="21063"/>
                  </a:cubicBezTo>
                  <a:lnTo>
                    <a:pt x="25194" y="20995"/>
                  </a:lnTo>
                  <a:cubicBezTo>
                    <a:pt x="25075" y="20809"/>
                    <a:pt x="24872" y="20521"/>
                    <a:pt x="24770" y="20284"/>
                  </a:cubicBezTo>
                  <a:lnTo>
                    <a:pt x="25007" y="20131"/>
                  </a:lnTo>
                  <a:close/>
                  <a:moveTo>
                    <a:pt x="50183" y="33659"/>
                  </a:moveTo>
                  <a:cubicBezTo>
                    <a:pt x="50302" y="33930"/>
                    <a:pt x="50505" y="34201"/>
                    <a:pt x="50809" y="34438"/>
                  </a:cubicBezTo>
                  <a:cubicBezTo>
                    <a:pt x="50759" y="34692"/>
                    <a:pt x="50759" y="34996"/>
                    <a:pt x="50843" y="35335"/>
                  </a:cubicBezTo>
                  <a:cubicBezTo>
                    <a:pt x="51182" y="36740"/>
                    <a:pt x="52604" y="36791"/>
                    <a:pt x="53738" y="36825"/>
                  </a:cubicBezTo>
                  <a:cubicBezTo>
                    <a:pt x="54805" y="36876"/>
                    <a:pt x="55889" y="36893"/>
                    <a:pt x="56735" y="37621"/>
                  </a:cubicBezTo>
                  <a:cubicBezTo>
                    <a:pt x="56871" y="37739"/>
                    <a:pt x="57074" y="37807"/>
                    <a:pt x="57260" y="37824"/>
                  </a:cubicBezTo>
                  <a:cubicBezTo>
                    <a:pt x="57328" y="37841"/>
                    <a:pt x="57378" y="37875"/>
                    <a:pt x="57446" y="37909"/>
                  </a:cubicBezTo>
                  <a:cubicBezTo>
                    <a:pt x="57429" y="38010"/>
                    <a:pt x="57429" y="38129"/>
                    <a:pt x="57412" y="38230"/>
                  </a:cubicBezTo>
                  <a:lnTo>
                    <a:pt x="57412" y="38264"/>
                  </a:lnTo>
                  <a:cubicBezTo>
                    <a:pt x="57362" y="38721"/>
                    <a:pt x="57277" y="39161"/>
                    <a:pt x="57209" y="39618"/>
                  </a:cubicBezTo>
                  <a:lnTo>
                    <a:pt x="57209" y="39669"/>
                  </a:lnTo>
                  <a:cubicBezTo>
                    <a:pt x="57175" y="39923"/>
                    <a:pt x="57125" y="40160"/>
                    <a:pt x="57074" y="40414"/>
                  </a:cubicBezTo>
                  <a:cubicBezTo>
                    <a:pt x="56329" y="39602"/>
                    <a:pt x="55381" y="38907"/>
                    <a:pt x="54280" y="38349"/>
                  </a:cubicBezTo>
                  <a:cubicBezTo>
                    <a:pt x="54145" y="38298"/>
                    <a:pt x="54026" y="38264"/>
                    <a:pt x="53891" y="38264"/>
                  </a:cubicBezTo>
                  <a:cubicBezTo>
                    <a:pt x="53772" y="38264"/>
                    <a:pt x="53620" y="38315"/>
                    <a:pt x="53518" y="38383"/>
                  </a:cubicBezTo>
                  <a:cubicBezTo>
                    <a:pt x="53281" y="38501"/>
                    <a:pt x="53112" y="38738"/>
                    <a:pt x="53061" y="38992"/>
                  </a:cubicBezTo>
                  <a:cubicBezTo>
                    <a:pt x="53010" y="39398"/>
                    <a:pt x="52519" y="42954"/>
                    <a:pt x="54111" y="44918"/>
                  </a:cubicBezTo>
                  <a:cubicBezTo>
                    <a:pt x="54500" y="45426"/>
                    <a:pt x="55042" y="45781"/>
                    <a:pt x="55635" y="45967"/>
                  </a:cubicBezTo>
                  <a:cubicBezTo>
                    <a:pt x="55482" y="46425"/>
                    <a:pt x="55330" y="46865"/>
                    <a:pt x="55178" y="47288"/>
                  </a:cubicBezTo>
                  <a:cubicBezTo>
                    <a:pt x="55093" y="47288"/>
                    <a:pt x="54991" y="47305"/>
                    <a:pt x="54907" y="47305"/>
                  </a:cubicBezTo>
                  <a:cubicBezTo>
                    <a:pt x="54483" y="46475"/>
                    <a:pt x="54026" y="45629"/>
                    <a:pt x="53552" y="44816"/>
                  </a:cubicBezTo>
                  <a:cubicBezTo>
                    <a:pt x="53349" y="44427"/>
                    <a:pt x="53129" y="44054"/>
                    <a:pt x="52926" y="43648"/>
                  </a:cubicBezTo>
                  <a:cubicBezTo>
                    <a:pt x="51351" y="40770"/>
                    <a:pt x="50014" y="38941"/>
                    <a:pt x="48219" y="38501"/>
                  </a:cubicBezTo>
                  <a:lnTo>
                    <a:pt x="48219" y="37790"/>
                  </a:lnTo>
                  <a:cubicBezTo>
                    <a:pt x="49387" y="36994"/>
                    <a:pt x="49980" y="35589"/>
                    <a:pt x="49878" y="34505"/>
                  </a:cubicBezTo>
                  <a:cubicBezTo>
                    <a:pt x="49878" y="34455"/>
                    <a:pt x="49844" y="34404"/>
                    <a:pt x="49844" y="34353"/>
                  </a:cubicBezTo>
                  <a:cubicBezTo>
                    <a:pt x="49946" y="34167"/>
                    <a:pt x="50081" y="33930"/>
                    <a:pt x="50183" y="33659"/>
                  </a:cubicBezTo>
                  <a:close/>
                  <a:moveTo>
                    <a:pt x="10786" y="50573"/>
                  </a:moveTo>
                  <a:cubicBezTo>
                    <a:pt x="11023" y="51081"/>
                    <a:pt x="11310" y="51555"/>
                    <a:pt x="11666" y="51995"/>
                  </a:cubicBezTo>
                  <a:lnTo>
                    <a:pt x="11649" y="51995"/>
                  </a:lnTo>
                  <a:cubicBezTo>
                    <a:pt x="11124" y="51995"/>
                    <a:pt x="10566" y="52266"/>
                    <a:pt x="10091" y="52740"/>
                  </a:cubicBezTo>
                  <a:cubicBezTo>
                    <a:pt x="10515" y="52062"/>
                    <a:pt x="10786" y="51334"/>
                    <a:pt x="10786" y="50573"/>
                  </a:cubicBezTo>
                  <a:close/>
                  <a:moveTo>
                    <a:pt x="9380" y="53637"/>
                  </a:moveTo>
                  <a:cubicBezTo>
                    <a:pt x="9160" y="54043"/>
                    <a:pt x="8940" y="54500"/>
                    <a:pt x="8822" y="55008"/>
                  </a:cubicBezTo>
                  <a:cubicBezTo>
                    <a:pt x="8754" y="54907"/>
                    <a:pt x="8669" y="54771"/>
                    <a:pt x="8602" y="54670"/>
                  </a:cubicBezTo>
                  <a:lnTo>
                    <a:pt x="8602" y="54382"/>
                  </a:lnTo>
                  <a:cubicBezTo>
                    <a:pt x="8872" y="54145"/>
                    <a:pt x="9160" y="53891"/>
                    <a:pt x="9380" y="53637"/>
                  </a:cubicBezTo>
                  <a:close/>
                  <a:moveTo>
                    <a:pt x="13342" y="53485"/>
                  </a:moveTo>
                  <a:lnTo>
                    <a:pt x="13342" y="53485"/>
                  </a:lnTo>
                  <a:cubicBezTo>
                    <a:pt x="13444" y="53552"/>
                    <a:pt x="13545" y="53637"/>
                    <a:pt x="13664" y="53705"/>
                  </a:cubicBezTo>
                  <a:cubicBezTo>
                    <a:pt x="14121" y="54145"/>
                    <a:pt x="14680" y="54517"/>
                    <a:pt x="15272" y="54839"/>
                  </a:cubicBezTo>
                  <a:cubicBezTo>
                    <a:pt x="14747" y="55059"/>
                    <a:pt x="14273" y="55499"/>
                    <a:pt x="13901" y="56126"/>
                  </a:cubicBezTo>
                  <a:cubicBezTo>
                    <a:pt x="13190" y="57379"/>
                    <a:pt x="12817" y="59597"/>
                    <a:pt x="13935" y="61967"/>
                  </a:cubicBezTo>
                  <a:lnTo>
                    <a:pt x="13681" y="61798"/>
                  </a:lnTo>
                  <a:lnTo>
                    <a:pt x="13105" y="61408"/>
                  </a:lnTo>
                  <a:cubicBezTo>
                    <a:pt x="12276" y="60782"/>
                    <a:pt x="11717" y="60189"/>
                    <a:pt x="11361" y="59563"/>
                  </a:cubicBezTo>
                  <a:cubicBezTo>
                    <a:pt x="11141" y="59156"/>
                    <a:pt x="10955" y="58750"/>
                    <a:pt x="10735" y="58378"/>
                  </a:cubicBezTo>
                  <a:cubicBezTo>
                    <a:pt x="12479" y="57429"/>
                    <a:pt x="13952" y="55736"/>
                    <a:pt x="13359" y="53552"/>
                  </a:cubicBezTo>
                  <a:cubicBezTo>
                    <a:pt x="13359" y="53535"/>
                    <a:pt x="13342" y="53502"/>
                    <a:pt x="13342" y="53485"/>
                  </a:cubicBezTo>
                  <a:close/>
                  <a:moveTo>
                    <a:pt x="16525" y="61831"/>
                  </a:moveTo>
                  <a:cubicBezTo>
                    <a:pt x="16542" y="62458"/>
                    <a:pt x="16610" y="63017"/>
                    <a:pt x="16661" y="63524"/>
                  </a:cubicBezTo>
                  <a:cubicBezTo>
                    <a:pt x="16610" y="63457"/>
                    <a:pt x="16559" y="63355"/>
                    <a:pt x="16491" y="63237"/>
                  </a:cubicBezTo>
                  <a:lnTo>
                    <a:pt x="16474" y="63220"/>
                  </a:lnTo>
                  <a:cubicBezTo>
                    <a:pt x="16440" y="63152"/>
                    <a:pt x="16407" y="63101"/>
                    <a:pt x="16390" y="63034"/>
                  </a:cubicBezTo>
                  <a:cubicBezTo>
                    <a:pt x="16373" y="62983"/>
                    <a:pt x="16356" y="62932"/>
                    <a:pt x="16322" y="62881"/>
                  </a:cubicBezTo>
                  <a:cubicBezTo>
                    <a:pt x="16271" y="62729"/>
                    <a:pt x="16203" y="62559"/>
                    <a:pt x="16136" y="62390"/>
                  </a:cubicBezTo>
                  <a:cubicBezTo>
                    <a:pt x="16237" y="62221"/>
                    <a:pt x="16390" y="62035"/>
                    <a:pt x="16525" y="61831"/>
                  </a:cubicBezTo>
                  <a:close/>
                  <a:moveTo>
                    <a:pt x="33845" y="1"/>
                  </a:moveTo>
                  <a:cubicBezTo>
                    <a:pt x="33388" y="1"/>
                    <a:pt x="32897" y="18"/>
                    <a:pt x="32457" y="69"/>
                  </a:cubicBezTo>
                  <a:cubicBezTo>
                    <a:pt x="28800" y="340"/>
                    <a:pt x="25549" y="2219"/>
                    <a:pt x="23975" y="4978"/>
                  </a:cubicBezTo>
                  <a:cubicBezTo>
                    <a:pt x="23230" y="6265"/>
                    <a:pt x="22705" y="7789"/>
                    <a:pt x="22400" y="9499"/>
                  </a:cubicBezTo>
                  <a:cubicBezTo>
                    <a:pt x="22366" y="9719"/>
                    <a:pt x="22315" y="10515"/>
                    <a:pt x="22248" y="11920"/>
                  </a:cubicBezTo>
                  <a:cubicBezTo>
                    <a:pt x="22231" y="12411"/>
                    <a:pt x="22214" y="12783"/>
                    <a:pt x="22214" y="13105"/>
                  </a:cubicBezTo>
                  <a:lnTo>
                    <a:pt x="20301" y="14798"/>
                  </a:lnTo>
                  <a:cubicBezTo>
                    <a:pt x="20081" y="15001"/>
                    <a:pt x="19962" y="15323"/>
                    <a:pt x="20047" y="15628"/>
                  </a:cubicBezTo>
                  <a:cubicBezTo>
                    <a:pt x="19911" y="15899"/>
                    <a:pt x="19759" y="16220"/>
                    <a:pt x="19657" y="16508"/>
                  </a:cubicBezTo>
                  <a:cubicBezTo>
                    <a:pt x="19369" y="17287"/>
                    <a:pt x="19285" y="18049"/>
                    <a:pt x="19200" y="18794"/>
                  </a:cubicBezTo>
                  <a:cubicBezTo>
                    <a:pt x="19149" y="19386"/>
                    <a:pt x="19082" y="19945"/>
                    <a:pt x="18929" y="20453"/>
                  </a:cubicBezTo>
                  <a:cubicBezTo>
                    <a:pt x="18591" y="21604"/>
                    <a:pt x="18608" y="22840"/>
                    <a:pt x="18608" y="24008"/>
                  </a:cubicBezTo>
                  <a:lnTo>
                    <a:pt x="18608" y="24652"/>
                  </a:lnTo>
                  <a:cubicBezTo>
                    <a:pt x="18608" y="28038"/>
                    <a:pt x="18083" y="31136"/>
                    <a:pt x="16999" y="34116"/>
                  </a:cubicBezTo>
                  <a:cubicBezTo>
                    <a:pt x="16153" y="35775"/>
                    <a:pt x="15221" y="37248"/>
                    <a:pt x="14426" y="38535"/>
                  </a:cubicBezTo>
                  <a:cubicBezTo>
                    <a:pt x="14290" y="37892"/>
                    <a:pt x="14155" y="37434"/>
                    <a:pt x="14121" y="37401"/>
                  </a:cubicBezTo>
                  <a:cubicBezTo>
                    <a:pt x="14036" y="37147"/>
                    <a:pt x="13850" y="36927"/>
                    <a:pt x="13579" y="36842"/>
                  </a:cubicBezTo>
                  <a:cubicBezTo>
                    <a:pt x="13495" y="36825"/>
                    <a:pt x="13410" y="36808"/>
                    <a:pt x="13325" y="36808"/>
                  </a:cubicBezTo>
                  <a:cubicBezTo>
                    <a:pt x="13156" y="36808"/>
                    <a:pt x="12987" y="36876"/>
                    <a:pt x="12834" y="36977"/>
                  </a:cubicBezTo>
                  <a:cubicBezTo>
                    <a:pt x="11818" y="37688"/>
                    <a:pt x="10989" y="38535"/>
                    <a:pt x="10430" y="39449"/>
                  </a:cubicBezTo>
                  <a:cubicBezTo>
                    <a:pt x="10430" y="39449"/>
                    <a:pt x="10430" y="39432"/>
                    <a:pt x="10396" y="39432"/>
                  </a:cubicBezTo>
                  <a:cubicBezTo>
                    <a:pt x="10312" y="39195"/>
                    <a:pt x="10227" y="38958"/>
                    <a:pt x="10142" y="38755"/>
                  </a:cubicBezTo>
                  <a:lnTo>
                    <a:pt x="10125" y="38704"/>
                  </a:lnTo>
                  <a:cubicBezTo>
                    <a:pt x="10024" y="38416"/>
                    <a:pt x="9939" y="38146"/>
                    <a:pt x="9854" y="37858"/>
                  </a:cubicBezTo>
                  <a:cubicBezTo>
                    <a:pt x="9973" y="37756"/>
                    <a:pt x="10091" y="37604"/>
                    <a:pt x="10142" y="37485"/>
                  </a:cubicBezTo>
                  <a:cubicBezTo>
                    <a:pt x="10227" y="37316"/>
                    <a:pt x="10295" y="37147"/>
                    <a:pt x="10295" y="36994"/>
                  </a:cubicBezTo>
                  <a:cubicBezTo>
                    <a:pt x="10955" y="35809"/>
                    <a:pt x="11446" y="33540"/>
                    <a:pt x="10803" y="32084"/>
                  </a:cubicBezTo>
                  <a:cubicBezTo>
                    <a:pt x="10481" y="31373"/>
                    <a:pt x="9922" y="30899"/>
                    <a:pt x="9211" y="30747"/>
                  </a:cubicBezTo>
                  <a:cubicBezTo>
                    <a:pt x="8839" y="30239"/>
                    <a:pt x="8314" y="29934"/>
                    <a:pt x="7806" y="29934"/>
                  </a:cubicBezTo>
                  <a:cubicBezTo>
                    <a:pt x="7586" y="29934"/>
                    <a:pt x="6672" y="29985"/>
                    <a:pt x="6384" y="31238"/>
                  </a:cubicBezTo>
                  <a:cubicBezTo>
                    <a:pt x="5774" y="31475"/>
                    <a:pt x="5368" y="31966"/>
                    <a:pt x="5215" y="32609"/>
                  </a:cubicBezTo>
                  <a:cubicBezTo>
                    <a:pt x="4928" y="34014"/>
                    <a:pt x="5977" y="35961"/>
                    <a:pt x="7196" y="37180"/>
                  </a:cubicBezTo>
                  <a:cubicBezTo>
                    <a:pt x="7230" y="37316"/>
                    <a:pt x="7264" y="37418"/>
                    <a:pt x="7332" y="37519"/>
                  </a:cubicBezTo>
                  <a:cubicBezTo>
                    <a:pt x="7416" y="37671"/>
                    <a:pt x="7518" y="37773"/>
                    <a:pt x="7653" y="37909"/>
                  </a:cubicBezTo>
                  <a:cubicBezTo>
                    <a:pt x="7552" y="37909"/>
                    <a:pt x="7416" y="37892"/>
                    <a:pt x="7281" y="37892"/>
                  </a:cubicBezTo>
                  <a:cubicBezTo>
                    <a:pt x="6282" y="37892"/>
                    <a:pt x="5385" y="38162"/>
                    <a:pt x="5334" y="38162"/>
                  </a:cubicBezTo>
                  <a:cubicBezTo>
                    <a:pt x="4911" y="38281"/>
                    <a:pt x="4657" y="38738"/>
                    <a:pt x="4775" y="39178"/>
                  </a:cubicBezTo>
                  <a:cubicBezTo>
                    <a:pt x="5080" y="40431"/>
                    <a:pt x="7874" y="42480"/>
                    <a:pt x="9347" y="42581"/>
                  </a:cubicBezTo>
                  <a:cubicBezTo>
                    <a:pt x="9313" y="43665"/>
                    <a:pt x="9736" y="44511"/>
                    <a:pt x="10413" y="44884"/>
                  </a:cubicBezTo>
                  <a:cubicBezTo>
                    <a:pt x="10498" y="45087"/>
                    <a:pt x="10616" y="45256"/>
                    <a:pt x="10701" y="45426"/>
                  </a:cubicBezTo>
                  <a:cubicBezTo>
                    <a:pt x="10312" y="46712"/>
                    <a:pt x="10193" y="47898"/>
                    <a:pt x="10362" y="48981"/>
                  </a:cubicBezTo>
                  <a:cubicBezTo>
                    <a:pt x="10295" y="48896"/>
                    <a:pt x="10244" y="48778"/>
                    <a:pt x="10193" y="48693"/>
                  </a:cubicBezTo>
                  <a:cubicBezTo>
                    <a:pt x="9550" y="47813"/>
                    <a:pt x="8872" y="47627"/>
                    <a:pt x="8432" y="47627"/>
                  </a:cubicBezTo>
                  <a:cubicBezTo>
                    <a:pt x="7704" y="47627"/>
                    <a:pt x="7061" y="48067"/>
                    <a:pt x="6604" y="48863"/>
                  </a:cubicBezTo>
                  <a:cubicBezTo>
                    <a:pt x="6418" y="49201"/>
                    <a:pt x="6265" y="49591"/>
                    <a:pt x="6164" y="50031"/>
                  </a:cubicBezTo>
                  <a:cubicBezTo>
                    <a:pt x="5588" y="48761"/>
                    <a:pt x="4657" y="47559"/>
                    <a:pt x="3184" y="47559"/>
                  </a:cubicBezTo>
                  <a:cubicBezTo>
                    <a:pt x="2777" y="47559"/>
                    <a:pt x="2354" y="47661"/>
                    <a:pt x="1931" y="47847"/>
                  </a:cubicBezTo>
                  <a:cubicBezTo>
                    <a:pt x="915" y="48321"/>
                    <a:pt x="712" y="48998"/>
                    <a:pt x="729" y="49455"/>
                  </a:cubicBezTo>
                  <a:cubicBezTo>
                    <a:pt x="763" y="50962"/>
                    <a:pt x="3268" y="52333"/>
                    <a:pt x="5453" y="53265"/>
                  </a:cubicBezTo>
                  <a:cubicBezTo>
                    <a:pt x="5537" y="53400"/>
                    <a:pt x="5639" y="53519"/>
                    <a:pt x="5723" y="53671"/>
                  </a:cubicBezTo>
                  <a:cubicBezTo>
                    <a:pt x="4995" y="53298"/>
                    <a:pt x="4149" y="53078"/>
                    <a:pt x="3252" y="53078"/>
                  </a:cubicBezTo>
                  <a:cubicBezTo>
                    <a:pt x="1812" y="53078"/>
                    <a:pt x="661" y="53637"/>
                    <a:pt x="323" y="54484"/>
                  </a:cubicBezTo>
                  <a:cubicBezTo>
                    <a:pt x="204" y="54771"/>
                    <a:pt x="1" y="55533"/>
                    <a:pt x="814" y="56312"/>
                  </a:cubicBezTo>
                  <a:cubicBezTo>
                    <a:pt x="1558" y="57040"/>
                    <a:pt x="2591" y="57396"/>
                    <a:pt x="3878" y="57396"/>
                  </a:cubicBezTo>
                  <a:cubicBezTo>
                    <a:pt x="4962" y="57396"/>
                    <a:pt x="5994" y="57142"/>
                    <a:pt x="6604" y="56955"/>
                  </a:cubicBezTo>
                  <a:cubicBezTo>
                    <a:pt x="6655" y="56972"/>
                    <a:pt x="6672" y="56989"/>
                    <a:pt x="6722" y="56989"/>
                  </a:cubicBezTo>
                  <a:cubicBezTo>
                    <a:pt x="6841" y="57057"/>
                    <a:pt x="6993" y="57142"/>
                    <a:pt x="7112" y="57209"/>
                  </a:cubicBezTo>
                  <a:lnTo>
                    <a:pt x="8195" y="57751"/>
                  </a:lnTo>
                  <a:cubicBezTo>
                    <a:pt x="8365" y="58090"/>
                    <a:pt x="8551" y="58428"/>
                    <a:pt x="8720" y="58801"/>
                  </a:cubicBezTo>
                  <a:cubicBezTo>
                    <a:pt x="8094" y="58598"/>
                    <a:pt x="7416" y="58513"/>
                    <a:pt x="6858" y="58513"/>
                  </a:cubicBezTo>
                  <a:cubicBezTo>
                    <a:pt x="5723" y="58513"/>
                    <a:pt x="4860" y="58902"/>
                    <a:pt x="4437" y="59580"/>
                  </a:cubicBezTo>
                  <a:cubicBezTo>
                    <a:pt x="4183" y="60003"/>
                    <a:pt x="3963" y="60748"/>
                    <a:pt x="4538" y="61815"/>
                  </a:cubicBezTo>
                  <a:cubicBezTo>
                    <a:pt x="5215" y="63135"/>
                    <a:pt x="6231" y="63406"/>
                    <a:pt x="6976" y="63406"/>
                  </a:cubicBezTo>
                  <a:cubicBezTo>
                    <a:pt x="8331" y="63406"/>
                    <a:pt x="9685" y="62458"/>
                    <a:pt x="10464" y="61798"/>
                  </a:cubicBezTo>
                  <a:cubicBezTo>
                    <a:pt x="10633" y="61984"/>
                    <a:pt x="10803" y="62187"/>
                    <a:pt x="11006" y="62373"/>
                  </a:cubicBezTo>
                  <a:cubicBezTo>
                    <a:pt x="10108" y="62526"/>
                    <a:pt x="9194" y="62949"/>
                    <a:pt x="8872" y="63745"/>
                  </a:cubicBezTo>
                  <a:cubicBezTo>
                    <a:pt x="8771" y="64066"/>
                    <a:pt x="8602" y="64862"/>
                    <a:pt x="9550" y="65692"/>
                  </a:cubicBezTo>
                  <a:cubicBezTo>
                    <a:pt x="10058" y="66132"/>
                    <a:pt x="10633" y="66369"/>
                    <a:pt x="11243" y="66369"/>
                  </a:cubicBezTo>
                  <a:cubicBezTo>
                    <a:pt x="12529" y="66369"/>
                    <a:pt x="13579" y="65353"/>
                    <a:pt x="14121" y="64659"/>
                  </a:cubicBezTo>
                  <a:cubicBezTo>
                    <a:pt x="14189" y="64659"/>
                    <a:pt x="14256" y="64659"/>
                    <a:pt x="14307" y="64642"/>
                  </a:cubicBezTo>
                  <a:lnTo>
                    <a:pt x="14595" y="64777"/>
                  </a:lnTo>
                  <a:cubicBezTo>
                    <a:pt x="15492" y="65251"/>
                    <a:pt x="16407" y="65692"/>
                    <a:pt x="17236" y="66098"/>
                  </a:cubicBezTo>
                  <a:cubicBezTo>
                    <a:pt x="18320" y="69382"/>
                    <a:pt x="20775" y="70060"/>
                    <a:pt x="24330" y="70060"/>
                  </a:cubicBezTo>
                  <a:cubicBezTo>
                    <a:pt x="25820" y="70060"/>
                    <a:pt x="27632" y="69941"/>
                    <a:pt x="29714" y="69806"/>
                  </a:cubicBezTo>
                  <a:cubicBezTo>
                    <a:pt x="32880" y="69586"/>
                    <a:pt x="36808" y="69332"/>
                    <a:pt x="41718" y="69332"/>
                  </a:cubicBezTo>
                  <a:lnTo>
                    <a:pt x="44003" y="69332"/>
                  </a:lnTo>
                  <a:cubicBezTo>
                    <a:pt x="44223" y="69332"/>
                    <a:pt x="44427" y="69247"/>
                    <a:pt x="44579" y="69129"/>
                  </a:cubicBezTo>
                  <a:cubicBezTo>
                    <a:pt x="47034" y="68671"/>
                    <a:pt x="48371" y="67469"/>
                    <a:pt x="48727" y="65336"/>
                  </a:cubicBezTo>
                  <a:cubicBezTo>
                    <a:pt x="49472" y="65505"/>
                    <a:pt x="50200" y="65573"/>
                    <a:pt x="50962" y="65573"/>
                  </a:cubicBezTo>
                  <a:cubicBezTo>
                    <a:pt x="52028" y="65573"/>
                    <a:pt x="53112" y="65404"/>
                    <a:pt x="54145" y="65082"/>
                  </a:cubicBezTo>
                  <a:cubicBezTo>
                    <a:pt x="56752" y="64269"/>
                    <a:pt x="58123" y="61391"/>
                    <a:pt x="57819" y="57785"/>
                  </a:cubicBezTo>
                  <a:lnTo>
                    <a:pt x="57819" y="57785"/>
                  </a:lnTo>
                  <a:cubicBezTo>
                    <a:pt x="57886" y="57802"/>
                    <a:pt x="57937" y="57802"/>
                    <a:pt x="57988" y="57802"/>
                  </a:cubicBezTo>
                  <a:cubicBezTo>
                    <a:pt x="58056" y="57802"/>
                    <a:pt x="58140" y="57802"/>
                    <a:pt x="58208" y="57785"/>
                  </a:cubicBezTo>
                  <a:cubicBezTo>
                    <a:pt x="58716" y="57650"/>
                    <a:pt x="59224" y="57531"/>
                    <a:pt x="59749" y="57396"/>
                  </a:cubicBezTo>
                  <a:cubicBezTo>
                    <a:pt x="60663" y="57159"/>
                    <a:pt x="61594" y="56955"/>
                    <a:pt x="62525" y="56685"/>
                  </a:cubicBezTo>
                  <a:lnTo>
                    <a:pt x="62644" y="56634"/>
                  </a:lnTo>
                  <a:cubicBezTo>
                    <a:pt x="63033" y="57328"/>
                    <a:pt x="63778" y="58327"/>
                    <a:pt x="64930" y="58327"/>
                  </a:cubicBezTo>
                  <a:cubicBezTo>
                    <a:pt x="65302" y="58327"/>
                    <a:pt x="65658" y="58225"/>
                    <a:pt x="66013" y="58039"/>
                  </a:cubicBezTo>
                  <a:cubicBezTo>
                    <a:pt x="67046" y="57446"/>
                    <a:pt x="66927" y="56617"/>
                    <a:pt x="66860" y="56363"/>
                  </a:cubicBezTo>
                  <a:cubicBezTo>
                    <a:pt x="66843" y="56312"/>
                    <a:pt x="66843" y="56278"/>
                    <a:pt x="66826" y="56210"/>
                  </a:cubicBezTo>
                  <a:lnTo>
                    <a:pt x="66826" y="56210"/>
                  </a:lnTo>
                  <a:cubicBezTo>
                    <a:pt x="67300" y="56566"/>
                    <a:pt x="67859" y="56820"/>
                    <a:pt x="68468" y="56820"/>
                  </a:cubicBezTo>
                  <a:cubicBezTo>
                    <a:pt x="68942" y="56820"/>
                    <a:pt x="69619" y="56685"/>
                    <a:pt x="70229" y="55923"/>
                  </a:cubicBezTo>
                  <a:cubicBezTo>
                    <a:pt x="70940" y="55025"/>
                    <a:pt x="70771" y="54314"/>
                    <a:pt x="70601" y="53976"/>
                  </a:cubicBezTo>
                  <a:cubicBezTo>
                    <a:pt x="70246" y="53231"/>
                    <a:pt x="69281" y="52790"/>
                    <a:pt x="68011" y="52757"/>
                  </a:cubicBezTo>
                  <a:cubicBezTo>
                    <a:pt x="68062" y="52706"/>
                    <a:pt x="68112" y="52638"/>
                    <a:pt x="68180" y="52553"/>
                  </a:cubicBezTo>
                  <a:lnTo>
                    <a:pt x="69247" y="52232"/>
                  </a:lnTo>
                  <a:cubicBezTo>
                    <a:pt x="69873" y="52553"/>
                    <a:pt x="70923" y="53011"/>
                    <a:pt x="72006" y="53011"/>
                  </a:cubicBezTo>
                  <a:cubicBezTo>
                    <a:pt x="72616" y="53011"/>
                    <a:pt x="73175" y="52875"/>
                    <a:pt x="73632" y="52570"/>
                  </a:cubicBezTo>
                  <a:cubicBezTo>
                    <a:pt x="74241" y="52164"/>
                    <a:pt x="74495" y="51571"/>
                    <a:pt x="74326" y="50962"/>
                  </a:cubicBezTo>
                  <a:cubicBezTo>
                    <a:pt x="74072" y="50115"/>
                    <a:pt x="73039" y="49591"/>
                    <a:pt x="72023" y="49438"/>
                  </a:cubicBezTo>
                  <a:cubicBezTo>
                    <a:pt x="73700" y="48947"/>
                    <a:pt x="74631" y="48321"/>
                    <a:pt x="74800" y="47559"/>
                  </a:cubicBezTo>
                  <a:cubicBezTo>
                    <a:pt x="74783" y="47237"/>
                    <a:pt x="74800" y="46611"/>
                    <a:pt x="74004" y="46018"/>
                  </a:cubicBezTo>
                  <a:cubicBezTo>
                    <a:pt x="73581" y="45697"/>
                    <a:pt x="73124" y="45544"/>
                    <a:pt x="72667" y="45544"/>
                  </a:cubicBezTo>
                  <a:cubicBezTo>
                    <a:pt x="71888" y="45544"/>
                    <a:pt x="71228" y="46018"/>
                    <a:pt x="70703" y="46577"/>
                  </a:cubicBezTo>
                  <a:cubicBezTo>
                    <a:pt x="70652" y="46357"/>
                    <a:pt x="70584" y="46137"/>
                    <a:pt x="70500" y="45951"/>
                  </a:cubicBezTo>
                  <a:cubicBezTo>
                    <a:pt x="70212" y="45273"/>
                    <a:pt x="69636" y="44867"/>
                    <a:pt x="69010" y="44867"/>
                  </a:cubicBezTo>
                  <a:cubicBezTo>
                    <a:pt x="68536" y="44867"/>
                    <a:pt x="68096" y="45053"/>
                    <a:pt x="67672" y="45460"/>
                  </a:cubicBezTo>
                  <a:cubicBezTo>
                    <a:pt x="66944" y="46137"/>
                    <a:pt x="66741" y="46949"/>
                    <a:pt x="66860" y="47762"/>
                  </a:cubicBezTo>
                  <a:cubicBezTo>
                    <a:pt x="66606" y="47593"/>
                    <a:pt x="66335" y="47508"/>
                    <a:pt x="66064" y="47508"/>
                  </a:cubicBezTo>
                  <a:cubicBezTo>
                    <a:pt x="65725" y="47508"/>
                    <a:pt x="65082" y="47644"/>
                    <a:pt x="64642" y="48524"/>
                  </a:cubicBezTo>
                  <a:cubicBezTo>
                    <a:pt x="63880" y="50031"/>
                    <a:pt x="64625" y="51487"/>
                    <a:pt x="65708" y="52486"/>
                  </a:cubicBezTo>
                  <a:cubicBezTo>
                    <a:pt x="65556" y="52672"/>
                    <a:pt x="65387" y="52875"/>
                    <a:pt x="65234" y="53061"/>
                  </a:cubicBezTo>
                  <a:cubicBezTo>
                    <a:pt x="64913" y="53434"/>
                    <a:pt x="64439" y="53756"/>
                    <a:pt x="63812" y="54060"/>
                  </a:cubicBezTo>
                  <a:cubicBezTo>
                    <a:pt x="64642" y="52570"/>
                    <a:pt x="64642" y="51013"/>
                    <a:pt x="64201" y="50014"/>
                  </a:cubicBezTo>
                  <a:cubicBezTo>
                    <a:pt x="63863" y="49252"/>
                    <a:pt x="63220" y="48778"/>
                    <a:pt x="62542" y="48778"/>
                  </a:cubicBezTo>
                  <a:cubicBezTo>
                    <a:pt x="62187" y="48778"/>
                    <a:pt x="61814" y="48913"/>
                    <a:pt x="61493" y="49167"/>
                  </a:cubicBezTo>
                  <a:cubicBezTo>
                    <a:pt x="59867" y="50352"/>
                    <a:pt x="60731" y="53078"/>
                    <a:pt x="61357" y="54517"/>
                  </a:cubicBezTo>
                  <a:cubicBezTo>
                    <a:pt x="61323" y="54585"/>
                    <a:pt x="61273" y="54670"/>
                    <a:pt x="61239" y="54704"/>
                  </a:cubicBezTo>
                  <a:cubicBezTo>
                    <a:pt x="61222" y="54738"/>
                    <a:pt x="61188" y="54771"/>
                    <a:pt x="61171" y="54788"/>
                  </a:cubicBezTo>
                  <a:cubicBezTo>
                    <a:pt x="61154" y="54839"/>
                    <a:pt x="61137" y="54856"/>
                    <a:pt x="61103" y="54873"/>
                  </a:cubicBezTo>
                  <a:lnTo>
                    <a:pt x="61086" y="54907"/>
                  </a:lnTo>
                  <a:cubicBezTo>
                    <a:pt x="61052" y="54958"/>
                    <a:pt x="60985" y="55008"/>
                    <a:pt x="60934" y="55042"/>
                  </a:cubicBezTo>
                  <a:cubicBezTo>
                    <a:pt x="60765" y="55093"/>
                    <a:pt x="60595" y="55161"/>
                    <a:pt x="60426" y="55195"/>
                  </a:cubicBezTo>
                  <a:cubicBezTo>
                    <a:pt x="59529" y="55466"/>
                    <a:pt x="58564" y="55770"/>
                    <a:pt x="57632" y="56126"/>
                  </a:cubicBezTo>
                  <a:cubicBezTo>
                    <a:pt x="57616" y="56126"/>
                    <a:pt x="57599" y="56143"/>
                    <a:pt x="57582" y="56177"/>
                  </a:cubicBezTo>
                  <a:cubicBezTo>
                    <a:pt x="57531" y="55940"/>
                    <a:pt x="57497" y="55719"/>
                    <a:pt x="57429" y="55499"/>
                  </a:cubicBezTo>
                  <a:cubicBezTo>
                    <a:pt x="57497" y="55466"/>
                    <a:pt x="57548" y="55449"/>
                    <a:pt x="57616" y="55415"/>
                  </a:cubicBezTo>
                  <a:cubicBezTo>
                    <a:pt x="58310" y="55076"/>
                    <a:pt x="58377" y="54585"/>
                    <a:pt x="58360" y="54331"/>
                  </a:cubicBezTo>
                  <a:cubicBezTo>
                    <a:pt x="58344" y="54162"/>
                    <a:pt x="58276" y="53993"/>
                    <a:pt x="58174" y="53857"/>
                  </a:cubicBezTo>
                  <a:cubicBezTo>
                    <a:pt x="58107" y="53772"/>
                    <a:pt x="58039" y="53722"/>
                    <a:pt x="58022" y="53688"/>
                  </a:cubicBezTo>
                  <a:cubicBezTo>
                    <a:pt x="58005" y="53671"/>
                    <a:pt x="57954" y="53654"/>
                    <a:pt x="57937" y="53637"/>
                  </a:cubicBezTo>
                  <a:cubicBezTo>
                    <a:pt x="57869" y="53586"/>
                    <a:pt x="57836" y="53552"/>
                    <a:pt x="57751" y="53519"/>
                  </a:cubicBezTo>
                  <a:lnTo>
                    <a:pt x="57717" y="53519"/>
                  </a:lnTo>
                  <a:cubicBezTo>
                    <a:pt x="57514" y="53417"/>
                    <a:pt x="57243" y="53332"/>
                    <a:pt x="56854" y="53265"/>
                  </a:cubicBezTo>
                  <a:cubicBezTo>
                    <a:pt x="56854" y="53095"/>
                    <a:pt x="56854" y="52926"/>
                    <a:pt x="56837" y="52757"/>
                  </a:cubicBezTo>
                  <a:cubicBezTo>
                    <a:pt x="57074" y="52672"/>
                    <a:pt x="57277" y="52587"/>
                    <a:pt x="57463" y="52503"/>
                  </a:cubicBezTo>
                  <a:cubicBezTo>
                    <a:pt x="58597" y="52062"/>
                    <a:pt x="58987" y="51775"/>
                    <a:pt x="59156" y="51351"/>
                  </a:cubicBezTo>
                  <a:cubicBezTo>
                    <a:pt x="59241" y="51097"/>
                    <a:pt x="59241" y="50843"/>
                    <a:pt x="59122" y="50590"/>
                  </a:cubicBezTo>
                  <a:cubicBezTo>
                    <a:pt x="59055" y="50454"/>
                    <a:pt x="58953" y="50336"/>
                    <a:pt x="58801" y="50217"/>
                  </a:cubicBezTo>
                  <a:cubicBezTo>
                    <a:pt x="58784" y="50200"/>
                    <a:pt x="58733" y="50183"/>
                    <a:pt x="58716" y="50166"/>
                  </a:cubicBezTo>
                  <a:cubicBezTo>
                    <a:pt x="58648" y="50115"/>
                    <a:pt x="58614" y="50099"/>
                    <a:pt x="58547" y="50082"/>
                  </a:cubicBezTo>
                  <a:cubicBezTo>
                    <a:pt x="58530" y="50048"/>
                    <a:pt x="58479" y="50048"/>
                    <a:pt x="58462" y="50031"/>
                  </a:cubicBezTo>
                  <a:cubicBezTo>
                    <a:pt x="58428" y="50014"/>
                    <a:pt x="58360" y="49997"/>
                    <a:pt x="58293" y="49997"/>
                  </a:cubicBezTo>
                  <a:lnTo>
                    <a:pt x="58259" y="49997"/>
                  </a:lnTo>
                  <a:cubicBezTo>
                    <a:pt x="57920" y="49929"/>
                    <a:pt x="57429" y="49878"/>
                    <a:pt x="56735" y="49878"/>
                  </a:cubicBezTo>
                  <a:lnTo>
                    <a:pt x="56329" y="49878"/>
                  </a:lnTo>
                  <a:cubicBezTo>
                    <a:pt x="56346" y="49845"/>
                    <a:pt x="56363" y="49794"/>
                    <a:pt x="56397" y="49743"/>
                  </a:cubicBezTo>
                  <a:cubicBezTo>
                    <a:pt x="56989" y="49438"/>
                    <a:pt x="57717" y="48981"/>
                    <a:pt x="57632" y="48219"/>
                  </a:cubicBezTo>
                  <a:cubicBezTo>
                    <a:pt x="57616" y="48050"/>
                    <a:pt x="57531" y="47796"/>
                    <a:pt x="57294" y="47593"/>
                  </a:cubicBezTo>
                  <a:lnTo>
                    <a:pt x="57853" y="47034"/>
                  </a:lnTo>
                  <a:cubicBezTo>
                    <a:pt x="58902" y="47914"/>
                    <a:pt x="61137" y="48389"/>
                    <a:pt x="62187" y="48389"/>
                  </a:cubicBezTo>
                  <a:cubicBezTo>
                    <a:pt x="62593" y="48389"/>
                    <a:pt x="62881" y="48321"/>
                    <a:pt x="63135" y="48219"/>
                  </a:cubicBezTo>
                  <a:cubicBezTo>
                    <a:pt x="63541" y="48016"/>
                    <a:pt x="63727" y="47559"/>
                    <a:pt x="63558" y="47136"/>
                  </a:cubicBezTo>
                  <a:cubicBezTo>
                    <a:pt x="63524" y="47051"/>
                    <a:pt x="62966" y="45714"/>
                    <a:pt x="61933" y="44799"/>
                  </a:cubicBezTo>
                  <a:cubicBezTo>
                    <a:pt x="63389" y="44461"/>
                    <a:pt x="64879" y="43699"/>
                    <a:pt x="65404" y="42649"/>
                  </a:cubicBezTo>
                  <a:cubicBezTo>
                    <a:pt x="65708" y="42056"/>
                    <a:pt x="65674" y="41413"/>
                    <a:pt x="65370" y="40871"/>
                  </a:cubicBezTo>
                  <a:cubicBezTo>
                    <a:pt x="65674" y="40194"/>
                    <a:pt x="65590" y="39703"/>
                    <a:pt x="65421" y="39381"/>
                  </a:cubicBezTo>
                  <a:cubicBezTo>
                    <a:pt x="65167" y="38907"/>
                    <a:pt x="64692" y="38620"/>
                    <a:pt x="64049" y="38620"/>
                  </a:cubicBezTo>
                  <a:cubicBezTo>
                    <a:pt x="63863" y="38620"/>
                    <a:pt x="63643" y="38653"/>
                    <a:pt x="63457" y="38704"/>
                  </a:cubicBezTo>
                  <a:cubicBezTo>
                    <a:pt x="63135" y="38535"/>
                    <a:pt x="62830" y="38450"/>
                    <a:pt x="62458" y="38450"/>
                  </a:cubicBezTo>
                  <a:cubicBezTo>
                    <a:pt x="60511" y="38450"/>
                    <a:pt x="58970" y="41159"/>
                    <a:pt x="58699" y="42886"/>
                  </a:cubicBezTo>
                  <a:cubicBezTo>
                    <a:pt x="58699" y="42886"/>
                    <a:pt x="58689" y="42896"/>
                    <a:pt x="58684" y="42909"/>
                  </a:cubicBezTo>
                  <a:lnTo>
                    <a:pt x="58684" y="42909"/>
                  </a:lnTo>
                  <a:lnTo>
                    <a:pt x="58818" y="42209"/>
                  </a:lnTo>
                  <a:lnTo>
                    <a:pt x="58953" y="41464"/>
                  </a:lnTo>
                  <a:cubicBezTo>
                    <a:pt x="58987" y="41210"/>
                    <a:pt x="59038" y="40939"/>
                    <a:pt x="59072" y="40702"/>
                  </a:cubicBezTo>
                  <a:lnTo>
                    <a:pt x="59105" y="40550"/>
                  </a:lnTo>
                  <a:cubicBezTo>
                    <a:pt x="59122" y="40347"/>
                    <a:pt x="59156" y="40143"/>
                    <a:pt x="59190" y="39940"/>
                  </a:cubicBezTo>
                  <a:cubicBezTo>
                    <a:pt x="59241" y="39297"/>
                    <a:pt x="59292" y="38670"/>
                    <a:pt x="59309" y="38010"/>
                  </a:cubicBezTo>
                  <a:cubicBezTo>
                    <a:pt x="60748" y="37587"/>
                    <a:pt x="61679" y="36910"/>
                    <a:pt x="61950" y="36080"/>
                  </a:cubicBezTo>
                  <a:cubicBezTo>
                    <a:pt x="63761" y="35013"/>
                    <a:pt x="65150" y="34133"/>
                    <a:pt x="65353" y="32999"/>
                  </a:cubicBezTo>
                  <a:cubicBezTo>
                    <a:pt x="65404" y="32779"/>
                    <a:pt x="65404" y="32592"/>
                    <a:pt x="65353" y="32406"/>
                  </a:cubicBezTo>
                  <a:cubicBezTo>
                    <a:pt x="65759" y="31915"/>
                    <a:pt x="65895" y="31407"/>
                    <a:pt x="65911" y="31052"/>
                  </a:cubicBezTo>
                  <a:cubicBezTo>
                    <a:pt x="65996" y="29968"/>
                    <a:pt x="65336" y="29138"/>
                    <a:pt x="65150" y="28918"/>
                  </a:cubicBezTo>
                  <a:cubicBezTo>
                    <a:pt x="64743" y="28461"/>
                    <a:pt x="64218" y="28207"/>
                    <a:pt x="63660" y="28207"/>
                  </a:cubicBezTo>
                  <a:lnTo>
                    <a:pt x="63626" y="28207"/>
                  </a:lnTo>
                  <a:cubicBezTo>
                    <a:pt x="63626" y="28173"/>
                    <a:pt x="63609" y="28123"/>
                    <a:pt x="63609" y="28089"/>
                  </a:cubicBezTo>
                  <a:cubicBezTo>
                    <a:pt x="63524" y="27750"/>
                    <a:pt x="63304" y="27310"/>
                    <a:pt x="62745" y="26937"/>
                  </a:cubicBezTo>
                  <a:cubicBezTo>
                    <a:pt x="62322" y="26684"/>
                    <a:pt x="61831" y="26548"/>
                    <a:pt x="61323" y="26548"/>
                  </a:cubicBezTo>
                  <a:cubicBezTo>
                    <a:pt x="60951" y="26548"/>
                    <a:pt x="60646" y="26599"/>
                    <a:pt x="60375" y="26684"/>
                  </a:cubicBezTo>
                  <a:cubicBezTo>
                    <a:pt x="60003" y="26294"/>
                    <a:pt x="59461" y="25871"/>
                    <a:pt x="58733" y="25871"/>
                  </a:cubicBezTo>
                  <a:cubicBezTo>
                    <a:pt x="58564" y="25871"/>
                    <a:pt x="58377" y="25888"/>
                    <a:pt x="58208" y="25955"/>
                  </a:cubicBezTo>
                  <a:cubicBezTo>
                    <a:pt x="57345" y="26209"/>
                    <a:pt x="56786" y="26904"/>
                    <a:pt x="56498" y="27395"/>
                  </a:cubicBezTo>
                  <a:cubicBezTo>
                    <a:pt x="56176" y="27445"/>
                    <a:pt x="55906" y="27581"/>
                    <a:pt x="55685" y="27767"/>
                  </a:cubicBezTo>
                  <a:cubicBezTo>
                    <a:pt x="55330" y="27581"/>
                    <a:pt x="55008" y="27513"/>
                    <a:pt x="54788" y="27513"/>
                  </a:cubicBezTo>
                  <a:cubicBezTo>
                    <a:pt x="54297" y="27513"/>
                    <a:pt x="53806" y="27733"/>
                    <a:pt x="53484" y="28123"/>
                  </a:cubicBezTo>
                  <a:cubicBezTo>
                    <a:pt x="53349" y="28292"/>
                    <a:pt x="53231" y="28495"/>
                    <a:pt x="53180" y="28681"/>
                  </a:cubicBezTo>
                  <a:cubicBezTo>
                    <a:pt x="52198" y="28715"/>
                    <a:pt x="51419" y="29206"/>
                    <a:pt x="50928" y="30019"/>
                  </a:cubicBezTo>
                  <a:cubicBezTo>
                    <a:pt x="50826" y="30205"/>
                    <a:pt x="50742" y="30374"/>
                    <a:pt x="50674" y="30544"/>
                  </a:cubicBezTo>
                  <a:cubicBezTo>
                    <a:pt x="50572" y="28952"/>
                    <a:pt x="49912" y="27107"/>
                    <a:pt x="48202" y="25397"/>
                  </a:cubicBezTo>
                  <a:cubicBezTo>
                    <a:pt x="47169" y="24364"/>
                    <a:pt x="45815" y="23839"/>
                    <a:pt x="44240" y="23839"/>
                  </a:cubicBezTo>
                  <a:cubicBezTo>
                    <a:pt x="43919" y="23839"/>
                    <a:pt x="43631" y="23856"/>
                    <a:pt x="43377" y="23890"/>
                  </a:cubicBezTo>
                  <a:cubicBezTo>
                    <a:pt x="44003" y="23162"/>
                    <a:pt x="44545" y="22315"/>
                    <a:pt x="44918" y="21401"/>
                  </a:cubicBezTo>
                  <a:cubicBezTo>
                    <a:pt x="45392" y="20284"/>
                    <a:pt x="45646" y="19065"/>
                    <a:pt x="45646" y="17846"/>
                  </a:cubicBezTo>
                  <a:lnTo>
                    <a:pt x="45646" y="12834"/>
                  </a:lnTo>
                  <a:cubicBezTo>
                    <a:pt x="45815" y="12022"/>
                    <a:pt x="46712" y="6909"/>
                    <a:pt x="43885" y="3624"/>
                  </a:cubicBezTo>
                  <a:cubicBezTo>
                    <a:pt x="43631" y="3116"/>
                    <a:pt x="43038" y="2710"/>
                    <a:pt x="42361" y="2303"/>
                  </a:cubicBezTo>
                  <a:cubicBezTo>
                    <a:pt x="42276" y="2270"/>
                    <a:pt x="42209" y="2219"/>
                    <a:pt x="42175" y="2185"/>
                  </a:cubicBezTo>
                  <a:cubicBezTo>
                    <a:pt x="39263" y="272"/>
                    <a:pt x="35707" y="1"/>
                    <a:pt x="33845" y="1"/>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837;p54">
              <a:extLst>
                <a:ext uri="{FF2B5EF4-FFF2-40B4-BE49-F238E27FC236}">
                  <a16:creationId xmlns:a16="http://schemas.microsoft.com/office/drawing/2014/main" id="{79C1B286-94B4-419C-A7F8-498618CBEA5B}"/>
                </a:ext>
              </a:extLst>
            </p:cNvPr>
            <p:cNvSpPr/>
            <p:nvPr/>
          </p:nvSpPr>
          <p:spPr>
            <a:xfrm>
              <a:off x="6138350" y="3608575"/>
              <a:ext cx="215875" cy="202350"/>
            </a:xfrm>
            <a:custGeom>
              <a:avLst/>
              <a:gdLst/>
              <a:ahLst/>
              <a:cxnLst/>
              <a:rect l="l" t="t" r="r" b="b"/>
              <a:pathLst>
                <a:path w="8635" h="8094" extrusionOk="0">
                  <a:moveTo>
                    <a:pt x="3268" y="0"/>
                  </a:moveTo>
                  <a:cubicBezTo>
                    <a:pt x="2523" y="0"/>
                    <a:pt x="1829" y="390"/>
                    <a:pt x="1338" y="1118"/>
                  </a:cubicBezTo>
                  <a:cubicBezTo>
                    <a:pt x="0" y="3099"/>
                    <a:pt x="1490" y="7094"/>
                    <a:pt x="1660" y="7551"/>
                  </a:cubicBezTo>
                  <a:cubicBezTo>
                    <a:pt x="1778" y="7890"/>
                    <a:pt x="2100" y="8093"/>
                    <a:pt x="2438" y="8093"/>
                  </a:cubicBezTo>
                  <a:cubicBezTo>
                    <a:pt x="2506" y="8093"/>
                    <a:pt x="2557" y="8093"/>
                    <a:pt x="2608" y="8076"/>
                  </a:cubicBezTo>
                  <a:cubicBezTo>
                    <a:pt x="3099" y="7975"/>
                    <a:pt x="7297" y="7027"/>
                    <a:pt x="8263" y="4843"/>
                  </a:cubicBezTo>
                  <a:cubicBezTo>
                    <a:pt x="8635" y="3996"/>
                    <a:pt x="8601" y="3099"/>
                    <a:pt x="8178" y="2472"/>
                  </a:cubicBezTo>
                  <a:cubicBezTo>
                    <a:pt x="7805" y="1914"/>
                    <a:pt x="7213" y="1626"/>
                    <a:pt x="6519" y="1626"/>
                  </a:cubicBezTo>
                  <a:cubicBezTo>
                    <a:pt x="6146" y="1626"/>
                    <a:pt x="5740" y="1710"/>
                    <a:pt x="5334" y="1897"/>
                  </a:cubicBezTo>
                  <a:cubicBezTo>
                    <a:pt x="5215" y="1423"/>
                    <a:pt x="5012" y="1033"/>
                    <a:pt x="4724" y="711"/>
                  </a:cubicBezTo>
                  <a:cubicBezTo>
                    <a:pt x="4352" y="220"/>
                    <a:pt x="3827" y="0"/>
                    <a:pt x="3268"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838;p54">
              <a:extLst>
                <a:ext uri="{FF2B5EF4-FFF2-40B4-BE49-F238E27FC236}">
                  <a16:creationId xmlns:a16="http://schemas.microsoft.com/office/drawing/2014/main" id="{3D62B087-CE44-4AC4-B6E9-2D79B807F02C}"/>
                </a:ext>
              </a:extLst>
            </p:cNvPr>
            <p:cNvSpPr/>
            <p:nvPr/>
          </p:nvSpPr>
          <p:spPr>
            <a:xfrm>
              <a:off x="5122100" y="3681800"/>
              <a:ext cx="214200" cy="208275"/>
            </a:xfrm>
            <a:custGeom>
              <a:avLst/>
              <a:gdLst/>
              <a:ahLst/>
              <a:cxnLst/>
              <a:rect l="l" t="t" r="r" b="b"/>
              <a:pathLst>
                <a:path w="8568" h="8331" extrusionOk="0">
                  <a:moveTo>
                    <a:pt x="5350" y="0"/>
                  </a:moveTo>
                  <a:cubicBezTo>
                    <a:pt x="4842" y="0"/>
                    <a:pt x="4351" y="220"/>
                    <a:pt x="3996" y="576"/>
                  </a:cubicBezTo>
                  <a:cubicBezTo>
                    <a:pt x="3674" y="915"/>
                    <a:pt x="3454" y="1355"/>
                    <a:pt x="3302" y="1914"/>
                  </a:cubicBezTo>
                  <a:cubicBezTo>
                    <a:pt x="2861" y="1727"/>
                    <a:pt x="2489" y="1676"/>
                    <a:pt x="2201" y="1676"/>
                  </a:cubicBezTo>
                  <a:cubicBezTo>
                    <a:pt x="1507" y="1676"/>
                    <a:pt x="881" y="1998"/>
                    <a:pt x="508" y="2523"/>
                  </a:cubicBezTo>
                  <a:cubicBezTo>
                    <a:pt x="85" y="3116"/>
                    <a:pt x="0" y="3894"/>
                    <a:pt x="271" y="4690"/>
                  </a:cubicBezTo>
                  <a:cubicBezTo>
                    <a:pt x="1050" y="6942"/>
                    <a:pt x="5147" y="8161"/>
                    <a:pt x="5604" y="8279"/>
                  </a:cubicBezTo>
                  <a:cubicBezTo>
                    <a:pt x="5689" y="8296"/>
                    <a:pt x="5757" y="8330"/>
                    <a:pt x="5841" y="8330"/>
                  </a:cubicBezTo>
                  <a:cubicBezTo>
                    <a:pt x="6163" y="8330"/>
                    <a:pt x="6468" y="8127"/>
                    <a:pt x="6603" y="7839"/>
                  </a:cubicBezTo>
                  <a:cubicBezTo>
                    <a:pt x="6806" y="7399"/>
                    <a:pt x="8567" y="3454"/>
                    <a:pt x="7433" y="1389"/>
                  </a:cubicBezTo>
                  <a:cubicBezTo>
                    <a:pt x="6959" y="542"/>
                    <a:pt x="6163" y="0"/>
                    <a:pt x="5350" y="0"/>
                  </a:cubicBezTo>
                  <a:close/>
                </a:path>
              </a:pathLst>
            </a:custGeom>
            <a:solidFill>
              <a:srgbClr val="FFFFFF"/>
            </a:solidFill>
            <a:ln>
              <a:noFill/>
            </a:ln>
            <a:effectLst>
              <a:outerShdw blurRad="42863" dist="28575" dir="6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839;p54">
              <a:extLst>
                <a:ext uri="{FF2B5EF4-FFF2-40B4-BE49-F238E27FC236}">
                  <a16:creationId xmlns:a16="http://schemas.microsoft.com/office/drawing/2014/main" id="{3A277F14-A4A1-48F8-9217-81C1DCB10ED6}"/>
                </a:ext>
              </a:extLst>
            </p:cNvPr>
            <p:cNvSpPr/>
            <p:nvPr/>
          </p:nvSpPr>
          <p:spPr>
            <a:xfrm>
              <a:off x="6606475" y="4011950"/>
              <a:ext cx="175250" cy="164675"/>
            </a:xfrm>
            <a:custGeom>
              <a:avLst/>
              <a:gdLst/>
              <a:ahLst/>
              <a:cxnLst/>
              <a:rect l="l" t="t" r="r" b="b"/>
              <a:pathLst>
                <a:path w="7010" h="6587" extrusionOk="0">
                  <a:moveTo>
                    <a:pt x="2760" y="0"/>
                  </a:moveTo>
                  <a:cubicBezTo>
                    <a:pt x="2168" y="0"/>
                    <a:pt x="1592" y="305"/>
                    <a:pt x="1169" y="847"/>
                  </a:cubicBezTo>
                  <a:cubicBezTo>
                    <a:pt x="1" y="2354"/>
                    <a:pt x="847" y="5401"/>
                    <a:pt x="1050" y="5994"/>
                  </a:cubicBezTo>
                  <a:cubicBezTo>
                    <a:pt x="1152" y="6349"/>
                    <a:pt x="1474" y="6586"/>
                    <a:pt x="1846" y="6586"/>
                  </a:cubicBezTo>
                  <a:lnTo>
                    <a:pt x="1981" y="6586"/>
                  </a:lnTo>
                  <a:cubicBezTo>
                    <a:pt x="2591" y="6502"/>
                    <a:pt x="5740" y="5977"/>
                    <a:pt x="6637" y="4301"/>
                  </a:cubicBezTo>
                  <a:cubicBezTo>
                    <a:pt x="7010" y="3606"/>
                    <a:pt x="7010" y="2828"/>
                    <a:pt x="6671" y="2235"/>
                  </a:cubicBezTo>
                  <a:cubicBezTo>
                    <a:pt x="6366" y="1727"/>
                    <a:pt x="5825" y="1422"/>
                    <a:pt x="5198" y="1422"/>
                  </a:cubicBezTo>
                  <a:cubicBezTo>
                    <a:pt x="4978" y="1422"/>
                    <a:pt x="4775" y="1439"/>
                    <a:pt x="4538" y="1507"/>
                  </a:cubicBezTo>
                  <a:cubicBezTo>
                    <a:pt x="4453" y="1168"/>
                    <a:pt x="4301" y="881"/>
                    <a:pt x="4098" y="644"/>
                  </a:cubicBezTo>
                  <a:cubicBezTo>
                    <a:pt x="3759" y="237"/>
                    <a:pt x="3268" y="0"/>
                    <a:pt x="2760"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840;p54">
              <a:extLst>
                <a:ext uri="{FF2B5EF4-FFF2-40B4-BE49-F238E27FC236}">
                  <a16:creationId xmlns:a16="http://schemas.microsoft.com/office/drawing/2014/main" id="{7C77928F-639A-4935-A117-8956DDCE4BC4}"/>
                </a:ext>
              </a:extLst>
            </p:cNvPr>
            <p:cNvSpPr/>
            <p:nvPr/>
          </p:nvSpPr>
          <p:spPr>
            <a:xfrm>
              <a:off x="4890150" y="4209600"/>
              <a:ext cx="164250" cy="159175"/>
            </a:xfrm>
            <a:custGeom>
              <a:avLst/>
              <a:gdLst/>
              <a:ahLst/>
              <a:cxnLst/>
              <a:rect l="l" t="t" r="r" b="b"/>
              <a:pathLst>
                <a:path w="6570" h="6367" extrusionOk="0">
                  <a:moveTo>
                    <a:pt x="3691" y="1"/>
                  </a:moveTo>
                  <a:cubicBezTo>
                    <a:pt x="3099" y="1"/>
                    <a:pt x="2591" y="272"/>
                    <a:pt x="2269" y="729"/>
                  </a:cubicBezTo>
                  <a:cubicBezTo>
                    <a:pt x="2083" y="1034"/>
                    <a:pt x="1930" y="1457"/>
                    <a:pt x="1981" y="2083"/>
                  </a:cubicBezTo>
                  <a:cubicBezTo>
                    <a:pt x="1185" y="2151"/>
                    <a:pt x="576" y="2557"/>
                    <a:pt x="305" y="3167"/>
                  </a:cubicBezTo>
                  <a:cubicBezTo>
                    <a:pt x="0" y="3844"/>
                    <a:pt x="170" y="4657"/>
                    <a:pt x="728" y="5266"/>
                  </a:cubicBezTo>
                  <a:cubicBezTo>
                    <a:pt x="1389" y="6011"/>
                    <a:pt x="2608" y="6367"/>
                    <a:pt x="4385" y="6367"/>
                  </a:cubicBezTo>
                  <a:cubicBezTo>
                    <a:pt x="5164" y="6367"/>
                    <a:pt x="5757" y="6299"/>
                    <a:pt x="5790" y="6299"/>
                  </a:cubicBezTo>
                  <a:cubicBezTo>
                    <a:pt x="6214" y="6265"/>
                    <a:pt x="6502" y="5893"/>
                    <a:pt x="6519" y="5503"/>
                  </a:cubicBezTo>
                  <a:cubicBezTo>
                    <a:pt x="6552" y="4860"/>
                    <a:pt x="6569" y="1660"/>
                    <a:pt x="5079" y="509"/>
                  </a:cubicBezTo>
                  <a:cubicBezTo>
                    <a:pt x="4656" y="170"/>
                    <a:pt x="4182" y="1"/>
                    <a:pt x="3691" y="1"/>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41;p54">
              <a:extLst>
                <a:ext uri="{FF2B5EF4-FFF2-40B4-BE49-F238E27FC236}">
                  <a16:creationId xmlns:a16="http://schemas.microsoft.com/office/drawing/2014/main" id="{07E046EC-D6BE-4CDD-A0AC-8EE2015BA3CA}"/>
                </a:ext>
              </a:extLst>
            </p:cNvPr>
            <p:cNvSpPr/>
            <p:nvPr/>
          </p:nvSpPr>
          <p:spPr>
            <a:xfrm>
              <a:off x="5142825" y="3390600"/>
              <a:ext cx="114325" cy="110900"/>
            </a:xfrm>
            <a:custGeom>
              <a:avLst/>
              <a:gdLst/>
              <a:ahLst/>
              <a:cxnLst/>
              <a:rect l="l" t="t" r="r" b="b"/>
              <a:pathLst>
                <a:path w="4573" h="4436" extrusionOk="0">
                  <a:moveTo>
                    <a:pt x="2710" y="0"/>
                  </a:moveTo>
                  <a:cubicBezTo>
                    <a:pt x="2371" y="0"/>
                    <a:pt x="2032" y="136"/>
                    <a:pt x="1795" y="373"/>
                  </a:cubicBezTo>
                  <a:cubicBezTo>
                    <a:pt x="1711" y="457"/>
                    <a:pt x="1626" y="559"/>
                    <a:pt x="1558" y="694"/>
                  </a:cubicBezTo>
                  <a:lnTo>
                    <a:pt x="1406" y="694"/>
                  </a:lnTo>
                  <a:cubicBezTo>
                    <a:pt x="966" y="694"/>
                    <a:pt x="559" y="897"/>
                    <a:pt x="306" y="1236"/>
                  </a:cubicBezTo>
                  <a:cubicBezTo>
                    <a:pt x="35" y="1625"/>
                    <a:pt x="1" y="2116"/>
                    <a:pt x="153" y="2590"/>
                  </a:cubicBezTo>
                  <a:cubicBezTo>
                    <a:pt x="526" y="3691"/>
                    <a:pt x="2168" y="4250"/>
                    <a:pt x="2676" y="4402"/>
                  </a:cubicBezTo>
                  <a:cubicBezTo>
                    <a:pt x="2760" y="4419"/>
                    <a:pt x="2828" y="4436"/>
                    <a:pt x="2913" y="4436"/>
                  </a:cubicBezTo>
                  <a:cubicBezTo>
                    <a:pt x="3235" y="4436"/>
                    <a:pt x="3556" y="4250"/>
                    <a:pt x="3675" y="3945"/>
                  </a:cubicBezTo>
                  <a:cubicBezTo>
                    <a:pt x="3895" y="3488"/>
                    <a:pt x="4572" y="1862"/>
                    <a:pt x="3996" y="813"/>
                  </a:cubicBezTo>
                  <a:cubicBezTo>
                    <a:pt x="3726" y="305"/>
                    <a:pt x="3218" y="0"/>
                    <a:pt x="2710" y="0"/>
                  </a:cubicBezTo>
                  <a:close/>
                </a:path>
              </a:pathLst>
            </a:custGeom>
            <a:solidFill>
              <a:srgbClr val="FFFFFF"/>
            </a:solidFill>
            <a:ln>
              <a:noFill/>
            </a:ln>
            <a:effectLst>
              <a:outerShdw blurRad="42863" dist="28575" dir="600000" algn="bl" rotWithShape="0">
                <a:srgbClr val="000000">
                  <a:alpha val="1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842;p54">
              <a:extLst>
                <a:ext uri="{FF2B5EF4-FFF2-40B4-BE49-F238E27FC236}">
                  <a16:creationId xmlns:a16="http://schemas.microsoft.com/office/drawing/2014/main" id="{29EC0F38-4D8A-48A7-8FE5-798A1A5B0555}"/>
                </a:ext>
              </a:extLst>
            </p:cNvPr>
            <p:cNvSpPr/>
            <p:nvPr/>
          </p:nvSpPr>
          <p:spPr>
            <a:xfrm>
              <a:off x="6447325" y="3609425"/>
              <a:ext cx="114300" cy="107525"/>
            </a:xfrm>
            <a:custGeom>
              <a:avLst/>
              <a:gdLst/>
              <a:ahLst/>
              <a:cxnLst/>
              <a:rect l="l" t="t" r="r" b="b"/>
              <a:pathLst>
                <a:path w="4572" h="4301" extrusionOk="0">
                  <a:moveTo>
                    <a:pt x="1897" y="0"/>
                  </a:moveTo>
                  <a:cubicBezTo>
                    <a:pt x="1474" y="0"/>
                    <a:pt x="1084" y="186"/>
                    <a:pt x="780" y="542"/>
                  </a:cubicBezTo>
                  <a:cubicBezTo>
                    <a:pt x="1" y="1456"/>
                    <a:pt x="373" y="3149"/>
                    <a:pt x="509" y="3657"/>
                  </a:cubicBezTo>
                  <a:cubicBezTo>
                    <a:pt x="593" y="4047"/>
                    <a:pt x="932" y="4301"/>
                    <a:pt x="1304" y="4301"/>
                  </a:cubicBezTo>
                  <a:lnTo>
                    <a:pt x="1406" y="4301"/>
                  </a:lnTo>
                  <a:cubicBezTo>
                    <a:pt x="1931" y="4250"/>
                    <a:pt x="3658" y="3996"/>
                    <a:pt x="4250" y="3014"/>
                  </a:cubicBezTo>
                  <a:cubicBezTo>
                    <a:pt x="4555" y="2523"/>
                    <a:pt x="4572" y="1930"/>
                    <a:pt x="4318" y="1473"/>
                  </a:cubicBezTo>
                  <a:cubicBezTo>
                    <a:pt x="4081" y="1084"/>
                    <a:pt x="3658" y="830"/>
                    <a:pt x="3150" y="830"/>
                  </a:cubicBezTo>
                  <a:lnTo>
                    <a:pt x="3133" y="830"/>
                  </a:lnTo>
                  <a:cubicBezTo>
                    <a:pt x="3099" y="711"/>
                    <a:pt x="3014" y="610"/>
                    <a:pt x="2947" y="508"/>
                  </a:cubicBezTo>
                  <a:cubicBezTo>
                    <a:pt x="2693" y="186"/>
                    <a:pt x="2303" y="0"/>
                    <a:pt x="1897" y="0"/>
                  </a:cubicBezTo>
                  <a:close/>
                </a:path>
              </a:pathLst>
            </a:custGeom>
            <a:solidFill>
              <a:srgbClr val="FFFFFF"/>
            </a:solidFill>
            <a:ln>
              <a:noFill/>
            </a:ln>
            <a:effectLst>
              <a:outerShdw blurRad="42863" dist="28575" dir="600000" algn="bl" rotWithShape="0">
                <a:schemeClr val="dk1">
                  <a:alpha val="1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843;p54">
              <a:extLst>
                <a:ext uri="{FF2B5EF4-FFF2-40B4-BE49-F238E27FC236}">
                  <a16:creationId xmlns:a16="http://schemas.microsoft.com/office/drawing/2014/main" id="{1699899F-0CD7-4327-BB17-FDA4F8AD21F0}"/>
                </a:ext>
              </a:extLst>
            </p:cNvPr>
            <p:cNvSpPr/>
            <p:nvPr/>
          </p:nvSpPr>
          <p:spPr>
            <a:xfrm>
              <a:off x="6137925" y="3412175"/>
              <a:ext cx="133775" cy="127000"/>
            </a:xfrm>
            <a:custGeom>
              <a:avLst/>
              <a:gdLst/>
              <a:ahLst/>
              <a:cxnLst/>
              <a:rect l="l" t="t" r="r" b="b"/>
              <a:pathLst>
                <a:path w="5351" h="5080" extrusionOk="0">
                  <a:moveTo>
                    <a:pt x="1863" y="1"/>
                  </a:moveTo>
                  <a:cubicBezTo>
                    <a:pt x="1169" y="1"/>
                    <a:pt x="542" y="508"/>
                    <a:pt x="356" y="1270"/>
                  </a:cubicBezTo>
                  <a:cubicBezTo>
                    <a:pt x="0" y="2676"/>
                    <a:pt x="1473" y="4453"/>
                    <a:pt x="1778" y="4792"/>
                  </a:cubicBezTo>
                  <a:cubicBezTo>
                    <a:pt x="1947" y="4978"/>
                    <a:pt x="2185" y="5080"/>
                    <a:pt x="2405" y="5080"/>
                  </a:cubicBezTo>
                  <a:cubicBezTo>
                    <a:pt x="2557" y="5080"/>
                    <a:pt x="2726" y="5029"/>
                    <a:pt x="2845" y="4944"/>
                  </a:cubicBezTo>
                  <a:cubicBezTo>
                    <a:pt x="3404" y="4606"/>
                    <a:pt x="5198" y="3387"/>
                    <a:pt x="5300" y="1981"/>
                  </a:cubicBezTo>
                  <a:cubicBezTo>
                    <a:pt x="5351" y="1457"/>
                    <a:pt x="5181" y="966"/>
                    <a:pt x="4860" y="627"/>
                  </a:cubicBezTo>
                  <a:cubicBezTo>
                    <a:pt x="4589" y="339"/>
                    <a:pt x="4233" y="187"/>
                    <a:pt x="3844" y="187"/>
                  </a:cubicBezTo>
                  <a:cubicBezTo>
                    <a:pt x="3624" y="187"/>
                    <a:pt x="3302" y="255"/>
                    <a:pt x="2980" y="458"/>
                  </a:cubicBezTo>
                  <a:cubicBezTo>
                    <a:pt x="2642" y="119"/>
                    <a:pt x="2218" y="1"/>
                    <a:pt x="186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844;p54">
              <a:extLst>
                <a:ext uri="{FF2B5EF4-FFF2-40B4-BE49-F238E27FC236}">
                  <a16:creationId xmlns:a16="http://schemas.microsoft.com/office/drawing/2014/main" id="{C04D5278-35E1-477C-AF45-795A0C87D91B}"/>
                </a:ext>
              </a:extLst>
            </p:cNvPr>
            <p:cNvSpPr/>
            <p:nvPr/>
          </p:nvSpPr>
          <p:spPr>
            <a:xfrm>
              <a:off x="5074275" y="4153075"/>
              <a:ext cx="109300" cy="74900"/>
            </a:xfrm>
            <a:custGeom>
              <a:avLst/>
              <a:gdLst/>
              <a:ahLst/>
              <a:cxnLst/>
              <a:rect l="l" t="t" r="r" b="b"/>
              <a:pathLst>
                <a:path w="4372" h="2996" extrusionOk="0">
                  <a:moveTo>
                    <a:pt x="1708" y="1"/>
                  </a:moveTo>
                  <a:cubicBezTo>
                    <a:pt x="796" y="1"/>
                    <a:pt x="0" y="247"/>
                    <a:pt x="0" y="247"/>
                  </a:cubicBezTo>
                  <a:cubicBezTo>
                    <a:pt x="224" y="1066"/>
                    <a:pt x="2765" y="2996"/>
                    <a:pt x="3865" y="2996"/>
                  </a:cubicBezTo>
                  <a:cubicBezTo>
                    <a:pt x="4176" y="2996"/>
                    <a:pt x="4372" y="2842"/>
                    <a:pt x="4368" y="2465"/>
                  </a:cubicBezTo>
                  <a:cubicBezTo>
                    <a:pt x="4339" y="436"/>
                    <a:pt x="2921" y="1"/>
                    <a:pt x="17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845;p54">
              <a:extLst>
                <a:ext uri="{FF2B5EF4-FFF2-40B4-BE49-F238E27FC236}">
                  <a16:creationId xmlns:a16="http://schemas.microsoft.com/office/drawing/2014/main" id="{16C224F6-8403-40B4-8C98-9A4B91E099FF}"/>
                </a:ext>
              </a:extLst>
            </p:cNvPr>
            <p:cNvSpPr/>
            <p:nvPr/>
          </p:nvSpPr>
          <p:spPr>
            <a:xfrm>
              <a:off x="5170750" y="4126225"/>
              <a:ext cx="144800" cy="164700"/>
            </a:xfrm>
            <a:custGeom>
              <a:avLst/>
              <a:gdLst/>
              <a:ahLst/>
              <a:cxnLst/>
              <a:rect l="l" t="t" r="r" b="b"/>
              <a:pathLst>
                <a:path w="5792" h="6588" extrusionOk="0">
                  <a:moveTo>
                    <a:pt x="3844" y="0"/>
                  </a:moveTo>
                  <a:cubicBezTo>
                    <a:pt x="0" y="2753"/>
                    <a:pt x="215" y="6588"/>
                    <a:pt x="1820" y="6588"/>
                  </a:cubicBezTo>
                  <a:cubicBezTo>
                    <a:pt x="1883" y="6588"/>
                    <a:pt x="1949" y="6582"/>
                    <a:pt x="2016" y="6570"/>
                  </a:cubicBezTo>
                  <a:cubicBezTo>
                    <a:pt x="5791" y="5909"/>
                    <a:pt x="3845" y="1"/>
                    <a:pt x="384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846;p54">
              <a:extLst>
                <a:ext uri="{FF2B5EF4-FFF2-40B4-BE49-F238E27FC236}">
                  <a16:creationId xmlns:a16="http://schemas.microsoft.com/office/drawing/2014/main" id="{5286330F-6863-47B8-B640-7388A847203D}"/>
                </a:ext>
              </a:extLst>
            </p:cNvPr>
            <p:cNvSpPr/>
            <p:nvPr/>
          </p:nvSpPr>
          <p:spPr>
            <a:xfrm>
              <a:off x="5145800" y="4090250"/>
              <a:ext cx="287425" cy="507950"/>
            </a:xfrm>
            <a:custGeom>
              <a:avLst/>
              <a:gdLst/>
              <a:ahLst/>
              <a:cxnLst/>
              <a:rect l="l" t="t" r="r" b="b"/>
              <a:pathLst>
                <a:path w="11497" h="20318" extrusionOk="0">
                  <a:moveTo>
                    <a:pt x="0" y="0"/>
                  </a:moveTo>
                  <a:cubicBezTo>
                    <a:pt x="153" y="982"/>
                    <a:pt x="339" y="1947"/>
                    <a:pt x="610" y="2912"/>
                  </a:cubicBezTo>
                  <a:cubicBezTo>
                    <a:pt x="678" y="3133"/>
                    <a:pt x="762" y="3370"/>
                    <a:pt x="830" y="3624"/>
                  </a:cubicBezTo>
                  <a:cubicBezTo>
                    <a:pt x="881" y="3861"/>
                    <a:pt x="982" y="4098"/>
                    <a:pt x="1067" y="4318"/>
                  </a:cubicBezTo>
                  <a:lnTo>
                    <a:pt x="1321" y="5012"/>
                  </a:lnTo>
                  <a:lnTo>
                    <a:pt x="1592" y="5723"/>
                  </a:lnTo>
                  <a:cubicBezTo>
                    <a:pt x="2337" y="7551"/>
                    <a:pt x="3268" y="9295"/>
                    <a:pt x="4301" y="10988"/>
                  </a:cubicBezTo>
                  <a:cubicBezTo>
                    <a:pt x="5316" y="12681"/>
                    <a:pt x="6434" y="14290"/>
                    <a:pt x="7636" y="15847"/>
                  </a:cubicBezTo>
                  <a:cubicBezTo>
                    <a:pt x="8855" y="17405"/>
                    <a:pt x="10125" y="18929"/>
                    <a:pt x="11496" y="20317"/>
                  </a:cubicBezTo>
                  <a:lnTo>
                    <a:pt x="11479" y="20283"/>
                  </a:lnTo>
                  <a:cubicBezTo>
                    <a:pt x="10142" y="18844"/>
                    <a:pt x="8906" y="17303"/>
                    <a:pt x="7771" y="15712"/>
                  </a:cubicBezTo>
                  <a:cubicBezTo>
                    <a:pt x="6603" y="14120"/>
                    <a:pt x="5520" y="12495"/>
                    <a:pt x="4555" y="10802"/>
                  </a:cubicBezTo>
                  <a:cubicBezTo>
                    <a:pt x="3573" y="9109"/>
                    <a:pt x="2726" y="7331"/>
                    <a:pt x="1947" y="5554"/>
                  </a:cubicBezTo>
                  <a:cubicBezTo>
                    <a:pt x="1541" y="4656"/>
                    <a:pt x="1202" y="3725"/>
                    <a:pt x="898" y="2828"/>
                  </a:cubicBezTo>
                  <a:cubicBezTo>
                    <a:pt x="745" y="2354"/>
                    <a:pt x="576" y="1897"/>
                    <a:pt x="440" y="1423"/>
                  </a:cubicBezTo>
                  <a:cubicBezTo>
                    <a:pt x="305" y="948"/>
                    <a:pt x="187" y="474"/>
                    <a:pt x="51"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847;p54">
              <a:extLst>
                <a:ext uri="{FF2B5EF4-FFF2-40B4-BE49-F238E27FC236}">
                  <a16:creationId xmlns:a16="http://schemas.microsoft.com/office/drawing/2014/main" id="{58A49428-F007-419B-9E7D-82E2D126F802}"/>
                </a:ext>
              </a:extLst>
            </p:cNvPr>
            <p:cNvSpPr/>
            <p:nvPr/>
          </p:nvSpPr>
          <p:spPr>
            <a:xfrm>
              <a:off x="5219025" y="4157550"/>
              <a:ext cx="32175" cy="147325"/>
            </a:xfrm>
            <a:custGeom>
              <a:avLst/>
              <a:gdLst/>
              <a:ahLst/>
              <a:cxnLst/>
              <a:rect l="l" t="t" r="r" b="b"/>
              <a:pathLst>
                <a:path w="1287" h="5893" extrusionOk="0">
                  <a:moveTo>
                    <a:pt x="1287" y="0"/>
                  </a:moveTo>
                  <a:cubicBezTo>
                    <a:pt x="948" y="932"/>
                    <a:pt x="627" y="1913"/>
                    <a:pt x="390" y="2879"/>
                  </a:cubicBezTo>
                  <a:cubicBezTo>
                    <a:pt x="271" y="3370"/>
                    <a:pt x="187" y="3861"/>
                    <a:pt x="102" y="4368"/>
                  </a:cubicBezTo>
                  <a:cubicBezTo>
                    <a:pt x="34" y="4876"/>
                    <a:pt x="0" y="5384"/>
                    <a:pt x="85" y="5892"/>
                  </a:cubicBezTo>
                  <a:lnTo>
                    <a:pt x="288" y="5841"/>
                  </a:lnTo>
                  <a:cubicBezTo>
                    <a:pt x="187" y="5384"/>
                    <a:pt x="203" y="4876"/>
                    <a:pt x="271" y="4385"/>
                  </a:cubicBezTo>
                  <a:cubicBezTo>
                    <a:pt x="305" y="3894"/>
                    <a:pt x="390" y="3386"/>
                    <a:pt x="508" y="2895"/>
                  </a:cubicBezTo>
                  <a:cubicBezTo>
                    <a:pt x="711" y="1930"/>
                    <a:pt x="965" y="948"/>
                    <a:pt x="1287"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848;p54">
              <a:extLst>
                <a:ext uri="{FF2B5EF4-FFF2-40B4-BE49-F238E27FC236}">
                  <a16:creationId xmlns:a16="http://schemas.microsoft.com/office/drawing/2014/main" id="{5A202C26-E898-45ED-A6ED-BECC0CE7F44D}"/>
                </a:ext>
              </a:extLst>
            </p:cNvPr>
            <p:cNvSpPr/>
            <p:nvPr/>
          </p:nvSpPr>
          <p:spPr>
            <a:xfrm>
              <a:off x="5092475" y="4163475"/>
              <a:ext cx="97775" cy="63100"/>
            </a:xfrm>
            <a:custGeom>
              <a:avLst/>
              <a:gdLst/>
              <a:ahLst/>
              <a:cxnLst/>
              <a:rect l="l" t="t" r="r" b="b"/>
              <a:pathLst>
                <a:path w="3911" h="2524" extrusionOk="0">
                  <a:moveTo>
                    <a:pt x="0" y="0"/>
                  </a:moveTo>
                  <a:lnTo>
                    <a:pt x="525" y="204"/>
                  </a:lnTo>
                  <a:cubicBezTo>
                    <a:pt x="694" y="288"/>
                    <a:pt x="880" y="356"/>
                    <a:pt x="1050" y="441"/>
                  </a:cubicBezTo>
                  <a:cubicBezTo>
                    <a:pt x="1388" y="610"/>
                    <a:pt x="1727" y="796"/>
                    <a:pt x="2049" y="1016"/>
                  </a:cubicBezTo>
                  <a:cubicBezTo>
                    <a:pt x="2370" y="1219"/>
                    <a:pt x="2692" y="1439"/>
                    <a:pt x="2963" y="1693"/>
                  </a:cubicBezTo>
                  <a:cubicBezTo>
                    <a:pt x="3234" y="1947"/>
                    <a:pt x="3505" y="2218"/>
                    <a:pt x="3725" y="2523"/>
                  </a:cubicBezTo>
                  <a:lnTo>
                    <a:pt x="3911" y="2405"/>
                  </a:lnTo>
                  <a:cubicBezTo>
                    <a:pt x="3657" y="2100"/>
                    <a:pt x="3386" y="1829"/>
                    <a:pt x="3064" y="1592"/>
                  </a:cubicBezTo>
                  <a:cubicBezTo>
                    <a:pt x="2777" y="1355"/>
                    <a:pt x="2438" y="1135"/>
                    <a:pt x="2116" y="932"/>
                  </a:cubicBezTo>
                  <a:cubicBezTo>
                    <a:pt x="1778" y="745"/>
                    <a:pt x="1439" y="559"/>
                    <a:pt x="1084" y="407"/>
                  </a:cubicBezTo>
                  <a:cubicBezTo>
                    <a:pt x="914" y="322"/>
                    <a:pt x="711" y="254"/>
                    <a:pt x="542" y="187"/>
                  </a:cubicBezTo>
                  <a:lnTo>
                    <a:pt x="0"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849;p54">
              <a:extLst>
                <a:ext uri="{FF2B5EF4-FFF2-40B4-BE49-F238E27FC236}">
                  <a16:creationId xmlns:a16="http://schemas.microsoft.com/office/drawing/2014/main" id="{089A4B76-948F-4695-AA3D-0AC5D0072946}"/>
                </a:ext>
              </a:extLst>
            </p:cNvPr>
            <p:cNvSpPr/>
            <p:nvPr/>
          </p:nvSpPr>
          <p:spPr>
            <a:xfrm>
              <a:off x="5111925" y="3954375"/>
              <a:ext cx="39825" cy="33475"/>
            </a:xfrm>
            <a:custGeom>
              <a:avLst/>
              <a:gdLst/>
              <a:ahLst/>
              <a:cxnLst/>
              <a:rect l="l" t="t" r="r" b="b"/>
              <a:pathLst>
                <a:path w="1593" h="1339" extrusionOk="0">
                  <a:moveTo>
                    <a:pt x="664" y="0"/>
                  </a:moveTo>
                  <a:cubicBezTo>
                    <a:pt x="329" y="0"/>
                    <a:pt x="44" y="332"/>
                    <a:pt x="1" y="1152"/>
                  </a:cubicBezTo>
                  <a:cubicBezTo>
                    <a:pt x="44" y="1146"/>
                    <a:pt x="87" y="1143"/>
                    <a:pt x="129" y="1143"/>
                  </a:cubicBezTo>
                  <a:cubicBezTo>
                    <a:pt x="340" y="1143"/>
                    <a:pt x="546" y="1212"/>
                    <a:pt x="729" y="1338"/>
                  </a:cubicBezTo>
                  <a:cubicBezTo>
                    <a:pt x="915" y="1000"/>
                    <a:pt x="1186" y="779"/>
                    <a:pt x="1592" y="779"/>
                  </a:cubicBezTo>
                  <a:cubicBezTo>
                    <a:pt x="1352" y="307"/>
                    <a:pt x="985" y="0"/>
                    <a:pt x="6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850;p54">
              <a:extLst>
                <a:ext uri="{FF2B5EF4-FFF2-40B4-BE49-F238E27FC236}">
                  <a16:creationId xmlns:a16="http://schemas.microsoft.com/office/drawing/2014/main" id="{11F63068-4C34-4721-82EC-D78067F2AF48}"/>
                </a:ext>
              </a:extLst>
            </p:cNvPr>
            <p:cNvSpPr/>
            <p:nvPr/>
          </p:nvSpPr>
          <p:spPr>
            <a:xfrm>
              <a:off x="5122525" y="3973425"/>
              <a:ext cx="93550" cy="141025"/>
            </a:xfrm>
            <a:custGeom>
              <a:avLst/>
              <a:gdLst/>
              <a:ahLst/>
              <a:cxnLst/>
              <a:rect l="l" t="t" r="r" b="b"/>
              <a:pathLst>
                <a:path w="3742" h="5641" extrusionOk="0">
                  <a:moveTo>
                    <a:pt x="1168" y="1"/>
                  </a:moveTo>
                  <a:cubicBezTo>
                    <a:pt x="762" y="17"/>
                    <a:pt x="491" y="238"/>
                    <a:pt x="305" y="559"/>
                  </a:cubicBezTo>
                  <a:cubicBezTo>
                    <a:pt x="85" y="932"/>
                    <a:pt x="0" y="1457"/>
                    <a:pt x="17" y="2049"/>
                  </a:cubicBezTo>
                  <a:cubicBezTo>
                    <a:pt x="51" y="3183"/>
                    <a:pt x="406" y="4504"/>
                    <a:pt x="982" y="5384"/>
                  </a:cubicBezTo>
                  <a:cubicBezTo>
                    <a:pt x="1089" y="5568"/>
                    <a:pt x="1224" y="5641"/>
                    <a:pt x="1361" y="5641"/>
                  </a:cubicBezTo>
                  <a:cubicBezTo>
                    <a:pt x="1376" y="5641"/>
                    <a:pt x="1391" y="5640"/>
                    <a:pt x="1405" y="5638"/>
                  </a:cubicBezTo>
                  <a:cubicBezTo>
                    <a:pt x="2472" y="5435"/>
                    <a:pt x="3742" y="238"/>
                    <a:pt x="1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851;p54">
              <a:extLst>
                <a:ext uri="{FF2B5EF4-FFF2-40B4-BE49-F238E27FC236}">
                  <a16:creationId xmlns:a16="http://schemas.microsoft.com/office/drawing/2014/main" id="{F8B68B2C-4ED7-4150-838E-A3F6367263B5}"/>
                </a:ext>
              </a:extLst>
            </p:cNvPr>
            <p:cNvSpPr/>
            <p:nvPr/>
          </p:nvSpPr>
          <p:spPr>
            <a:xfrm>
              <a:off x="5058600" y="3982750"/>
              <a:ext cx="98650" cy="133000"/>
            </a:xfrm>
            <a:custGeom>
              <a:avLst/>
              <a:gdLst/>
              <a:ahLst/>
              <a:cxnLst/>
              <a:rect l="l" t="t" r="r" b="b"/>
              <a:pathLst>
                <a:path w="3946" h="5320" extrusionOk="0">
                  <a:moveTo>
                    <a:pt x="2151" y="0"/>
                  </a:moveTo>
                  <a:cubicBezTo>
                    <a:pt x="2049" y="0"/>
                    <a:pt x="1914" y="34"/>
                    <a:pt x="1812" y="68"/>
                  </a:cubicBezTo>
                  <a:cubicBezTo>
                    <a:pt x="1" y="610"/>
                    <a:pt x="1711" y="3962"/>
                    <a:pt x="3471" y="5198"/>
                  </a:cubicBezTo>
                  <a:cubicBezTo>
                    <a:pt x="3574" y="5282"/>
                    <a:pt x="3671" y="5319"/>
                    <a:pt x="3758" y="5319"/>
                  </a:cubicBezTo>
                  <a:cubicBezTo>
                    <a:pt x="3829" y="5319"/>
                    <a:pt x="3892" y="5294"/>
                    <a:pt x="3945" y="5248"/>
                  </a:cubicBezTo>
                  <a:lnTo>
                    <a:pt x="3945" y="5248"/>
                  </a:lnTo>
                  <a:cubicBezTo>
                    <a:pt x="3924" y="5254"/>
                    <a:pt x="3902" y="5257"/>
                    <a:pt x="3879" y="5257"/>
                  </a:cubicBezTo>
                  <a:cubicBezTo>
                    <a:pt x="3762" y="5257"/>
                    <a:pt x="3636" y="5179"/>
                    <a:pt x="3522" y="4995"/>
                  </a:cubicBezTo>
                  <a:cubicBezTo>
                    <a:pt x="2963" y="4131"/>
                    <a:pt x="2608" y="2794"/>
                    <a:pt x="2574" y="1676"/>
                  </a:cubicBezTo>
                  <a:cubicBezTo>
                    <a:pt x="2574" y="1084"/>
                    <a:pt x="2659" y="559"/>
                    <a:pt x="2879" y="203"/>
                  </a:cubicBezTo>
                  <a:cubicBezTo>
                    <a:pt x="2659" y="68"/>
                    <a:pt x="2422" y="0"/>
                    <a:pt x="21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852;p54">
              <a:extLst>
                <a:ext uri="{FF2B5EF4-FFF2-40B4-BE49-F238E27FC236}">
                  <a16:creationId xmlns:a16="http://schemas.microsoft.com/office/drawing/2014/main" id="{A5C6573D-6110-4EFA-815E-9C5557B0FF2C}"/>
                </a:ext>
              </a:extLst>
            </p:cNvPr>
            <p:cNvSpPr/>
            <p:nvPr/>
          </p:nvSpPr>
          <p:spPr>
            <a:xfrm>
              <a:off x="5116600" y="3985700"/>
              <a:ext cx="39375" cy="129125"/>
            </a:xfrm>
            <a:custGeom>
              <a:avLst/>
              <a:gdLst/>
              <a:ahLst/>
              <a:cxnLst/>
              <a:rect l="l" t="t" r="r" b="b"/>
              <a:pathLst>
                <a:path w="1575" h="5165" extrusionOk="0">
                  <a:moveTo>
                    <a:pt x="339" y="1"/>
                  </a:moveTo>
                  <a:cubicBezTo>
                    <a:pt x="305" y="34"/>
                    <a:pt x="254" y="102"/>
                    <a:pt x="237" y="170"/>
                  </a:cubicBezTo>
                  <a:cubicBezTo>
                    <a:pt x="68" y="542"/>
                    <a:pt x="0" y="1084"/>
                    <a:pt x="51" y="1677"/>
                  </a:cubicBezTo>
                  <a:cubicBezTo>
                    <a:pt x="136" y="2794"/>
                    <a:pt x="576" y="4098"/>
                    <a:pt x="1185" y="4927"/>
                  </a:cubicBezTo>
                  <a:cubicBezTo>
                    <a:pt x="1321" y="5080"/>
                    <a:pt x="1439" y="5164"/>
                    <a:pt x="1575" y="5164"/>
                  </a:cubicBezTo>
                  <a:cubicBezTo>
                    <a:pt x="1439" y="5164"/>
                    <a:pt x="1321" y="5080"/>
                    <a:pt x="1219" y="4910"/>
                  </a:cubicBezTo>
                  <a:cubicBezTo>
                    <a:pt x="643" y="4047"/>
                    <a:pt x="288" y="2709"/>
                    <a:pt x="254" y="1592"/>
                  </a:cubicBezTo>
                  <a:cubicBezTo>
                    <a:pt x="254" y="1016"/>
                    <a:pt x="339" y="492"/>
                    <a:pt x="559" y="102"/>
                  </a:cubicBezTo>
                  <a:cubicBezTo>
                    <a:pt x="474" y="68"/>
                    <a:pt x="406" y="17"/>
                    <a:pt x="33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853;p54">
              <a:extLst>
                <a:ext uri="{FF2B5EF4-FFF2-40B4-BE49-F238E27FC236}">
                  <a16:creationId xmlns:a16="http://schemas.microsoft.com/office/drawing/2014/main" id="{EE9D8C60-D8CF-495E-A098-E44233247B3D}"/>
                </a:ext>
              </a:extLst>
            </p:cNvPr>
            <p:cNvSpPr/>
            <p:nvPr/>
          </p:nvSpPr>
          <p:spPr>
            <a:xfrm>
              <a:off x="5133525" y="4098225"/>
              <a:ext cx="39300" cy="22950"/>
            </a:xfrm>
            <a:custGeom>
              <a:avLst/>
              <a:gdLst/>
              <a:ahLst/>
              <a:cxnLst/>
              <a:rect l="l" t="t" r="r" b="b"/>
              <a:pathLst>
                <a:path w="1572" h="918" extrusionOk="0">
                  <a:moveTo>
                    <a:pt x="808" y="1"/>
                  </a:moveTo>
                  <a:cubicBezTo>
                    <a:pt x="653" y="1"/>
                    <a:pt x="576" y="342"/>
                    <a:pt x="576" y="342"/>
                  </a:cubicBezTo>
                  <a:cubicBezTo>
                    <a:pt x="576" y="342"/>
                    <a:pt x="411" y="287"/>
                    <a:pt x="265" y="287"/>
                  </a:cubicBezTo>
                  <a:cubicBezTo>
                    <a:pt x="168" y="287"/>
                    <a:pt x="78" y="311"/>
                    <a:pt x="51" y="392"/>
                  </a:cubicBezTo>
                  <a:cubicBezTo>
                    <a:pt x="0" y="562"/>
                    <a:pt x="288" y="867"/>
                    <a:pt x="847" y="917"/>
                  </a:cubicBezTo>
                  <a:cubicBezTo>
                    <a:pt x="851" y="918"/>
                    <a:pt x="856" y="918"/>
                    <a:pt x="861" y="918"/>
                  </a:cubicBezTo>
                  <a:cubicBezTo>
                    <a:pt x="1087" y="918"/>
                    <a:pt x="1572" y="524"/>
                    <a:pt x="1422" y="325"/>
                  </a:cubicBezTo>
                  <a:cubicBezTo>
                    <a:pt x="1389" y="251"/>
                    <a:pt x="1336" y="227"/>
                    <a:pt x="1281" y="227"/>
                  </a:cubicBezTo>
                  <a:cubicBezTo>
                    <a:pt x="1170" y="227"/>
                    <a:pt x="1050" y="325"/>
                    <a:pt x="1050" y="325"/>
                  </a:cubicBezTo>
                  <a:cubicBezTo>
                    <a:pt x="1050" y="325"/>
                    <a:pt x="999" y="54"/>
                    <a:pt x="830" y="3"/>
                  </a:cubicBezTo>
                  <a:cubicBezTo>
                    <a:pt x="823" y="2"/>
                    <a:pt x="815" y="1"/>
                    <a:pt x="80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854;p54">
              <a:extLst>
                <a:ext uri="{FF2B5EF4-FFF2-40B4-BE49-F238E27FC236}">
                  <a16:creationId xmlns:a16="http://schemas.microsoft.com/office/drawing/2014/main" id="{2B4F38A1-B42E-4970-9663-5D79251D46FD}"/>
                </a:ext>
              </a:extLst>
            </p:cNvPr>
            <p:cNvSpPr/>
            <p:nvPr/>
          </p:nvSpPr>
          <p:spPr>
            <a:xfrm>
              <a:off x="6512925" y="4574900"/>
              <a:ext cx="91050" cy="46550"/>
            </a:xfrm>
            <a:custGeom>
              <a:avLst/>
              <a:gdLst/>
              <a:ahLst/>
              <a:cxnLst/>
              <a:rect l="l" t="t" r="r" b="b"/>
              <a:pathLst>
                <a:path w="3642" h="1862" extrusionOk="0">
                  <a:moveTo>
                    <a:pt x="909" y="0"/>
                  </a:moveTo>
                  <a:cubicBezTo>
                    <a:pt x="585" y="0"/>
                    <a:pt x="268" y="61"/>
                    <a:pt x="1" y="203"/>
                  </a:cubicBezTo>
                  <a:cubicBezTo>
                    <a:pt x="1" y="203"/>
                    <a:pt x="643" y="1862"/>
                    <a:pt x="1762" y="1862"/>
                  </a:cubicBezTo>
                  <a:cubicBezTo>
                    <a:pt x="1967" y="1862"/>
                    <a:pt x="2187" y="1807"/>
                    <a:pt x="2422" y="1676"/>
                  </a:cubicBezTo>
                  <a:cubicBezTo>
                    <a:pt x="3642" y="985"/>
                    <a:pt x="2214" y="0"/>
                    <a:pt x="9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855;p54">
              <a:extLst>
                <a:ext uri="{FF2B5EF4-FFF2-40B4-BE49-F238E27FC236}">
                  <a16:creationId xmlns:a16="http://schemas.microsoft.com/office/drawing/2014/main" id="{0A69C595-4FC7-4D82-BEAC-83F26FFAA45D}"/>
                </a:ext>
              </a:extLst>
            </p:cNvPr>
            <p:cNvSpPr/>
            <p:nvPr/>
          </p:nvSpPr>
          <p:spPr>
            <a:xfrm>
              <a:off x="6690275" y="4344150"/>
              <a:ext cx="128275" cy="65275"/>
            </a:xfrm>
            <a:custGeom>
              <a:avLst/>
              <a:gdLst/>
              <a:ahLst/>
              <a:cxnLst/>
              <a:rect l="l" t="t" r="r" b="b"/>
              <a:pathLst>
                <a:path w="5131" h="2611" extrusionOk="0">
                  <a:moveTo>
                    <a:pt x="2443" y="1"/>
                  </a:moveTo>
                  <a:cubicBezTo>
                    <a:pt x="1011" y="1"/>
                    <a:pt x="1" y="2610"/>
                    <a:pt x="1" y="2610"/>
                  </a:cubicBezTo>
                  <a:cubicBezTo>
                    <a:pt x="1" y="2610"/>
                    <a:pt x="5131" y="1679"/>
                    <a:pt x="3285" y="307"/>
                  </a:cubicBezTo>
                  <a:cubicBezTo>
                    <a:pt x="2992" y="92"/>
                    <a:pt x="2710" y="1"/>
                    <a:pt x="244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856;p54">
              <a:extLst>
                <a:ext uri="{FF2B5EF4-FFF2-40B4-BE49-F238E27FC236}">
                  <a16:creationId xmlns:a16="http://schemas.microsoft.com/office/drawing/2014/main" id="{EACBA228-C43D-49EA-AFF5-53C157CCC17C}"/>
                </a:ext>
              </a:extLst>
            </p:cNvPr>
            <p:cNvSpPr/>
            <p:nvPr/>
          </p:nvSpPr>
          <p:spPr>
            <a:xfrm>
              <a:off x="6584475" y="4524875"/>
              <a:ext cx="111850" cy="58900"/>
            </a:xfrm>
            <a:custGeom>
              <a:avLst/>
              <a:gdLst/>
              <a:ahLst/>
              <a:cxnLst/>
              <a:rect l="l" t="t" r="r" b="b"/>
              <a:pathLst>
                <a:path w="4474" h="2356" extrusionOk="0">
                  <a:moveTo>
                    <a:pt x="1895" y="1"/>
                  </a:moveTo>
                  <a:cubicBezTo>
                    <a:pt x="1160" y="1"/>
                    <a:pt x="405" y="182"/>
                    <a:pt x="0" y="545"/>
                  </a:cubicBezTo>
                  <a:cubicBezTo>
                    <a:pt x="0" y="545"/>
                    <a:pt x="1200" y="2355"/>
                    <a:pt x="2425" y="2355"/>
                  </a:cubicBezTo>
                  <a:cubicBezTo>
                    <a:pt x="2793" y="2355"/>
                    <a:pt x="3164" y="2191"/>
                    <a:pt x="3505" y="1764"/>
                  </a:cubicBezTo>
                  <a:cubicBezTo>
                    <a:pt x="4474" y="588"/>
                    <a:pt x="3217" y="1"/>
                    <a:pt x="189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857;p54">
              <a:extLst>
                <a:ext uri="{FF2B5EF4-FFF2-40B4-BE49-F238E27FC236}">
                  <a16:creationId xmlns:a16="http://schemas.microsoft.com/office/drawing/2014/main" id="{2ED44ED6-B90B-4EFE-B405-4D33ED6DC829}"/>
                </a:ext>
              </a:extLst>
            </p:cNvPr>
            <p:cNvSpPr/>
            <p:nvPr/>
          </p:nvSpPr>
          <p:spPr>
            <a:xfrm>
              <a:off x="6663625" y="4441300"/>
              <a:ext cx="123575" cy="48500"/>
            </a:xfrm>
            <a:custGeom>
              <a:avLst/>
              <a:gdLst/>
              <a:ahLst/>
              <a:cxnLst/>
              <a:rect l="l" t="t" r="r" b="b"/>
              <a:pathLst>
                <a:path w="4943" h="1940" extrusionOk="0">
                  <a:moveTo>
                    <a:pt x="2219" y="0"/>
                  </a:moveTo>
                  <a:cubicBezTo>
                    <a:pt x="1442" y="0"/>
                    <a:pt x="603" y="273"/>
                    <a:pt x="0" y="1010"/>
                  </a:cubicBezTo>
                  <a:cubicBezTo>
                    <a:pt x="0" y="1010"/>
                    <a:pt x="1414" y="1939"/>
                    <a:pt x="2761" y="1939"/>
                  </a:cubicBezTo>
                  <a:cubicBezTo>
                    <a:pt x="3177" y="1939"/>
                    <a:pt x="3586" y="1851"/>
                    <a:pt x="3945" y="1619"/>
                  </a:cubicBezTo>
                  <a:cubicBezTo>
                    <a:pt x="4942" y="977"/>
                    <a:pt x="3692" y="0"/>
                    <a:pt x="22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858;p54">
              <a:extLst>
                <a:ext uri="{FF2B5EF4-FFF2-40B4-BE49-F238E27FC236}">
                  <a16:creationId xmlns:a16="http://schemas.microsoft.com/office/drawing/2014/main" id="{83F283EB-A6DE-4AB0-90E2-6A81085A86F7}"/>
                </a:ext>
              </a:extLst>
            </p:cNvPr>
            <p:cNvSpPr/>
            <p:nvPr/>
          </p:nvSpPr>
          <p:spPr>
            <a:xfrm>
              <a:off x="6602250" y="4326575"/>
              <a:ext cx="93050" cy="102300"/>
            </a:xfrm>
            <a:custGeom>
              <a:avLst/>
              <a:gdLst/>
              <a:ahLst/>
              <a:cxnLst/>
              <a:rect l="l" t="t" r="r" b="b"/>
              <a:pathLst>
                <a:path w="3722" h="4092" extrusionOk="0">
                  <a:moveTo>
                    <a:pt x="2315" y="1"/>
                  </a:moveTo>
                  <a:cubicBezTo>
                    <a:pt x="2095" y="1"/>
                    <a:pt x="1845" y="112"/>
                    <a:pt x="1575" y="367"/>
                  </a:cubicBezTo>
                  <a:cubicBezTo>
                    <a:pt x="0" y="1857"/>
                    <a:pt x="2167" y="4092"/>
                    <a:pt x="2167" y="4092"/>
                  </a:cubicBezTo>
                  <a:cubicBezTo>
                    <a:pt x="3721" y="2538"/>
                    <a:pt x="3365" y="1"/>
                    <a:pt x="231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859;p54">
              <a:extLst>
                <a:ext uri="{FF2B5EF4-FFF2-40B4-BE49-F238E27FC236}">
                  <a16:creationId xmlns:a16="http://schemas.microsoft.com/office/drawing/2014/main" id="{16E8AF2A-ABCF-4293-B432-C065A68DF328}"/>
                </a:ext>
              </a:extLst>
            </p:cNvPr>
            <p:cNvSpPr/>
            <p:nvPr/>
          </p:nvSpPr>
          <p:spPr>
            <a:xfrm>
              <a:off x="6547225" y="4392800"/>
              <a:ext cx="84875" cy="97025"/>
            </a:xfrm>
            <a:custGeom>
              <a:avLst/>
              <a:gdLst/>
              <a:ahLst/>
              <a:cxnLst/>
              <a:rect l="l" t="t" r="r" b="b"/>
              <a:pathLst>
                <a:path w="3395" h="3881" extrusionOk="0">
                  <a:moveTo>
                    <a:pt x="1589" y="0"/>
                  </a:moveTo>
                  <a:cubicBezTo>
                    <a:pt x="1353" y="0"/>
                    <a:pt x="1121" y="163"/>
                    <a:pt x="932" y="546"/>
                  </a:cubicBezTo>
                  <a:cubicBezTo>
                    <a:pt x="0" y="2357"/>
                    <a:pt x="2286" y="3881"/>
                    <a:pt x="2286" y="3881"/>
                  </a:cubicBezTo>
                  <a:cubicBezTo>
                    <a:pt x="3395" y="2278"/>
                    <a:pt x="2469" y="0"/>
                    <a:pt x="15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860;p54">
              <a:extLst>
                <a:ext uri="{FF2B5EF4-FFF2-40B4-BE49-F238E27FC236}">
                  <a16:creationId xmlns:a16="http://schemas.microsoft.com/office/drawing/2014/main" id="{0BE24222-9EFC-4C38-863C-7500134679FB}"/>
                </a:ext>
              </a:extLst>
            </p:cNvPr>
            <p:cNvSpPr/>
            <p:nvPr/>
          </p:nvSpPr>
          <p:spPr>
            <a:xfrm>
              <a:off x="6447325" y="4424950"/>
              <a:ext cx="97275" cy="125400"/>
            </a:xfrm>
            <a:custGeom>
              <a:avLst/>
              <a:gdLst/>
              <a:ahLst/>
              <a:cxnLst/>
              <a:rect l="l" t="t" r="r" b="b"/>
              <a:pathLst>
                <a:path w="3891" h="5016" extrusionOk="0">
                  <a:moveTo>
                    <a:pt x="2039" y="1"/>
                  </a:moveTo>
                  <a:cubicBezTo>
                    <a:pt x="1860" y="1"/>
                    <a:pt x="1669" y="66"/>
                    <a:pt x="1474" y="208"/>
                  </a:cubicBezTo>
                  <a:cubicBezTo>
                    <a:pt x="1" y="1308"/>
                    <a:pt x="1846" y="5016"/>
                    <a:pt x="1846" y="5016"/>
                  </a:cubicBezTo>
                  <a:cubicBezTo>
                    <a:pt x="3891" y="2853"/>
                    <a:pt x="3226" y="1"/>
                    <a:pt x="203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861;p54">
              <a:extLst>
                <a:ext uri="{FF2B5EF4-FFF2-40B4-BE49-F238E27FC236}">
                  <a16:creationId xmlns:a16="http://schemas.microsoft.com/office/drawing/2014/main" id="{57F16A89-808B-4FEF-A238-535E6B340B2A}"/>
                </a:ext>
              </a:extLst>
            </p:cNvPr>
            <p:cNvSpPr/>
            <p:nvPr/>
          </p:nvSpPr>
          <p:spPr>
            <a:xfrm>
              <a:off x="6383000" y="4371300"/>
              <a:ext cx="358100" cy="238325"/>
            </a:xfrm>
            <a:custGeom>
              <a:avLst/>
              <a:gdLst/>
              <a:ahLst/>
              <a:cxnLst/>
              <a:rect l="l" t="t" r="r" b="b"/>
              <a:pathLst>
                <a:path w="14324" h="9533" extrusionOk="0">
                  <a:moveTo>
                    <a:pt x="14307" y="0"/>
                  </a:moveTo>
                  <a:cubicBezTo>
                    <a:pt x="13646" y="339"/>
                    <a:pt x="13054" y="813"/>
                    <a:pt x="12478" y="1270"/>
                  </a:cubicBezTo>
                  <a:cubicBezTo>
                    <a:pt x="11936" y="1744"/>
                    <a:pt x="11378" y="2252"/>
                    <a:pt x="10870" y="2777"/>
                  </a:cubicBezTo>
                  <a:cubicBezTo>
                    <a:pt x="9837" y="3827"/>
                    <a:pt x="8889" y="4978"/>
                    <a:pt x="7975" y="6112"/>
                  </a:cubicBezTo>
                  <a:cubicBezTo>
                    <a:pt x="7501" y="6654"/>
                    <a:pt x="6891" y="7043"/>
                    <a:pt x="6231" y="7348"/>
                  </a:cubicBezTo>
                  <a:lnTo>
                    <a:pt x="5723" y="7551"/>
                  </a:lnTo>
                  <a:lnTo>
                    <a:pt x="5215" y="7755"/>
                  </a:lnTo>
                  <a:lnTo>
                    <a:pt x="4707" y="7941"/>
                  </a:lnTo>
                  <a:lnTo>
                    <a:pt x="4182" y="8110"/>
                  </a:lnTo>
                  <a:cubicBezTo>
                    <a:pt x="2811" y="8550"/>
                    <a:pt x="1372" y="8940"/>
                    <a:pt x="0" y="9464"/>
                  </a:cubicBezTo>
                  <a:lnTo>
                    <a:pt x="17" y="9532"/>
                  </a:lnTo>
                  <a:cubicBezTo>
                    <a:pt x="1439" y="9143"/>
                    <a:pt x="2878" y="8821"/>
                    <a:pt x="4284" y="8432"/>
                  </a:cubicBezTo>
                  <a:lnTo>
                    <a:pt x="4825" y="8262"/>
                  </a:lnTo>
                  <a:lnTo>
                    <a:pt x="5350" y="8059"/>
                  </a:lnTo>
                  <a:lnTo>
                    <a:pt x="5875" y="7856"/>
                  </a:lnTo>
                  <a:lnTo>
                    <a:pt x="6383" y="7619"/>
                  </a:lnTo>
                  <a:cubicBezTo>
                    <a:pt x="7043" y="7280"/>
                    <a:pt x="7704" y="6857"/>
                    <a:pt x="8178" y="6265"/>
                  </a:cubicBezTo>
                  <a:cubicBezTo>
                    <a:pt x="9075" y="5079"/>
                    <a:pt x="9989" y="3962"/>
                    <a:pt x="11005" y="2878"/>
                  </a:cubicBezTo>
                  <a:cubicBezTo>
                    <a:pt x="11513" y="2354"/>
                    <a:pt x="12021" y="1829"/>
                    <a:pt x="12563" y="1338"/>
                  </a:cubicBezTo>
                  <a:cubicBezTo>
                    <a:pt x="13121" y="847"/>
                    <a:pt x="13680" y="390"/>
                    <a:pt x="14324" y="17"/>
                  </a:cubicBezTo>
                  <a:lnTo>
                    <a:pt x="14307"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2862;p54">
              <a:extLst>
                <a:ext uri="{FF2B5EF4-FFF2-40B4-BE49-F238E27FC236}">
                  <a16:creationId xmlns:a16="http://schemas.microsoft.com/office/drawing/2014/main" id="{B072E6A3-3AE4-423A-8D8D-6588314791C2}"/>
                </a:ext>
              </a:extLst>
            </p:cNvPr>
            <p:cNvSpPr/>
            <p:nvPr/>
          </p:nvSpPr>
          <p:spPr>
            <a:xfrm>
              <a:off x="6620875" y="4457500"/>
              <a:ext cx="120225" cy="23450"/>
            </a:xfrm>
            <a:custGeom>
              <a:avLst/>
              <a:gdLst/>
              <a:ahLst/>
              <a:cxnLst/>
              <a:rect l="l" t="t" r="r" b="b"/>
              <a:pathLst>
                <a:path w="4809" h="938" extrusionOk="0">
                  <a:moveTo>
                    <a:pt x="3834" y="1"/>
                  </a:moveTo>
                  <a:cubicBezTo>
                    <a:pt x="3747" y="1"/>
                    <a:pt x="3660" y="3"/>
                    <a:pt x="3573" y="6"/>
                  </a:cubicBezTo>
                  <a:cubicBezTo>
                    <a:pt x="3183" y="23"/>
                    <a:pt x="2760" y="91"/>
                    <a:pt x="2354" y="175"/>
                  </a:cubicBezTo>
                  <a:cubicBezTo>
                    <a:pt x="1947" y="260"/>
                    <a:pt x="1541" y="345"/>
                    <a:pt x="1152" y="463"/>
                  </a:cubicBezTo>
                  <a:cubicBezTo>
                    <a:pt x="762" y="599"/>
                    <a:pt x="356" y="751"/>
                    <a:pt x="0" y="937"/>
                  </a:cubicBezTo>
                  <a:lnTo>
                    <a:pt x="1185" y="616"/>
                  </a:lnTo>
                  <a:cubicBezTo>
                    <a:pt x="1592" y="514"/>
                    <a:pt x="1964" y="379"/>
                    <a:pt x="2371" y="294"/>
                  </a:cubicBezTo>
                  <a:cubicBezTo>
                    <a:pt x="2777" y="192"/>
                    <a:pt x="3183" y="125"/>
                    <a:pt x="3573" y="91"/>
                  </a:cubicBezTo>
                  <a:cubicBezTo>
                    <a:pt x="3748" y="83"/>
                    <a:pt x="3927" y="73"/>
                    <a:pt x="4106" y="73"/>
                  </a:cubicBezTo>
                  <a:cubicBezTo>
                    <a:pt x="4341" y="73"/>
                    <a:pt x="4578" y="91"/>
                    <a:pt x="4809" y="159"/>
                  </a:cubicBezTo>
                  <a:lnTo>
                    <a:pt x="4809" y="125"/>
                  </a:lnTo>
                  <a:cubicBezTo>
                    <a:pt x="4486" y="31"/>
                    <a:pt x="4164" y="1"/>
                    <a:pt x="3834"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2863;p54">
              <a:extLst>
                <a:ext uri="{FF2B5EF4-FFF2-40B4-BE49-F238E27FC236}">
                  <a16:creationId xmlns:a16="http://schemas.microsoft.com/office/drawing/2014/main" id="{7E576A90-7627-4841-B7D2-CEF097BEC0F2}"/>
                </a:ext>
              </a:extLst>
            </p:cNvPr>
            <p:cNvSpPr/>
            <p:nvPr/>
          </p:nvSpPr>
          <p:spPr>
            <a:xfrm>
              <a:off x="6591675" y="4430125"/>
              <a:ext cx="16100" cy="78750"/>
            </a:xfrm>
            <a:custGeom>
              <a:avLst/>
              <a:gdLst/>
              <a:ahLst/>
              <a:cxnLst/>
              <a:rect l="l" t="t" r="r" b="b"/>
              <a:pathLst>
                <a:path w="644" h="3150" extrusionOk="0">
                  <a:moveTo>
                    <a:pt x="0" y="1"/>
                  </a:moveTo>
                  <a:lnTo>
                    <a:pt x="152" y="373"/>
                  </a:lnTo>
                  <a:lnTo>
                    <a:pt x="288" y="763"/>
                  </a:lnTo>
                  <a:cubicBezTo>
                    <a:pt x="339" y="1033"/>
                    <a:pt x="406" y="1287"/>
                    <a:pt x="423" y="1558"/>
                  </a:cubicBezTo>
                  <a:cubicBezTo>
                    <a:pt x="474" y="1846"/>
                    <a:pt x="457" y="2100"/>
                    <a:pt x="423" y="2371"/>
                  </a:cubicBezTo>
                  <a:cubicBezTo>
                    <a:pt x="406" y="2625"/>
                    <a:pt x="373" y="2896"/>
                    <a:pt x="254" y="3150"/>
                  </a:cubicBezTo>
                  <a:cubicBezTo>
                    <a:pt x="373" y="3048"/>
                    <a:pt x="423" y="2913"/>
                    <a:pt x="491" y="2794"/>
                  </a:cubicBezTo>
                  <a:cubicBezTo>
                    <a:pt x="542" y="2659"/>
                    <a:pt x="576" y="2540"/>
                    <a:pt x="593" y="2388"/>
                  </a:cubicBezTo>
                  <a:cubicBezTo>
                    <a:pt x="643" y="2100"/>
                    <a:pt x="626" y="1812"/>
                    <a:pt x="576" y="1541"/>
                  </a:cubicBezTo>
                  <a:cubicBezTo>
                    <a:pt x="542" y="1270"/>
                    <a:pt x="457" y="1000"/>
                    <a:pt x="373" y="746"/>
                  </a:cubicBezTo>
                  <a:cubicBezTo>
                    <a:pt x="322" y="610"/>
                    <a:pt x="254" y="492"/>
                    <a:pt x="220" y="356"/>
                  </a:cubicBezTo>
                  <a:lnTo>
                    <a:pt x="34"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2864;p54">
              <a:extLst>
                <a:ext uri="{FF2B5EF4-FFF2-40B4-BE49-F238E27FC236}">
                  <a16:creationId xmlns:a16="http://schemas.microsoft.com/office/drawing/2014/main" id="{807CFCE7-C4EB-4080-A37D-18EAAFE99E19}"/>
                </a:ext>
              </a:extLst>
            </p:cNvPr>
            <p:cNvSpPr/>
            <p:nvPr/>
          </p:nvSpPr>
          <p:spPr>
            <a:xfrm>
              <a:off x="6650925" y="4359450"/>
              <a:ext cx="11875" cy="88050"/>
            </a:xfrm>
            <a:custGeom>
              <a:avLst/>
              <a:gdLst/>
              <a:ahLst/>
              <a:cxnLst/>
              <a:rect l="l" t="t" r="r" b="b"/>
              <a:pathLst>
                <a:path w="475" h="3522" extrusionOk="0">
                  <a:moveTo>
                    <a:pt x="68" y="0"/>
                  </a:moveTo>
                  <a:cubicBezTo>
                    <a:pt x="203" y="271"/>
                    <a:pt x="288" y="559"/>
                    <a:pt x="322" y="847"/>
                  </a:cubicBezTo>
                  <a:cubicBezTo>
                    <a:pt x="373" y="1152"/>
                    <a:pt x="339" y="1456"/>
                    <a:pt x="322" y="1744"/>
                  </a:cubicBezTo>
                  <a:cubicBezTo>
                    <a:pt x="305" y="2049"/>
                    <a:pt x="220" y="2337"/>
                    <a:pt x="170" y="2641"/>
                  </a:cubicBezTo>
                  <a:cubicBezTo>
                    <a:pt x="136" y="2929"/>
                    <a:pt x="68" y="3234"/>
                    <a:pt x="0" y="3522"/>
                  </a:cubicBezTo>
                  <a:cubicBezTo>
                    <a:pt x="153" y="3251"/>
                    <a:pt x="237" y="2946"/>
                    <a:pt x="322" y="2675"/>
                  </a:cubicBezTo>
                  <a:cubicBezTo>
                    <a:pt x="407" y="2371"/>
                    <a:pt x="424" y="2066"/>
                    <a:pt x="457" y="1761"/>
                  </a:cubicBezTo>
                  <a:cubicBezTo>
                    <a:pt x="474" y="1473"/>
                    <a:pt x="474" y="1152"/>
                    <a:pt x="407" y="847"/>
                  </a:cubicBezTo>
                  <a:cubicBezTo>
                    <a:pt x="356" y="559"/>
                    <a:pt x="254" y="271"/>
                    <a:pt x="85"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865;p54">
              <a:extLst>
                <a:ext uri="{FF2B5EF4-FFF2-40B4-BE49-F238E27FC236}">
                  <a16:creationId xmlns:a16="http://schemas.microsoft.com/office/drawing/2014/main" id="{3C0FA685-E22D-4202-B061-F3E27B38F9FB}"/>
                </a:ext>
              </a:extLst>
            </p:cNvPr>
            <p:cNvSpPr/>
            <p:nvPr/>
          </p:nvSpPr>
          <p:spPr>
            <a:xfrm>
              <a:off x="6569225" y="4536100"/>
              <a:ext cx="84250" cy="17650"/>
            </a:xfrm>
            <a:custGeom>
              <a:avLst/>
              <a:gdLst/>
              <a:ahLst/>
              <a:cxnLst/>
              <a:rect l="l" t="t" r="r" b="b"/>
              <a:pathLst>
                <a:path w="3370" h="706" extrusionOk="0">
                  <a:moveTo>
                    <a:pt x="1228" y="0"/>
                  </a:moveTo>
                  <a:cubicBezTo>
                    <a:pt x="1106" y="0"/>
                    <a:pt x="983" y="4"/>
                    <a:pt x="864" y="11"/>
                  </a:cubicBezTo>
                  <a:cubicBezTo>
                    <a:pt x="559" y="28"/>
                    <a:pt x="272" y="79"/>
                    <a:pt x="1" y="181"/>
                  </a:cubicBezTo>
                  <a:cubicBezTo>
                    <a:pt x="289" y="181"/>
                    <a:pt x="593" y="181"/>
                    <a:pt x="864" y="164"/>
                  </a:cubicBezTo>
                  <a:cubicBezTo>
                    <a:pt x="1045" y="164"/>
                    <a:pt x="1233" y="156"/>
                    <a:pt x="1429" y="156"/>
                  </a:cubicBezTo>
                  <a:cubicBezTo>
                    <a:pt x="1526" y="156"/>
                    <a:pt x="1626" y="158"/>
                    <a:pt x="1728" y="164"/>
                  </a:cubicBezTo>
                  <a:cubicBezTo>
                    <a:pt x="2015" y="181"/>
                    <a:pt x="2320" y="231"/>
                    <a:pt x="2591" y="316"/>
                  </a:cubicBezTo>
                  <a:cubicBezTo>
                    <a:pt x="2896" y="401"/>
                    <a:pt x="3150" y="519"/>
                    <a:pt x="3370" y="705"/>
                  </a:cubicBezTo>
                  <a:lnTo>
                    <a:pt x="3370" y="688"/>
                  </a:lnTo>
                  <a:cubicBezTo>
                    <a:pt x="3167" y="485"/>
                    <a:pt x="2896" y="333"/>
                    <a:pt x="2625" y="231"/>
                  </a:cubicBezTo>
                  <a:cubicBezTo>
                    <a:pt x="2337" y="113"/>
                    <a:pt x="2049" y="79"/>
                    <a:pt x="1745" y="28"/>
                  </a:cubicBezTo>
                  <a:cubicBezTo>
                    <a:pt x="1576" y="8"/>
                    <a:pt x="1402" y="0"/>
                    <a:pt x="1228"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866;p54">
              <a:extLst>
                <a:ext uri="{FF2B5EF4-FFF2-40B4-BE49-F238E27FC236}">
                  <a16:creationId xmlns:a16="http://schemas.microsoft.com/office/drawing/2014/main" id="{C53F6577-B207-4719-B588-2F32BB93C826}"/>
                </a:ext>
              </a:extLst>
            </p:cNvPr>
            <p:cNvSpPr/>
            <p:nvPr/>
          </p:nvSpPr>
          <p:spPr>
            <a:xfrm>
              <a:off x="6457900" y="4470750"/>
              <a:ext cx="46600" cy="115600"/>
            </a:xfrm>
            <a:custGeom>
              <a:avLst/>
              <a:gdLst/>
              <a:ahLst/>
              <a:cxnLst/>
              <a:rect l="l" t="t" r="r" b="b"/>
              <a:pathLst>
                <a:path w="1864" h="4624" extrusionOk="0">
                  <a:moveTo>
                    <a:pt x="1796" y="1"/>
                  </a:moveTo>
                  <a:lnTo>
                    <a:pt x="1829" y="661"/>
                  </a:lnTo>
                  <a:cubicBezTo>
                    <a:pt x="1829" y="864"/>
                    <a:pt x="1796" y="1101"/>
                    <a:pt x="1796" y="1305"/>
                  </a:cubicBezTo>
                  <a:cubicBezTo>
                    <a:pt x="1779" y="1542"/>
                    <a:pt x="1762" y="1762"/>
                    <a:pt x="1711" y="1965"/>
                  </a:cubicBezTo>
                  <a:cubicBezTo>
                    <a:pt x="1660" y="2185"/>
                    <a:pt x="1626" y="2388"/>
                    <a:pt x="1542" y="2608"/>
                  </a:cubicBezTo>
                  <a:cubicBezTo>
                    <a:pt x="1423" y="3032"/>
                    <a:pt x="1237" y="3421"/>
                    <a:pt x="983" y="3760"/>
                  </a:cubicBezTo>
                  <a:cubicBezTo>
                    <a:pt x="881" y="3861"/>
                    <a:pt x="831" y="3929"/>
                    <a:pt x="763" y="4014"/>
                  </a:cubicBezTo>
                  <a:cubicBezTo>
                    <a:pt x="678" y="4098"/>
                    <a:pt x="610" y="4200"/>
                    <a:pt x="526" y="4251"/>
                  </a:cubicBezTo>
                  <a:cubicBezTo>
                    <a:pt x="390" y="4386"/>
                    <a:pt x="187" y="4538"/>
                    <a:pt x="1" y="4623"/>
                  </a:cubicBezTo>
                  <a:cubicBezTo>
                    <a:pt x="238" y="4572"/>
                    <a:pt x="424" y="4471"/>
                    <a:pt x="594" y="4301"/>
                  </a:cubicBezTo>
                  <a:cubicBezTo>
                    <a:pt x="780" y="4166"/>
                    <a:pt x="932" y="3997"/>
                    <a:pt x="1085" y="3827"/>
                  </a:cubicBezTo>
                  <a:cubicBezTo>
                    <a:pt x="1355" y="3489"/>
                    <a:pt x="1525" y="3048"/>
                    <a:pt x="1660" y="2625"/>
                  </a:cubicBezTo>
                  <a:cubicBezTo>
                    <a:pt x="1745" y="2405"/>
                    <a:pt x="1762" y="2185"/>
                    <a:pt x="1796" y="1965"/>
                  </a:cubicBezTo>
                  <a:cubicBezTo>
                    <a:pt x="1829" y="1762"/>
                    <a:pt x="1846" y="1525"/>
                    <a:pt x="1863" y="1305"/>
                  </a:cubicBezTo>
                  <a:lnTo>
                    <a:pt x="1863" y="661"/>
                  </a:lnTo>
                  <a:lnTo>
                    <a:pt x="1829"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2867;p54">
              <a:extLst>
                <a:ext uri="{FF2B5EF4-FFF2-40B4-BE49-F238E27FC236}">
                  <a16:creationId xmlns:a16="http://schemas.microsoft.com/office/drawing/2014/main" id="{F7973DA4-3A94-4B53-97C6-856B60DD9394}"/>
                </a:ext>
              </a:extLst>
            </p:cNvPr>
            <p:cNvSpPr/>
            <p:nvPr/>
          </p:nvSpPr>
          <p:spPr>
            <a:xfrm>
              <a:off x="6493900" y="4575725"/>
              <a:ext cx="68150" cy="24150"/>
            </a:xfrm>
            <a:custGeom>
              <a:avLst/>
              <a:gdLst/>
              <a:ahLst/>
              <a:cxnLst/>
              <a:rect l="l" t="t" r="r" b="b"/>
              <a:pathLst>
                <a:path w="2726" h="966" extrusionOk="0">
                  <a:moveTo>
                    <a:pt x="0" y="1"/>
                  </a:moveTo>
                  <a:cubicBezTo>
                    <a:pt x="220" y="102"/>
                    <a:pt x="440" y="170"/>
                    <a:pt x="728" y="221"/>
                  </a:cubicBezTo>
                  <a:cubicBezTo>
                    <a:pt x="948" y="289"/>
                    <a:pt x="1185" y="322"/>
                    <a:pt x="1422" y="390"/>
                  </a:cubicBezTo>
                  <a:cubicBezTo>
                    <a:pt x="1659" y="458"/>
                    <a:pt x="1879" y="543"/>
                    <a:pt x="2099" y="627"/>
                  </a:cubicBezTo>
                  <a:cubicBezTo>
                    <a:pt x="2303" y="712"/>
                    <a:pt x="2540" y="813"/>
                    <a:pt x="2726" y="966"/>
                  </a:cubicBezTo>
                  <a:lnTo>
                    <a:pt x="2726" y="949"/>
                  </a:lnTo>
                  <a:cubicBezTo>
                    <a:pt x="2540" y="780"/>
                    <a:pt x="2336" y="644"/>
                    <a:pt x="2116" y="543"/>
                  </a:cubicBezTo>
                  <a:cubicBezTo>
                    <a:pt x="1913" y="441"/>
                    <a:pt x="1676" y="356"/>
                    <a:pt x="1439" y="272"/>
                  </a:cubicBezTo>
                  <a:cubicBezTo>
                    <a:pt x="1202" y="187"/>
                    <a:pt x="982" y="102"/>
                    <a:pt x="745" y="52"/>
                  </a:cubicBezTo>
                  <a:cubicBezTo>
                    <a:pt x="491" y="18"/>
                    <a:pt x="254" y="1"/>
                    <a:pt x="0"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2868;p54">
              <a:extLst>
                <a:ext uri="{FF2B5EF4-FFF2-40B4-BE49-F238E27FC236}">
                  <a16:creationId xmlns:a16="http://schemas.microsoft.com/office/drawing/2014/main" id="{A724E03D-1E6E-4A77-B256-BF873941E4DE}"/>
                </a:ext>
              </a:extLst>
            </p:cNvPr>
            <p:cNvSpPr/>
            <p:nvPr/>
          </p:nvSpPr>
          <p:spPr>
            <a:xfrm>
              <a:off x="6363075" y="4306200"/>
              <a:ext cx="141000" cy="67825"/>
            </a:xfrm>
            <a:custGeom>
              <a:avLst/>
              <a:gdLst/>
              <a:ahLst/>
              <a:cxnLst/>
              <a:rect l="l" t="t" r="r" b="b"/>
              <a:pathLst>
                <a:path w="5640" h="2713" extrusionOk="0">
                  <a:moveTo>
                    <a:pt x="2765" y="0"/>
                  </a:moveTo>
                  <a:cubicBezTo>
                    <a:pt x="2285" y="0"/>
                    <a:pt x="1752" y="182"/>
                    <a:pt x="1170" y="640"/>
                  </a:cubicBezTo>
                  <a:cubicBezTo>
                    <a:pt x="1" y="1576"/>
                    <a:pt x="3435" y="2712"/>
                    <a:pt x="5039" y="2712"/>
                  </a:cubicBezTo>
                  <a:cubicBezTo>
                    <a:pt x="5294" y="2712"/>
                    <a:pt x="5503" y="2684"/>
                    <a:pt x="5639" y="2621"/>
                  </a:cubicBezTo>
                  <a:cubicBezTo>
                    <a:pt x="5639" y="2621"/>
                    <a:pt x="4589" y="0"/>
                    <a:pt x="276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869;p54">
              <a:extLst>
                <a:ext uri="{FF2B5EF4-FFF2-40B4-BE49-F238E27FC236}">
                  <a16:creationId xmlns:a16="http://schemas.microsoft.com/office/drawing/2014/main" id="{45DAA325-488C-44CD-92E0-B7EC4CAC9796}"/>
                </a:ext>
              </a:extLst>
            </p:cNvPr>
            <p:cNvSpPr/>
            <p:nvPr/>
          </p:nvSpPr>
          <p:spPr>
            <a:xfrm>
              <a:off x="6258550" y="4162200"/>
              <a:ext cx="140500" cy="154525"/>
            </a:xfrm>
            <a:custGeom>
              <a:avLst/>
              <a:gdLst/>
              <a:ahLst/>
              <a:cxnLst/>
              <a:rect l="l" t="t" r="r" b="b"/>
              <a:pathLst>
                <a:path w="5620" h="6181" extrusionOk="0">
                  <a:moveTo>
                    <a:pt x="949" y="1"/>
                  </a:moveTo>
                  <a:cubicBezTo>
                    <a:pt x="949" y="1"/>
                    <a:pt x="1" y="6163"/>
                    <a:pt x="3827" y="6180"/>
                  </a:cubicBezTo>
                  <a:cubicBezTo>
                    <a:pt x="3834" y="6180"/>
                    <a:pt x="3842" y="6180"/>
                    <a:pt x="3849" y="6180"/>
                  </a:cubicBezTo>
                  <a:cubicBezTo>
                    <a:pt x="5619" y="6180"/>
                    <a:pt x="5332" y="2159"/>
                    <a:pt x="9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870;p54">
              <a:extLst>
                <a:ext uri="{FF2B5EF4-FFF2-40B4-BE49-F238E27FC236}">
                  <a16:creationId xmlns:a16="http://schemas.microsoft.com/office/drawing/2014/main" id="{090ADAE2-A542-408B-AA8B-554AB2971A49}"/>
                </a:ext>
              </a:extLst>
            </p:cNvPr>
            <p:cNvSpPr/>
            <p:nvPr/>
          </p:nvSpPr>
          <p:spPr>
            <a:xfrm>
              <a:off x="6195500" y="4106750"/>
              <a:ext cx="201075" cy="548150"/>
            </a:xfrm>
            <a:custGeom>
              <a:avLst/>
              <a:gdLst/>
              <a:ahLst/>
              <a:cxnLst/>
              <a:rect l="l" t="t" r="r" b="b"/>
              <a:pathLst>
                <a:path w="8043" h="21926" extrusionOk="0">
                  <a:moveTo>
                    <a:pt x="7974" y="1"/>
                  </a:moveTo>
                  <a:cubicBezTo>
                    <a:pt x="7907" y="492"/>
                    <a:pt x="7890" y="983"/>
                    <a:pt x="7805" y="1457"/>
                  </a:cubicBezTo>
                  <a:cubicBezTo>
                    <a:pt x="7771" y="1948"/>
                    <a:pt x="7687" y="2439"/>
                    <a:pt x="7602" y="2930"/>
                  </a:cubicBezTo>
                  <a:cubicBezTo>
                    <a:pt x="7433" y="3895"/>
                    <a:pt x="7263" y="4843"/>
                    <a:pt x="7009" y="5808"/>
                  </a:cubicBezTo>
                  <a:cubicBezTo>
                    <a:pt x="6535" y="7704"/>
                    <a:pt x="5977" y="9566"/>
                    <a:pt x="5299" y="11412"/>
                  </a:cubicBezTo>
                  <a:cubicBezTo>
                    <a:pt x="4605" y="13257"/>
                    <a:pt x="3809" y="15035"/>
                    <a:pt x="2912" y="16779"/>
                  </a:cubicBezTo>
                  <a:cubicBezTo>
                    <a:pt x="2032" y="18523"/>
                    <a:pt x="1084" y="20233"/>
                    <a:pt x="0" y="21892"/>
                  </a:cubicBezTo>
                  <a:lnTo>
                    <a:pt x="68" y="21926"/>
                  </a:lnTo>
                  <a:cubicBezTo>
                    <a:pt x="1185" y="20317"/>
                    <a:pt x="2201" y="18624"/>
                    <a:pt x="3132" y="16897"/>
                  </a:cubicBezTo>
                  <a:cubicBezTo>
                    <a:pt x="4063" y="15154"/>
                    <a:pt x="4893" y="13376"/>
                    <a:pt x="5621" y="11530"/>
                  </a:cubicBezTo>
                  <a:cubicBezTo>
                    <a:pt x="6349" y="9719"/>
                    <a:pt x="7009" y="7840"/>
                    <a:pt x="7433" y="5909"/>
                  </a:cubicBezTo>
                  <a:lnTo>
                    <a:pt x="7568" y="5181"/>
                  </a:lnTo>
                  <a:lnTo>
                    <a:pt x="7703" y="4453"/>
                  </a:lnTo>
                  <a:cubicBezTo>
                    <a:pt x="7737" y="4199"/>
                    <a:pt x="7771" y="3962"/>
                    <a:pt x="7805" y="3708"/>
                  </a:cubicBezTo>
                  <a:cubicBezTo>
                    <a:pt x="7839" y="3455"/>
                    <a:pt x="7873" y="3217"/>
                    <a:pt x="7890" y="2964"/>
                  </a:cubicBezTo>
                  <a:cubicBezTo>
                    <a:pt x="7991" y="1965"/>
                    <a:pt x="8042" y="1000"/>
                    <a:pt x="8025"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871;p54">
              <a:extLst>
                <a:ext uri="{FF2B5EF4-FFF2-40B4-BE49-F238E27FC236}">
                  <a16:creationId xmlns:a16="http://schemas.microsoft.com/office/drawing/2014/main" id="{6D03A768-592E-47BE-8F92-012D4716E3C3}"/>
                </a:ext>
              </a:extLst>
            </p:cNvPr>
            <p:cNvSpPr/>
            <p:nvPr/>
          </p:nvSpPr>
          <p:spPr>
            <a:xfrm>
              <a:off x="6339825" y="4283675"/>
              <a:ext cx="86800" cy="81300"/>
            </a:xfrm>
            <a:custGeom>
              <a:avLst/>
              <a:gdLst/>
              <a:ahLst/>
              <a:cxnLst/>
              <a:rect l="l" t="t" r="r" b="b"/>
              <a:pathLst>
                <a:path w="3472" h="3252" extrusionOk="0">
                  <a:moveTo>
                    <a:pt x="3471" y="1"/>
                  </a:moveTo>
                  <a:lnTo>
                    <a:pt x="0" y="2964"/>
                  </a:lnTo>
                  <a:lnTo>
                    <a:pt x="305" y="3251"/>
                  </a:lnTo>
                  <a:lnTo>
                    <a:pt x="3471"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872;p54">
              <a:extLst>
                <a:ext uri="{FF2B5EF4-FFF2-40B4-BE49-F238E27FC236}">
                  <a16:creationId xmlns:a16="http://schemas.microsoft.com/office/drawing/2014/main" id="{EDBC2C27-7F2A-46BF-9692-6B72009115F1}"/>
                </a:ext>
              </a:extLst>
            </p:cNvPr>
            <p:cNvSpPr/>
            <p:nvPr/>
          </p:nvSpPr>
          <p:spPr>
            <a:xfrm>
              <a:off x="6303425" y="4190550"/>
              <a:ext cx="53775" cy="140125"/>
            </a:xfrm>
            <a:custGeom>
              <a:avLst/>
              <a:gdLst/>
              <a:ahLst/>
              <a:cxnLst/>
              <a:rect l="l" t="t" r="r" b="b"/>
              <a:pathLst>
                <a:path w="2151" h="5605" extrusionOk="0">
                  <a:moveTo>
                    <a:pt x="0" y="1"/>
                  </a:moveTo>
                  <a:cubicBezTo>
                    <a:pt x="457" y="881"/>
                    <a:pt x="881" y="1796"/>
                    <a:pt x="1253" y="2727"/>
                  </a:cubicBezTo>
                  <a:cubicBezTo>
                    <a:pt x="1422" y="3184"/>
                    <a:pt x="1592" y="3658"/>
                    <a:pt x="1710" y="4149"/>
                  </a:cubicBezTo>
                  <a:cubicBezTo>
                    <a:pt x="1846" y="4623"/>
                    <a:pt x="1947" y="5114"/>
                    <a:pt x="1930" y="5605"/>
                  </a:cubicBezTo>
                  <a:lnTo>
                    <a:pt x="2151" y="5605"/>
                  </a:lnTo>
                  <a:cubicBezTo>
                    <a:pt x="2151" y="5080"/>
                    <a:pt x="2032" y="4589"/>
                    <a:pt x="1880" y="4098"/>
                  </a:cubicBezTo>
                  <a:cubicBezTo>
                    <a:pt x="1727" y="3607"/>
                    <a:pt x="1541" y="3150"/>
                    <a:pt x="1355" y="2676"/>
                  </a:cubicBezTo>
                  <a:cubicBezTo>
                    <a:pt x="948" y="1745"/>
                    <a:pt x="491" y="864"/>
                    <a:pt x="0"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873;p54">
              <a:extLst>
                <a:ext uri="{FF2B5EF4-FFF2-40B4-BE49-F238E27FC236}">
                  <a16:creationId xmlns:a16="http://schemas.microsoft.com/office/drawing/2014/main" id="{14795F57-B0C0-409A-98CE-231DC47868F5}"/>
                </a:ext>
              </a:extLst>
            </p:cNvPr>
            <p:cNvSpPr/>
            <p:nvPr/>
          </p:nvSpPr>
          <p:spPr>
            <a:xfrm>
              <a:off x="6380875" y="4322625"/>
              <a:ext cx="107950" cy="37700"/>
            </a:xfrm>
            <a:custGeom>
              <a:avLst/>
              <a:gdLst/>
              <a:ahLst/>
              <a:cxnLst/>
              <a:rect l="l" t="t" r="r" b="b"/>
              <a:pathLst>
                <a:path w="4318" h="1508" extrusionOk="0">
                  <a:moveTo>
                    <a:pt x="1" y="0"/>
                  </a:moveTo>
                  <a:lnTo>
                    <a:pt x="18" y="187"/>
                  </a:lnTo>
                  <a:cubicBezTo>
                    <a:pt x="65" y="184"/>
                    <a:pt x="113" y="183"/>
                    <a:pt x="161" y="183"/>
                  </a:cubicBezTo>
                  <a:cubicBezTo>
                    <a:pt x="473" y="183"/>
                    <a:pt x="798" y="227"/>
                    <a:pt x="1135" y="271"/>
                  </a:cubicBezTo>
                  <a:cubicBezTo>
                    <a:pt x="1491" y="339"/>
                    <a:pt x="1880" y="424"/>
                    <a:pt x="2235" y="559"/>
                  </a:cubicBezTo>
                  <a:cubicBezTo>
                    <a:pt x="2591" y="677"/>
                    <a:pt x="2963" y="813"/>
                    <a:pt x="3285" y="982"/>
                  </a:cubicBezTo>
                  <a:lnTo>
                    <a:pt x="3810" y="1236"/>
                  </a:lnTo>
                  <a:lnTo>
                    <a:pt x="4318" y="1507"/>
                  </a:lnTo>
                  <a:lnTo>
                    <a:pt x="3827" y="1202"/>
                  </a:lnTo>
                  <a:cubicBezTo>
                    <a:pt x="3658" y="1118"/>
                    <a:pt x="3488" y="1016"/>
                    <a:pt x="3319" y="931"/>
                  </a:cubicBezTo>
                  <a:cubicBezTo>
                    <a:pt x="2980" y="762"/>
                    <a:pt x="2625" y="593"/>
                    <a:pt x="2252" y="474"/>
                  </a:cubicBezTo>
                  <a:cubicBezTo>
                    <a:pt x="1897" y="339"/>
                    <a:pt x="1541" y="220"/>
                    <a:pt x="1152" y="136"/>
                  </a:cubicBezTo>
                  <a:cubicBezTo>
                    <a:pt x="779" y="68"/>
                    <a:pt x="390" y="0"/>
                    <a:pt x="1"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874;p54">
              <a:extLst>
                <a:ext uri="{FF2B5EF4-FFF2-40B4-BE49-F238E27FC236}">
                  <a16:creationId xmlns:a16="http://schemas.microsoft.com/office/drawing/2014/main" id="{483386F3-B891-4E64-99EA-2589D0B9B26B}"/>
                </a:ext>
              </a:extLst>
            </p:cNvPr>
            <p:cNvSpPr/>
            <p:nvPr/>
          </p:nvSpPr>
          <p:spPr>
            <a:xfrm>
              <a:off x="6518450" y="4172575"/>
              <a:ext cx="42425" cy="36200"/>
            </a:xfrm>
            <a:custGeom>
              <a:avLst/>
              <a:gdLst/>
              <a:ahLst/>
              <a:cxnLst/>
              <a:rect l="l" t="t" r="r" b="b"/>
              <a:pathLst>
                <a:path w="1697" h="1448" extrusionOk="0">
                  <a:moveTo>
                    <a:pt x="728" y="0"/>
                  </a:moveTo>
                  <a:cubicBezTo>
                    <a:pt x="509" y="0"/>
                    <a:pt x="255" y="59"/>
                    <a:pt x="0" y="178"/>
                  </a:cubicBezTo>
                  <a:cubicBezTo>
                    <a:pt x="288" y="432"/>
                    <a:pt x="373" y="771"/>
                    <a:pt x="305" y="1160"/>
                  </a:cubicBezTo>
                  <a:cubicBezTo>
                    <a:pt x="559" y="1177"/>
                    <a:pt x="796" y="1279"/>
                    <a:pt x="982" y="1448"/>
                  </a:cubicBezTo>
                  <a:cubicBezTo>
                    <a:pt x="1697" y="483"/>
                    <a:pt x="1353" y="0"/>
                    <a:pt x="7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875;p54">
              <a:extLst>
                <a:ext uri="{FF2B5EF4-FFF2-40B4-BE49-F238E27FC236}">
                  <a16:creationId xmlns:a16="http://schemas.microsoft.com/office/drawing/2014/main" id="{637D4D4C-F9D9-4DB0-ACF3-321E28EBBD90}"/>
                </a:ext>
              </a:extLst>
            </p:cNvPr>
            <p:cNvSpPr/>
            <p:nvPr/>
          </p:nvSpPr>
          <p:spPr>
            <a:xfrm>
              <a:off x="6409725" y="4168250"/>
              <a:ext cx="118475" cy="117450"/>
            </a:xfrm>
            <a:custGeom>
              <a:avLst/>
              <a:gdLst/>
              <a:ahLst/>
              <a:cxnLst/>
              <a:rect l="l" t="t" r="r" b="b"/>
              <a:pathLst>
                <a:path w="4739" h="4698" extrusionOk="0">
                  <a:moveTo>
                    <a:pt x="3477" y="0"/>
                  </a:moveTo>
                  <a:cubicBezTo>
                    <a:pt x="1680" y="0"/>
                    <a:pt x="1" y="3837"/>
                    <a:pt x="641" y="4567"/>
                  </a:cubicBezTo>
                  <a:cubicBezTo>
                    <a:pt x="706" y="4653"/>
                    <a:pt x="790" y="4698"/>
                    <a:pt x="900" y="4698"/>
                  </a:cubicBezTo>
                  <a:cubicBezTo>
                    <a:pt x="963" y="4698"/>
                    <a:pt x="1035" y="4683"/>
                    <a:pt x="1115" y="4652"/>
                  </a:cubicBezTo>
                  <a:cubicBezTo>
                    <a:pt x="2114" y="4330"/>
                    <a:pt x="3232" y="3534"/>
                    <a:pt x="3960" y="2671"/>
                  </a:cubicBezTo>
                  <a:cubicBezTo>
                    <a:pt x="4315" y="2197"/>
                    <a:pt x="4603" y="1739"/>
                    <a:pt x="4654" y="1316"/>
                  </a:cubicBezTo>
                  <a:cubicBezTo>
                    <a:pt x="4738" y="927"/>
                    <a:pt x="4637" y="588"/>
                    <a:pt x="4349" y="334"/>
                  </a:cubicBezTo>
                  <a:cubicBezTo>
                    <a:pt x="4298" y="300"/>
                    <a:pt x="4264" y="266"/>
                    <a:pt x="4214" y="233"/>
                  </a:cubicBezTo>
                  <a:cubicBezTo>
                    <a:pt x="3970" y="72"/>
                    <a:pt x="3722" y="0"/>
                    <a:pt x="3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876;p54">
              <a:extLst>
                <a:ext uri="{FF2B5EF4-FFF2-40B4-BE49-F238E27FC236}">
                  <a16:creationId xmlns:a16="http://schemas.microsoft.com/office/drawing/2014/main" id="{B531B88C-62F0-404A-98DB-288D61B6A2E2}"/>
                </a:ext>
              </a:extLst>
            </p:cNvPr>
            <p:cNvSpPr/>
            <p:nvPr/>
          </p:nvSpPr>
          <p:spPr>
            <a:xfrm>
              <a:off x="6425750" y="4201575"/>
              <a:ext cx="149050" cy="87475"/>
            </a:xfrm>
            <a:custGeom>
              <a:avLst/>
              <a:gdLst/>
              <a:ahLst/>
              <a:cxnLst/>
              <a:rect l="l" t="t" r="r" b="b"/>
              <a:pathLst>
                <a:path w="5962" h="3499" extrusionOk="0">
                  <a:moveTo>
                    <a:pt x="4047" y="0"/>
                  </a:moveTo>
                  <a:cubicBezTo>
                    <a:pt x="3962" y="423"/>
                    <a:pt x="3708" y="881"/>
                    <a:pt x="3319" y="1338"/>
                  </a:cubicBezTo>
                  <a:cubicBezTo>
                    <a:pt x="2591" y="2201"/>
                    <a:pt x="1473" y="2997"/>
                    <a:pt x="474" y="3319"/>
                  </a:cubicBezTo>
                  <a:cubicBezTo>
                    <a:pt x="392" y="3344"/>
                    <a:pt x="320" y="3357"/>
                    <a:pt x="256" y="3357"/>
                  </a:cubicBezTo>
                  <a:cubicBezTo>
                    <a:pt x="148" y="3357"/>
                    <a:pt x="64" y="3319"/>
                    <a:pt x="0" y="3234"/>
                  </a:cubicBezTo>
                  <a:lnTo>
                    <a:pt x="0" y="3234"/>
                  </a:lnTo>
                  <a:cubicBezTo>
                    <a:pt x="34" y="3386"/>
                    <a:pt x="186" y="3471"/>
                    <a:pt x="424" y="3488"/>
                  </a:cubicBezTo>
                  <a:cubicBezTo>
                    <a:pt x="522" y="3495"/>
                    <a:pt x="623" y="3498"/>
                    <a:pt x="726" y="3498"/>
                  </a:cubicBezTo>
                  <a:cubicBezTo>
                    <a:pt x="2865" y="3498"/>
                    <a:pt x="5961" y="2028"/>
                    <a:pt x="4944" y="542"/>
                  </a:cubicBezTo>
                  <a:cubicBezTo>
                    <a:pt x="4893" y="457"/>
                    <a:pt x="4809" y="356"/>
                    <a:pt x="4724" y="288"/>
                  </a:cubicBezTo>
                  <a:cubicBezTo>
                    <a:pt x="4504" y="119"/>
                    <a:pt x="4301" y="34"/>
                    <a:pt x="40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877;p54">
              <a:extLst>
                <a:ext uri="{FF2B5EF4-FFF2-40B4-BE49-F238E27FC236}">
                  <a16:creationId xmlns:a16="http://schemas.microsoft.com/office/drawing/2014/main" id="{3F958AA4-E024-405D-8653-A1050487B6DE}"/>
                </a:ext>
              </a:extLst>
            </p:cNvPr>
            <p:cNvSpPr/>
            <p:nvPr/>
          </p:nvSpPr>
          <p:spPr>
            <a:xfrm>
              <a:off x="6426175" y="4201575"/>
              <a:ext cx="105400" cy="84275"/>
            </a:xfrm>
            <a:custGeom>
              <a:avLst/>
              <a:gdLst/>
              <a:ahLst/>
              <a:cxnLst/>
              <a:rect l="l" t="t" r="r" b="b"/>
              <a:pathLst>
                <a:path w="4216" h="3371" extrusionOk="0">
                  <a:moveTo>
                    <a:pt x="0" y="3268"/>
                  </a:moveTo>
                  <a:cubicBezTo>
                    <a:pt x="17" y="3282"/>
                    <a:pt x="36" y="3295"/>
                    <a:pt x="56" y="3306"/>
                  </a:cubicBezTo>
                  <a:lnTo>
                    <a:pt x="56" y="3306"/>
                  </a:lnTo>
                  <a:cubicBezTo>
                    <a:pt x="37" y="3294"/>
                    <a:pt x="19" y="3282"/>
                    <a:pt x="0" y="3268"/>
                  </a:cubicBezTo>
                  <a:close/>
                  <a:moveTo>
                    <a:pt x="3996" y="0"/>
                  </a:moveTo>
                  <a:cubicBezTo>
                    <a:pt x="3945" y="423"/>
                    <a:pt x="3657" y="881"/>
                    <a:pt x="3285" y="1321"/>
                  </a:cubicBezTo>
                  <a:cubicBezTo>
                    <a:pt x="2557" y="2201"/>
                    <a:pt x="1439" y="2997"/>
                    <a:pt x="440" y="3319"/>
                  </a:cubicBezTo>
                  <a:cubicBezTo>
                    <a:pt x="372" y="3343"/>
                    <a:pt x="308" y="3355"/>
                    <a:pt x="250" y="3355"/>
                  </a:cubicBezTo>
                  <a:cubicBezTo>
                    <a:pt x="176" y="3355"/>
                    <a:pt x="111" y="3337"/>
                    <a:pt x="56" y="3306"/>
                  </a:cubicBezTo>
                  <a:lnTo>
                    <a:pt x="56" y="3306"/>
                  </a:lnTo>
                  <a:cubicBezTo>
                    <a:pt x="123" y="3348"/>
                    <a:pt x="190" y="3371"/>
                    <a:pt x="269" y="3371"/>
                  </a:cubicBezTo>
                  <a:cubicBezTo>
                    <a:pt x="324" y="3371"/>
                    <a:pt x="385" y="3359"/>
                    <a:pt x="457" y="3335"/>
                  </a:cubicBezTo>
                  <a:cubicBezTo>
                    <a:pt x="1456" y="3081"/>
                    <a:pt x="2641" y="2353"/>
                    <a:pt x="3403" y="1524"/>
                  </a:cubicBezTo>
                  <a:cubicBezTo>
                    <a:pt x="3810" y="1101"/>
                    <a:pt x="4114" y="627"/>
                    <a:pt x="4199" y="237"/>
                  </a:cubicBezTo>
                  <a:cubicBezTo>
                    <a:pt x="4216" y="169"/>
                    <a:pt x="4216" y="102"/>
                    <a:pt x="4216" y="34"/>
                  </a:cubicBezTo>
                  <a:cubicBezTo>
                    <a:pt x="4148" y="17"/>
                    <a:pt x="4064" y="0"/>
                    <a:pt x="399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878;p54">
              <a:extLst>
                <a:ext uri="{FF2B5EF4-FFF2-40B4-BE49-F238E27FC236}">
                  <a16:creationId xmlns:a16="http://schemas.microsoft.com/office/drawing/2014/main" id="{02C7A4E5-D892-4DA8-A301-149264DA3EDA}"/>
                </a:ext>
              </a:extLst>
            </p:cNvPr>
            <p:cNvSpPr/>
            <p:nvPr/>
          </p:nvSpPr>
          <p:spPr>
            <a:xfrm>
              <a:off x="6415575" y="4268525"/>
              <a:ext cx="32625" cy="26500"/>
            </a:xfrm>
            <a:custGeom>
              <a:avLst/>
              <a:gdLst/>
              <a:ahLst/>
              <a:cxnLst/>
              <a:rect l="l" t="t" r="r" b="b"/>
              <a:pathLst>
                <a:path w="1305" h="1060" extrusionOk="0">
                  <a:moveTo>
                    <a:pt x="273" y="0"/>
                  </a:moveTo>
                  <a:cubicBezTo>
                    <a:pt x="251" y="0"/>
                    <a:pt x="229" y="5"/>
                    <a:pt x="204" y="14"/>
                  </a:cubicBezTo>
                  <a:cubicBezTo>
                    <a:pt x="1" y="99"/>
                    <a:pt x="136" y="725"/>
                    <a:pt x="306" y="827"/>
                  </a:cubicBezTo>
                  <a:cubicBezTo>
                    <a:pt x="534" y="996"/>
                    <a:pt x="754" y="1060"/>
                    <a:pt x="926" y="1060"/>
                  </a:cubicBezTo>
                  <a:cubicBezTo>
                    <a:pt x="1097" y="1060"/>
                    <a:pt x="1220" y="996"/>
                    <a:pt x="1254" y="911"/>
                  </a:cubicBezTo>
                  <a:cubicBezTo>
                    <a:pt x="1305" y="725"/>
                    <a:pt x="864" y="556"/>
                    <a:pt x="864" y="556"/>
                  </a:cubicBezTo>
                  <a:cubicBezTo>
                    <a:pt x="864" y="556"/>
                    <a:pt x="1034" y="217"/>
                    <a:pt x="864" y="133"/>
                  </a:cubicBezTo>
                  <a:cubicBezTo>
                    <a:pt x="837" y="119"/>
                    <a:pt x="809" y="113"/>
                    <a:pt x="782" y="113"/>
                  </a:cubicBezTo>
                  <a:cubicBezTo>
                    <a:pt x="640" y="113"/>
                    <a:pt x="509" y="268"/>
                    <a:pt x="509" y="268"/>
                  </a:cubicBezTo>
                  <a:cubicBezTo>
                    <a:pt x="509" y="268"/>
                    <a:pt x="442" y="0"/>
                    <a:pt x="2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2879;p54">
              <a:extLst>
                <a:ext uri="{FF2B5EF4-FFF2-40B4-BE49-F238E27FC236}">
                  <a16:creationId xmlns:a16="http://schemas.microsoft.com/office/drawing/2014/main" id="{96F3ADDD-D353-4C04-A327-AC14C7B20E6A}"/>
                </a:ext>
              </a:extLst>
            </p:cNvPr>
            <p:cNvSpPr/>
            <p:nvPr/>
          </p:nvSpPr>
          <p:spPr>
            <a:xfrm>
              <a:off x="6454400" y="3911575"/>
              <a:ext cx="126700" cy="119000"/>
            </a:xfrm>
            <a:custGeom>
              <a:avLst/>
              <a:gdLst/>
              <a:ahLst/>
              <a:cxnLst/>
              <a:rect l="l" t="t" r="r" b="b"/>
              <a:pathLst>
                <a:path w="5068" h="4760" extrusionOk="0">
                  <a:moveTo>
                    <a:pt x="2860" y="0"/>
                  </a:moveTo>
                  <a:cubicBezTo>
                    <a:pt x="2218" y="0"/>
                    <a:pt x="1381" y="646"/>
                    <a:pt x="530" y="2915"/>
                  </a:cubicBezTo>
                  <a:cubicBezTo>
                    <a:pt x="1" y="4334"/>
                    <a:pt x="187" y="4759"/>
                    <a:pt x="601" y="4759"/>
                  </a:cubicBezTo>
                  <a:cubicBezTo>
                    <a:pt x="1219" y="4759"/>
                    <a:pt x="2342" y="3812"/>
                    <a:pt x="2342" y="3812"/>
                  </a:cubicBezTo>
                  <a:cubicBezTo>
                    <a:pt x="5068" y="2796"/>
                    <a:pt x="4289" y="1052"/>
                    <a:pt x="3713" y="426"/>
                  </a:cubicBezTo>
                  <a:cubicBezTo>
                    <a:pt x="3509" y="197"/>
                    <a:pt x="3214" y="0"/>
                    <a:pt x="28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2880;p54">
              <a:extLst>
                <a:ext uri="{FF2B5EF4-FFF2-40B4-BE49-F238E27FC236}">
                  <a16:creationId xmlns:a16="http://schemas.microsoft.com/office/drawing/2014/main" id="{3760487E-363A-4A13-BC21-FD564CF1B27E}"/>
                </a:ext>
              </a:extLst>
            </p:cNvPr>
            <p:cNvSpPr/>
            <p:nvPr/>
          </p:nvSpPr>
          <p:spPr>
            <a:xfrm>
              <a:off x="6327550" y="3853300"/>
              <a:ext cx="191325" cy="210725"/>
            </a:xfrm>
            <a:custGeom>
              <a:avLst/>
              <a:gdLst/>
              <a:ahLst/>
              <a:cxnLst/>
              <a:rect l="l" t="t" r="r" b="b"/>
              <a:pathLst>
                <a:path w="7653" h="8429" extrusionOk="0">
                  <a:moveTo>
                    <a:pt x="3013" y="1"/>
                  </a:moveTo>
                  <a:cubicBezTo>
                    <a:pt x="2916" y="1"/>
                    <a:pt x="2814" y="15"/>
                    <a:pt x="2709" y="48"/>
                  </a:cubicBezTo>
                  <a:cubicBezTo>
                    <a:pt x="1744" y="336"/>
                    <a:pt x="1304" y="1504"/>
                    <a:pt x="1304" y="1504"/>
                  </a:cubicBezTo>
                  <a:cubicBezTo>
                    <a:pt x="1304" y="1504"/>
                    <a:pt x="1232" y="1492"/>
                    <a:pt x="1127" y="1492"/>
                  </a:cubicBezTo>
                  <a:cubicBezTo>
                    <a:pt x="901" y="1492"/>
                    <a:pt x="523" y="1547"/>
                    <a:pt x="373" y="1893"/>
                  </a:cubicBezTo>
                  <a:cubicBezTo>
                    <a:pt x="0" y="2706"/>
                    <a:pt x="2675" y="8429"/>
                    <a:pt x="2675" y="8429"/>
                  </a:cubicBezTo>
                  <a:lnTo>
                    <a:pt x="5029" y="5483"/>
                  </a:lnTo>
                  <a:cubicBezTo>
                    <a:pt x="6891" y="2875"/>
                    <a:pt x="7653" y="1589"/>
                    <a:pt x="6569" y="928"/>
                  </a:cubicBezTo>
                  <a:cubicBezTo>
                    <a:pt x="6232" y="731"/>
                    <a:pt x="5893" y="663"/>
                    <a:pt x="5586" y="663"/>
                  </a:cubicBezTo>
                  <a:cubicBezTo>
                    <a:pt x="4889" y="663"/>
                    <a:pt x="4352" y="1013"/>
                    <a:pt x="4352" y="1013"/>
                  </a:cubicBezTo>
                  <a:cubicBezTo>
                    <a:pt x="4352" y="1013"/>
                    <a:pt x="3825" y="1"/>
                    <a:pt x="301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881;p54">
              <a:extLst>
                <a:ext uri="{FF2B5EF4-FFF2-40B4-BE49-F238E27FC236}">
                  <a16:creationId xmlns:a16="http://schemas.microsoft.com/office/drawing/2014/main" id="{FD942CAD-45A1-4577-BCE6-A652798281EB}"/>
                </a:ext>
              </a:extLst>
            </p:cNvPr>
            <p:cNvSpPr/>
            <p:nvPr/>
          </p:nvSpPr>
          <p:spPr>
            <a:xfrm>
              <a:off x="6207350" y="3894525"/>
              <a:ext cx="199375" cy="165275"/>
            </a:xfrm>
            <a:custGeom>
              <a:avLst/>
              <a:gdLst/>
              <a:ahLst/>
              <a:cxnLst/>
              <a:rect l="l" t="t" r="r" b="b"/>
              <a:pathLst>
                <a:path w="7975" h="6611" extrusionOk="0">
                  <a:moveTo>
                    <a:pt x="3843" y="1"/>
                  </a:moveTo>
                  <a:cubicBezTo>
                    <a:pt x="3276" y="1"/>
                    <a:pt x="2855" y="573"/>
                    <a:pt x="2980" y="1226"/>
                  </a:cubicBezTo>
                  <a:cubicBezTo>
                    <a:pt x="2980" y="1226"/>
                    <a:pt x="2755" y="1168"/>
                    <a:pt x="2435" y="1168"/>
                  </a:cubicBezTo>
                  <a:cubicBezTo>
                    <a:pt x="1929" y="1168"/>
                    <a:pt x="1185" y="1315"/>
                    <a:pt x="728" y="2073"/>
                  </a:cubicBezTo>
                  <a:cubicBezTo>
                    <a:pt x="0" y="3343"/>
                    <a:pt x="982" y="3901"/>
                    <a:pt x="982" y="3901"/>
                  </a:cubicBezTo>
                  <a:cubicBezTo>
                    <a:pt x="982" y="3901"/>
                    <a:pt x="865" y="3857"/>
                    <a:pt x="713" y="3857"/>
                  </a:cubicBezTo>
                  <a:cubicBezTo>
                    <a:pt x="457" y="3857"/>
                    <a:pt x="104" y="3983"/>
                    <a:pt x="51" y="4663"/>
                  </a:cubicBezTo>
                  <a:cubicBezTo>
                    <a:pt x="0" y="5747"/>
                    <a:pt x="3302" y="6610"/>
                    <a:pt x="3302" y="6610"/>
                  </a:cubicBezTo>
                  <a:lnTo>
                    <a:pt x="7974" y="6509"/>
                  </a:lnTo>
                  <a:cubicBezTo>
                    <a:pt x="7974" y="6509"/>
                    <a:pt x="6231" y="3241"/>
                    <a:pt x="5215" y="1210"/>
                  </a:cubicBezTo>
                  <a:cubicBezTo>
                    <a:pt x="4790" y="332"/>
                    <a:pt x="4274" y="1"/>
                    <a:pt x="38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882;p54">
              <a:extLst>
                <a:ext uri="{FF2B5EF4-FFF2-40B4-BE49-F238E27FC236}">
                  <a16:creationId xmlns:a16="http://schemas.microsoft.com/office/drawing/2014/main" id="{2D2CC104-EE96-4845-B7C2-B7594237A5ED}"/>
                </a:ext>
              </a:extLst>
            </p:cNvPr>
            <p:cNvSpPr/>
            <p:nvPr/>
          </p:nvSpPr>
          <p:spPr>
            <a:xfrm>
              <a:off x="6429975" y="3902775"/>
              <a:ext cx="22875" cy="19675"/>
            </a:xfrm>
            <a:custGeom>
              <a:avLst/>
              <a:gdLst/>
              <a:ahLst/>
              <a:cxnLst/>
              <a:rect l="l" t="t" r="r" b="b"/>
              <a:pathLst>
                <a:path w="915" h="787" extrusionOk="0">
                  <a:moveTo>
                    <a:pt x="455" y="0"/>
                  </a:moveTo>
                  <a:cubicBezTo>
                    <a:pt x="308" y="0"/>
                    <a:pt x="160" y="82"/>
                    <a:pt x="85" y="219"/>
                  </a:cubicBezTo>
                  <a:cubicBezTo>
                    <a:pt x="1" y="405"/>
                    <a:pt x="85" y="642"/>
                    <a:pt x="271" y="761"/>
                  </a:cubicBezTo>
                  <a:cubicBezTo>
                    <a:pt x="318" y="778"/>
                    <a:pt x="368" y="786"/>
                    <a:pt x="418" y="786"/>
                  </a:cubicBezTo>
                  <a:cubicBezTo>
                    <a:pt x="568" y="786"/>
                    <a:pt x="720" y="710"/>
                    <a:pt x="796" y="558"/>
                  </a:cubicBezTo>
                  <a:cubicBezTo>
                    <a:pt x="915" y="372"/>
                    <a:pt x="796" y="118"/>
                    <a:pt x="610" y="33"/>
                  </a:cubicBezTo>
                  <a:cubicBezTo>
                    <a:pt x="561" y="11"/>
                    <a:pt x="508" y="0"/>
                    <a:pt x="455"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883;p54">
              <a:extLst>
                <a:ext uri="{FF2B5EF4-FFF2-40B4-BE49-F238E27FC236}">
                  <a16:creationId xmlns:a16="http://schemas.microsoft.com/office/drawing/2014/main" id="{A317C90C-9889-4F72-86E1-96EB015FAA63}"/>
                </a:ext>
              </a:extLst>
            </p:cNvPr>
            <p:cNvSpPr/>
            <p:nvPr/>
          </p:nvSpPr>
          <p:spPr>
            <a:xfrm>
              <a:off x="6488800" y="3932375"/>
              <a:ext cx="25425" cy="22425"/>
            </a:xfrm>
            <a:custGeom>
              <a:avLst/>
              <a:gdLst/>
              <a:ahLst/>
              <a:cxnLst/>
              <a:rect l="l" t="t" r="r" b="b"/>
              <a:pathLst>
                <a:path w="1017" h="897" extrusionOk="0">
                  <a:moveTo>
                    <a:pt x="517" y="1"/>
                  </a:moveTo>
                  <a:cubicBezTo>
                    <a:pt x="357" y="1"/>
                    <a:pt x="204" y="98"/>
                    <a:pt x="119" y="254"/>
                  </a:cubicBezTo>
                  <a:cubicBezTo>
                    <a:pt x="1" y="457"/>
                    <a:pt x="102" y="728"/>
                    <a:pt x="306" y="847"/>
                  </a:cubicBezTo>
                  <a:cubicBezTo>
                    <a:pt x="369" y="881"/>
                    <a:pt x="437" y="897"/>
                    <a:pt x="503" y="897"/>
                  </a:cubicBezTo>
                  <a:cubicBezTo>
                    <a:pt x="668" y="897"/>
                    <a:pt x="826" y="800"/>
                    <a:pt x="898" y="644"/>
                  </a:cubicBezTo>
                  <a:cubicBezTo>
                    <a:pt x="1017" y="440"/>
                    <a:pt x="915" y="170"/>
                    <a:pt x="712" y="51"/>
                  </a:cubicBezTo>
                  <a:cubicBezTo>
                    <a:pt x="649" y="17"/>
                    <a:pt x="582" y="1"/>
                    <a:pt x="517"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884;p54">
              <a:extLst>
                <a:ext uri="{FF2B5EF4-FFF2-40B4-BE49-F238E27FC236}">
                  <a16:creationId xmlns:a16="http://schemas.microsoft.com/office/drawing/2014/main" id="{81A29A46-147F-41AD-AC88-A8BFD717C159}"/>
                </a:ext>
              </a:extLst>
            </p:cNvPr>
            <p:cNvSpPr/>
            <p:nvPr/>
          </p:nvSpPr>
          <p:spPr>
            <a:xfrm>
              <a:off x="6365650" y="3901900"/>
              <a:ext cx="27525" cy="27525"/>
            </a:xfrm>
            <a:custGeom>
              <a:avLst/>
              <a:gdLst/>
              <a:ahLst/>
              <a:cxnLst/>
              <a:rect l="l" t="t" r="r" b="b"/>
              <a:pathLst>
                <a:path w="1101" h="1101" extrusionOk="0">
                  <a:moveTo>
                    <a:pt x="559" y="0"/>
                  </a:moveTo>
                  <a:cubicBezTo>
                    <a:pt x="254" y="0"/>
                    <a:pt x="0" y="254"/>
                    <a:pt x="0" y="559"/>
                  </a:cubicBezTo>
                  <a:cubicBezTo>
                    <a:pt x="0" y="864"/>
                    <a:pt x="254" y="1101"/>
                    <a:pt x="559" y="1101"/>
                  </a:cubicBezTo>
                  <a:cubicBezTo>
                    <a:pt x="864" y="1101"/>
                    <a:pt x="1101" y="864"/>
                    <a:pt x="1101" y="559"/>
                  </a:cubicBezTo>
                  <a:cubicBezTo>
                    <a:pt x="1101" y="254"/>
                    <a:pt x="864" y="0"/>
                    <a:pt x="559"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885;p54">
              <a:extLst>
                <a:ext uri="{FF2B5EF4-FFF2-40B4-BE49-F238E27FC236}">
                  <a16:creationId xmlns:a16="http://schemas.microsoft.com/office/drawing/2014/main" id="{40CC00AE-4EBF-4DEA-8681-984C730234E6}"/>
                </a:ext>
              </a:extLst>
            </p:cNvPr>
            <p:cNvSpPr/>
            <p:nvPr/>
          </p:nvSpPr>
          <p:spPr>
            <a:xfrm>
              <a:off x="6411350" y="3943800"/>
              <a:ext cx="90600" cy="147325"/>
            </a:xfrm>
            <a:custGeom>
              <a:avLst/>
              <a:gdLst/>
              <a:ahLst/>
              <a:cxnLst/>
              <a:rect l="l" t="t" r="r" b="b"/>
              <a:pathLst>
                <a:path w="3624" h="5893" fill="none" extrusionOk="0">
                  <a:moveTo>
                    <a:pt x="3624" y="0"/>
                  </a:moveTo>
                  <a:lnTo>
                    <a:pt x="1" y="5892"/>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886;p54">
              <a:extLst>
                <a:ext uri="{FF2B5EF4-FFF2-40B4-BE49-F238E27FC236}">
                  <a16:creationId xmlns:a16="http://schemas.microsoft.com/office/drawing/2014/main" id="{A2E3E612-37F6-4862-9D89-744A6463C321}"/>
                </a:ext>
              </a:extLst>
            </p:cNvPr>
            <p:cNvSpPr/>
            <p:nvPr/>
          </p:nvSpPr>
          <p:spPr>
            <a:xfrm>
              <a:off x="6411350" y="3912475"/>
              <a:ext cx="29650" cy="178650"/>
            </a:xfrm>
            <a:custGeom>
              <a:avLst/>
              <a:gdLst/>
              <a:ahLst/>
              <a:cxnLst/>
              <a:rect l="l" t="t" r="r" b="b"/>
              <a:pathLst>
                <a:path w="1186" h="7146" fill="none" extrusionOk="0">
                  <a:moveTo>
                    <a:pt x="1186" y="1"/>
                  </a:moveTo>
                  <a:lnTo>
                    <a:pt x="1" y="7145"/>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887;p54">
              <a:extLst>
                <a:ext uri="{FF2B5EF4-FFF2-40B4-BE49-F238E27FC236}">
                  <a16:creationId xmlns:a16="http://schemas.microsoft.com/office/drawing/2014/main" id="{2994AE82-F6F5-4B54-B2A4-CB6303F6CA0B}"/>
                </a:ext>
              </a:extLst>
            </p:cNvPr>
            <p:cNvSpPr/>
            <p:nvPr/>
          </p:nvSpPr>
          <p:spPr>
            <a:xfrm>
              <a:off x="6379600" y="3915850"/>
              <a:ext cx="31775" cy="175275"/>
            </a:xfrm>
            <a:custGeom>
              <a:avLst/>
              <a:gdLst/>
              <a:ahLst/>
              <a:cxnLst/>
              <a:rect l="l" t="t" r="r" b="b"/>
              <a:pathLst>
                <a:path w="1271" h="7011" fill="none" extrusionOk="0">
                  <a:moveTo>
                    <a:pt x="1" y="1"/>
                  </a:moveTo>
                  <a:lnTo>
                    <a:pt x="1271" y="7010"/>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888;p54">
              <a:extLst>
                <a:ext uri="{FF2B5EF4-FFF2-40B4-BE49-F238E27FC236}">
                  <a16:creationId xmlns:a16="http://schemas.microsoft.com/office/drawing/2014/main" id="{2D744526-9FC0-4BAE-B2E8-F6E892115315}"/>
                </a:ext>
              </a:extLst>
            </p:cNvPr>
            <p:cNvSpPr/>
            <p:nvPr/>
          </p:nvSpPr>
          <p:spPr>
            <a:xfrm>
              <a:off x="6306800" y="3933650"/>
              <a:ext cx="104575" cy="157475"/>
            </a:xfrm>
            <a:custGeom>
              <a:avLst/>
              <a:gdLst/>
              <a:ahLst/>
              <a:cxnLst/>
              <a:rect l="l" t="t" r="r" b="b"/>
              <a:pathLst>
                <a:path w="4183" h="6299" fill="none" extrusionOk="0">
                  <a:moveTo>
                    <a:pt x="1" y="0"/>
                  </a:moveTo>
                  <a:lnTo>
                    <a:pt x="4183" y="6298"/>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889;p54">
              <a:extLst>
                <a:ext uri="{FF2B5EF4-FFF2-40B4-BE49-F238E27FC236}">
                  <a16:creationId xmlns:a16="http://schemas.microsoft.com/office/drawing/2014/main" id="{DECB91DB-AEE2-4FAB-B772-F9B6B6F0CCD4}"/>
                </a:ext>
              </a:extLst>
            </p:cNvPr>
            <p:cNvSpPr/>
            <p:nvPr/>
          </p:nvSpPr>
          <p:spPr>
            <a:xfrm>
              <a:off x="6296225" y="3925000"/>
              <a:ext cx="21200" cy="17950"/>
            </a:xfrm>
            <a:custGeom>
              <a:avLst/>
              <a:gdLst/>
              <a:ahLst/>
              <a:cxnLst/>
              <a:rect l="l" t="t" r="r" b="b"/>
              <a:pathLst>
                <a:path w="848" h="718" extrusionOk="0">
                  <a:moveTo>
                    <a:pt x="404" y="1"/>
                  </a:moveTo>
                  <a:cubicBezTo>
                    <a:pt x="270" y="1"/>
                    <a:pt x="147" y="88"/>
                    <a:pt x="85" y="211"/>
                  </a:cubicBezTo>
                  <a:cubicBezTo>
                    <a:pt x="1" y="397"/>
                    <a:pt x="85" y="600"/>
                    <a:pt x="254" y="685"/>
                  </a:cubicBezTo>
                  <a:cubicBezTo>
                    <a:pt x="304" y="707"/>
                    <a:pt x="355" y="718"/>
                    <a:pt x="405" y="718"/>
                  </a:cubicBezTo>
                  <a:cubicBezTo>
                    <a:pt x="541" y="718"/>
                    <a:pt x="667" y="639"/>
                    <a:pt x="729" y="515"/>
                  </a:cubicBezTo>
                  <a:cubicBezTo>
                    <a:pt x="847" y="329"/>
                    <a:pt x="762" y="126"/>
                    <a:pt x="559" y="41"/>
                  </a:cubicBezTo>
                  <a:cubicBezTo>
                    <a:pt x="508" y="13"/>
                    <a:pt x="455" y="1"/>
                    <a:pt x="404" y="1"/>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2890;p54">
              <a:extLst>
                <a:ext uri="{FF2B5EF4-FFF2-40B4-BE49-F238E27FC236}">
                  <a16:creationId xmlns:a16="http://schemas.microsoft.com/office/drawing/2014/main" id="{D43D206E-ED99-4AFC-B79F-AFEA72C7AC06}"/>
                </a:ext>
              </a:extLst>
            </p:cNvPr>
            <p:cNvSpPr/>
            <p:nvPr/>
          </p:nvSpPr>
          <p:spPr>
            <a:xfrm>
              <a:off x="6253050" y="3947625"/>
              <a:ext cx="21200" cy="18200"/>
            </a:xfrm>
            <a:custGeom>
              <a:avLst/>
              <a:gdLst/>
              <a:ahLst/>
              <a:cxnLst/>
              <a:rect l="l" t="t" r="r" b="b"/>
              <a:pathLst>
                <a:path w="848" h="728" extrusionOk="0">
                  <a:moveTo>
                    <a:pt x="422" y="0"/>
                  </a:moveTo>
                  <a:cubicBezTo>
                    <a:pt x="282" y="0"/>
                    <a:pt x="147" y="79"/>
                    <a:pt x="85" y="203"/>
                  </a:cubicBezTo>
                  <a:cubicBezTo>
                    <a:pt x="1" y="406"/>
                    <a:pt x="85" y="609"/>
                    <a:pt x="255" y="694"/>
                  </a:cubicBezTo>
                  <a:cubicBezTo>
                    <a:pt x="309" y="717"/>
                    <a:pt x="363" y="727"/>
                    <a:pt x="416" y="727"/>
                  </a:cubicBezTo>
                  <a:cubicBezTo>
                    <a:pt x="558" y="727"/>
                    <a:pt x="684" y="649"/>
                    <a:pt x="746" y="525"/>
                  </a:cubicBezTo>
                  <a:cubicBezTo>
                    <a:pt x="847" y="355"/>
                    <a:pt x="762" y="152"/>
                    <a:pt x="576" y="34"/>
                  </a:cubicBezTo>
                  <a:cubicBezTo>
                    <a:pt x="526" y="11"/>
                    <a:pt x="474" y="0"/>
                    <a:pt x="422" y="0"/>
                  </a:cubicBezTo>
                  <a:close/>
                </a:path>
              </a:pathLst>
            </a:cu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2891;p54">
              <a:extLst>
                <a:ext uri="{FF2B5EF4-FFF2-40B4-BE49-F238E27FC236}">
                  <a16:creationId xmlns:a16="http://schemas.microsoft.com/office/drawing/2014/main" id="{646FFBEB-CADA-4210-8081-3E273F7F1353}"/>
                </a:ext>
              </a:extLst>
            </p:cNvPr>
            <p:cNvSpPr/>
            <p:nvPr/>
          </p:nvSpPr>
          <p:spPr>
            <a:xfrm>
              <a:off x="6263625" y="3956925"/>
              <a:ext cx="147750" cy="134200"/>
            </a:xfrm>
            <a:custGeom>
              <a:avLst/>
              <a:gdLst/>
              <a:ahLst/>
              <a:cxnLst/>
              <a:rect l="l" t="t" r="r" b="b"/>
              <a:pathLst>
                <a:path w="5910" h="5368" fill="none" extrusionOk="0">
                  <a:moveTo>
                    <a:pt x="1" y="0"/>
                  </a:moveTo>
                  <a:lnTo>
                    <a:pt x="5910" y="5367"/>
                  </a:lnTo>
                </a:path>
              </a:pathLst>
            </a:custGeom>
            <a:solidFill>
              <a:schemeClr val="dk2"/>
            </a:solidFill>
            <a:ln w="5500" cap="flat" cmpd="sng">
              <a:solidFill>
                <a:schemeClr val="dk2"/>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892;p54">
              <a:extLst>
                <a:ext uri="{FF2B5EF4-FFF2-40B4-BE49-F238E27FC236}">
                  <a16:creationId xmlns:a16="http://schemas.microsoft.com/office/drawing/2014/main" id="{161F6D54-D58A-4A81-BCAE-9136D3D27F1F}"/>
                </a:ext>
              </a:extLst>
            </p:cNvPr>
            <p:cNvSpPr/>
            <p:nvPr/>
          </p:nvSpPr>
          <p:spPr>
            <a:xfrm>
              <a:off x="6366075" y="3943725"/>
              <a:ext cx="207400" cy="148675"/>
            </a:xfrm>
            <a:custGeom>
              <a:avLst/>
              <a:gdLst/>
              <a:ahLst/>
              <a:cxnLst/>
              <a:rect l="l" t="t" r="r" b="b"/>
              <a:pathLst>
                <a:path w="8296" h="5947" extrusionOk="0">
                  <a:moveTo>
                    <a:pt x="3757" y="0"/>
                  </a:moveTo>
                  <a:cubicBezTo>
                    <a:pt x="3730" y="0"/>
                    <a:pt x="3702" y="1"/>
                    <a:pt x="3674" y="3"/>
                  </a:cubicBezTo>
                  <a:cubicBezTo>
                    <a:pt x="2455" y="88"/>
                    <a:pt x="1998" y="1459"/>
                    <a:pt x="1998" y="1459"/>
                  </a:cubicBezTo>
                  <a:cubicBezTo>
                    <a:pt x="1998" y="1459"/>
                    <a:pt x="1599" y="993"/>
                    <a:pt x="1064" y="993"/>
                  </a:cubicBezTo>
                  <a:cubicBezTo>
                    <a:pt x="946" y="993"/>
                    <a:pt x="822" y="1015"/>
                    <a:pt x="694" y="1070"/>
                  </a:cubicBezTo>
                  <a:cubicBezTo>
                    <a:pt x="0" y="1358"/>
                    <a:pt x="1439" y="5946"/>
                    <a:pt x="1439" y="5946"/>
                  </a:cubicBezTo>
                  <a:lnTo>
                    <a:pt x="3048" y="5743"/>
                  </a:lnTo>
                  <a:cubicBezTo>
                    <a:pt x="5502" y="4236"/>
                    <a:pt x="8296" y="2899"/>
                    <a:pt x="6908" y="1696"/>
                  </a:cubicBezTo>
                  <a:cubicBezTo>
                    <a:pt x="6460" y="1299"/>
                    <a:pt x="6065" y="1167"/>
                    <a:pt x="5736" y="1167"/>
                  </a:cubicBezTo>
                  <a:cubicBezTo>
                    <a:pt x="5068" y="1167"/>
                    <a:pt x="4673" y="1713"/>
                    <a:pt x="4673" y="1713"/>
                  </a:cubicBezTo>
                  <a:cubicBezTo>
                    <a:pt x="4673" y="1713"/>
                    <a:pt x="4899" y="0"/>
                    <a:pt x="375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893;p54">
              <a:extLst>
                <a:ext uri="{FF2B5EF4-FFF2-40B4-BE49-F238E27FC236}">
                  <a16:creationId xmlns:a16="http://schemas.microsoft.com/office/drawing/2014/main" id="{E0DA0347-A093-45CA-BBDB-433568888AD3}"/>
                </a:ext>
              </a:extLst>
            </p:cNvPr>
            <p:cNvSpPr/>
            <p:nvPr/>
          </p:nvSpPr>
          <p:spPr>
            <a:xfrm>
              <a:off x="6220125" y="3967450"/>
              <a:ext cx="183200" cy="141450"/>
            </a:xfrm>
            <a:custGeom>
              <a:avLst/>
              <a:gdLst/>
              <a:ahLst/>
              <a:cxnLst/>
              <a:rect l="l" t="t" r="r" b="b"/>
              <a:pathLst>
                <a:path w="7328" h="5658" extrusionOk="0">
                  <a:moveTo>
                    <a:pt x="5137" y="0"/>
                  </a:moveTo>
                  <a:cubicBezTo>
                    <a:pt x="5128" y="0"/>
                    <a:pt x="5119" y="1"/>
                    <a:pt x="5110" y="2"/>
                  </a:cubicBezTo>
                  <a:cubicBezTo>
                    <a:pt x="4348" y="155"/>
                    <a:pt x="4433" y="1509"/>
                    <a:pt x="4433" y="1509"/>
                  </a:cubicBezTo>
                  <a:cubicBezTo>
                    <a:pt x="4433" y="1509"/>
                    <a:pt x="3514" y="447"/>
                    <a:pt x="2578" y="447"/>
                  </a:cubicBezTo>
                  <a:cubicBezTo>
                    <a:pt x="2399" y="447"/>
                    <a:pt x="2219" y="486"/>
                    <a:pt x="2046" y="578"/>
                  </a:cubicBezTo>
                  <a:cubicBezTo>
                    <a:pt x="962" y="1154"/>
                    <a:pt x="2418" y="2576"/>
                    <a:pt x="2418" y="2576"/>
                  </a:cubicBezTo>
                  <a:cubicBezTo>
                    <a:pt x="2418" y="2576"/>
                    <a:pt x="2069" y="2507"/>
                    <a:pt x="1650" y="2507"/>
                  </a:cubicBezTo>
                  <a:cubicBezTo>
                    <a:pt x="930" y="2507"/>
                    <a:pt x="0" y="2710"/>
                    <a:pt x="268" y="3812"/>
                  </a:cubicBezTo>
                  <a:cubicBezTo>
                    <a:pt x="640" y="5420"/>
                    <a:pt x="3773" y="3863"/>
                    <a:pt x="5872" y="5657"/>
                  </a:cubicBezTo>
                  <a:lnTo>
                    <a:pt x="7328" y="4963"/>
                  </a:lnTo>
                  <a:cubicBezTo>
                    <a:pt x="7328" y="4963"/>
                    <a:pt x="5905" y="0"/>
                    <a:pt x="51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2894;p54">
              <a:extLst>
                <a:ext uri="{FF2B5EF4-FFF2-40B4-BE49-F238E27FC236}">
                  <a16:creationId xmlns:a16="http://schemas.microsoft.com/office/drawing/2014/main" id="{88BA6FFA-72FF-4FE2-93F1-D3562ED4E149}"/>
                </a:ext>
              </a:extLst>
            </p:cNvPr>
            <p:cNvSpPr/>
            <p:nvPr/>
          </p:nvSpPr>
          <p:spPr>
            <a:xfrm>
              <a:off x="6332350" y="4032200"/>
              <a:ext cx="144625" cy="85250"/>
            </a:xfrm>
            <a:custGeom>
              <a:avLst/>
              <a:gdLst/>
              <a:ahLst/>
              <a:cxnLst/>
              <a:rect l="l" t="t" r="r" b="b"/>
              <a:pathLst>
                <a:path w="5785" h="3410" extrusionOk="0">
                  <a:moveTo>
                    <a:pt x="2422" y="1"/>
                  </a:moveTo>
                  <a:cubicBezTo>
                    <a:pt x="2364" y="1"/>
                    <a:pt x="2306" y="12"/>
                    <a:pt x="2246" y="37"/>
                  </a:cubicBezTo>
                  <a:cubicBezTo>
                    <a:pt x="1620" y="308"/>
                    <a:pt x="1722" y="1391"/>
                    <a:pt x="1722" y="1391"/>
                  </a:cubicBezTo>
                  <a:cubicBezTo>
                    <a:pt x="1722" y="1391"/>
                    <a:pt x="1344" y="1221"/>
                    <a:pt x="968" y="1221"/>
                  </a:cubicBezTo>
                  <a:cubicBezTo>
                    <a:pt x="683" y="1221"/>
                    <a:pt x="399" y="1319"/>
                    <a:pt x="282" y="1662"/>
                  </a:cubicBezTo>
                  <a:cubicBezTo>
                    <a:pt x="1" y="2398"/>
                    <a:pt x="1834" y="3410"/>
                    <a:pt x="2713" y="3410"/>
                  </a:cubicBezTo>
                  <a:cubicBezTo>
                    <a:pt x="2785" y="3410"/>
                    <a:pt x="2850" y="3403"/>
                    <a:pt x="2907" y="3389"/>
                  </a:cubicBezTo>
                  <a:cubicBezTo>
                    <a:pt x="4955" y="2830"/>
                    <a:pt x="5785" y="1865"/>
                    <a:pt x="5006" y="1036"/>
                  </a:cubicBezTo>
                  <a:cubicBezTo>
                    <a:pt x="4760" y="773"/>
                    <a:pt x="4517" y="684"/>
                    <a:pt x="4300" y="684"/>
                  </a:cubicBezTo>
                  <a:cubicBezTo>
                    <a:pt x="3831" y="684"/>
                    <a:pt x="3482" y="1103"/>
                    <a:pt x="3482" y="1103"/>
                  </a:cubicBezTo>
                  <a:cubicBezTo>
                    <a:pt x="3482" y="1103"/>
                    <a:pt x="2994" y="1"/>
                    <a:pt x="242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2895;p54">
              <a:extLst>
                <a:ext uri="{FF2B5EF4-FFF2-40B4-BE49-F238E27FC236}">
                  <a16:creationId xmlns:a16="http://schemas.microsoft.com/office/drawing/2014/main" id="{E3CD647A-10E3-4537-909C-4E2F6F95741C}"/>
                </a:ext>
              </a:extLst>
            </p:cNvPr>
            <p:cNvSpPr/>
            <p:nvPr/>
          </p:nvSpPr>
          <p:spPr>
            <a:xfrm>
              <a:off x="5156200" y="4763025"/>
              <a:ext cx="122100" cy="59575"/>
            </a:xfrm>
            <a:custGeom>
              <a:avLst/>
              <a:gdLst/>
              <a:ahLst/>
              <a:cxnLst/>
              <a:rect l="l" t="t" r="r" b="b"/>
              <a:pathLst>
                <a:path w="4884" h="2383" extrusionOk="0">
                  <a:moveTo>
                    <a:pt x="2962" y="0"/>
                  </a:moveTo>
                  <a:cubicBezTo>
                    <a:pt x="1429" y="0"/>
                    <a:pt x="0" y="841"/>
                    <a:pt x="1243" y="1922"/>
                  </a:cubicBezTo>
                  <a:cubicBezTo>
                    <a:pt x="1624" y="2252"/>
                    <a:pt x="2007" y="2382"/>
                    <a:pt x="2374" y="2382"/>
                  </a:cubicBezTo>
                  <a:cubicBezTo>
                    <a:pt x="3738" y="2382"/>
                    <a:pt x="4884" y="585"/>
                    <a:pt x="4884" y="585"/>
                  </a:cubicBezTo>
                  <a:cubicBezTo>
                    <a:pt x="4384" y="176"/>
                    <a:pt x="3662" y="0"/>
                    <a:pt x="29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896;p54">
              <a:extLst>
                <a:ext uri="{FF2B5EF4-FFF2-40B4-BE49-F238E27FC236}">
                  <a16:creationId xmlns:a16="http://schemas.microsoft.com/office/drawing/2014/main" id="{788A4103-B295-491F-A89F-E6DF558EBFFE}"/>
                </a:ext>
              </a:extLst>
            </p:cNvPr>
            <p:cNvSpPr/>
            <p:nvPr/>
          </p:nvSpPr>
          <p:spPr>
            <a:xfrm>
              <a:off x="4919775" y="4395125"/>
              <a:ext cx="166375" cy="105300"/>
            </a:xfrm>
            <a:custGeom>
              <a:avLst/>
              <a:gdLst/>
              <a:ahLst/>
              <a:cxnLst/>
              <a:rect l="l" t="t" r="r" b="b"/>
              <a:pathLst>
                <a:path w="6655" h="4212" extrusionOk="0">
                  <a:moveTo>
                    <a:pt x="3752" y="0"/>
                  </a:moveTo>
                  <a:cubicBezTo>
                    <a:pt x="3479" y="0"/>
                    <a:pt x="3182" y="66"/>
                    <a:pt x="2862" y="215"/>
                  </a:cubicBezTo>
                  <a:cubicBezTo>
                    <a:pt x="0" y="1553"/>
                    <a:pt x="6654" y="4211"/>
                    <a:pt x="6654" y="4211"/>
                  </a:cubicBezTo>
                  <a:cubicBezTo>
                    <a:pt x="6654" y="4211"/>
                    <a:pt x="5932" y="0"/>
                    <a:pt x="375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897;p54">
              <a:extLst>
                <a:ext uri="{FF2B5EF4-FFF2-40B4-BE49-F238E27FC236}">
                  <a16:creationId xmlns:a16="http://schemas.microsoft.com/office/drawing/2014/main" id="{937056BD-B296-4281-AC7C-D9AA769D2414}"/>
                </a:ext>
              </a:extLst>
            </p:cNvPr>
            <p:cNvSpPr/>
            <p:nvPr/>
          </p:nvSpPr>
          <p:spPr>
            <a:xfrm>
              <a:off x="5047925" y="4668575"/>
              <a:ext cx="145725" cy="79800"/>
            </a:xfrm>
            <a:custGeom>
              <a:avLst/>
              <a:gdLst/>
              <a:ahLst/>
              <a:cxnLst/>
              <a:rect l="l" t="t" r="r" b="b"/>
              <a:pathLst>
                <a:path w="5829" h="3192" extrusionOk="0">
                  <a:moveTo>
                    <a:pt x="2328" y="0"/>
                  </a:moveTo>
                  <a:cubicBezTo>
                    <a:pt x="997" y="0"/>
                    <a:pt x="0" y="588"/>
                    <a:pt x="766" y="2060"/>
                  </a:cubicBezTo>
                  <a:cubicBezTo>
                    <a:pt x="1191" y="2895"/>
                    <a:pt x="1792" y="3192"/>
                    <a:pt x="2432" y="3192"/>
                  </a:cubicBezTo>
                  <a:cubicBezTo>
                    <a:pt x="4011" y="3192"/>
                    <a:pt x="5828" y="1383"/>
                    <a:pt x="5828" y="1383"/>
                  </a:cubicBezTo>
                  <a:cubicBezTo>
                    <a:pt x="5212" y="550"/>
                    <a:pt x="3614" y="0"/>
                    <a:pt x="232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898;p54">
              <a:extLst>
                <a:ext uri="{FF2B5EF4-FFF2-40B4-BE49-F238E27FC236}">
                  <a16:creationId xmlns:a16="http://schemas.microsoft.com/office/drawing/2014/main" id="{EDB31226-0C11-4F17-9AFF-A4916A297302}"/>
                </a:ext>
              </a:extLst>
            </p:cNvPr>
            <p:cNvSpPr/>
            <p:nvPr/>
          </p:nvSpPr>
          <p:spPr>
            <a:xfrm>
              <a:off x="4945200" y="4532700"/>
              <a:ext cx="160825" cy="66150"/>
            </a:xfrm>
            <a:custGeom>
              <a:avLst/>
              <a:gdLst/>
              <a:ahLst/>
              <a:cxnLst/>
              <a:rect l="l" t="t" r="r" b="b"/>
              <a:pathLst>
                <a:path w="6433" h="2646" extrusionOk="0">
                  <a:moveTo>
                    <a:pt x="2823" y="1"/>
                  </a:moveTo>
                  <a:cubicBezTo>
                    <a:pt x="1230" y="1"/>
                    <a:pt x="0" y="844"/>
                    <a:pt x="981" y="1806"/>
                  </a:cubicBezTo>
                  <a:cubicBezTo>
                    <a:pt x="1638" y="2445"/>
                    <a:pt x="2554" y="2646"/>
                    <a:pt x="3448" y="2646"/>
                  </a:cubicBezTo>
                  <a:cubicBezTo>
                    <a:pt x="4973" y="2646"/>
                    <a:pt x="6433" y="2060"/>
                    <a:pt x="6433" y="2060"/>
                  </a:cubicBezTo>
                  <a:cubicBezTo>
                    <a:pt x="5651" y="558"/>
                    <a:pt x="4117" y="1"/>
                    <a:pt x="282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899;p54">
              <a:extLst>
                <a:ext uri="{FF2B5EF4-FFF2-40B4-BE49-F238E27FC236}">
                  <a16:creationId xmlns:a16="http://schemas.microsoft.com/office/drawing/2014/main" id="{DDD4FE04-80CC-498D-AFCE-067FAD8E5991}"/>
                </a:ext>
              </a:extLst>
            </p:cNvPr>
            <p:cNvSpPr/>
            <p:nvPr/>
          </p:nvSpPr>
          <p:spPr>
            <a:xfrm>
              <a:off x="5086750" y="4396900"/>
              <a:ext cx="128050" cy="138650"/>
            </a:xfrm>
            <a:custGeom>
              <a:avLst/>
              <a:gdLst/>
              <a:ahLst/>
              <a:cxnLst/>
              <a:rect l="l" t="t" r="r" b="b"/>
              <a:pathLst>
                <a:path w="5122" h="5546" extrusionOk="0">
                  <a:moveTo>
                    <a:pt x="2319" y="0"/>
                  </a:moveTo>
                  <a:cubicBezTo>
                    <a:pt x="989" y="0"/>
                    <a:pt x="1" y="3145"/>
                    <a:pt x="1583" y="5545"/>
                  </a:cubicBezTo>
                  <a:cubicBezTo>
                    <a:pt x="1583" y="5545"/>
                    <a:pt x="5122" y="3124"/>
                    <a:pt x="3395" y="720"/>
                  </a:cubicBezTo>
                  <a:cubicBezTo>
                    <a:pt x="3040" y="217"/>
                    <a:pt x="2667" y="0"/>
                    <a:pt x="23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900;p54">
              <a:extLst>
                <a:ext uri="{FF2B5EF4-FFF2-40B4-BE49-F238E27FC236}">
                  <a16:creationId xmlns:a16="http://schemas.microsoft.com/office/drawing/2014/main" id="{0C1C1525-E7A6-4913-A126-1CE853028482}"/>
                </a:ext>
              </a:extLst>
            </p:cNvPr>
            <p:cNvSpPr/>
            <p:nvPr/>
          </p:nvSpPr>
          <p:spPr>
            <a:xfrm>
              <a:off x="5154400" y="4506000"/>
              <a:ext cx="112050" cy="126050"/>
            </a:xfrm>
            <a:custGeom>
              <a:avLst/>
              <a:gdLst/>
              <a:ahLst/>
              <a:cxnLst/>
              <a:rect l="l" t="t" r="r" b="b"/>
              <a:pathLst>
                <a:path w="4482" h="5042" extrusionOk="0">
                  <a:moveTo>
                    <a:pt x="2862" y="1"/>
                  </a:moveTo>
                  <a:cubicBezTo>
                    <a:pt x="1666" y="1"/>
                    <a:pt x="0" y="2676"/>
                    <a:pt x="1011" y="5042"/>
                  </a:cubicBezTo>
                  <a:cubicBezTo>
                    <a:pt x="1011" y="5042"/>
                    <a:pt x="4481" y="3636"/>
                    <a:pt x="3770" y="944"/>
                  </a:cubicBezTo>
                  <a:cubicBezTo>
                    <a:pt x="3588" y="282"/>
                    <a:pt x="3250" y="1"/>
                    <a:pt x="28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901;p54">
              <a:extLst>
                <a:ext uri="{FF2B5EF4-FFF2-40B4-BE49-F238E27FC236}">
                  <a16:creationId xmlns:a16="http://schemas.microsoft.com/office/drawing/2014/main" id="{3AC93511-46B4-4F46-AF91-66F164B9792D}"/>
                </a:ext>
              </a:extLst>
            </p:cNvPr>
            <p:cNvSpPr/>
            <p:nvPr/>
          </p:nvSpPr>
          <p:spPr>
            <a:xfrm>
              <a:off x="5260525" y="4573150"/>
              <a:ext cx="139675" cy="170225"/>
            </a:xfrm>
            <a:custGeom>
              <a:avLst/>
              <a:gdLst/>
              <a:ahLst/>
              <a:cxnLst/>
              <a:rect l="l" t="t" r="r" b="b"/>
              <a:pathLst>
                <a:path w="5587" h="6809" extrusionOk="0">
                  <a:moveTo>
                    <a:pt x="2984" y="1"/>
                  </a:moveTo>
                  <a:cubicBezTo>
                    <a:pt x="1452" y="1"/>
                    <a:pt x="0" y="3498"/>
                    <a:pt x="2099" y="6808"/>
                  </a:cubicBezTo>
                  <a:cubicBezTo>
                    <a:pt x="2099" y="6808"/>
                    <a:pt x="5587" y="2339"/>
                    <a:pt x="3893" y="459"/>
                  </a:cubicBezTo>
                  <a:cubicBezTo>
                    <a:pt x="3606" y="143"/>
                    <a:pt x="3293" y="1"/>
                    <a:pt x="29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2902;p54">
              <a:extLst>
                <a:ext uri="{FF2B5EF4-FFF2-40B4-BE49-F238E27FC236}">
                  <a16:creationId xmlns:a16="http://schemas.microsoft.com/office/drawing/2014/main" id="{033797C3-DD7D-490D-A508-CA795350B07C}"/>
                </a:ext>
              </a:extLst>
            </p:cNvPr>
            <p:cNvSpPr/>
            <p:nvPr/>
          </p:nvSpPr>
          <p:spPr>
            <a:xfrm>
              <a:off x="5028550" y="4435200"/>
              <a:ext cx="416950" cy="416950"/>
            </a:xfrm>
            <a:custGeom>
              <a:avLst/>
              <a:gdLst/>
              <a:ahLst/>
              <a:cxnLst/>
              <a:rect l="l" t="t" r="r" b="b"/>
              <a:pathLst>
                <a:path w="16678" h="16678" extrusionOk="0">
                  <a:moveTo>
                    <a:pt x="17" y="1"/>
                  </a:moveTo>
                  <a:lnTo>
                    <a:pt x="1" y="52"/>
                  </a:lnTo>
                  <a:cubicBezTo>
                    <a:pt x="762" y="712"/>
                    <a:pt x="1406" y="1491"/>
                    <a:pt x="1998" y="2286"/>
                  </a:cubicBezTo>
                  <a:cubicBezTo>
                    <a:pt x="2591" y="3099"/>
                    <a:pt x="3167" y="3946"/>
                    <a:pt x="3691" y="4792"/>
                  </a:cubicBezTo>
                  <a:cubicBezTo>
                    <a:pt x="4758" y="6502"/>
                    <a:pt x="5689" y="8280"/>
                    <a:pt x="6553" y="10125"/>
                  </a:cubicBezTo>
                  <a:cubicBezTo>
                    <a:pt x="7044" y="11056"/>
                    <a:pt x="7806" y="11801"/>
                    <a:pt x="8601" y="12428"/>
                  </a:cubicBezTo>
                  <a:lnTo>
                    <a:pt x="9228" y="12868"/>
                  </a:lnTo>
                  <a:lnTo>
                    <a:pt x="9854" y="13291"/>
                  </a:lnTo>
                  <a:lnTo>
                    <a:pt x="10514" y="13681"/>
                  </a:lnTo>
                  <a:lnTo>
                    <a:pt x="11175" y="14036"/>
                  </a:lnTo>
                  <a:cubicBezTo>
                    <a:pt x="12969" y="14967"/>
                    <a:pt x="14815" y="15797"/>
                    <a:pt x="16626" y="16677"/>
                  </a:cubicBezTo>
                  <a:lnTo>
                    <a:pt x="16677" y="16627"/>
                  </a:lnTo>
                  <a:cubicBezTo>
                    <a:pt x="14984" y="15509"/>
                    <a:pt x="13139" y="14629"/>
                    <a:pt x="11395" y="13630"/>
                  </a:cubicBezTo>
                  <a:lnTo>
                    <a:pt x="10751" y="13274"/>
                  </a:lnTo>
                  <a:lnTo>
                    <a:pt x="10108" y="12902"/>
                  </a:lnTo>
                  <a:lnTo>
                    <a:pt x="9482" y="12496"/>
                  </a:lnTo>
                  <a:lnTo>
                    <a:pt x="8855" y="12072"/>
                  </a:lnTo>
                  <a:cubicBezTo>
                    <a:pt x="8059" y="11480"/>
                    <a:pt x="7331" y="10803"/>
                    <a:pt x="6857" y="9956"/>
                  </a:cubicBezTo>
                  <a:cubicBezTo>
                    <a:pt x="5943" y="8161"/>
                    <a:pt x="4961" y="6384"/>
                    <a:pt x="3861" y="4691"/>
                  </a:cubicBezTo>
                  <a:cubicBezTo>
                    <a:pt x="3319" y="3844"/>
                    <a:pt x="2726" y="3014"/>
                    <a:pt x="2117" y="2202"/>
                  </a:cubicBezTo>
                  <a:cubicBezTo>
                    <a:pt x="1473" y="1423"/>
                    <a:pt x="796" y="661"/>
                    <a:pt x="17"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903;p54">
              <a:extLst>
                <a:ext uri="{FF2B5EF4-FFF2-40B4-BE49-F238E27FC236}">
                  <a16:creationId xmlns:a16="http://schemas.microsoft.com/office/drawing/2014/main" id="{7B18F8EF-96E1-4C8B-B74E-19460CA308A1}"/>
                </a:ext>
              </a:extLst>
            </p:cNvPr>
            <p:cNvSpPr/>
            <p:nvPr/>
          </p:nvSpPr>
          <p:spPr>
            <a:xfrm>
              <a:off x="5003575" y="4554450"/>
              <a:ext cx="156625" cy="60675"/>
            </a:xfrm>
            <a:custGeom>
              <a:avLst/>
              <a:gdLst/>
              <a:ahLst/>
              <a:cxnLst/>
              <a:rect l="l" t="t" r="r" b="b"/>
              <a:pathLst>
                <a:path w="6265" h="2427" extrusionOk="0">
                  <a:moveTo>
                    <a:pt x="377" y="1"/>
                  </a:moveTo>
                  <a:cubicBezTo>
                    <a:pt x="252" y="1"/>
                    <a:pt x="127" y="7"/>
                    <a:pt x="1" y="22"/>
                  </a:cubicBezTo>
                  <a:lnTo>
                    <a:pt x="1" y="39"/>
                  </a:lnTo>
                  <a:cubicBezTo>
                    <a:pt x="37" y="38"/>
                    <a:pt x="74" y="37"/>
                    <a:pt x="111" y="37"/>
                  </a:cubicBezTo>
                  <a:cubicBezTo>
                    <a:pt x="646" y="37"/>
                    <a:pt x="1152" y="150"/>
                    <a:pt x="1643" y="293"/>
                  </a:cubicBezTo>
                  <a:cubicBezTo>
                    <a:pt x="2202" y="445"/>
                    <a:pt x="2710" y="649"/>
                    <a:pt x="3217" y="903"/>
                  </a:cubicBezTo>
                  <a:cubicBezTo>
                    <a:pt x="3725" y="1140"/>
                    <a:pt x="4233" y="1410"/>
                    <a:pt x="4724" y="1664"/>
                  </a:cubicBezTo>
                  <a:lnTo>
                    <a:pt x="6265" y="2426"/>
                  </a:lnTo>
                  <a:cubicBezTo>
                    <a:pt x="5825" y="2071"/>
                    <a:pt x="5334" y="1783"/>
                    <a:pt x="4843" y="1478"/>
                  </a:cubicBezTo>
                  <a:cubicBezTo>
                    <a:pt x="4352" y="1207"/>
                    <a:pt x="3827" y="970"/>
                    <a:pt x="3302" y="733"/>
                  </a:cubicBezTo>
                  <a:cubicBezTo>
                    <a:pt x="2777" y="530"/>
                    <a:pt x="2235" y="310"/>
                    <a:pt x="1694" y="191"/>
                  </a:cubicBezTo>
                  <a:cubicBezTo>
                    <a:pt x="1257" y="86"/>
                    <a:pt x="821" y="1"/>
                    <a:pt x="377"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904;p54">
              <a:extLst>
                <a:ext uri="{FF2B5EF4-FFF2-40B4-BE49-F238E27FC236}">
                  <a16:creationId xmlns:a16="http://schemas.microsoft.com/office/drawing/2014/main" id="{D7CD19C5-6587-4651-8D14-6EDBB125BC0C}"/>
                </a:ext>
              </a:extLst>
            </p:cNvPr>
            <p:cNvSpPr/>
            <p:nvPr/>
          </p:nvSpPr>
          <p:spPr>
            <a:xfrm>
              <a:off x="5177125" y="4553725"/>
              <a:ext cx="36000" cy="105000"/>
            </a:xfrm>
            <a:custGeom>
              <a:avLst/>
              <a:gdLst/>
              <a:ahLst/>
              <a:cxnLst/>
              <a:rect l="l" t="t" r="r" b="b"/>
              <a:pathLst>
                <a:path w="1440" h="4200" extrusionOk="0">
                  <a:moveTo>
                    <a:pt x="1405" y="0"/>
                  </a:moveTo>
                  <a:lnTo>
                    <a:pt x="1067" y="458"/>
                  </a:lnTo>
                  <a:cubicBezTo>
                    <a:pt x="965" y="593"/>
                    <a:pt x="864" y="762"/>
                    <a:pt x="762" y="915"/>
                  </a:cubicBezTo>
                  <a:cubicBezTo>
                    <a:pt x="559" y="1253"/>
                    <a:pt x="373" y="1575"/>
                    <a:pt x="254" y="1947"/>
                  </a:cubicBezTo>
                  <a:cubicBezTo>
                    <a:pt x="119" y="2320"/>
                    <a:pt x="0" y="2692"/>
                    <a:pt x="0" y="3082"/>
                  </a:cubicBezTo>
                  <a:cubicBezTo>
                    <a:pt x="0" y="3268"/>
                    <a:pt x="0" y="3454"/>
                    <a:pt x="34" y="3640"/>
                  </a:cubicBezTo>
                  <a:cubicBezTo>
                    <a:pt x="85" y="3861"/>
                    <a:pt x="119" y="4047"/>
                    <a:pt x="237" y="4199"/>
                  </a:cubicBezTo>
                  <a:cubicBezTo>
                    <a:pt x="169" y="3810"/>
                    <a:pt x="169" y="3454"/>
                    <a:pt x="203" y="3099"/>
                  </a:cubicBezTo>
                  <a:cubicBezTo>
                    <a:pt x="254" y="2726"/>
                    <a:pt x="322" y="2371"/>
                    <a:pt x="423" y="2015"/>
                  </a:cubicBezTo>
                  <a:cubicBezTo>
                    <a:pt x="525" y="1660"/>
                    <a:pt x="677" y="1321"/>
                    <a:pt x="847" y="982"/>
                  </a:cubicBezTo>
                  <a:cubicBezTo>
                    <a:pt x="931" y="813"/>
                    <a:pt x="1033" y="661"/>
                    <a:pt x="1118" y="491"/>
                  </a:cubicBezTo>
                  <a:lnTo>
                    <a:pt x="1439" y="34"/>
                  </a:lnTo>
                  <a:lnTo>
                    <a:pt x="1405"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905;p54">
              <a:extLst>
                <a:ext uri="{FF2B5EF4-FFF2-40B4-BE49-F238E27FC236}">
                  <a16:creationId xmlns:a16="http://schemas.microsoft.com/office/drawing/2014/main" id="{C952FB7A-1895-4E30-84A9-E640DFBC063F}"/>
                </a:ext>
              </a:extLst>
            </p:cNvPr>
            <p:cNvSpPr/>
            <p:nvPr/>
          </p:nvSpPr>
          <p:spPr>
            <a:xfrm>
              <a:off x="5122950" y="4442400"/>
              <a:ext cx="28375" cy="119400"/>
            </a:xfrm>
            <a:custGeom>
              <a:avLst/>
              <a:gdLst/>
              <a:ahLst/>
              <a:cxnLst/>
              <a:rect l="l" t="t" r="r" b="b"/>
              <a:pathLst>
                <a:path w="1135" h="4776" extrusionOk="0">
                  <a:moveTo>
                    <a:pt x="1101" y="1"/>
                  </a:moveTo>
                  <a:cubicBezTo>
                    <a:pt x="813" y="288"/>
                    <a:pt x="593" y="678"/>
                    <a:pt x="423" y="1050"/>
                  </a:cubicBezTo>
                  <a:cubicBezTo>
                    <a:pt x="254" y="1440"/>
                    <a:pt x="169" y="1863"/>
                    <a:pt x="119" y="2286"/>
                  </a:cubicBezTo>
                  <a:cubicBezTo>
                    <a:pt x="51" y="2710"/>
                    <a:pt x="0" y="3133"/>
                    <a:pt x="34" y="3522"/>
                  </a:cubicBezTo>
                  <a:cubicBezTo>
                    <a:pt x="51" y="3945"/>
                    <a:pt x="119" y="4369"/>
                    <a:pt x="237" y="4775"/>
                  </a:cubicBezTo>
                  <a:lnTo>
                    <a:pt x="237" y="3522"/>
                  </a:lnTo>
                  <a:cubicBezTo>
                    <a:pt x="237" y="3133"/>
                    <a:pt x="237" y="2710"/>
                    <a:pt x="288" y="2303"/>
                  </a:cubicBezTo>
                  <a:cubicBezTo>
                    <a:pt x="322" y="1897"/>
                    <a:pt x="389" y="1474"/>
                    <a:pt x="542" y="1101"/>
                  </a:cubicBezTo>
                  <a:cubicBezTo>
                    <a:pt x="660" y="712"/>
                    <a:pt x="847" y="339"/>
                    <a:pt x="1134" y="18"/>
                  </a:cubicBezTo>
                  <a:lnTo>
                    <a:pt x="1101" y="1"/>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2906;p54">
              <a:extLst>
                <a:ext uri="{FF2B5EF4-FFF2-40B4-BE49-F238E27FC236}">
                  <a16:creationId xmlns:a16="http://schemas.microsoft.com/office/drawing/2014/main" id="{41CC2471-CA8F-4E25-A7E3-0C230DF7C920}"/>
                </a:ext>
              </a:extLst>
            </p:cNvPr>
            <p:cNvSpPr/>
            <p:nvPr/>
          </p:nvSpPr>
          <p:spPr>
            <a:xfrm>
              <a:off x="5096275" y="4692550"/>
              <a:ext cx="117275" cy="17375"/>
            </a:xfrm>
            <a:custGeom>
              <a:avLst/>
              <a:gdLst/>
              <a:ahLst/>
              <a:cxnLst/>
              <a:rect l="l" t="t" r="r" b="b"/>
              <a:pathLst>
                <a:path w="4691" h="695" extrusionOk="0">
                  <a:moveTo>
                    <a:pt x="1753" y="1"/>
                  </a:moveTo>
                  <a:cubicBezTo>
                    <a:pt x="1545" y="1"/>
                    <a:pt x="1338" y="9"/>
                    <a:pt x="1135" y="34"/>
                  </a:cubicBezTo>
                  <a:cubicBezTo>
                    <a:pt x="728" y="102"/>
                    <a:pt x="339" y="238"/>
                    <a:pt x="0" y="441"/>
                  </a:cubicBezTo>
                  <a:lnTo>
                    <a:pt x="17" y="458"/>
                  </a:lnTo>
                  <a:cubicBezTo>
                    <a:pt x="373" y="272"/>
                    <a:pt x="779" y="170"/>
                    <a:pt x="1152" y="153"/>
                  </a:cubicBezTo>
                  <a:cubicBezTo>
                    <a:pt x="1275" y="138"/>
                    <a:pt x="1399" y="131"/>
                    <a:pt x="1521" y="131"/>
                  </a:cubicBezTo>
                  <a:cubicBezTo>
                    <a:pt x="1802" y="131"/>
                    <a:pt x="2078" y="163"/>
                    <a:pt x="2337" y="187"/>
                  </a:cubicBezTo>
                  <a:cubicBezTo>
                    <a:pt x="2743" y="255"/>
                    <a:pt x="3133" y="356"/>
                    <a:pt x="3505" y="441"/>
                  </a:cubicBezTo>
                  <a:cubicBezTo>
                    <a:pt x="3894" y="509"/>
                    <a:pt x="4267" y="610"/>
                    <a:pt x="4690" y="695"/>
                  </a:cubicBezTo>
                  <a:cubicBezTo>
                    <a:pt x="4335" y="492"/>
                    <a:pt x="3945" y="339"/>
                    <a:pt x="3573" y="238"/>
                  </a:cubicBezTo>
                  <a:cubicBezTo>
                    <a:pt x="3166" y="102"/>
                    <a:pt x="2760" y="68"/>
                    <a:pt x="2371" y="18"/>
                  </a:cubicBezTo>
                  <a:cubicBezTo>
                    <a:pt x="2168" y="9"/>
                    <a:pt x="1960" y="1"/>
                    <a:pt x="1753" y="1"/>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2907;p54">
              <a:extLst>
                <a:ext uri="{FF2B5EF4-FFF2-40B4-BE49-F238E27FC236}">
                  <a16:creationId xmlns:a16="http://schemas.microsoft.com/office/drawing/2014/main" id="{D5FCF396-393B-48A7-A99E-0EF683A6B6A4}"/>
                </a:ext>
              </a:extLst>
            </p:cNvPr>
            <p:cNvSpPr/>
            <p:nvPr/>
          </p:nvSpPr>
          <p:spPr>
            <a:xfrm>
              <a:off x="5306625" y="4634150"/>
              <a:ext cx="43625" cy="167200"/>
            </a:xfrm>
            <a:custGeom>
              <a:avLst/>
              <a:gdLst/>
              <a:ahLst/>
              <a:cxnLst/>
              <a:rect l="l" t="t" r="r" b="b"/>
              <a:pathLst>
                <a:path w="1745" h="6688" extrusionOk="0">
                  <a:moveTo>
                    <a:pt x="543" y="0"/>
                  </a:moveTo>
                  <a:lnTo>
                    <a:pt x="289" y="864"/>
                  </a:lnTo>
                  <a:lnTo>
                    <a:pt x="102" y="1761"/>
                  </a:lnTo>
                  <a:cubicBezTo>
                    <a:pt x="69" y="2049"/>
                    <a:pt x="18" y="2370"/>
                    <a:pt x="18" y="2675"/>
                  </a:cubicBezTo>
                  <a:cubicBezTo>
                    <a:pt x="18" y="2963"/>
                    <a:pt x="1" y="3285"/>
                    <a:pt x="18" y="3573"/>
                  </a:cubicBezTo>
                  <a:cubicBezTo>
                    <a:pt x="69" y="4199"/>
                    <a:pt x="170" y="4808"/>
                    <a:pt x="458" y="5350"/>
                  </a:cubicBezTo>
                  <a:cubicBezTo>
                    <a:pt x="610" y="5638"/>
                    <a:pt x="780" y="5892"/>
                    <a:pt x="1000" y="6112"/>
                  </a:cubicBezTo>
                  <a:cubicBezTo>
                    <a:pt x="1203" y="6383"/>
                    <a:pt x="1457" y="6569"/>
                    <a:pt x="1745" y="6688"/>
                  </a:cubicBezTo>
                  <a:cubicBezTo>
                    <a:pt x="1508" y="6502"/>
                    <a:pt x="1288" y="6298"/>
                    <a:pt x="1118" y="6061"/>
                  </a:cubicBezTo>
                  <a:cubicBezTo>
                    <a:pt x="1034" y="5926"/>
                    <a:pt x="949" y="5807"/>
                    <a:pt x="864" y="5706"/>
                  </a:cubicBezTo>
                  <a:cubicBezTo>
                    <a:pt x="780" y="5570"/>
                    <a:pt x="746" y="5435"/>
                    <a:pt x="661" y="5299"/>
                  </a:cubicBezTo>
                  <a:cubicBezTo>
                    <a:pt x="407" y="4775"/>
                    <a:pt x="255" y="4182"/>
                    <a:pt x="187" y="3589"/>
                  </a:cubicBezTo>
                  <a:cubicBezTo>
                    <a:pt x="153" y="3285"/>
                    <a:pt x="153" y="2997"/>
                    <a:pt x="153" y="2692"/>
                  </a:cubicBezTo>
                  <a:cubicBezTo>
                    <a:pt x="153" y="2404"/>
                    <a:pt x="187" y="2100"/>
                    <a:pt x="204" y="1778"/>
                  </a:cubicBezTo>
                  <a:cubicBezTo>
                    <a:pt x="255" y="1490"/>
                    <a:pt x="289" y="1185"/>
                    <a:pt x="356" y="898"/>
                  </a:cubicBezTo>
                  <a:lnTo>
                    <a:pt x="577" y="0"/>
                  </a:ln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2908;p54">
              <a:extLst>
                <a:ext uri="{FF2B5EF4-FFF2-40B4-BE49-F238E27FC236}">
                  <a16:creationId xmlns:a16="http://schemas.microsoft.com/office/drawing/2014/main" id="{7FCD1012-1DF0-448A-A501-1CC9FB5AFBB7}"/>
                </a:ext>
              </a:extLst>
            </p:cNvPr>
            <p:cNvSpPr/>
            <p:nvPr/>
          </p:nvSpPr>
          <p:spPr>
            <a:xfrm>
              <a:off x="5207175" y="4775100"/>
              <a:ext cx="97800" cy="16525"/>
            </a:xfrm>
            <a:custGeom>
              <a:avLst/>
              <a:gdLst/>
              <a:ahLst/>
              <a:cxnLst/>
              <a:rect l="l" t="t" r="r" b="b"/>
              <a:pathLst>
                <a:path w="3912" h="661" extrusionOk="0">
                  <a:moveTo>
                    <a:pt x="2929" y="0"/>
                  </a:moveTo>
                  <a:cubicBezTo>
                    <a:pt x="2591" y="0"/>
                    <a:pt x="2235" y="34"/>
                    <a:pt x="1930" y="85"/>
                  </a:cubicBezTo>
                  <a:cubicBezTo>
                    <a:pt x="1592" y="119"/>
                    <a:pt x="1270" y="186"/>
                    <a:pt x="931" y="271"/>
                  </a:cubicBezTo>
                  <a:cubicBezTo>
                    <a:pt x="610" y="356"/>
                    <a:pt x="288" y="491"/>
                    <a:pt x="0" y="627"/>
                  </a:cubicBezTo>
                  <a:lnTo>
                    <a:pt x="0" y="660"/>
                  </a:lnTo>
                  <a:cubicBezTo>
                    <a:pt x="288" y="525"/>
                    <a:pt x="627" y="440"/>
                    <a:pt x="948" y="373"/>
                  </a:cubicBezTo>
                  <a:cubicBezTo>
                    <a:pt x="1270" y="322"/>
                    <a:pt x="1609" y="271"/>
                    <a:pt x="1930" y="254"/>
                  </a:cubicBezTo>
                  <a:cubicBezTo>
                    <a:pt x="2269" y="237"/>
                    <a:pt x="2591" y="237"/>
                    <a:pt x="2929" y="203"/>
                  </a:cubicBezTo>
                  <a:cubicBezTo>
                    <a:pt x="3268" y="186"/>
                    <a:pt x="3573" y="169"/>
                    <a:pt x="3911" y="102"/>
                  </a:cubicBezTo>
                  <a:cubicBezTo>
                    <a:pt x="3573" y="17"/>
                    <a:pt x="3234" y="0"/>
                    <a:pt x="2929" y="0"/>
                  </a:cubicBezTo>
                  <a:close/>
                </a:path>
              </a:pathLst>
            </a:custGeom>
            <a:solidFill>
              <a:srgbClr val="2027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2909;p54">
              <a:extLst>
                <a:ext uri="{FF2B5EF4-FFF2-40B4-BE49-F238E27FC236}">
                  <a16:creationId xmlns:a16="http://schemas.microsoft.com/office/drawing/2014/main" id="{8DF3659F-964C-4351-A668-C53A8FD77AE1}"/>
                </a:ext>
              </a:extLst>
            </p:cNvPr>
            <p:cNvSpPr/>
            <p:nvPr/>
          </p:nvSpPr>
          <p:spPr>
            <a:xfrm>
              <a:off x="5079350" y="3206425"/>
              <a:ext cx="965475" cy="1356850"/>
            </a:xfrm>
            <a:custGeom>
              <a:avLst/>
              <a:gdLst/>
              <a:ahLst/>
              <a:cxnLst/>
              <a:rect l="l" t="t" r="r" b="b"/>
              <a:pathLst>
                <a:path w="38619" h="54274" extrusionOk="0">
                  <a:moveTo>
                    <a:pt x="28061" y="0"/>
                  </a:moveTo>
                  <a:cubicBezTo>
                    <a:pt x="27598" y="0"/>
                    <a:pt x="27143" y="18"/>
                    <a:pt x="26700" y="53"/>
                  </a:cubicBezTo>
                  <a:cubicBezTo>
                    <a:pt x="23635" y="290"/>
                    <a:pt x="20452" y="1814"/>
                    <a:pt x="18878" y="4540"/>
                  </a:cubicBezTo>
                  <a:cubicBezTo>
                    <a:pt x="18133" y="5860"/>
                    <a:pt x="17659" y="7316"/>
                    <a:pt x="17405" y="8772"/>
                  </a:cubicBezTo>
                  <a:cubicBezTo>
                    <a:pt x="17354" y="9162"/>
                    <a:pt x="17202" y="13140"/>
                    <a:pt x="17219" y="13140"/>
                  </a:cubicBezTo>
                  <a:cubicBezTo>
                    <a:pt x="15966" y="13547"/>
                    <a:pt x="15068" y="14681"/>
                    <a:pt x="14611" y="15934"/>
                  </a:cubicBezTo>
                  <a:cubicBezTo>
                    <a:pt x="14171" y="17204"/>
                    <a:pt x="14273" y="18558"/>
                    <a:pt x="13917" y="19828"/>
                  </a:cubicBezTo>
                  <a:cubicBezTo>
                    <a:pt x="13562" y="21081"/>
                    <a:pt x="13646" y="22486"/>
                    <a:pt x="13646" y="23807"/>
                  </a:cubicBezTo>
                  <a:cubicBezTo>
                    <a:pt x="13646" y="41177"/>
                    <a:pt x="0" y="44225"/>
                    <a:pt x="8432" y="52199"/>
                  </a:cubicBezTo>
                  <a:cubicBezTo>
                    <a:pt x="10007" y="53701"/>
                    <a:pt x="12260" y="54274"/>
                    <a:pt x="14846" y="54274"/>
                  </a:cubicBezTo>
                  <a:cubicBezTo>
                    <a:pt x="15262" y="54274"/>
                    <a:pt x="15686" y="54259"/>
                    <a:pt x="16118" y="54231"/>
                  </a:cubicBezTo>
                  <a:cubicBezTo>
                    <a:pt x="16558" y="53249"/>
                    <a:pt x="25007" y="35557"/>
                    <a:pt x="25057" y="30274"/>
                  </a:cubicBezTo>
                  <a:cubicBezTo>
                    <a:pt x="25108" y="24856"/>
                    <a:pt x="20029" y="22655"/>
                    <a:pt x="18742" y="20658"/>
                  </a:cubicBezTo>
                  <a:cubicBezTo>
                    <a:pt x="18387" y="20099"/>
                    <a:pt x="17828" y="19269"/>
                    <a:pt x="18217" y="18626"/>
                  </a:cubicBezTo>
                  <a:cubicBezTo>
                    <a:pt x="18362" y="18383"/>
                    <a:pt x="18588" y="18297"/>
                    <a:pt x="18834" y="18297"/>
                  </a:cubicBezTo>
                  <a:cubicBezTo>
                    <a:pt x="19137" y="18297"/>
                    <a:pt x="19472" y="18427"/>
                    <a:pt x="19724" y="18558"/>
                  </a:cubicBezTo>
                  <a:cubicBezTo>
                    <a:pt x="20368" y="18897"/>
                    <a:pt x="20926" y="19439"/>
                    <a:pt x="21536" y="19862"/>
                  </a:cubicBezTo>
                  <a:cubicBezTo>
                    <a:pt x="23043" y="20945"/>
                    <a:pt x="24922" y="21436"/>
                    <a:pt x="26429" y="22486"/>
                  </a:cubicBezTo>
                  <a:cubicBezTo>
                    <a:pt x="26920" y="22825"/>
                    <a:pt x="27360" y="23129"/>
                    <a:pt x="27902" y="23333"/>
                  </a:cubicBezTo>
                  <a:cubicBezTo>
                    <a:pt x="28477" y="23570"/>
                    <a:pt x="29087" y="23722"/>
                    <a:pt x="29713" y="23891"/>
                  </a:cubicBezTo>
                  <a:cubicBezTo>
                    <a:pt x="30492" y="24095"/>
                    <a:pt x="31271" y="24264"/>
                    <a:pt x="32084" y="24298"/>
                  </a:cubicBezTo>
                  <a:cubicBezTo>
                    <a:pt x="32095" y="24298"/>
                    <a:pt x="32107" y="24298"/>
                    <a:pt x="32118" y="24298"/>
                  </a:cubicBezTo>
                  <a:cubicBezTo>
                    <a:pt x="32884" y="24298"/>
                    <a:pt x="33617" y="23750"/>
                    <a:pt x="34251" y="23333"/>
                  </a:cubicBezTo>
                  <a:cubicBezTo>
                    <a:pt x="35774" y="22385"/>
                    <a:pt x="37163" y="21250"/>
                    <a:pt x="38382" y="19930"/>
                  </a:cubicBezTo>
                  <a:cubicBezTo>
                    <a:pt x="38365" y="19388"/>
                    <a:pt x="38382" y="18846"/>
                    <a:pt x="38399" y="18304"/>
                  </a:cubicBezTo>
                  <a:cubicBezTo>
                    <a:pt x="38619" y="14529"/>
                    <a:pt x="37349" y="3253"/>
                    <a:pt x="37349" y="3253"/>
                  </a:cubicBezTo>
                  <a:cubicBezTo>
                    <a:pt x="37197" y="2830"/>
                    <a:pt x="36248" y="2305"/>
                    <a:pt x="35893" y="2051"/>
                  </a:cubicBezTo>
                  <a:cubicBezTo>
                    <a:pt x="33683" y="607"/>
                    <a:pt x="30747" y="0"/>
                    <a:pt x="280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2910;p54">
              <a:extLst>
                <a:ext uri="{FF2B5EF4-FFF2-40B4-BE49-F238E27FC236}">
                  <a16:creationId xmlns:a16="http://schemas.microsoft.com/office/drawing/2014/main" id="{DBCB4E65-44DD-40C9-B4CD-AB5930259B84}"/>
                </a:ext>
              </a:extLst>
            </p:cNvPr>
            <p:cNvSpPr/>
            <p:nvPr/>
          </p:nvSpPr>
          <p:spPr>
            <a:xfrm>
              <a:off x="5142825" y="3809625"/>
              <a:ext cx="312400" cy="730575"/>
            </a:xfrm>
            <a:custGeom>
              <a:avLst/>
              <a:gdLst/>
              <a:ahLst/>
              <a:cxnLst/>
              <a:rect l="l" t="t" r="r" b="b"/>
              <a:pathLst>
                <a:path w="12496" h="29223" fill="none" extrusionOk="0">
                  <a:moveTo>
                    <a:pt x="8568" y="29223"/>
                  </a:moveTo>
                  <a:cubicBezTo>
                    <a:pt x="1" y="26412"/>
                    <a:pt x="3014" y="20199"/>
                    <a:pt x="4944" y="16931"/>
                  </a:cubicBezTo>
                  <a:cubicBezTo>
                    <a:pt x="6858" y="13680"/>
                    <a:pt x="11717" y="7467"/>
                    <a:pt x="12496" y="0"/>
                  </a:cubicBezTo>
                </a:path>
              </a:pathLst>
            </a:custGeom>
            <a:noFill/>
            <a:ln w="5500" cap="flat" cmpd="sng">
              <a:solidFill>
                <a:srgbClr val="191919"/>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2911;p54">
              <a:extLst>
                <a:ext uri="{FF2B5EF4-FFF2-40B4-BE49-F238E27FC236}">
                  <a16:creationId xmlns:a16="http://schemas.microsoft.com/office/drawing/2014/main" id="{ADFA3436-F228-47A0-9F4C-2BDB03BB6430}"/>
                </a:ext>
              </a:extLst>
            </p:cNvPr>
            <p:cNvSpPr/>
            <p:nvPr/>
          </p:nvSpPr>
          <p:spPr>
            <a:xfrm>
              <a:off x="5360625" y="3880275"/>
              <a:ext cx="841650" cy="1034800"/>
            </a:xfrm>
            <a:custGeom>
              <a:avLst/>
              <a:gdLst/>
              <a:ahLst/>
              <a:cxnLst/>
              <a:rect l="l" t="t" r="r" b="b"/>
              <a:pathLst>
                <a:path w="33666" h="41392" extrusionOk="0">
                  <a:moveTo>
                    <a:pt x="13131" y="1"/>
                  </a:moveTo>
                  <a:cubicBezTo>
                    <a:pt x="6975" y="1"/>
                    <a:pt x="397" y="16844"/>
                    <a:pt x="279" y="23637"/>
                  </a:cubicBezTo>
                  <a:cubicBezTo>
                    <a:pt x="1" y="38795"/>
                    <a:pt x="264" y="41392"/>
                    <a:pt x="7286" y="41392"/>
                  </a:cubicBezTo>
                  <a:cubicBezTo>
                    <a:pt x="10947" y="41392"/>
                    <a:pt x="16444" y="40686"/>
                    <a:pt x="24659" y="40686"/>
                  </a:cubicBezTo>
                  <a:cubicBezTo>
                    <a:pt x="33666" y="40686"/>
                    <a:pt x="30517" y="35810"/>
                    <a:pt x="29755" y="25482"/>
                  </a:cubicBezTo>
                  <a:cubicBezTo>
                    <a:pt x="29349" y="19641"/>
                    <a:pt x="26623" y="8484"/>
                    <a:pt x="24676" y="4488"/>
                  </a:cubicBezTo>
                  <a:cubicBezTo>
                    <a:pt x="22729" y="510"/>
                    <a:pt x="19393" y="171"/>
                    <a:pt x="13214" y="2"/>
                  </a:cubicBezTo>
                  <a:cubicBezTo>
                    <a:pt x="13186" y="1"/>
                    <a:pt x="13159" y="1"/>
                    <a:pt x="1313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2912;p54">
              <a:extLst>
                <a:ext uri="{FF2B5EF4-FFF2-40B4-BE49-F238E27FC236}">
                  <a16:creationId xmlns:a16="http://schemas.microsoft.com/office/drawing/2014/main" id="{8D417C93-659C-4224-A722-79B328B82C0A}"/>
                </a:ext>
              </a:extLst>
            </p:cNvPr>
            <p:cNvSpPr/>
            <p:nvPr/>
          </p:nvSpPr>
          <p:spPr>
            <a:xfrm>
              <a:off x="5571175" y="4138075"/>
              <a:ext cx="152825" cy="383925"/>
            </a:xfrm>
            <a:custGeom>
              <a:avLst/>
              <a:gdLst/>
              <a:ahLst/>
              <a:cxnLst/>
              <a:rect l="l" t="t" r="r" b="b"/>
              <a:pathLst>
                <a:path w="6113" h="15357" extrusionOk="0">
                  <a:moveTo>
                    <a:pt x="3657" y="1"/>
                  </a:moveTo>
                  <a:lnTo>
                    <a:pt x="0" y="14341"/>
                  </a:lnTo>
                  <a:lnTo>
                    <a:pt x="6112" y="15357"/>
                  </a:lnTo>
                  <a:lnTo>
                    <a:pt x="365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2913;p54">
              <a:extLst>
                <a:ext uri="{FF2B5EF4-FFF2-40B4-BE49-F238E27FC236}">
                  <a16:creationId xmlns:a16="http://schemas.microsoft.com/office/drawing/2014/main" id="{8DD50EE1-E60E-4A60-A3F5-C4BDCEC3F95A}"/>
                </a:ext>
              </a:extLst>
            </p:cNvPr>
            <p:cNvSpPr/>
            <p:nvPr/>
          </p:nvSpPr>
          <p:spPr>
            <a:xfrm>
              <a:off x="5290125" y="3880300"/>
              <a:ext cx="495250" cy="516425"/>
            </a:xfrm>
            <a:custGeom>
              <a:avLst/>
              <a:gdLst/>
              <a:ahLst/>
              <a:cxnLst/>
              <a:rect l="l" t="t" r="r" b="b"/>
              <a:pathLst>
                <a:path w="19810" h="20657" extrusionOk="0">
                  <a:moveTo>
                    <a:pt x="14984" y="1"/>
                  </a:moveTo>
                  <a:cubicBezTo>
                    <a:pt x="14984" y="1"/>
                    <a:pt x="6993" y="661"/>
                    <a:pt x="1" y="19640"/>
                  </a:cubicBezTo>
                  <a:lnTo>
                    <a:pt x="14815" y="20656"/>
                  </a:lnTo>
                  <a:lnTo>
                    <a:pt x="14899" y="10328"/>
                  </a:lnTo>
                  <a:lnTo>
                    <a:pt x="19809" y="2185"/>
                  </a:lnTo>
                  <a:lnTo>
                    <a:pt x="149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2914;p54">
              <a:extLst>
                <a:ext uri="{FF2B5EF4-FFF2-40B4-BE49-F238E27FC236}">
                  <a16:creationId xmlns:a16="http://schemas.microsoft.com/office/drawing/2014/main" id="{246D40E7-2609-417F-ACFA-9EA733C64A7E}"/>
                </a:ext>
              </a:extLst>
            </p:cNvPr>
            <p:cNvSpPr/>
            <p:nvPr/>
          </p:nvSpPr>
          <p:spPr>
            <a:xfrm>
              <a:off x="5926300" y="4085175"/>
              <a:ext cx="26250" cy="11025"/>
            </a:xfrm>
            <a:custGeom>
              <a:avLst/>
              <a:gdLst/>
              <a:ahLst/>
              <a:cxnLst/>
              <a:rect l="l" t="t" r="r" b="b"/>
              <a:pathLst>
                <a:path w="1050" h="441" extrusionOk="0">
                  <a:moveTo>
                    <a:pt x="1050" y="0"/>
                  </a:moveTo>
                  <a:lnTo>
                    <a:pt x="0" y="119"/>
                  </a:lnTo>
                  <a:lnTo>
                    <a:pt x="85" y="440"/>
                  </a:lnTo>
                  <a:lnTo>
                    <a:pt x="407" y="373"/>
                  </a:lnTo>
                  <a:lnTo>
                    <a:pt x="440" y="237"/>
                  </a:lnTo>
                  <a:lnTo>
                    <a:pt x="508" y="373"/>
                  </a:lnTo>
                  <a:lnTo>
                    <a:pt x="1050" y="288"/>
                  </a:lnTo>
                  <a:lnTo>
                    <a:pt x="10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2915;p54">
              <a:extLst>
                <a:ext uri="{FF2B5EF4-FFF2-40B4-BE49-F238E27FC236}">
                  <a16:creationId xmlns:a16="http://schemas.microsoft.com/office/drawing/2014/main" id="{0379168C-5A85-4050-8F33-8E435EEE2C0A}"/>
                </a:ext>
              </a:extLst>
            </p:cNvPr>
            <p:cNvSpPr/>
            <p:nvPr/>
          </p:nvSpPr>
          <p:spPr>
            <a:xfrm>
              <a:off x="5607150" y="3945500"/>
              <a:ext cx="22450" cy="22025"/>
            </a:xfrm>
            <a:custGeom>
              <a:avLst/>
              <a:gdLst/>
              <a:ahLst/>
              <a:cxnLst/>
              <a:rect l="l" t="t" r="r" b="b"/>
              <a:pathLst>
                <a:path w="898" h="881" extrusionOk="0">
                  <a:moveTo>
                    <a:pt x="441" y="0"/>
                  </a:moveTo>
                  <a:cubicBezTo>
                    <a:pt x="204" y="0"/>
                    <a:pt x="1" y="203"/>
                    <a:pt x="1" y="440"/>
                  </a:cubicBezTo>
                  <a:cubicBezTo>
                    <a:pt x="1" y="677"/>
                    <a:pt x="204" y="880"/>
                    <a:pt x="441" y="880"/>
                  </a:cubicBezTo>
                  <a:cubicBezTo>
                    <a:pt x="695" y="880"/>
                    <a:pt x="898" y="677"/>
                    <a:pt x="898" y="440"/>
                  </a:cubicBezTo>
                  <a:cubicBezTo>
                    <a:pt x="898" y="203"/>
                    <a:pt x="695" y="0"/>
                    <a:pt x="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2916;p54">
              <a:extLst>
                <a:ext uri="{FF2B5EF4-FFF2-40B4-BE49-F238E27FC236}">
                  <a16:creationId xmlns:a16="http://schemas.microsoft.com/office/drawing/2014/main" id="{C4FD3661-16E6-4FE6-8AC9-5BB4AA642AA9}"/>
                </a:ext>
              </a:extLst>
            </p:cNvPr>
            <p:cNvSpPr/>
            <p:nvPr/>
          </p:nvSpPr>
          <p:spPr>
            <a:xfrm>
              <a:off x="5718475" y="4067600"/>
              <a:ext cx="25425" cy="22450"/>
            </a:xfrm>
            <a:custGeom>
              <a:avLst/>
              <a:gdLst/>
              <a:ahLst/>
              <a:cxnLst/>
              <a:rect l="l" t="t" r="r" b="b"/>
              <a:pathLst>
                <a:path w="1017" h="898" extrusionOk="0">
                  <a:moveTo>
                    <a:pt x="503" y="1"/>
                  </a:moveTo>
                  <a:cubicBezTo>
                    <a:pt x="336" y="1"/>
                    <a:pt x="175" y="92"/>
                    <a:pt x="102" y="263"/>
                  </a:cubicBezTo>
                  <a:cubicBezTo>
                    <a:pt x="0" y="466"/>
                    <a:pt x="102" y="737"/>
                    <a:pt x="305" y="856"/>
                  </a:cubicBezTo>
                  <a:cubicBezTo>
                    <a:pt x="367" y="884"/>
                    <a:pt x="432" y="898"/>
                    <a:pt x="497" y="898"/>
                  </a:cubicBezTo>
                  <a:cubicBezTo>
                    <a:pt x="664" y="898"/>
                    <a:pt x="824" y="806"/>
                    <a:pt x="898" y="635"/>
                  </a:cubicBezTo>
                  <a:cubicBezTo>
                    <a:pt x="1016" y="432"/>
                    <a:pt x="931" y="144"/>
                    <a:pt x="694" y="43"/>
                  </a:cubicBezTo>
                  <a:cubicBezTo>
                    <a:pt x="633" y="14"/>
                    <a:pt x="567" y="1"/>
                    <a:pt x="50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2917;p54">
              <a:extLst>
                <a:ext uri="{FF2B5EF4-FFF2-40B4-BE49-F238E27FC236}">
                  <a16:creationId xmlns:a16="http://schemas.microsoft.com/office/drawing/2014/main" id="{D95DCE71-CA0F-47CC-BC56-B2D0B3714E84}"/>
                </a:ext>
              </a:extLst>
            </p:cNvPr>
            <p:cNvSpPr/>
            <p:nvPr/>
          </p:nvSpPr>
          <p:spPr>
            <a:xfrm>
              <a:off x="5864500" y="4163825"/>
              <a:ext cx="25425" cy="22325"/>
            </a:xfrm>
            <a:custGeom>
              <a:avLst/>
              <a:gdLst/>
              <a:ahLst/>
              <a:cxnLst/>
              <a:rect l="l" t="t" r="r" b="b"/>
              <a:pathLst>
                <a:path w="1017" h="893" extrusionOk="0">
                  <a:moveTo>
                    <a:pt x="486" y="1"/>
                  </a:moveTo>
                  <a:cubicBezTo>
                    <a:pt x="326" y="1"/>
                    <a:pt x="173" y="92"/>
                    <a:pt x="102" y="257"/>
                  </a:cubicBezTo>
                  <a:cubicBezTo>
                    <a:pt x="0" y="477"/>
                    <a:pt x="102" y="748"/>
                    <a:pt x="305" y="850"/>
                  </a:cubicBezTo>
                  <a:cubicBezTo>
                    <a:pt x="368" y="879"/>
                    <a:pt x="434" y="892"/>
                    <a:pt x="500" y="892"/>
                  </a:cubicBezTo>
                  <a:cubicBezTo>
                    <a:pt x="665" y="892"/>
                    <a:pt x="825" y="804"/>
                    <a:pt x="898" y="647"/>
                  </a:cubicBezTo>
                  <a:cubicBezTo>
                    <a:pt x="1016" y="427"/>
                    <a:pt x="932" y="156"/>
                    <a:pt x="695" y="54"/>
                  </a:cubicBezTo>
                  <a:cubicBezTo>
                    <a:pt x="628" y="18"/>
                    <a:pt x="556" y="1"/>
                    <a:pt x="4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2918;p54">
              <a:extLst>
                <a:ext uri="{FF2B5EF4-FFF2-40B4-BE49-F238E27FC236}">
                  <a16:creationId xmlns:a16="http://schemas.microsoft.com/office/drawing/2014/main" id="{76607AF3-064F-4649-B3A5-A9417B447906}"/>
                </a:ext>
              </a:extLst>
            </p:cNvPr>
            <p:cNvSpPr/>
            <p:nvPr/>
          </p:nvSpPr>
          <p:spPr>
            <a:xfrm>
              <a:off x="5602500" y="4093625"/>
              <a:ext cx="22025" cy="22050"/>
            </a:xfrm>
            <a:custGeom>
              <a:avLst/>
              <a:gdLst/>
              <a:ahLst/>
              <a:cxnLst/>
              <a:rect l="l" t="t" r="r" b="b"/>
              <a:pathLst>
                <a:path w="881" h="882" extrusionOk="0">
                  <a:moveTo>
                    <a:pt x="441" y="1"/>
                  </a:moveTo>
                  <a:cubicBezTo>
                    <a:pt x="204" y="1"/>
                    <a:pt x="0" y="204"/>
                    <a:pt x="0" y="441"/>
                  </a:cubicBezTo>
                  <a:cubicBezTo>
                    <a:pt x="0" y="678"/>
                    <a:pt x="204" y="881"/>
                    <a:pt x="441" y="881"/>
                  </a:cubicBezTo>
                  <a:cubicBezTo>
                    <a:pt x="678" y="881"/>
                    <a:pt x="881" y="678"/>
                    <a:pt x="881" y="441"/>
                  </a:cubicBezTo>
                  <a:cubicBezTo>
                    <a:pt x="881" y="204"/>
                    <a:pt x="678"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2919;p54">
              <a:extLst>
                <a:ext uri="{FF2B5EF4-FFF2-40B4-BE49-F238E27FC236}">
                  <a16:creationId xmlns:a16="http://schemas.microsoft.com/office/drawing/2014/main" id="{8596C794-D752-4EE3-88C7-022503DDE90C}"/>
                </a:ext>
              </a:extLst>
            </p:cNvPr>
            <p:cNvSpPr/>
            <p:nvPr/>
          </p:nvSpPr>
          <p:spPr>
            <a:xfrm>
              <a:off x="5713400" y="4215750"/>
              <a:ext cx="25400" cy="22450"/>
            </a:xfrm>
            <a:custGeom>
              <a:avLst/>
              <a:gdLst/>
              <a:ahLst/>
              <a:cxnLst/>
              <a:rect l="l" t="t" r="r" b="b"/>
              <a:pathLst>
                <a:path w="1016" h="898" extrusionOk="0">
                  <a:moveTo>
                    <a:pt x="519" y="0"/>
                  </a:moveTo>
                  <a:cubicBezTo>
                    <a:pt x="353" y="0"/>
                    <a:pt x="192" y="92"/>
                    <a:pt x="119" y="263"/>
                  </a:cubicBezTo>
                  <a:cubicBezTo>
                    <a:pt x="0" y="483"/>
                    <a:pt x="119" y="737"/>
                    <a:pt x="322" y="855"/>
                  </a:cubicBezTo>
                  <a:cubicBezTo>
                    <a:pt x="383" y="884"/>
                    <a:pt x="449" y="898"/>
                    <a:pt x="514" y="898"/>
                  </a:cubicBezTo>
                  <a:cubicBezTo>
                    <a:pt x="680" y="898"/>
                    <a:pt x="841" y="806"/>
                    <a:pt x="914" y="635"/>
                  </a:cubicBezTo>
                  <a:cubicBezTo>
                    <a:pt x="1016" y="432"/>
                    <a:pt x="931" y="144"/>
                    <a:pt x="711" y="43"/>
                  </a:cubicBezTo>
                  <a:cubicBezTo>
                    <a:pt x="650" y="14"/>
                    <a:pt x="584" y="0"/>
                    <a:pt x="5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2920;p54">
              <a:extLst>
                <a:ext uri="{FF2B5EF4-FFF2-40B4-BE49-F238E27FC236}">
                  <a16:creationId xmlns:a16="http://schemas.microsoft.com/office/drawing/2014/main" id="{A53FE7C3-3860-4DDC-8A3F-99B86A5410AE}"/>
                </a:ext>
              </a:extLst>
            </p:cNvPr>
            <p:cNvSpPr/>
            <p:nvPr/>
          </p:nvSpPr>
          <p:spPr>
            <a:xfrm>
              <a:off x="5794650" y="4297175"/>
              <a:ext cx="25425" cy="22300"/>
            </a:xfrm>
            <a:custGeom>
              <a:avLst/>
              <a:gdLst/>
              <a:ahLst/>
              <a:cxnLst/>
              <a:rect l="l" t="t" r="r" b="b"/>
              <a:pathLst>
                <a:path w="1017" h="892" extrusionOk="0">
                  <a:moveTo>
                    <a:pt x="487" y="0"/>
                  </a:moveTo>
                  <a:cubicBezTo>
                    <a:pt x="326" y="0"/>
                    <a:pt x="173" y="91"/>
                    <a:pt x="102" y="256"/>
                  </a:cubicBezTo>
                  <a:cubicBezTo>
                    <a:pt x="1" y="493"/>
                    <a:pt x="102" y="747"/>
                    <a:pt x="306" y="849"/>
                  </a:cubicBezTo>
                  <a:cubicBezTo>
                    <a:pt x="368" y="878"/>
                    <a:pt x="435" y="892"/>
                    <a:pt x="500" y="892"/>
                  </a:cubicBezTo>
                  <a:cubicBezTo>
                    <a:pt x="666" y="892"/>
                    <a:pt x="825" y="803"/>
                    <a:pt x="898" y="646"/>
                  </a:cubicBezTo>
                  <a:cubicBezTo>
                    <a:pt x="1017" y="426"/>
                    <a:pt x="932" y="155"/>
                    <a:pt x="695" y="53"/>
                  </a:cubicBezTo>
                  <a:cubicBezTo>
                    <a:pt x="628" y="17"/>
                    <a:pt x="557" y="0"/>
                    <a:pt x="48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2921;p54">
              <a:extLst>
                <a:ext uri="{FF2B5EF4-FFF2-40B4-BE49-F238E27FC236}">
                  <a16:creationId xmlns:a16="http://schemas.microsoft.com/office/drawing/2014/main" id="{898304E7-88B6-4525-AF57-F669EF86E034}"/>
                </a:ext>
              </a:extLst>
            </p:cNvPr>
            <p:cNvSpPr/>
            <p:nvPr/>
          </p:nvSpPr>
          <p:spPr>
            <a:xfrm>
              <a:off x="5820475" y="4444725"/>
              <a:ext cx="25425" cy="22450"/>
            </a:xfrm>
            <a:custGeom>
              <a:avLst/>
              <a:gdLst/>
              <a:ahLst/>
              <a:cxnLst/>
              <a:rect l="l" t="t" r="r" b="b"/>
              <a:pathLst>
                <a:path w="1017" h="898" extrusionOk="0">
                  <a:moveTo>
                    <a:pt x="510" y="1"/>
                  </a:moveTo>
                  <a:cubicBezTo>
                    <a:pt x="345" y="1"/>
                    <a:pt x="175" y="92"/>
                    <a:pt x="102" y="263"/>
                  </a:cubicBezTo>
                  <a:cubicBezTo>
                    <a:pt x="1" y="466"/>
                    <a:pt x="85" y="754"/>
                    <a:pt x="322" y="856"/>
                  </a:cubicBezTo>
                  <a:cubicBezTo>
                    <a:pt x="379" y="884"/>
                    <a:pt x="441" y="898"/>
                    <a:pt x="504" y="898"/>
                  </a:cubicBezTo>
                  <a:cubicBezTo>
                    <a:pt x="665" y="898"/>
                    <a:pt x="829" y="806"/>
                    <a:pt x="915" y="636"/>
                  </a:cubicBezTo>
                  <a:cubicBezTo>
                    <a:pt x="1016" y="432"/>
                    <a:pt x="932" y="162"/>
                    <a:pt x="695" y="43"/>
                  </a:cubicBezTo>
                  <a:cubicBezTo>
                    <a:pt x="638" y="15"/>
                    <a:pt x="574" y="1"/>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2922;p54">
              <a:extLst>
                <a:ext uri="{FF2B5EF4-FFF2-40B4-BE49-F238E27FC236}">
                  <a16:creationId xmlns:a16="http://schemas.microsoft.com/office/drawing/2014/main" id="{BBD82C15-AB93-4A69-85C4-464873EFA064}"/>
                </a:ext>
              </a:extLst>
            </p:cNvPr>
            <p:cNvSpPr/>
            <p:nvPr/>
          </p:nvSpPr>
          <p:spPr>
            <a:xfrm>
              <a:off x="5909350" y="4365575"/>
              <a:ext cx="25425" cy="21975"/>
            </a:xfrm>
            <a:custGeom>
              <a:avLst/>
              <a:gdLst/>
              <a:ahLst/>
              <a:cxnLst/>
              <a:rect l="l" t="t" r="r" b="b"/>
              <a:pathLst>
                <a:path w="1017" h="879" extrusionOk="0">
                  <a:moveTo>
                    <a:pt x="508" y="0"/>
                  </a:moveTo>
                  <a:cubicBezTo>
                    <a:pt x="344" y="0"/>
                    <a:pt x="175" y="89"/>
                    <a:pt x="103" y="246"/>
                  </a:cubicBezTo>
                  <a:cubicBezTo>
                    <a:pt x="1" y="483"/>
                    <a:pt x="103" y="737"/>
                    <a:pt x="323" y="839"/>
                  </a:cubicBezTo>
                  <a:cubicBezTo>
                    <a:pt x="377" y="866"/>
                    <a:pt x="436" y="879"/>
                    <a:pt x="496" y="879"/>
                  </a:cubicBezTo>
                  <a:cubicBezTo>
                    <a:pt x="660" y="879"/>
                    <a:pt x="828" y="784"/>
                    <a:pt x="915" y="636"/>
                  </a:cubicBezTo>
                  <a:cubicBezTo>
                    <a:pt x="1017" y="416"/>
                    <a:pt x="932" y="145"/>
                    <a:pt x="695" y="43"/>
                  </a:cubicBezTo>
                  <a:cubicBezTo>
                    <a:pt x="638" y="14"/>
                    <a:pt x="573" y="0"/>
                    <a:pt x="5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2923;p54">
              <a:extLst>
                <a:ext uri="{FF2B5EF4-FFF2-40B4-BE49-F238E27FC236}">
                  <a16:creationId xmlns:a16="http://schemas.microsoft.com/office/drawing/2014/main" id="{67D27E4B-44A7-4918-A16F-094B9686624E}"/>
                </a:ext>
              </a:extLst>
            </p:cNvPr>
            <p:cNvSpPr/>
            <p:nvPr/>
          </p:nvSpPr>
          <p:spPr>
            <a:xfrm>
              <a:off x="5926725" y="4510900"/>
              <a:ext cx="25400" cy="22325"/>
            </a:xfrm>
            <a:custGeom>
              <a:avLst/>
              <a:gdLst/>
              <a:ahLst/>
              <a:cxnLst/>
              <a:rect l="l" t="t" r="r" b="b"/>
              <a:pathLst>
                <a:path w="1016" h="893" extrusionOk="0">
                  <a:moveTo>
                    <a:pt x="497" y="1"/>
                  </a:moveTo>
                  <a:cubicBezTo>
                    <a:pt x="341" y="1"/>
                    <a:pt x="184" y="92"/>
                    <a:pt x="102" y="257"/>
                  </a:cubicBezTo>
                  <a:cubicBezTo>
                    <a:pt x="0" y="494"/>
                    <a:pt x="85" y="748"/>
                    <a:pt x="322" y="850"/>
                  </a:cubicBezTo>
                  <a:cubicBezTo>
                    <a:pt x="379" y="878"/>
                    <a:pt x="442" y="892"/>
                    <a:pt x="506" y="892"/>
                  </a:cubicBezTo>
                  <a:cubicBezTo>
                    <a:pt x="671" y="892"/>
                    <a:pt x="841" y="801"/>
                    <a:pt x="914" y="630"/>
                  </a:cubicBezTo>
                  <a:cubicBezTo>
                    <a:pt x="1016" y="427"/>
                    <a:pt x="931" y="156"/>
                    <a:pt x="694" y="54"/>
                  </a:cubicBezTo>
                  <a:cubicBezTo>
                    <a:pt x="633" y="18"/>
                    <a:pt x="565" y="1"/>
                    <a:pt x="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2924;p54">
              <a:extLst>
                <a:ext uri="{FF2B5EF4-FFF2-40B4-BE49-F238E27FC236}">
                  <a16:creationId xmlns:a16="http://schemas.microsoft.com/office/drawing/2014/main" id="{1104E7EF-6F39-4D9A-AAF2-2E5724F67805}"/>
                </a:ext>
              </a:extLst>
            </p:cNvPr>
            <p:cNvSpPr/>
            <p:nvPr/>
          </p:nvSpPr>
          <p:spPr>
            <a:xfrm>
              <a:off x="5713400" y="4486625"/>
              <a:ext cx="25400" cy="22475"/>
            </a:xfrm>
            <a:custGeom>
              <a:avLst/>
              <a:gdLst/>
              <a:ahLst/>
              <a:cxnLst/>
              <a:rect l="l" t="t" r="r" b="b"/>
              <a:pathLst>
                <a:path w="1016" h="899" extrusionOk="0">
                  <a:moveTo>
                    <a:pt x="519" y="1"/>
                  </a:moveTo>
                  <a:cubicBezTo>
                    <a:pt x="353" y="1"/>
                    <a:pt x="192" y="93"/>
                    <a:pt x="119" y="263"/>
                  </a:cubicBezTo>
                  <a:cubicBezTo>
                    <a:pt x="0" y="466"/>
                    <a:pt x="119" y="737"/>
                    <a:pt x="322" y="856"/>
                  </a:cubicBezTo>
                  <a:cubicBezTo>
                    <a:pt x="383" y="884"/>
                    <a:pt x="449" y="898"/>
                    <a:pt x="514" y="898"/>
                  </a:cubicBezTo>
                  <a:cubicBezTo>
                    <a:pt x="680" y="898"/>
                    <a:pt x="841" y="806"/>
                    <a:pt x="914" y="636"/>
                  </a:cubicBezTo>
                  <a:cubicBezTo>
                    <a:pt x="1016" y="433"/>
                    <a:pt x="931" y="145"/>
                    <a:pt x="711" y="43"/>
                  </a:cubicBezTo>
                  <a:cubicBezTo>
                    <a:pt x="650" y="15"/>
                    <a:pt x="584" y="1"/>
                    <a:pt x="51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2925;p54">
              <a:extLst>
                <a:ext uri="{FF2B5EF4-FFF2-40B4-BE49-F238E27FC236}">
                  <a16:creationId xmlns:a16="http://schemas.microsoft.com/office/drawing/2014/main" id="{F39E9B43-5C21-469B-9382-EA60CDA66ECD}"/>
                </a:ext>
              </a:extLst>
            </p:cNvPr>
            <p:cNvSpPr/>
            <p:nvPr/>
          </p:nvSpPr>
          <p:spPr>
            <a:xfrm>
              <a:off x="5378600" y="4724650"/>
              <a:ext cx="25400" cy="22325"/>
            </a:xfrm>
            <a:custGeom>
              <a:avLst/>
              <a:gdLst/>
              <a:ahLst/>
              <a:cxnLst/>
              <a:rect l="l" t="t" r="r" b="b"/>
              <a:pathLst>
                <a:path w="1016" h="893" extrusionOk="0">
                  <a:moveTo>
                    <a:pt x="497" y="1"/>
                  </a:moveTo>
                  <a:cubicBezTo>
                    <a:pt x="341" y="1"/>
                    <a:pt x="184" y="92"/>
                    <a:pt x="102" y="257"/>
                  </a:cubicBezTo>
                  <a:cubicBezTo>
                    <a:pt x="0" y="494"/>
                    <a:pt x="85" y="748"/>
                    <a:pt x="322" y="850"/>
                  </a:cubicBezTo>
                  <a:cubicBezTo>
                    <a:pt x="379" y="879"/>
                    <a:pt x="444" y="893"/>
                    <a:pt x="509" y="893"/>
                  </a:cubicBezTo>
                  <a:cubicBezTo>
                    <a:pt x="673" y="893"/>
                    <a:pt x="842" y="804"/>
                    <a:pt x="914" y="647"/>
                  </a:cubicBezTo>
                  <a:cubicBezTo>
                    <a:pt x="1016" y="427"/>
                    <a:pt x="931" y="156"/>
                    <a:pt x="694" y="54"/>
                  </a:cubicBezTo>
                  <a:cubicBezTo>
                    <a:pt x="633" y="18"/>
                    <a:pt x="565" y="1"/>
                    <a:pt x="49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2926;p54">
              <a:extLst>
                <a:ext uri="{FF2B5EF4-FFF2-40B4-BE49-F238E27FC236}">
                  <a16:creationId xmlns:a16="http://schemas.microsoft.com/office/drawing/2014/main" id="{FA3A1FAB-B8BD-44FE-99C9-01D6C611A89D}"/>
                </a:ext>
              </a:extLst>
            </p:cNvPr>
            <p:cNvSpPr/>
            <p:nvPr/>
          </p:nvSpPr>
          <p:spPr>
            <a:xfrm>
              <a:off x="5484825" y="4673300"/>
              <a:ext cx="25425" cy="22450"/>
            </a:xfrm>
            <a:custGeom>
              <a:avLst/>
              <a:gdLst/>
              <a:ahLst/>
              <a:cxnLst/>
              <a:rect l="l" t="t" r="r" b="b"/>
              <a:pathLst>
                <a:path w="1017" h="898" extrusionOk="0">
                  <a:moveTo>
                    <a:pt x="520" y="0"/>
                  </a:moveTo>
                  <a:cubicBezTo>
                    <a:pt x="353" y="0"/>
                    <a:pt x="192" y="92"/>
                    <a:pt x="119" y="263"/>
                  </a:cubicBezTo>
                  <a:cubicBezTo>
                    <a:pt x="1" y="500"/>
                    <a:pt x="119" y="754"/>
                    <a:pt x="322" y="855"/>
                  </a:cubicBezTo>
                  <a:cubicBezTo>
                    <a:pt x="384" y="884"/>
                    <a:pt x="450" y="898"/>
                    <a:pt x="514" y="898"/>
                  </a:cubicBezTo>
                  <a:cubicBezTo>
                    <a:pt x="681" y="898"/>
                    <a:pt x="842" y="806"/>
                    <a:pt x="915" y="635"/>
                  </a:cubicBezTo>
                  <a:cubicBezTo>
                    <a:pt x="1016" y="432"/>
                    <a:pt x="932" y="161"/>
                    <a:pt x="712" y="43"/>
                  </a:cubicBezTo>
                  <a:cubicBezTo>
                    <a:pt x="650" y="14"/>
                    <a:pt x="585" y="0"/>
                    <a:pt x="5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2927;p54">
              <a:extLst>
                <a:ext uri="{FF2B5EF4-FFF2-40B4-BE49-F238E27FC236}">
                  <a16:creationId xmlns:a16="http://schemas.microsoft.com/office/drawing/2014/main" id="{B9DE6D0F-F196-48CA-96D8-11E50A45DBF1}"/>
                </a:ext>
              </a:extLst>
            </p:cNvPr>
            <p:cNvSpPr/>
            <p:nvPr/>
          </p:nvSpPr>
          <p:spPr>
            <a:xfrm>
              <a:off x="5855175" y="4690225"/>
              <a:ext cx="25425" cy="22450"/>
            </a:xfrm>
            <a:custGeom>
              <a:avLst/>
              <a:gdLst/>
              <a:ahLst/>
              <a:cxnLst/>
              <a:rect l="l" t="t" r="r" b="b"/>
              <a:pathLst>
                <a:path w="1017" h="898" extrusionOk="0">
                  <a:moveTo>
                    <a:pt x="520" y="1"/>
                  </a:moveTo>
                  <a:cubicBezTo>
                    <a:pt x="354" y="1"/>
                    <a:pt x="193" y="92"/>
                    <a:pt x="119" y="263"/>
                  </a:cubicBezTo>
                  <a:cubicBezTo>
                    <a:pt x="1" y="466"/>
                    <a:pt x="86" y="754"/>
                    <a:pt x="323" y="855"/>
                  </a:cubicBezTo>
                  <a:cubicBezTo>
                    <a:pt x="384" y="884"/>
                    <a:pt x="450" y="898"/>
                    <a:pt x="514" y="898"/>
                  </a:cubicBezTo>
                  <a:cubicBezTo>
                    <a:pt x="681" y="898"/>
                    <a:pt x="842" y="806"/>
                    <a:pt x="915" y="635"/>
                  </a:cubicBezTo>
                  <a:cubicBezTo>
                    <a:pt x="1017" y="432"/>
                    <a:pt x="932" y="161"/>
                    <a:pt x="712" y="43"/>
                  </a:cubicBezTo>
                  <a:cubicBezTo>
                    <a:pt x="650" y="14"/>
                    <a:pt x="585" y="1"/>
                    <a:pt x="52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2928;p54">
              <a:extLst>
                <a:ext uri="{FF2B5EF4-FFF2-40B4-BE49-F238E27FC236}">
                  <a16:creationId xmlns:a16="http://schemas.microsoft.com/office/drawing/2014/main" id="{5E6F4EE7-3761-4BC1-BC9A-8BBB14ACC647}"/>
                </a:ext>
              </a:extLst>
            </p:cNvPr>
            <p:cNvSpPr/>
            <p:nvPr/>
          </p:nvSpPr>
          <p:spPr>
            <a:xfrm>
              <a:off x="5700275" y="4662300"/>
              <a:ext cx="25000" cy="22450"/>
            </a:xfrm>
            <a:custGeom>
              <a:avLst/>
              <a:gdLst/>
              <a:ahLst/>
              <a:cxnLst/>
              <a:rect l="l" t="t" r="r" b="b"/>
              <a:pathLst>
                <a:path w="1000" h="898" extrusionOk="0">
                  <a:moveTo>
                    <a:pt x="493" y="0"/>
                  </a:moveTo>
                  <a:cubicBezTo>
                    <a:pt x="328" y="0"/>
                    <a:pt x="158" y="92"/>
                    <a:pt x="85" y="262"/>
                  </a:cubicBezTo>
                  <a:cubicBezTo>
                    <a:pt x="0" y="483"/>
                    <a:pt x="85" y="737"/>
                    <a:pt x="305" y="855"/>
                  </a:cubicBezTo>
                  <a:cubicBezTo>
                    <a:pt x="362" y="883"/>
                    <a:pt x="424" y="897"/>
                    <a:pt x="487" y="897"/>
                  </a:cubicBezTo>
                  <a:cubicBezTo>
                    <a:pt x="648" y="897"/>
                    <a:pt x="812" y="806"/>
                    <a:pt x="898" y="635"/>
                  </a:cubicBezTo>
                  <a:cubicBezTo>
                    <a:pt x="999" y="432"/>
                    <a:pt x="915" y="144"/>
                    <a:pt x="678" y="42"/>
                  </a:cubicBezTo>
                  <a:cubicBezTo>
                    <a:pt x="621" y="14"/>
                    <a:pt x="557" y="0"/>
                    <a:pt x="49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2929;p54">
              <a:extLst>
                <a:ext uri="{FF2B5EF4-FFF2-40B4-BE49-F238E27FC236}">
                  <a16:creationId xmlns:a16="http://schemas.microsoft.com/office/drawing/2014/main" id="{2A73AFC9-B6DA-4EDC-A6F8-042D9349336A}"/>
                </a:ext>
              </a:extLst>
            </p:cNvPr>
            <p:cNvSpPr/>
            <p:nvPr/>
          </p:nvSpPr>
          <p:spPr>
            <a:xfrm>
              <a:off x="5594025" y="4741600"/>
              <a:ext cx="25425" cy="22300"/>
            </a:xfrm>
            <a:custGeom>
              <a:avLst/>
              <a:gdLst/>
              <a:ahLst/>
              <a:cxnLst/>
              <a:rect l="l" t="t" r="r" b="b"/>
              <a:pathLst>
                <a:path w="1017" h="892" extrusionOk="0">
                  <a:moveTo>
                    <a:pt x="494" y="0"/>
                  </a:moveTo>
                  <a:cubicBezTo>
                    <a:pt x="334" y="0"/>
                    <a:pt x="173" y="91"/>
                    <a:pt x="102" y="257"/>
                  </a:cubicBezTo>
                  <a:cubicBezTo>
                    <a:pt x="1" y="494"/>
                    <a:pt x="102" y="748"/>
                    <a:pt x="322" y="849"/>
                  </a:cubicBezTo>
                  <a:cubicBezTo>
                    <a:pt x="380" y="878"/>
                    <a:pt x="443" y="892"/>
                    <a:pt x="507" y="892"/>
                  </a:cubicBezTo>
                  <a:cubicBezTo>
                    <a:pt x="667" y="892"/>
                    <a:pt x="830" y="804"/>
                    <a:pt x="915" y="646"/>
                  </a:cubicBezTo>
                  <a:cubicBezTo>
                    <a:pt x="1017" y="426"/>
                    <a:pt x="932" y="155"/>
                    <a:pt x="695" y="53"/>
                  </a:cubicBezTo>
                  <a:cubicBezTo>
                    <a:pt x="633" y="17"/>
                    <a:pt x="564" y="0"/>
                    <a:pt x="4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2930;p54">
              <a:extLst>
                <a:ext uri="{FF2B5EF4-FFF2-40B4-BE49-F238E27FC236}">
                  <a16:creationId xmlns:a16="http://schemas.microsoft.com/office/drawing/2014/main" id="{AC8E65C5-B112-4D17-86E2-133770CACB54}"/>
                </a:ext>
              </a:extLst>
            </p:cNvPr>
            <p:cNvSpPr/>
            <p:nvPr/>
          </p:nvSpPr>
          <p:spPr>
            <a:xfrm>
              <a:off x="5454775" y="4108450"/>
              <a:ext cx="22450" cy="22025"/>
            </a:xfrm>
            <a:custGeom>
              <a:avLst/>
              <a:gdLst/>
              <a:ahLst/>
              <a:cxnLst/>
              <a:rect l="l" t="t" r="r" b="b"/>
              <a:pathLst>
                <a:path w="898" h="881" extrusionOk="0">
                  <a:moveTo>
                    <a:pt x="441" y="0"/>
                  </a:moveTo>
                  <a:cubicBezTo>
                    <a:pt x="204" y="0"/>
                    <a:pt x="1" y="204"/>
                    <a:pt x="1" y="441"/>
                  </a:cubicBezTo>
                  <a:cubicBezTo>
                    <a:pt x="1" y="678"/>
                    <a:pt x="204" y="881"/>
                    <a:pt x="441" y="881"/>
                  </a:cubicBezTo>
                  <a:cubicBezTo>
                    <a:pt x="695" y="881"/>
                    <a:pt x="898" y="678"/>
                    <a:pt x="898" y="441"/>
                  </a:cubicBezTo>
                  <a:cubicBezTo>
                    <a:pt x="898" y="204"/>
                    <a:pt x="695" y="0"/>
                    <a:pt x="4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2931;p54">
              <a:extLst>
                <a:ext uri="{FF2B5EF4-FFF2-40B4-BE49-F238E27FC236}">
                  <a16:creationId xmlns:a16="http://schemas.microsoft.com/office/drawing/2014/main" id="{1366D5D0-3558-41BE-8AA4-CF208EA35458}"/>
                </a:ext>
              </a:extLst>
            </p:cNvPr>
            <p:cNvSpPr/>
            <p:nvPr/>
          </p:nvSpPr>
          <p:spPr>
            <a:xfrm>
              <a:off x="5566525" y="4230975"/>
              <a:ext cx="25425" cy="22475"/>
            </a:xfrm>
            <a:custGeom>
              <a:avLst/>
              <a:gdLst/>
              <a:ahLst/>
              <a:cxnLst/>
              <a:rect l="l" t="t" r="r" b="b"/>
              <a:pathLst>
                <a:path w="1017" h="899" extrusionOk="0">
                  <a:moveTo>
                    <a:pt x="510" y="1"/>
                  </a:moveTo>
                  <a:cubicBezTo>
                    <a:pt x="345" y="1"/>
                    <a:pt x="175" y="93"/>
                    <a:pt x="102" y="263"/>
                  </a:cubicBezTo>
                  <a:cubicBezTo>
                    <a:pt x="0" y="466"/>
                    <a:pt x="85" y="754"/>
                    <a:pt x="322" y="856"/>
                  </a:cubicBezTo>
                  <a:cubicBezTo>
                    <a:pt x="379" y="884"/>
                    <a:pt x="441" y="898"/>
                    <a:pt x="504" y="898"/>
                  </a:cubicBezTo>
                  <a:cubicBezTo>
                    <a:pt x="665" y="898"/>
                    <a:pt x="829" y="806"/>
                    <a:pt x="915" y="636"/>
                  </a:cubicBezTo>
                  <a:cubicBezTo>
                    <a:pt x="1016" y="433"/>
                    <a:pt x="931" y="162"/>
                    <a:pt x="694" y="43"/>
                  </a:cubicBezTo>
                  <a:cubicBezTo>
                    <a:pt x="638" y="15"/>
                    <a:pt x="574" y="1"/>
                    <a:pt x="51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2932;p54">
              <a:extLst>
                <a:ext uri="{FF2B5EF4-FFF2-40B4-BE49-F238E27FC236}">
                  <a16:creationId xmlns:a16="http://schemas.microsoft.com/office/drawing/2014/main" id="{6B8D79BE-1DFD-49FA-80E4-A35460563698}"/>
                </a:ext>
              </a:extLst>
            </p:cNvPr>
            <p:cNvSpPr/>
            <p:nvPr/>
          </p:nvSpPr>
          <p:spPr>
            <a:xfrm>
              <a:off x="5443775" y="4265050"/>
              <a:ext cx="22025" cy="22050"/>
            </a:xfrm>
            <a:custGeom>
              <a:avLst/>
              <a:gdLst/>
              <a:ahLst/>
              <a:cxnLst/>
              <a:rect l="l" t="t" r="r" b="b"/>
              <a:pathLst>
                <a:path w="881" h="882" extrusionOk="0">
                  <a:moveTo>
                    <a:pt x="441" y="1"/>
                  </a:moveTo>
                  <a:cubicBezTo>
                    <a:pt x="204" y="1"/>
                    <a:pt x="0" y="204"/>
                    <a:pt x="0" y="441"/>
                  </a:cubicBezTo>
                  <a:cubicBezTo>
                    <a:pt x="0" y="678"/>
                    <a:pt x="204" y="881"/>
                    <a:pt x="441" y="881"/>
                  </a:cubicBezTo>
                  <a:cubicBezTo>
                    <a:pt x="678" y="881"/>
                    <a:pt x="881" y="678"/>
                    <a:pt x="881" y="441"/>
                  </a:cubicBezTo>
                  <a:cubicBezTo>
                    <a:pt x="881" y="204"/>
                    <a:pt x="678"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2933;p54">
              <a:extLst>
                <a:ext uri="{FF2B5EF4-FFF2-40B4-BE49-F238E27FC236}">
                  <a16:creationId xmlns:a16="http://schemas.microsoft.com/office/drawing/2014/main" id="{83449CE8-2C79-47A6-A566-36E62FCCE0C2}"/>
                </a:ext>
              </a:extLst>
            </p:cNvPr>
            <p:cNvSpPr/>
            <p:nvPr/>
          </p:nvSpPr>
          <p:spPr>
            <a:xfrm>
              <a:off x="5613500" y="4350125"/>
              <a:ext cx="22450" cy="22050"/>
            </a:xfrm>
            <a:custGeom>
              <a:avLst/>
              <a:gdLst/>
              <a:ahLst/>
              <a:cxnLst/>
              <a:rect l="l" t="t" r="r" b="b"/>
              <a:pathLst>
                <a:path w="898" h="882" extrusionOk="0">
                  <a:moveTo>
                    <a:pt x="441" y="1"/>
                  </a:moveTo>
                  <a:cubicBezTo>
                    <a:pt x="204" y="1"/>
                    <a:pt x="1" y="204"/>
                    <a:pt x="1" y="441"/>
                  </a:cubicBezTo>
                  <a:cubicBezTo>
                    <a:pt x="1" y="695"/>
                    <a:pt x="204" y="881"/>
                    <a:pt x="441" y="881"/>
                  </a:cubicBezTo>
                  <a:cubicBezTo>
                    <a:pt x="695" y="881"/>
                    <a:pt x="898" y="695"/>
                    <a:pt x="898" y="441"/>
                  </a:cubicBezTo>
                  <a:cubicBezTo>
                    <a:pt x="898" y="204"/>
                    <a:pt x="695" y="1"/>
                    <a:pt x="44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2934;p54">
              <a:extLst>
                <a:ext uri="{FF2B5EF4-FFF2-40B4-BE49-F238E27FC236}">
                  <a16:creationId xmlns:a16="http://schemas.microsoft.com/office/drawing/2014/main" id="{47F86E74-BF39-4B31-9013-025D07AE6717}"/>
                </a:ext>
              </a:extLst>
            </p:cNvPr>
            <p:cNvSpPr/>
            <p:nvPr/>
          </p:nvSpPr>
          <p:spPr>
            <a:xfrm>
              <a:off x="5701975" y="4365375"/>
              <a:ext cx="22025" cy="22450"/>
            </a:xfrm>
            <a:custGeom>
              <a:avLst/>
              <a:gdLst/>
              <a:ahLst/>
              <a:cxnLst/>
              <a:rect l="l" t="t" r="r" b="b"/>
              <a:pathLst>
                <a:path w="881" h="898" extrusionOk="0">
                  <a:moveTo>
                    <a:pt x="440" y="0"/>
                  </a:moveTo>
                  <a:cubicBezTo>
                    <a:pt x="203" y="0"/>
                    <a:pt x="0" y="203"/>
                    <a:pt x="0" y="457"/>
                  </a:cubicBezTo>
                  <a:cubicBezTo>
                    <a:pt x="0" y="694"/>
                    <a:pt x="203" y="898"/>
                    <a:pt x="440" y="898"/>
                  </a:cubicBezTo>
                  <a:cubicBezTo>
                    <a:pt x="677" y="898"/>
                    <a:pt x="880" y="694"/>
                    <a:pt x="880" y="457"/>
                  </a:cubicBezTo>
                  <a:cubicBezTo>
                    <a:pt x="880" y="203"/>
                    <a:pt x="677" y="0"/>
                    <a:pt x="4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2935;p54">
              <a:extLst>
                <a:ext uri="{FF2B5EF4-FFF2-40B4-BE49-F238E27FC236}">
                  <a16:creationId xmlns:a16="http://schemas.microsoft.com/office/drawing/2014/main" id="{96B41865-82CA-469F-AB43-971EBA40D5C8}"/>
                </a:ext>
              </a:extLst>
            </p:cNvPr>
            <p:cNvSpPr/>
            <p:nvPr/>
          </p:nvSpPr>
          <p:spPr>
            <a:xfrm>
              <a:off x="5321025" y="4325800"/>
              <a:ext cx="25425" cy="22300"/>
            </a:xfrm>
            <a:custGeom>
              <a:avLst/>
              <a:gdLst/>
              <a:ahLst/>
              <a:cxnLst/>
              <a:rect l="l" t="t" r="r" b="b"/>
              <a:pathLst>
                <a:path w="1017" h="892" extrusionOk="0">
                  <a:moveTo>
                    <a:pt x="510" y="0"/>
                  </a:moveTo>
                  <a:cubicBezTo>
                    <a:pt x="345" y="0"/>
                    <a:pt x="175" y="92"/>
                    <a:pt x="102" y="263"/>
                  </a:cubicBezTo>
                  <a:cubicBezTo>
                    <a:pt x="1" y="483"/>
                    <a:pt x="102" y="771"/>
                    <a:pt x="322" y="838"/>
                  </a:cubicBezTo>
                  <a:cubicBezTo>
                    <a:pt x="384" y="874"/>
                    <a:pt x="452" y="891"/>
                    <a:pt x="520" y="891"/>
                  </a:cubicBezTo>
                  <a:cubicBezTo>
                    <a:pt x="676" y="891"/>
                    <a:pt x="832" y="800"/>
                    <a:pt x="915" y="635"/>
                  </a:cubicBezTo>
                  <a:cubicBezTo>
                    <a:pt x="1016" y="415"/>
                    <a:pt x="932" y="144"/>
                    <a:pt x="695" y="43"/>
                  </a:cubicBezTo>
                  <a:cubicBezTo>
                    <a:pt x="638" y="14"/>
                    <a:pt x="574" y="0"/>
                    <a:pt x="51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2936;p54">
              <a:extLst>
                <a:ext uri="{FF2B5EF4-FFF2-40B4-BE49-F238E27FC236}">
                  <a16:creationId xmlns:a16="http://schemas.microsoft.com/office/drawing/2014/main" id="{CDABB971-0418-4526-85DB-75F903F31F5D}"/>
                </a:ext>
              </a:extLst>
            </p:cNvPr>
            <p:cNvSpPr/>
            <p:nvPr/>
          </p:nvSpPr>
          <p:spPr>
            <a:xfrm>
              <a:off x="5664725" y="3875500"/>
              <a:ext cx="371725" cy="199575"/>
            </a:xfrm>
            <a:custGeom>
              <a:avLst/>
              <a:gdLst/>
              <a:ahLst/>
              <a:cxnLst/>
              <a:rect l="l" t="t" r="r" b="b"/>
              <a:pathLst>
                <a:path w="14869" h="7983" extrusionOk="0">
                  <a:moveTo>
                    <a:pt x="4432" y="1"/>
                  </a:moveTo>
                  <a:cubicBezTo>
                    <a:pt x="2020" y="1"/>
                    <a:pt x="0" y="193"/>
                    <a:pt x="0" y="193"/>
                  </a:cubicBezTo>
                  <a:lnTo>
                    <a:pt x="474" y="4578"/>
                  </a:lnTo>
                  <a:cubicBezTo>
                    <a:pt x="2136" y="6240"/>
                    <a:pt x="3736" y="7982"/>
                    <a:pt x="5836" y="7982"/>
                  </a:cubicBezTo>
                  <a:cubicBezTo>
                    <a:pt x="7352" y="7982"/>
                    <a:pt x="9128" y="7075"/>
                    <a:pt x="11377" y="4578"/>
                  </a:cubicBezTo>
                  <a:cubicBezTo>
                    <a:pt x="14868" y="678"/>
                    <a:pt x="8960" y="1"/>
                    <a:pt x="44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2937;p54">
              <a:extLst>
                <a:ext uri="{FF2B5EF4-FFF2-40B4-BE49-F238E27FC236}">
                  <a16:creationId xmlns:a16="http://schemas.microsoft.com/office/drawing/2014/main" id="{919A87AC-C8A5-44F8-ADE7-F1915EE65A55}"/>
                </a:ext>
              </a:extLst>
            </p:cNvPr>
            <p:cNvSpPr/>
            <p:nvPr/>
          </p:nvSpPr>
          <p:spPr>
            <a:xfrm>
              <a:off x="5662175" y="3743500"/>
              <a:ext cx="244375" cy="302325"/>
            </a:xfrm>
            <a:custGeom>
              <a:avLst/>
              <a:gdLst/>
              <a:ahLst/>
              <a:cxnLst/>
              <a:rect l="l" t="t" r="r" b="b"/>
              <a:pathLst>
                <a:path w="9775" h="12093" extrusionOk="0">
                  <a:moveTo>
                    <a:pt x="4925" y="0"/>
                  </a:moveTo>
                  <a:cubicBezTo>
                    <a:pt x="2775" y="0"/>
                    <a:pt x="576" y="800"/>
                    <a:pt x="576" y="800"/>
                  </a:cubicBezTo>
                  <a:cubicBezTo>
                    <a:pt x="576" y="800"/>
                    <a:pt x="1" y="5507"/>
                    <a:pt x="576" y="6844"/>
                  </a:cubicBezTo>
                  <a:cubicBezTo>
                    <a:pt x="1152" y="8182"/>
                    <a:pt x="2896" y="11737"/>
                    <a:pt x="5909" y="12076"/>
                  </a:cubicBezTo>
                  <a:cubicBezTo>
                    <a:pt x="6016" y="12087"/>
                    <a:pt x="6120" y="12093"/>
                    <a:pt x="6221" y="12093"/>
                  </a:cubicBezTo>
                  <a:cubicBezTo>
                    <a:pt x="9248" y="12093"/>
                    <a:pt x="9774" y="7036"/>
                    <a:pt x="8906" y="2645"/>
                  </a:cubicBezTo>
                  <a:cubicBezTo>
                    <a:pt x="8504" y="565"/>
                    <a:pt x="6732" y="0"/>
                    <a:pt x="4925" y="0"/>
                  </a:cubicBezTo>
                  <a:close/>
                </a:path>
              </a:pathLst>
            </a:custGeom>
            <a:solidFill>
              <a:srgbClr val="F7D2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2938;p54">
              <a:extLst>
                <a:ext uri="{FF2B5EF4-FFF2-40B4-BE49-F238E27FC236}">
                  <a16:creationId xmlns:a16="http://schemas.microsoft.com/office/drawing/2014/main" id="{0523D3DA-3420-4933-B66B-5785E14CA85B}"/>
                </a:ext>
              </a:extLst>
            </p:cNvPr>
            <p:cNvSpPr/>
            <p:nvPr/>
          </p:nvSpPr>
          <p:spPr>
            <a:xfrm>
              <a:off x="5676150" y="3743500"/>
              <a:ext cx="218000" cy="155250"/>
            </a:xfrm>
            <a:custGeom>
              <a:avLst/>
              <a:gdLst/>
              <a:ahLst/>
              <a:cxnLst/>
              <a:rect l="l" t="t" r="r" b="b"/>
              <a:pathLst>
                <a:path w="8720" h="6210" extrusionOk="0">
                  <a:moveTo>
                    <a:pt x="4349" y="0"/>
                  </a:moveTo>
                  <a:cubicBezTo>
                    <a:pt x="2199" y="0"/>
                    <a:pt x="0" y="800"/>
                    <a:pt x="0" y="800"/>
                  </a:cubicBezTo>
                  <a:cubicBezTo>
                    <a:pt x="898" y="3103"/>
                    <a:pt x="2811" y="5016"/>
                    <a:pt x="5350" y="5811"/>
                  </a:cubicBezTo>
                  <a:cubicBezTo>
                    <a:pt x="6213" y="6069"/>
                    <a:pt x="7077" y="6209"/>
                    <a:pt x="7925" y="6209"/>
                  </a:cubicBezTo>
                  <a:cubicBezTo>
                    <a:pt x="8191" y="6209"/>
                    <a:pt x="8456" y="6195"/>
                    <a:pt x="8719" y="6167"/>
                  </a:cubicBezTo>
                  <a:cubicBezTo>
                    <a:pt x="8686" y="5033"/>
                    <a:pt x="8567" y="3797"/>
                    <a:pt x="8330" y="2645"/>
                  </a:cubicBezTo>
                  <a:cubicBezTo>
                    <a:pt x="7928" y="565"/>
                    <a:pt x="6156" y="0"/>
                    <a:pt x="4349"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2939;p54">
              <a:extLst>
                <a:ext uri="{FF2B5EF4-FFF2-40B4-BE49-F238E27FC236}">
                  <a16:creationId xmlns:a16="http://schemas.microsoft.com/office/drawing/2014/main" id="{7FE0B965-CE91-43A4-AE3B-3DDD1535FC8E}"/>
                </a:ext>
              </a:extLst>
            </p:cNvPr>
            <p:cNvSpPr/>
            <p:nvPr/>
          </p:nvSpPr>
          <p:spPr>
            <a:xfrm>
              <a:off x="5629575" y="3235250"/>
              <a:ext cx="424150" cy="607400"/>
            </a:xfrm>
            <a:custGeom>
              <a:avLst/>
              <a:gdLst/>
              <a:ahLst/>
              <a:cxnLst/>
              <a:rect l="l" t="t" r="r" b="b"/>
              <a:pathLst>
                <a:path w="16966" h="24296" extrusionOk="0">
                  <a:moveTo>
                    <a:pt x="9245" y="1"/>
                  </a:moveTo>
                  <a:cubicBezTo>
                    <a:pt x="4115" y="1"/>
                    <a:pt x="1" y="3979"/>
                    <a:pt x="1" y="9109"/>
                  </a:cubicBezTo>
                  <a:lnTo>
                    <a:pt x="1" y="15831"/>
                  </a:lnTo>
                  <a:cubicBezTo>
                    <a:pt x="1" y="20487"/>
                    <a:pt x="3810" y="24296"/>
                    <a:pt x="8483" y="24296"/>
                  </a:cubicBezTo>
                  <a:cubicBezTo>
                    <a:pt x="13173" y="24296"/>
                    <a:pt x="16965" y="20487"/>
                    <a:pt x="16965" y="15814"/>
                  </a:cubicBezTo>
                  <a:lnTo>
                    <a:pt x="16965" y="7552"/>
                  </a:lnTo>
                  <a:cubicBezTo>
                    <a:pt x="16965" y="3285"/>
                    <a:pt x="13511" y="1"/>
                    <a:pt x="9245"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2940;p54">
              <a:extLst>
                <a:ext uri="{FF2B5EF4-FFF2-40B4-BE49-F238E27FC236}">
                  <a16:creationId xmlns:a16="http://schemas.microsoft.com/office/drawing/2014/main" id="{38415A83-401F-43D5-9425-2972A6AE04CB}"/>
                </a:ext>
              </a:extLst>
            </p:cNvPr>
            <p:cNvSpPr/>
            <p:nvPr/>
          </p:nvSpPr>
          <p:spPr>
            <a:xfrm>
              <a:off x="5535525" y="3521475"/>
              <a:ext cx="169000" cy="153500"/>
            </a:xfrm>
            <a:custGeom>
              <a:avLst/>
              <a:gdLst/>
              <a:ahLst/>
              <a:cxnLst/>
              <a:rect l="l" t="t" r="r" b="b"/>
              <a:pathLst>
                <a:path w="6760" h="6140" extrusionOk="0">
                  <a:moveTo>
                    <a:pt x="2004" y="1"/>
                  </a:moveTo>
                  <a:cubicBezTo>
                    <a:pt x="1576" y="1"/>
                    <a:pt x="1187" y="206"/>
                    <a:pt x="885" y="623"/>
                  </a:cubicBezTo>
                  <a:cubicBezTo>
                    <a:pt x="0" y="1822"/>
                    <a:pt x="1796" y="6139"/>
                    <a:pt x="3771" y="6139"/>
                  </a:cubicBezTo>
                  <a:cubicBezTo>
                    <a:pt x="4026" y="6139"/>
                    <a:pt x="4285" y="6067"/>
                    <a:pt x="4542" y="5905"/>
                  </a:cubicBezTo>
                  <a:cubicBezTo>
                    <a:pt x="6760" y="4517"/>
                    <a:pt x="4914" y="3027"/>
                    <a:pt x="4914" y="3027"/>
                  </a:cubicBezTo>
                  <a:cubicBezTo>
                    <a:pt x="4118" y="1036"/>
                    <a:pt x="2964" y="1"/>
                    <a:pt x="2004"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2941;p54">
              <a:extLst>
                <a:ext uri="{FF2B5EF4-FFF2-40B4-BE49-F238E27FC236}">
                  <a16:creationId xmlns:a16="http://schemas.microsoft.com/office/drawing/2014/main" id="{AEBC190B-6729-456A-BAE6-F7AE27BA97F1}"/>
                </a:ext>
              </a:extLst>
            </p:cNvPr>
            <p:cNvSpPr/>
            <p:nvPr/>
          </p:nvSpPr>
          <p:spPr>
            <a:xfrm>
              <a:off x="5653700" y="3378750"/>
              <a:ext cx="322975" cy="167200"/>
            </a:xfrm>
            <a:custGeom>
              <a:avLst/>
              <a:gdLst/>
              <a:ahLst/>
              <a:cxnLst/>
              <a:rect l="l" t="t" r="r" b="b"/>
              <a:pathLst>
                <a:path w="12919" h="6688" fill="none" extrusionOk="0">
                  <a:moveTo>
                    <a:pt x="1" y="4267"/>
                  </a:moveTo>
                  <a:cubicBezTo>
                    <a:pt x="3861" y="6688"/>
                    <a:pt x="10752" y="4639"/>
                    <a:pt x="12919" y="0"/>
                  </a:cubicBezTo>
                </a:path>
              </a:pathLst>
            </a:custGeom>
            <a:noFill/>
            <a:ln w="5500" cap="flat" cmpd="sng">
              <a:solidFill>
                <a:srgbClr val="263238"/>
              </a:solidFill>
              <a:prstDash val="solid"/>
              <a:miter lim="1693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2942;p54">
              <a:extLst>
                <a:ext uri="{FF2B5EF4-FFF2-40B4-BE49-F238E27FC236}">
                  <a16:creationId xmlns:a16="http://schemas.microsoft.com/office/drawing/2014/main" id="{7C3EB5A5-6464-4072-8798-D51164D44DE7}"/>
                </a:ext>
              </a:extLst>
            </p:cNvPr>
            <p:cNvSpPr/>
            <p:nvPr/>
          </p:nvSpPr>
          <p:spPr>
            <a:xfrm>
              <a:off x="5585150" y="3230600"/>
              <a:ext cx="531225" cy="386100"/>
            </a:xfrm>
            <a:custGeom>
              <a:avLst/>
              <a:gdLst/>
              <a:ahLst/>
              <a:cxnLst/>
              <a:rect l="l" t="t" r="r" b="b"/>
              <a:pathLst>
                <a:path w="21249" h="15444" extrusionOk="0">
                  <a:moveTo>
                    <a:pt x="11005" y="0"/>
                  </a:moveTo>
                  <a:cubicBezTo>
                    <a:pt x="779" y="0"/>
                    <a:pt x="0" y="8093"/>
                    <a:pt x="0" y="8093"/>
                  </a:cubicBezTo>
                  <a:lnTo>
                    <a:pt x="1744" y="12664"/>
                  </a:lnTo>
                  <a:cubicBezTo>
                    <a:pt x="2079" y="14713"/>
                    <a:pt x="2435" y="15443"/>
                    <a:pt x="2772" y="15443"/>
                  </a:cubicBezTo>
                  <a:cubicBezTo>
                    <a:pt x="3611" y="15443"/>
                    <a:pt x="4334" y="10921"/>
                    <a:pt x="4334" y="10921"/>
                  </a:cubicBezTo>
                  <a:cubicBezTo>
                    <a:pt x="12072" y="10887"/>
                    <a:pt x="15661" y="5926"/>
                    <a:pt x="15661" y="5926"/>
                  </a:cubicBezTo>
                  <a:cubicBezTo>
                    <a:pt x="16000" y="8940"/>
                    <a:pt x="18742" y="10921"/>
                    <a:pt x="18742" y="10921"/>
                  </a:cubicBezTo>
                  <a:cubicBezTo>
                    <a:pt x="18742" y="10921"/>
                    <a:pt x="21248" y="0"/>
                    <a:pt x="110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2943;p54">
              <a:extLst>
                <a:ext uri="{FF2B5EF4-FFF2-40B4-BE49-F238E27FC236}">
                  <a16:creationId xmlns:a16="http://schemas.microsoft.com/office/drawing/2014/main" id="{D472BFA1-E6DF-42DE-A851-F995832D773E}"/>
                </a:ext>
              </a:extLst>
            </p:cNvPr>
            <p:cNvSpPr/>
            <p:nvPr/>
          </p:nvSpPr>
          <p:spPr>
            <a:xfrm>
              <a:off x="5867875" y="3485400"/>
              <a:ext cx="116600" cy="204650"/>
            </a:xfrm>
            <a:custGeom>
              <a:avLst/>
              <a:gdLst/>
              <a:ahLst/>
              <a:cxnLst/>
              <a:rect l="l" t="t" r="r" b="b"/>
              <a:pathLst>
                <a:path w="4664" h="8186" extrusionOk="0">
                  <a:moveTo>
                    <a:pt x="2879" y="1"/>
                  </a:moveTo>
                  <a:lnTo>
                    <a:pt x="2253" y="6316"/>
                  </a:lnTo>
                  <a:cubicBezTo>
                    <a:pt x="2253" y="6316"/>
                    <a:pt x="1" y="6908"/>
                    <a:pt x="1660" y="7839"/>
                  </a:cubicBezTo>
                  <a:cubicBezTo>
                    <a:pt x="2085" y="8080"/>
                    <a:pt x="2511" y="8185"/>
                    <a:pt x="2889" y="8185"/>
                  </a:cubicBezTo>
                  <a:cubicBezTo>
                    <a:pt x="3973" y="8185"/>
                    <a:pt x="4664" y="7324"/>
                    <a:pt x="3810" y="6333"/>
                  </a:cubicBezTo>
                  <a:cubicBezTo>
                    <a:pt x="2676" y="4978"/>
                    <a:pt x="2676" y="3285"/>
                    <a:pt x="2879"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2944;p54">
              <a:extLst>
                <a:ext uri="{FF2B5EF4-FFF2-40B4-BE49-F238E27FC236}">
                  <a16:creationId xmlns:a16="http://schemas.microsoft.com/office/drawing/2014/main" id="{082E1A79-FD3B-46FA-A39F-60CB1D0646E8}"/>
                </a:ext>
              </a:extLst>
            </p:cNvPr>
            <p:cNvSpPr/>
            <p:nvPr/>
          </p:nvSpPr>
          <p:spPr>
            <a:xfrm>
              <a:off x="5819200" y="3590375"/>
              <a:ext cx="65225" cy="50450"/>
            </a:xfrm>
            <a:custGeom>
              <a:avLst/>
              <a:gdLst/>
              <a:ahLst/>
              <a:cxnLst/>
              <a:rect l="l" t="t" r="r" b="b"/>
              <a:pathLst>
                <a:path w="2609" h="2018" extrusionOk="0">
                  <a:moveTo>
                    <a:pt x="1" y="0"/>
                  </a:moveTo>
                  <a:cubicBezTo>
                    <a:pt x="1" y="0"/>
                    <a:pt x="475" y="745"/>
                    <a:pt x="1101" y="864"/>
                  </a:cubicBezTo>
                  <a:cubicBezTo>
                    <a:pt x="1101" y="915"/>
                    <a:pt x="1084" y="948"/>
                    <a:pt x="1084" y="965"/>
                  </a:cubicBezTo>
                  <a:cubicBezTo>
                    <a:pt x="1017" y="1507"/>
                    <a:pt x="1304" y="1964"/>
                    <a:pt x="1728" y="2015"/>
                  </a:cubicBezTo>
                  <a:cubicBezTo>
                    <a:pt x="1744" y="2017"/>
                    <a:pt x="1761" y="2017"/>
                    <a:pt x="1777" y="2017"/>
                  </a:cubicBezTo>
                  <a:cubicBezTo>
                    <a:pt x="2149" y="2017"/>
                    <a:pt x="2509" y="1654"/>
                    <a:pt x="2574" y="1135"/>
                  </a:cubicBezTo>
                  <a:cubicBezTo>
                    <a:pt x="2608" y="813"/>
                    <a:pt x="2490" y="457"/>
                    <a:pt x="2253" y="271"/>
                  </a:cubicBezTo>
                  <a:cubicBezTo>
                    <a:pt x="2236" y="254"/>
                    <a:pt x="2202" y="237"/>
                    <a:pt x="2185" y="237"/>
                  </a:cubicBezTo>
                  <a:cubicBezTo>
                    <a:pt x="2047" y="134"/>
                    <a:pt x="1915" y="99"/>
                    <a:pt x="1780" y="99"/>
                  </a:cubicBezTo>
                  <a:cubicBezTo>
                    <a:pt x="1495" y="99"/>
                    <a:pt x="1198" y="256"/>
                    <a:pt x="819" y="256"/>
                  </a:cubicBezTo>
                  <a:cubicBezTo>
                    <a:pt x="584" y="256"/>
                    <a:pt x="317" y="196"/>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2945;p54">
              <a:extLst>
                <a:ext uri="{FF2B5EF4-FFF2-40B4-BE49-F238E27FC236}">
                  <a16:creationId xmlns:a16="http://schemas.microsoft.com/office/drawing/2014/main" id="{3B260940-972B-4DB0-8DDC-13E9D73D039C}"/>
                </a:ext>
              </a:extLst>
            </p:cNvPr>
            <p:cNvSpPr/>
            <p:nvPr/>
          </p:nvSpPr>
          <p:spPr>
            <a:xfrm>
              <a:off x="5983425" y="3593800"/>
              <a:ext cx="66050" cy="48650"/>
            </a:xfrm>
            <a:custGeom>
              <a:avLst/>
              <a:gdLst/>
              <a:ahLst/>
              <a:cxnLst/>
              <a:rect l="l" t="t" r="r" b="b"/>
              <a:pathLst>
                <a:path w="2642" h="1946" extrusionOk="0">
                  <a:moveTo>
                    <a:pt x="808" y="1"/>
                  </a:moveTo>
                  <a:cubicBezTo>
                    <a:pt x="696" y="1"/>
                    <a:pt x="581" y="28"/>
                    <a:pt x="458" y="100"/>
                  </a:cubicBezTo>
                  <a:cubicBezTo>
                    <a:pt x="424" y="100"/>
                    <a:pt x="390" y="117"/>
                    <a:pt x="373" y="134"/>
                  </a:cubicBezTo>
                  <a:cubicBezTo>
                    <a:pt x="153" y="304"/>
                    <a:pt x="1" y="625"/>
                    <a:pt x="18" y="1015"/>
                  </a:cubicBezTo>
                  <a:cubicBezTo>
                    <a:pt x="18" y="1539"/>
                    <a:pt x="373" y="1946"/>
                    <a:pt x="780" y="1946"/>
                  </a:cubicBezTo>
                  <a:cubicBezTo>
                    <a:pt x="1186" y="1946"/>
                    <a:pt x="1525" y="1489"/>
                    <a:pt x="1508" y="964"/>
                  </a:cubicBezTo>
                  <a:cubicBezTo>
                    <a:pt x="1508" y="913"/>
                    <a:pt x="1474" y="879"/>
                    <a:pt x="1474" y="828"/>
                  </a:cubicBezTo>
                  <a:cubicBezTo>
                    <a:pt x="2117" y="778"/>
                    <a:pt x="2642" y="67"/>
                    <a:pt x="2642" y="67"/>
                  </a:cubicBezTo>
                  <a:lnTo>
                    <a:pt x="2642" y="67"/>
                  </a:lnTo>
                  <a:cubicBezTo>
                    <a:pt x="2370" y="205"/>
                    <a:pt x="2139" y="253"/>
                    <a:pt x="1936" y="253"/>
                  </a:cubicBezTo>
                  <a:cubicBezTo>
                    <a:pt x="1471" y="253"/>
                    <a:pt x="1150" y="1"/>
                    <a:pt x="8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2946;p54">
              <a:extLst>
                <a:ext uri="{FF2B5EF4-FFF2-40B4-BE49-F238E27FC236}">
                  <a16:creationId xmlns:a16="http://schemas.microsoft.com/office/drawing/2014/main" id="{4FCAA795-FA2D-46B7-B471-0E34A6D908E8}"/>
                </a:ext>
              </a:extLst>
            </p:cNvPr>
            <p:cNvSpPr/>
            <p:nvPr/>
          </p:nvSpPr>
          <p:spPr>
            <a:xfrm>
              <a:off x="5812450" y="3515625"/>
              <a:ext cx="81025" cy="24325"/>
            </a:xfrm>
            <a:custGeom>
              <a:avLst/>
              <a:gdLst/>
              <a:ahLst/>
              <a:cxnLst/>
              <a:rect l="l" t="t" r="r" b="b"/>
              <a:pathLst>
                <a:path w="3241" h="973" extrusionOk="0">
                  <a:moveTo>
                    <a:pt x="2018" y="0"/>
                  </a:moveTo>
                  <a:cubicBezTo>
                    <a:pt x="1589" y="0"/>
                    <a:pt x="1069" y="118"/>
                    <a:pt x="576" y="451"/>
                  </a:cubicBezTo>
                  <a:cubicBezTo>
                    <a:pt x="1" y="841"/>
                    <a:pt x="196" y="972"/>
                    <a:pt x="661" y="972"/>
                  </a:cubicBezTo>
                  <a:cubicBezTo>
                    <a:pt x="1305" y="972"/>
                    <a:pt x="2466" y="720"/>
                    <a:pt x="2810" y="552"/>
                  </a:cubicBezTo>
                  <a:cubicBezTo>
                    <a:pt x="3241" y="359"/>
                    <a:pt x="2768" y="0"/>
                    <a:pt x="20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2947;p54">
              <a:extLst>
                <a:ext uri="{FF2B5EF4-FFF2-40B4-BE49-F238E27FC236}">
                  <a16:creationId xmlns:a16="http://schemas.microsoft.com/office/drawing/2014/main" id="{E36C7A48-411B-416F-B441-356BC7602153}"/>
                </a:ext>
              </a:extLst>
            </p:cNvPr>
            <p:cNvSpPr/>
            <p:nvPr/>
          </p:nvSpPr>
          <p:spPr>
            <a:xfrm>
              <a:off x="5986050" y="3510275"/>
              <a:ext cx="61950" cy="29650"/>
            </a:xfrm>
            <a:custGeom>
              <a:avLst/>
              <a:gdLst/>
              <a:ahLst/>
              <a:cxnLst/>
              <a:rect l="l" t="t" r="r" b="b"/>
              <a:pathLst>
                <a:path w="2478" h="1186" extrusionOk="0">
                  <a:moveTo>
                    <a:pt x="619" y="0"/>
                  </a:moveTo>
                  <a:cubicBezTo>
                    <a:pt x="183" y="0"/>
                    <a:pt x="1" y="255"/>
                    <a:pt x="336" y="479"/>
                  </a:cubicBezTo>
                  <a:cubicBezTo>
                    <a:pt x="678" y="710"/>
                    <a:pt x="1823" y="1185"/>
                    <a:pt x="2240" y="1185"/>
                  </a:cubicBezTo>
                  <a:cubicBezTo>
                    <a:pt x="2463" y="1185"/>
                    <a:pt x="2477" y="1049"/>
                    <a:pt x="2046" y="665"/>
                  </a:cubicBezTo>
                  <a:cubicBezTo>
                    <a:pt x="1498" y="170"/>
                    <a:pt x="974" y="0"/>
                    <a:pt x="6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2948;p54">
              <a:extLst>
                <a:ext uri="{FF2B5EF4-FFF2-40B4-BE49-F238E27FC236}">
                  <a16:creationId xmlns:a16="http://schemas.microsoft.com/office/drawing/2014/main" id="{30AEB2A8-3129-4903-8B78-48A4E6874620}"/>
                </a:ext>
              </a:extLst>
            </p:cNvPr>
            <p:cNvSpPr/>
            <p:nvPr/>
          </p:nvSpPr>
          <p:spPr>
            <a:xfrm>
              <a:off x="5880575" y="3981475"/>
              <a:ext cx="47950" cy="72500"/>
            </a:xfrm>
            <a:custGeom>
              <a:avLst/>
              <a:gdLst/>
              <a:ahLst/>
              <a:cxnLst/>
              <a:rect l="l" t="t" r="r" b="b"/>
              <a:pathLst>
                <a:path w="1918" h="2900" extrusionOk="0">
                  <a:moveTo>
                    <a:pt x="1677" y="0"/>
                  </a:moveTo>
                  <a:lnTo>
                    <a:pt x="1677" y="0"/>
                  </a:lnTo>
                  <a:cubicBezTo>
                    <a:pt x="1338" y="1050"/>
                    <a:pt x="1101" y="1355"/>
                    <a:pt x="644" y="1761"/>
                  </a:cubicBezTo>
                  <a:cubicBezTo>
                    <a:pt x="170" y="2150"/>
                    <a:pt x="1" y="2726"/>
                    <a:pt x="1017" y="2878"/>
                  </a:cubicBezTo>
                  <a:cubicBezTo>
                    <a:pt x="1104" y="2893"/>
                    <a:pt x="1179" y="2900"/>
                    <a:pt x="1243" y="2900"/>
                  </a:cubicBezTo>
                  <a:cubicBezTo>
                    <a:pt x="1918" y="2900"/>
                    <a:pt x="1338" y="2150"/>
                    <a:pt x="1338" y="2150"/>
                  </a:cubicBezTo>
                  <a:lnTo>
                    <a:pt x="1677" y="0"/>
                  </a:ln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2949;p54">
              <a:extLst>
                <a:ext uri="{FF2B5EF4-FFF2-40B4-BE49-F238E27FC236}">
                  <a16:creationId xmlns:a16="http://schemas.microsoft.com/office/drawing/2014/main" id="{A9ED4A59-EE72-4771-A9E2-F2418B9681CE}"/>
                </a:ext>
              </a:extLst>
            </p:cNvPr>
            <p:cNvSpPr/>
            <p:nvPr/>
          </p:nvSpPr>
          <p:spPr>
            <a:xfrm>
              <a:off x="6009675" y="4108025"/>
              <a:ext cx="109650" cy="145750"/>
            </a:xfrm>
            <a:custGeom>
              <a:avLst/>
              <a:gdLst/>
              <a:ahLst/>
              <a:cxnLst/>
              <a:rect l="l" t="t" r="r" b="b"/>
              <a:pathLst>
                <a:path w="4386" h="5830" extrusionOk="0">
                  <a:moveTo>
                    <a:pt x="4386" y="0"/>
                  </a:moveTo>
                  <a:lnTo>
                    <a:pt x="136" y="1914"/>
                  </a:lnTo>
                  <a:cubicBezTo>
                    <a:pt x="136" y="1914"/>
                    <a:pt x="1" y="5469"/>
                    <a:pt x="475" y="5808"/>
                  </a:cubicBezTo>
                  <a:cubicBezTo>
                    <a:pt x="496" y="5823"/>
                    <a:pt x="523" y="5830"/>
                    <a:pt x="557" y="5830"/>
                  </a:cubicBezTo>
                  <a:cubicBezTo>
                    <a:pt x="1244" y="5830"/>
                    <a:pt x="4386" y="2811"/>
                    <a:pt x="4386" y="2811"/>
                  </a:cubicBezTo>
                  <a:lnTo>
                    <a:pt x="4386" y="0"/>
                  </a:ln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2950;p54">
              <a:extLst>
                <a:ext uri="{FF2B5EF4-FFF2-40B4-BE49-F238E27FC236}">
                  <a16:creationId xmlns:a16="http://schemas.microsoft.com/office/drawing/2014/main" id="{A4DDBAC9-D180-42F0-8152-9A999BA1C58C}"/>
                </a:ext>
              </a:extLst>
            </p:cNvPr>
            <p:cNvSpPr/>
            <p:nvPr/>
          </p:nvSpPr>
          <p:spPr>
            <a:xfrm>
              <a:off x="6011375" y="4121575"/>
              <a:ext cx="77900" cy="99475"/>
            </a:xfrm>
            <a:custGeom>
              <a:avLst/>
              <a:gdLst/>
              <a:ahLst/>
              <a:cxnLst/>
              <a:rect l="l" t="t" r="r" b="b"/>
              <a:pathLst>
                <a:path w="3116" h="3979" extrusionOk="0">
                  <a:moveTo>
                    <a:pt x="3115" y="0"/>
                  </a:moveTo>
                  <a:lnTo>
                    <a:pt x="68" y="1372"/>
                  </a:lnTo>
                  <a:cubicBezTo>
                    <a:pt x="68" y="1372"/>
                    <a:pt x="0" y="2845"/>
                    <a:pt x="85" y="3979"/>
                  </a:cubicBezTo>
                  <a:cubicBezTo>
                    <a:pt x="1490" y="3573"/>
                    <a:pt x="2760" y="2032"/>
                    <a:pt x="3115"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2951;p54">
              <a:extLst>
                <a:ext uri="{FF2B5EF4-FFF2-40B4-BE49-F238E27FC236}">
                  <a16:creationId xmlns:a16="http://schemas.microsoft.com/office/drawing/2014/main" id="{393AF1CF-434B-4725-BB14-8903FE5FFE38}"/>
                </a:ext>
              </a:extLst>
            </p:cNvPr>
            <p:cNvSpPr/>
            <p:nvPr/>
          </p:nvSpPr>
          <p:spPr>
            <a:xfrm>
              <a:off x="5828525" y="3842600"/>
              <a:ext cx="324650" cy="335875"/>
            </a:xfrm>
            <a:custGeom>
              <a:avLst/>
              <a:gdLst/>
              <a:ahLst/>
              <a:cxnLst/>
              <a:rect l="l" t="t" r="r" b="b"/>
              <a:pathLst>
                <a:path w="12986" h="13435" extrusionOk="0">
                  <a:moveTo>
                    <a:pt x="7062" y="1"/>
                  </a:moveTo>
                  <a:cubicBezTo>
                    <a:pt x="4469" y="1"/>
                    <a:pt x="1946" y="2055"/>
                    <a:pt x="1050" y="5132"/>
                  </a:cubicBezTo>
                  <a:cubicBezTo>
                    <a:pt x="0" y="8721"/>
                    <a:pt x="1575" y="12361"/>
                    <a:pt x="4588" y="13242"/>
                  </a:cubicBezTo>
                  <a:cubicBezTo>
                    <a:pt x="5035" y="13372"/>
                    <a:pt x="5487" y="13435"/>
                    <a:pt x="5937" y="13435"/>
                  </a:cubicBezTo>
                  <a:cubicBezTo>
                    <a:pt x="8526" y="13435"/>
                    <a:pt x="11042" y="11370"/>
                    <a:pt x="11936" y="8298"/>
                  </a:cubicBezTo>
                  <a:cubicBezTo>
                    <a:pt x="12986" y="4709"/>
                    <a:pt x="11411" y="1069"/>
                    <a:pt x="8398" y="188"/>
                  </a:cubicBezTo>
                  <a:cubicBezTo>
                    <a:pt x="7956" y="62"/>
                    <a:pt x="7508" y="1"/>
                    <a:pt x="7062"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2952;p54">
              <a:extLst>
                <a:ext uri="{FF2B5EF4-FFF2-40B4-BE49-F238E27FC236}">
                  <a16:creationId xmlns:a16="http://schemas.microsoft.com/office/drawing/2014/main" id="{0BB78093-FFA4-480E-8C6F-933AC68D9D8B}"/>
                </a:ext>
              </a:extLst>
            </p:cNvPr>
            <p:cNvSpPr/>
            <p:nvPr/>
          </p:nvSpPr>
          <p:spPr>
            <a:xfrm>
              <a:off x="5845425" y="3801475"/>
              <a:ext cx="363200" cy="277475"/>
            </a:xfrm>
            <a:custGeom>
              <a:avLst/>
              <a:gdLst/>
              <a:ahLst/>
              <a:cxnLst/>
              <a:rect l="l" t="t" r="r" b="b"/>
              <a:pathLst>
                <a:path w="14528" h="11099" extrusionOk="0">
                  <a:moveTo>
                    <a:pt x="5002" y="1"/>
                  </a:moveTo>
                  <a:cubicBezTo>
                    <a:pt x="2050" y="1"/>
                    <a:pt x="1" y="4114"/>
                    <a:pt x="848" y="5541"/>
                  </a:cubicBezTo>
                  <a:lnTo>
                    <a:pt x="1627" y="4254"/>
                  </a:lnTo>
                  <a:cubicBezTo>
                    <a:pt x="3692" y="4220"/>
                    <a:pt x="4877" y="3052"/>
                    <a:pt x="4877" y="3052"/>
                  </a:cubicBezTo>
                  <a:cubicBezTo>
                    <a:pt x="4877" y="3052"/>
                    <a:pt x="5368" y="4187"/>
                    <a:pt x="6520" y="5338"/>
                  </a:cubicBezTo>
                  <a:cubicBezTo>
                    <a:pt x="7790" y="6608"/>
                    <a:pt x="9483" y="6303"/>
                    <a:pt x="9076" y="7708"/>
                  </a:cubicBezTo>
                  <a:cubicBezTo>
                    <a:pt x="8723" y="8916"/>
                    <a:pt x="9202" y="11098"/>
                    <a:pt x="9757" y="11098"/>
                  </a:cubicBezTo>
                  <a:cubicBezTo>
                    <a:pt x="9839" y="11098"/>
                    <a:pt x="9924" y="11050"/>
                    <a:pt x="10007" y="10942"/>
                  </a:cubicBezTo>
                  <a:cubicBezTo>
                    <a:pt x="10634" y="10112"/>
                    <a:pt x="11938" y="10231"/>
                    <a:pt x="12615" y="9384"/>
                  </a:cubicBezTo>
                  <a:cubicBezTo>
                    <a:pt x="13275" y="8504"/>
                    <a:pt x="14528" y="4762"/>
                    <a:pt x="11142" y="1376"/>
                  </a:cubicBezTo>
                  <a:cubicBezTo>
                    <a:pt x="10067" y="311"/>
                    <a:pt x="8770" y="60"/>
                    <a:pt x="7786" y="60"/>
                  </a:cubicBezTo>
                  <a:cubicBezTo>
                    <a:pt x="6910" y="60"/>
                    <a:pt x="6283" y="259"/>
                    <a:pt x="6283" y="259"/>
                  </a:cubicBezTo>
                  <a:cubicBezTo>
                    <a:pt x="5842" y="81"/>
                    <a:pt x="5413" y="1"/>
                    <a:pt x="50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2953;p54">
              <a:extLst>
                <a:ext uri="{FF2B5EF4-FFF2-40B4-BE49-F238E27FC236}">
                  <a16:creationId xmlns:a16="http://schemas.microsoft.com/office/drawing/2014/main" id="{61308B73-BB8F-49FD-9E14-312259597128}"/>
                </a:ext>
              </a:extLst>
            </p:cNvPr>
            <p:cNvSpPr/>
            <p:nvPr/>
          </p:nvSpPr>
          <p:spPr>
            <a:xfrm>
              <a:off x="5912325" y="4070350"/>
              <a:ext cx="54200" cy="38925"/>
            </a:xfrm>
            <a:custGeom>
              <a:avLst/>
              <a:gdLst/>
              <a:ahLst/>
              <a:cxnLst/>
              <a:rect l="l" t="t" r="r" b="b"/>
              <a:pathLst>
                <a:path w="2168" h="1557" extrusionOk="0">
                  <a:moveTo>
                    <a:pt x="2168" y="1"/>
                  </a:moveTo>
                  <a:lnTo>
                    <a:pt x="1" y="255"/>
                  </a:lnTo>
                  <a:cubicBezTo>
                    <a:pt x="1" y="255"/>
                    <a:pt x="101" y="1556"/>
                    <a:pt x="879" y="1556"/>
                  </a:cubicBezTo>
                  <a:cubicBezTo>
                    <a:pt x="948" y="1556"/>
                    <a:pt x="1022" y="1546"/>
                    <a:pt x="1101" y="1524"/>
                  </a:cubicBezTo>
                  <a:cubicBezTo>
                    <a:pt x="2100" y="1270"/>
                    <a:pt x="2168" y="1"/>
                    <a:pt x="21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2954;p54">
              <a:extLst>
                <a:ext uri="{FF2B5EF4-FFF2-40B4-BE49-F238E27FC236}">
                  <a16:creationId xmlns:a16="http://schemas.microsoft.com/office/drawing/2014/main" id="{8619D164-EA69-4174-80D2-C9B5CDA70010}"/>
                </a:ext>
              </a:extLst>
            </p:cNvPr>
            <p:cNvSpPr/>
            <p:nvPr/>
          </p:nvSpPr>
          <p:spPr>
            <a:xfrm>
              <a:off x="5971700" y="3955200"/>
              <a:ext cx="30175" cy="15950"/>
            </a:xfrm>
            <a:custGeom>
              <a:avLst/>
              <a:gdLst/>
              <a:ahLst/>
              <a:cxnLst/>
              <a:rect l="l" t="t" r="r" b="b"/>
              <a:pathLst>
                <a:path w="1207" h="638" extrusionOk="0">
                  <a:moveTo>
                    <a:pt x="182" y="0"/>
                  </a:moveTo>
                  <a:cubicBezTo>
                    <a:pt x="71" y="0"/>
                    <a:pt x="0" y="35"/>
                    <a:pt x="13" y="120"/>
                  </a:cubicBezTo>
                  <a:cubicBezTo>
                    <a:pt x="52" y="329"/>
                    <a:pt x="562" y="637"/>
                    <a:pt x="872" y="637"/>
                  </a:cubicBezTo>
                  <a:cubicBezTo>
                    <a:pt x="965" y="637"/>
                    <a:pt x="1040" y="610"/>
                    <a:pt x="1079" y="543"/>
                  </a:cubicBezTo>
                  <a:cubicBezTo>
                    <a:pt x="1206" y="315"/>
                    <a:pt x="514" y="0"/>
                    <a:pt x="18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2955;p54">
              <a:extLst>
                <a:ext uri="{FF2B5EF4-FFF2-40B4-BE49-F238E27FC236}">
                  <a16:creationId xmlns:a16="http://schemas.microsoft.com/office/drawing/2014/main" id="{1301554F-79D6-4751-B662-8108272A076A}"/>
                </a:ext>
              </a:extLst>
            </p:cNvPr>
            <p:cNvSpPr/>
            <p:nvPr/>
          </p:nvSpPr>
          <p:spPr>
            <a:xfrm>
              <a:off x="5877200" y="3934625"/>
              <a:ext cx="33550" cy="10375"/>
            </a:xfrm>
            <a:custGeom>
              <a:avLst/>
              <a:gdLst/>
              <a:ahLst/>
              <a:cxnLst/>
              <a:rect l="l" t="t" r="r" b="b"/>
              <a:pathLst>
                <a:path w="1342" h="415" extrusionOk="0">
                  <a:moveTo>
                    <a:pt x="638" y="1"/>
                  </a:moveTo>
                  <a:cubicBezTo>
                    <a:pt x="319" y="1"/>
                    <a:pt x="0" y="61"/>
                    <a:pt x="0" y="198"/>
                  </a:cubicBezTo>
                  <a:cubicBezTo>
                    <a:pt x="0" y="346"/>
                    <a:pt x="263" y="414"/>
                    <a:pt x="552" y="414"/>
                  </a:cubicBezTo>
                  <a:cubicBezTo>
                    <a:pt x="858" y="414"/>
                    <a:pt x="1192" y="337"/>
                    <a:pt x="1270" y="198"/>
                  </a:cubicBezTo>
                  <a:cubicBezTo>
                    <a:pt x="1341" y="74"/>
                    <a:pt x="989" y="1"/>
                    <a:pt x="63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2956;p54">
              <a:extLst>
                <a:ext uri="{FF2B5EF4-FFF2-40B4-BE49-F238E27FC236}">
                  <a16:creationId xmlns:a16="http://schemas.microsoft.com/office/drawing/2014/main" id="{FFFB2271-237B-4CBA-98CD-2CDF9DC5A7A3}"/>
                </a:ext>
              </a:extLst>
            </p:cNvPr>
            <p:cNvSpPr/>
            <p:nvPr/>
          </p:nvSpPr>
          <p:spPr>
            <a:xfrm>
              <a:off x="5966075" y="3974925"/>
              <a:ext cx="20350" cy="29525"/>
            </a:xfrm>
            <a:custGeom>
              <a:avLst/>
              <a:gdLst/>
              <a:ahLst/>
              <a:cxnLst/>
              <a:rect l="l" t="t" r="r" b="b"/>
              <a:pathLst>
                <a:path w="814" h="1181" extrusionOk="0">
                  <a:moveTo>
                    <a:pt x="542" y="1"/>
                  </a:moveTo>
                  <a:cubicBezTo>
                    <a:pt x="379" y="1"/>
                    <a:pt x="179" y="207"/>
                    <a:pt x="102" y="482"/>
                  </a:cubicBezTo>
                  <a:cubicBezTo>
                    <a:pt x="1" y="804"/>
                    <a:pt x="85" y="1126"/>
                    <a:pt x="255" y="1176"/>
                  </a:cubicBezTo>
                  <a:cubicBezTo>
                    <a:pt x="267" y="1179"/>
                    <a:pt x="280" y="1180"/>
                    <a:pt x="292" y="1180"/>
                  </a:cubicBezTo>
                  <a:cubicBezTo>
                    <a:pt x="455" y="1180"/>
                    <a:pt x="650" y="984"/>
                    <a:pt x="729" y="685"/>
                  </a:cubicBezTo>
                  <a:cubicBezTo>
                    <a:pt x="813" y="364"/>
                    <a:pt x="763" y="76"/>
                    <a:pt x="593" y="8"/>
                  </a:cubicBezTo>
                  <a:cubicBezTo>
                    <a:pt x="577" y="3"/>
                    <a:pt x="560" y="1"/>
                    <a:pt x="5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2957;p54">
              <a:extLst>
                <a:ext uri="{FF2B5EF4-FFF2-40B4-BE49-F238E27FC236}">
                  <a16:creationId xmlns:a16="http://schemas.microsoft.com/office/drawing/2014/main" id="{6044E60D-5232-4489-B17E-41D196ED57DA}"/>
                </a:ext>
              </a:extLst>
            </p:cNvPr>
            <p:cNvSpPr/>
            <p:nvPr/>
          </p:nvSpPr>
          <p:spPr>
            <a:xfrm>
              <a:off x="5875925" y="3955125"/>
              <a:ext cx="21175" cy="29525"/>
            </a:xfrm>
            <a:custGeom>
              <a:avLst/>
              <a:gdLst/>
              <a:ahLst/>
              <a:cxnLst/>
              <a:rect l="l" t="t" r="r" b="b"/>
              <a:pathLst>
                <a:path w="847" h="1181" extrusionOk="0">
                  <a:moveTo>
                    <a:pt x="555" y="1"/>
                  </a:moveTo>
                  <a:cubicBezTo>
                    <a:pt x="390" y="1"/>
                    <a:pt x="181" y="197"/>
                    <a:pt x="102" y="495"/>
                  </a:cubicBezTo>
                  <a:cubicBezTo>
                    <a:pt x="0" y="817"/>
                    <a:pt x="85" y="1139"/>
                    <a:pt x="254" y="1173"/>
                  </a:cubicBezTo>
                  <a:cubicBezTo>
                    <a:pt x="271" y="1178"/>
                    <a:pt x="288" y="1180"/>
                    <a:pt x="305" y="1180"/>
                  </a:cubicBezTo>
                  <a:cubicBezTo>
                    <a:pt x="468" y="1180"/>
                    <a:pt x="669" y="974"/>
                    <a:pt x="745" y="699"/>
                  </a:cubicBezTo>
                  <a:cubicBezTo>
                    <a:pt x="847" y="377"/>
                    <a:pt x="779" y="55"/>
                    <a:pt x="593" y="5"/>
                  </a:cubicBezTo>
                  <a:cubicBezTo>
                    <a:pt x="581" y="2"/>
                    <a:pt x="568" y="1"/>
                    <a:pt x="5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2958;p54">
              <a:extLst>
                <a:ext uri="{FF2B5EF4-FFF2-40B4-BE49-F238E27FC236}">
                  <a16:creationId xmlns:a16="http://schemas.microsoft.com/office/drawing/2014/main" id="{5E33BAF6-6600-46A9-B73B-B1594564AA4B}"/>
                </a:ext>
              </a:extLst>
            </p:cNvPr>
            <p:cNvSpPr/>
            <p:nvPr/>
          </p:nvSpPr>
          <p:spPr>
            <a:xfrm>
              <a:off x="5926725" y="4082625"/>
              <a:ext cx="37675" cy="26750"/>
            </a:xfrm>
            <a:custGeom>
              <a:avLst/>
              <a:gdLst/>
              <a:ahLst/>
              <a:cxnLst/>
              <a:rect l="l" t="t" r="r" b="b"/>
              <a:pathLst>
                <a:path w="1507" h="1070" extrusionOk="0">
                  <a:moveTo>
                    <a:pt x="1507" y="1"/>
                  </a:moveTo>
                  <a:lnTo>
                    <a:pt x="1507" y="1"/>
                  </a:lnTo>
                  <a:cubicBezTo>
                    <a:pt x="897" y="85"/>
                    <a:pt x="237" y="424"/>
                    <a:pt x="0" y="983"/>
                  </a:cubicBezTo>
                  <a:cubicBezTo>
                    <a:pt x="97" y="1036"/>
                    <a:pt x="200" y="1069"/>
                    <a:pt x="314" y="1069"/>
                  </a:cubicBezTo>
                  <a:cubicBezTo>
                    <a:pt x="380" y="1069"/>
                    <a:pt x="450" y="1058"/>
                    <a:pt x="525" y="1033"/>
                  </a:cubicBezTo>
                  <a:cubicBezTo>
                    <a:pt x="1118" y="881"/>
                    <a:pt x="1372" y="373"/>
                    <a:pt x="15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2959;p54">
              <a:extLst>
                <a:ext uri="{FF2B5EF4-FFF2-40B4-BE49-F238E27FC236}">
                  <a16:creationId xmlns:a16="http://schemas.microsoft.com/office/drawing/2014/main" id="{55F4E239-0477-48BA-B083-D8B6CB7D0229}"/>
                </a:ext>
              </a:extLst>
            </p:cNvPr>
            <p:cNvSpPr/>
            <p:nvPr/>
          </p:nvSpPr>
          <p:spPr>
            <a:xfrm>
              <a:off x="6068075" y="4035625"/>
              <a:ext cx="95200" cy="86350"/>
            </a:xfrm>
            <a:custGeom>
              <a:avLst/>
              <a:gdLst/>
              <a:ahLst/>
              <a:cxnLst/>
              <a:rect l="l" t="t" r="r" b="b"/>
              <a:pathLst>
                <a:path w="3808" h="3454" extrusionOk="0">
                  <a:moveTo>
                    <a:pt x="3227" y="1"/>
                  </a:moveTo>
                  <a:cubicBezTo>
                    <a:pt x="2633" y="1"/>
                    <a:pt x="1711" y="797"/>
                    <a:pt x="1711" y="797"/>
                  </a:cubicBezTo>
                  <a:lnTo>
                    <a:pt x="1" y="3235"/>
                  </a:lnTo>
                  <a:cubicBezTo>
                    <a:pt x="378" y="3386"/>
                    <a:pt x="733" y="3453"/>
                    <a:pt x="1064" y="3453"/>
                  </a:cubicBezTo>
                  <a:cubicBezTo>
                    <a:pt x="2767" y="3453"/>
                    <a:pt x="3808" y="1677"/>
                    <a:pt x="3709" y="543"/>
                  </a:cubicBezTo>
                  <a:cubicBezTo>
                    <a:pt x="3669" y="142"/>
                    <a:pt x="3477" y="1"/>
                    <a:pt x="3227"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2960;p54">
              <a:extLst>
                <a:ext uri="{FF2B5EF4-FFF2-40B4-BE49-F238E27FC236}">
                  <a16:creationId xmlns:a16="http://schemas.microsoft.com/office/drawing/2014/main" id="{21DD1481-70C3-4767-AC51-B0C1071C8437}"/>
                </a:ext>
              </a:extLst>
            </p:cNvPr>
            <p:cNvSpPr/>
            <p:nvPr/>
          </p:nvSpPr>
          <p:spPr>
            <a:xfrm>
              <a:off x="6104900" y="4054275"/>
              <a:ext cx="43200" cy="33875"/>
            </a:xfrm>
            <a:custGeom>
              <a:avLst/>
              <a:gdLst/>
              <a:ahLst/>
              <a:cxnLst/>
              <a:rect l="l" t="t" r="r" b="b"/>
              <a:pathLst>
                <a:path w="1728" h="1355" extrusionOk="0">
                  <a:moveTo>
                    <a:pt x="1728" y="0"/>
                  </a:moveTo>
                  <a:lnTo>
                    <a:pt x="1728" y="0"/>
                  </a:lnTo>
                  <a:cubicBezTo>
                    <a:pt x="627" y="85"/>
                    <a:pt x="1" y="1355"/>
                    <a:pt x="1" y="1355"/>
                  </a:cubicBezTo>
                  <a:cubicBezTo>
                    <a:pt x="587" y="656"/>
                    <a:pt x="1023" y="518"/>
                    <a:pt x="1283" y="518"/>
                  </a:cubicBezTo>
                  <a:cubicBezTo>
                    <a:pt x="1451" y="518"/>
                    <a:pt x="1545" y="576"/>
                    <a:pt x="1559" y="576"/>
                  </a:cubicBezTo>
                  <a:lnTo>
                    <a:pt x="17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2961;p54">
              <a:extLst>
                <a:ext uri="{FF2B5EF4-FFF2-40B4-BE49-F238E27FC236}">
                  <a16:creationId xmlns:a16="http://schemas.microsoft.com/office/drawing/2014/main" id="{F166B310-93A3-4F5B-A552-467734C2CC12}"/>
                </a:ext>
              </a:extLst>
            </p:cNvPr>
            <p:cNvSpPr/>
            <p:nvPr/>
          </p:nvSpPr>
          <p:spPr>
            <a:xfrm>
              <a:off x="5993175" y="4032250"/>
              <a:ext cx="52925" cy="52950"/>
            </a:xfrm>
            <a:custGeom>
              <a:avLst/>
              <a:gdLst/>
              <a:ahLst/>
              <a:cxnLst/>
              <a:rect l="l" t="t" r="r" b="b"/>
              <a:pathLst>
                <a:path w="2117" h="2118" extrusionOk="0">
                  <a:moveTo>
                    <a:pt x="1067" y="1"/>
                  </a:moveTo>
                  <a:cubicBezTo>
                    <a:pt x="474" y="1"/>
                    <a:pt x="0" y="475"/>
                    <a:pt x="0" y="1051"/>
                  </a:cubicBezTo>
                  <a:cubicBezTo>
                    <a:pt x="0" y="1643"/>
                    <a:pt x="474" y="2117"/>
                    <a:pt x="1067" y="2117"/>
                  </a:cubicBezTo>
                  <a:cubicBezTo>
                    <a:pt x="1659" y="2117"/>
                    <a:pt x="2117" y="1643"/>
                    <a:pt x="2117" y="1051"/>
                  </a:cubicBezTo>
                  <a:cubicBezTo>
                    <a:pt x="2117" y="475"/>
                    <a:pt x="1659" y="1"/>
                    <a:pt x="1067"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2962;p54">
              <a:extLst>
                <a:ext uri="{FF2B5EF4-FFF2-40B4-BE49-F238E27FC236}">
                  <a16:creationId xmlns:a16="http://schemas.microsoft.com/office/drawing/2014/main" id="{F022057C-B2C8-4A7C-9316-817526E5F969}"/>
                </a:ext>
              </a:extLst>
            </p:cNvPr>
            <p:cNvSpPr/>
            <p:nvPr/>
          </p:nvSpPr>
          <p:spPr>
            <a:xfrm>
              <a:off x="5845875" y="4009825"/>
              <a:ext cx="22025" cy="50400"/>
            </a:xfrm>
            <a:custGeom>
              <a:avLst/>
              <a:gdLst/>
              <a:ahLst/>
              <a:cxnLst/>
              <a:rect l="l" t="t" r="r" b="b"/>
              <a:pathLst>
                <a:path w="881" h="2016" extrusionOk="0">
                  <a:moveTo>
                    <a:pt x="68" y="1"/>
                  </a:moveTo>
                  <a:lnTo>
                    <a:pt x="68" y="1"/>
                  </a:lnTo>
                  <a:cubicBezTo>
                    <a:pt x="0" y="712"/>
                    <a:pt x="34" y="1389"/>
                    <a:pt x="153" y="2015"/>
                  </a:cubicBezTo>
                  <a:cubicBezTo>
                    <a:pt x="576" y="1863"/>
                    <a:pt x="864" y="1490"/>
                    <a:pt x="864" y="1016"/>
                  </a:cubicBezTo>
                  <a:cubicBezTo>
                    <a:pt x="881" y="542"/>
                    <a:pt x="525" y="119"/>
                    <a:pt x="68"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2963;p54">
              <a:extLst>
                <a:ext uri="{FF2B5EF4-FFF2-40B4-BE49-F238E27FC236}">
                  <a16:creationId xmlns:a16="http://schemas.microsoft.com/office/drawing/2014/main" id="{F96A63FE-CCB9-49AB-803F-B95DA6D1487F}"/>
                </a:ext>
              </a:extLst>
            </p:cNvPr>
            <p:cNvSpPr/>
            <p:nvPr/>
          </p:nvSpPr>
          <p:spPr>
            <a:xfrm>
              <a:off x="5900900" y="3992900"/>
              <a:ext cx="21600" cy="42350"/>
            </a:xfrm>
            <a:custGeom>
              <a:avLst/>
              <a:gdLst/>
              <a:ahLst/>
              <a:cxnLst/>
              <a:rect l="l" t="t" r="r" b="b"/>
              <a:pathLst>
                <a:path w="864" h="1694" extrusionOk="0">
                  <a:moveTo>
                    <a:pt x="864" y="0"/>
                  </a:moveTo>
                  <a:cubicBezTo>
                    <a:pt x="779" y="237"/>
                    <a:pt x="678" y="457"/>
                    <a:pt x="525" y="644"/>
                  </a:cubicBezTo>
                  <a:cubicBezTo>
                    <a:pt x="458" y="745"/>
                    <a:pt x="373" y="813"/>
                    <a:pt x="288" y="898"/>
                  </a:cubicBezTo>
                  <a:cubicBezTo>
                    <a:pt x="204" y="965"/>
                    <a:pt x="102" y="1050"/>
                    <a:pt x="34" y="1169"/>
                  </a:cubicBezTo>
                  <a:cubicBezTo>
                    <a:pt x="17" y="1236"/>
                    <a:pt x="0" y="1304"/>
                    <a:pt x="0" y="1389"/>
                  </a:cubicBezTo>
                  <a:cubicBezTo>
                    <a:pt x="0" y="1473"/>
                    <a:pt x="34" y="1524"/>
                    <a:pt x="102" y="1575"/>
                  </a:cubicBezTo>
                  <a:cubicBezTo>
                    <a:pt x="204" y="1660"/>
                    <a:pt x="339" y="1676"/>
                    <a:pt x="458" y="1693"/>
                  </a:cubicBezTo>
                  <a:lnTo>
                    <a:pt x="661" y="1693"/>
                  </a:lnTo>
                  <a:cubicBezTo>
                    <a:pt x="711" y="1693"/>
                    <a:pt x="796" y="1660"/>
                    <a:pt x="830" y="1575"/>
                  </a:cubicBezTo>
                  <a:cubicBezTo>
                    <a:pt x="847" y="1490"/>
                    <a:pt x="796" y="1439"/>
                    <a:pt x="779" y="1389"/>
                  </a:cubicBezTo>
                  <a:cubicBezTo>
                    <a:pt x="762" y="1321"/>
                    <a:pt x="711" y="1270"/>
                    <a:pt x="678" y="1236"/>
                  </a:cubicBezTo>
                  <a:lnTo>
                    <a:pt x="678" y="1236"/>
                  </a:lnTo>
                  <a:cubicBezTo>
                    <a:pt x="711" y="1338"/>
                    <a:pt x="779" y="1473"/>
                    <a:pt x="762" y="1558"/>
                  </a:cubicBezTo>
                  <a:cubicBezTo>
                    <a:pt x="754" y="1600"/>
                    <a:pt x="711" y="1613"/>
                    <a:pt x="659" y="1613"/>
                  </a:cubicBezTo>
                  <a:cubicBezTo>
                    <a:pt x="606" y="1613"/>
                    <a:pt x="542" y="1600"/>
                    <a:pt x="491" y="1592"/>
                  </a:cubicBezTo>
                  <a:cubicBezTo>
                    <a:pt x="373" y="1575"/>
                    <a:pt x="254" y="1524"/>
                    <a:pt x="187" y="1473"/>
                  </a:cubicBezTo>
                  <a:cubicBezTo>
                    <a:pt x="119" y="1406"/>
                    <a:pt x="102" y="1321"/>
                    <a:pt x="170" y="1236"/>
                  </a:cubicBezTo>
                  <a:cubicBezTo>
                    <a:pt x="237" y="1135"/>
                    <a:pt x="322" y="1067"/>
                    <a:pt x="407" y="982"/>
                  </a:cubicBezTo>
                  <a:cubicBezTo>
                    <a:pt x="491" y="898"/>
                    <a:pt x="576" y="796"/>
                    <a:pt x="627" y="678"/>
                  </a:cubicBezTo>
                  <a:cubicBezTo>
                    <a:pt x="762" y="474"/>
                    <a:pt x="830" y="237"/>
                    <a:pt x="864"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2964;p54">
              <a:extLst>
                <a:ext uri="{FF2B5EF4-FFF2-40B4-BE49-F238E27FC236}">
                  <a16:creationId xmlns:a16="http://schemas.microsoft.com/office/drawing/2014/main" id="{24E121BA-F689-4D66-A705-F8E6772BD737}"/>
                </a:ext>
              </a:extLst>
            </p:cNvPr>
            <p:cNvSpPr/>
            <p:nvPr/>
          </p:nvSpPr>
          <p:spPr>
            <a:xfrm>
              <a:off x="5982175" y="4496575"/>
              <a:ext cx="403800" cy="306350"/>
            </a:xfrm>
            <a:custGeom>
              <a:avLst/>
              <a:gdLst/>
              <a:ahLst/>
              <a:cxnLst/>
              <a:rect l="l" t="t" r="r" b="b"/>
              <a:pathLst>
                <a:path w="16152" h="12254" extrusionOk="0">
                  <a:moveTo>
                    <a:pt x="13460" y="1"/>
                  </a:moveTo>
                  <a:lnTo>
                    <a:pt x="0" y="3878"/>
                  </a:lnTo>
                  <a:lnTo>
                    <a:pt x="2946" y="10210"/>
                  </a:lnTo>
                  <a:cubicBezTo>
                    <a:pt x="2946" y="10210"/>
                    <a:pt x="5422" y="12253"/>
                    <a:pt x="9026" y="12253"/>
                  </a:cubicBezTo>
                  <a:cubicBezTo>
                    <a:pt x="9932" y="12253"/>
                    <a:pt x="10909" y="12124"/>
                    <a:pt x="11936" y="11801"/>
                  </a:cubicBezTo>
                  <a:cubicBezTo>
                    <a:pt x="15322" y="10735"/>
                    <a:pt x="16152" y="5419"/>
                    <a:pt x="1346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2965;p54">
              <a:extLst>
                <a:ext uri="{FF2B5EF4-FFF2-40B4-BE49-F238E27FC236}">
                  <a16:creationId xmlns:a16="http://schemas.microsoft.com/office/drawing/2014/main" id="{63E41924-07E6-49FA-80AC-AE6119DF7577}"/>
                </a:ext>
              </a:extLst>
            </p:cNvPr>
            <p:cNvSpPr/>
            <p:nvPr/>
          </p:nvSpPr>
          <p:spPr>
            <a:xfrm>
              <a:off x="5841650" y="4593925"/>
              <a:ext cx="205725" cy="303525"/>
            </a:xfrm>
            <a:custGeom>
              <a:avLst/>
              <a:gdLst/>
              <a:ahLst/>
              <a:cxnLst/>
              <a:rect l="l" t="t" r="r" b="b"/>
              <a:pathLst>
                <a:path w="8229" h="12141" extrusionOk="0">
                  <a:moveTo>
                    <a:pt x="5621" y="1"/>
                  </a:moveTo>
                  <a:cubicBezTo>
                    <a:pt x="0" y="1863"/>
                    <a:pt x="3911" y="12140"/>
                    <a:pt x="3911" y="12140"/>
                  </a:cubicBezTo>
                  <a:lnTo>
                    <a:pt x="7704" y="12140"/>
                  </a:lnTo>
                  <a:lnTo>
                    <a:pt x="8228" y="5588"/>
                  </a:lnTo>
                  <a:lnTo>
                    <a:pt x="5621" y="1"/>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2966;p54">
              <a:extLst>
                <a:ext uri="{FF2B5EF4-FFF2-40B4-BE49-F238E27FC236}">
                  <a16:creationId xmlns:a16="http://schemas.microsoft.com/office/drawing/2014/main" id="{FACD327F-7C72-49AC-A29B-2731AA2519CE}"/>
                </a:ext>
              </a:extLst>
            </p:cNvPr>
            <p:cNvSpPr/>
            <p:nvPr/>
          </p:nvSpPr>
          <p:spPr>
            <a:xfrm>
              <a:off x="5958450" y="4166100"/>
              <a:ext cx="419075" cy="474000"/>
            </a:xfrm>
            <a:custGeom>
              <a:avLst/>
              <a:gdLst/>
              <a:ahLst/>
              <a:cxnLst/>
              <a:rect l="l" t="t" r="r" b="b"/>
              <a:pathLst>
                <a:path w="16763" h="18960" extrusionOk="0">
                  <a:moveTo>
                    <a:pt x="6402" y="0"/>
                  </a:moveTo>
                  <a:cubicBezTo>
                    <a:pt x="5665" y="0"/>
                    <a:pt x="4847" y="277"/>
                    <a:pt x="3878" y="827"/>
                  </a:cubicBezTo>
                  <a:cubicBezTo>
                    <a:pt x="187" y="2926"/>
                    <a:pt x="1" y="12864"/>
                    <a:pt x="153" y="16606"/>
                  </a:cubicBezTo>
                  <a:cubicBezTo>
                    <a:pt x="230" y="18291"/>
                    <a:pt x="2404" y="18960"/>
                    <a:pt x="5043" y="18960"/>
                  </a:cubicBezTo>
                  <a:cubicBezTo>
                    <a:pt x="8262" y="18960"/>
                    <a:pt x="12171" y="17964"/>
                    <a:pt x="13799" y="16606"/>
                  </a:cubicBezTo>
                  <a:cubicBezTo>
                    <a:pt x="16762" y="14134"/>
                    <a:pt x="13715" y="9376"/>
                    <a:pt x="11226" y="4805"/>
                  </a:cubicBezTo>
                  <a:cubicBezTo>
                    <a:pt x="9459" y="1582"/>
                    <a:pt x="8164" y="0"/>
                    <a:pt x="640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2967;p54">
              <a:extLst>
                <a:ext uri="{FF2B5EF4-FFF2-40B4-BE49-F238E27FC236}">
                  <a16:creationId xmlns:a16="http://schemas.microsoft.com/office/drawing/2014/main" id="{AB9D2027-BD32-47C6-AE95-B5F7BE910F1D}"/>
                </a:ext>
              </a:extLst>
            </p:cNvPr>
            <p:cNvSpPr/>
            <p:nvPr/>
          </p:nvSpPr>
          <p:spPr>
            <a:xfrm>
              <a:off x="5896250" y="4690175"/>
              <a:ext cx="148575" cy="207275"/>
            </a:xfrm>
            <a:custGeom>
              <a:avLst/>
              <a:gdLst/>
              <a:ahLst/>
              <a:cxnLst/>
              <a:rect l="l" t="t" r="r" b="b"/>
              <a:pathLst>
                <a:path w="5943" h="8291" extrusionOk="0">
                  <a:moveTo>
                    <a:pt x="1709" y="1"/>
                  </a:moveTo>
                  <a:cubicBezTo>
                    <a:pt x="1310" y="1"/>
                    <a:pt x="902" y="45"/>
                    <a:pt x="491" y="129"/>
                  </a:cubicBezTo>
                  <a:cubicBezTo>
                    <a:pt x="0" y="3736"/>
                    <a:pt x="1727" y="8290"/>
                    <a:pt x="1727" y="8290"/>
                  </a:cubicBezTo>
                  <a:lnTo>
                    <a:pt x="5520" y="8290"/>
                  </a:lnTo>
                  <a:lnTo>
                    <a:pt x="5943" y="3075"/>
                  </a:lnTo>
                  <a:cubicBezTo>
                    <a:pt x="5072" y="878"/>
                    <a:pt x="3480" y="1"/>
                    <a:pt x="1709"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2968;p54">
              <a:extLst>
                <a:ext uri="{FF2B5EF4-FFF2-40B4-BE49-F238E27FC236}">
                  <a16:creationId xmlns:a16="http://schemas.microsoft.com/office/drawing/2014/main" id="{87F6F8E8-88A2-4449-B7FA-687D59F0A9F8}"/>
                </a:ext>
              </a:extLst>
            </p:cNvPr>
            <p:cNvSpPr/>
            <p:nvPr/>
          </p:nvSpPr>
          <p:spPr>
            <a:xfrm>
              <a:off x="5729350" y="4129150"/>
              <a:ext cx="158450" cy="156250"/>
            </a:xfrm>
            <a:custGeom>
              <a:avLst/>
              <a:gdLst/>
              <a:ahLst/>
              <a:cxnLst/>
              <a:rect l="l" t="t" r="r" b="b"/>
              <a:pathLst>
                <a:path w="6338" h="6250" extrusionOk="0">
                  <a:moveTo>
                    <a:pt x="4472" y="1"/>
                  </a:moveTo>
                  <a:cubicBezTo>
                    <a:pt x="4066" y="1"/>
                    <a:pt x="3984" y="1475"/>
                    <a:pt x="3984" y="1475"/>
                  </a:cubicBezTo>
                  <a:cubicBezTo>
                    <a:pt x="3984" y="1475"/>
                    <a:pt x="2236" y="680"/>
                    <a:pt x="1399" y="680"/>
                  </a:cubicBezTo>
                  <a:cubicBezTo>
                    <a:pt x="1251" y="680"/>
                    <a:pt x="1132" y="705"/>
                    <a:pt x="1055" y="764"/>
                  </a:cubicBezTo>
                  <a:cubicBezTo>
                    <a:pt x="547" y="1136"/>
                    <a:pt x="1445" y="1712"/>
                    <a:pt x="1445" y="1712"/>
                  </a:cubicBezTo>
                  <a:cubicBezTo>
                    <a:pt x="1445" y="1712"/>
                    <a:pt x="1232" y="1672"/>
                    <a:pt x="993" y="1672"/>
                  </a:cubicBezTo>
                  <a:cubicBezTo>
                    <a:pt x="670" y="1672"/>
                    <a:pt x="298" y="1744"/>
                    <a:pt x="327" y="2084"/>
                  </a:cubicBezTo>
                  <a:cubicBezTo>
                    <a:pt x="352" y="2512"/>
                    <a:pt x="862" y="2687"/>
                    <a:pt x="1124" y="2749"/>
                  </a:cubicBezTo>
                  <a:lnTo>
                    <a:pt x="1124" y="2749"/>
                  </a:lnTo>
                  <a:cubicBezTo>
                    <a:pt x="1001" y="2728"/>
                    <a:pt x="820" y="2704"/>
                    <a:pt x="643" y="2704"/>
                  </a:cubicBezTo>
                  <a:cubicBezTo>
                    <a:pt x="362" y="2704"/>
                    <a:pt x="89" y="2765"/>
                    <a:pt x="73" y="2999"/>
                  </a:cubicBezTo>
                  <a:cubicBezTo>
                    <a:pt x="22" y="3507"/>
                    <a:pt x="1309" y="3778"/>
                    <a:pt x="1309" y="3778"/>
                  </a:cubicBezTo>
                  <a:cubicBezTo>
                    <a:pt x="1309" y="3778"/>
                    <a:pt x="1284" y="3777"/>
                    <a:pt x="1241" y="3777"/>
                  </a:cubicBezTo>
                  <a:cubicBezTo>
                    <a:pt x="972" y="3777"/>
                    <a:pt x="0" y="3802"/>
                    <a:pt x="73" y="4167"/>
                  </a:cubicBezTo>
                  <a:cubicBezTo>
                    <a:pt x="158" y="4590"/>
                    <a:pt x="920" y="4878"/>
                    <a:pt x="2105" y="5013"/>
                  </a:cubicBezTo>
                  <a:cubicBezTo>
                    <a:pt x="3290" y="5115"/>
                    <a:pt x="4848" y="6249"/>
                    <a:pt x="4848" y="6249"/>
                  </a:cubicBezTo>
                  <a:lnTo>
                    <a:pt x="6338" y="3490"/>
                  </a:lnTo>
                  <a:cubicBezTo>
                    <a:pt x="6338" y="3490"/>
                    <a:pt x="5254" y="3016"/>
                    <a:pt x="5034" y="2321"/>
                  </a:cubicBezTo>
                  <a:cubicBezTo>
                    <a:pt x="4831" y="1627"/>
                    <a:pt x="4915" y="36"/>
                    <a:pt x="4492" y="2"/>
                  </a:cubicBezTo>
                  <a:cubicBezTo>
                    <a:pt x="4485" y="1"/>
                    <a:pt x="4478" y="1"/>
                    <a:pt x="4472"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2969;p54">
              <a:extLst>
                <a:ext uri="{FF2B5EF4-FFF2-40B4-BE49-F238E27FC236}">
                  <a16:creationId xmlns:a16="http://schemas.microsoft.com/office/drawing/2014/main" id="{BC022D6D-F71A-4780-BBCA-2976DEB62BD7}"/>
                </a:ext>
              </a:extLst>
            </p:cNvPr>
            <p:cNvSpPr/>
            <p:nvPr/>
          </p:nvSpPr>
          <p:spPr>
            <a:xfrm>
              <a:off x="5842075" y="4198100"/>
              <a:ext cx="329525" cy="152050"/>
            </a:xfrm>
            <a:custGeom>
              <a:avLst/>
              <a:gdLst/>
              <a:ahLst/>
              <a:cxnLst/>
              <a:rect l="l" t="t" r="r" b="b"/>
              <a:pathLst>
                <a:path w="13181" h="6082" extrusionOk="0">
                  <a:moveTo>
                    <a:pt x="9877" y="1"/>
                  </a:moveTo>
                  <a:cubicBezTo>
                    <a:pt x="8710" y="1"/>
                    <a:pt x="7446" y="721"/>
                    <a:pt x="6281" y="1003"/>
                  </a:cubicBezTo>
                  <a:cubicBezTo>
                    <a:pt x="5973" y="1080"/>
                    <a:pt x="5647" y="1112"/>
                    <a:pt x="5316" y="1112"/>
                  </a:cubicBezTo>
                  <a:cubicBezTo>
                    <a:pt x="3458" y="1112"/>
                    <a:pt x="1422" y="88"/>
                    <a:pt x="1422" y="88"/>
                  </a:cubicBezTo>
                  <a:lnTo>
                    <a:pt x="0" y="3593"/>
                  </a:lnTo>
                  <a:cubicBezTo>
                    <a:pt x="2194" y="5402"/>
                    <a:pt x="4471" y="6081"/>
                    <a:pt x="6468" y="6081"/>
                  </a:cubicBezTo>
                  <a:cubicBezTo>
                    <a:pt x="10357" y="6081"/>
                    <a:pt x="13181" y="3503"/>
                    <a:pt x="12241" y="1680"/>
                  </a:cubicBezTo>
                  <a:cubicBezTo>
                    <a:pt x="11561" y="400"/>
                    <a:pt x="10746" y="1"/>
                    <a:pt x="987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2970;p54">
              <a:extLst>
                <a:ext uri="{FF2B5EF4-FFF2-40B4-BE49-F238E27FC236}">
                  <a16:creationId xmlns:a16="http://schemas.microsoft.com/office/drawing/2014/main" id="{D223797B-DDFC-443E-BA35-D3844A6BA1E5}"/>
                </a:ext>
              </a:extLst>
            </p:cNvPr>
            <p:cNvSpPr/>
            <p:nvPr/>
          </p:nvSpPr>
          <p:spPr>
            <a:xfrm>
              <a:off x="5574550" y="3551500"/>
              <a:ext cx="65650" cy="67675"/>
            </a:xfrm>
            <a:custGeom>
              <a:avLst/>
              <a:gdLst/>
              <a:ahLst/>
              <a:cxnLst/>
              <a:rect l="l" t="t" r="r" b="b"/>
              <a:pathLst>
                <a:path w="2626" h="2707" extrusionOk="0">
                  <a:moveTo>
                    <a:pt x="331" y="1"/>
                  </a:moveTo>
                  <a:cubicBezTo>
                    <a:pt x="127" y="1"/>
                    <a:pt x="1" y="49"/>
                    <a:pt x="1" y="49"/>
                  </a:cubicBezTo>
                  <a:lnTo>
                    <a:pt x="1" y="743"/>
                  </a:lnTo>
                  <a:cubicBezTo>
                    <a:pt x="108" y="708"/>
                    <a:pt x="216" y="692"/>
                    <a:pt x="323" y="692"/>
                  </a:cubicBezTo>
                  <a:cubicBezTo>
                    <a:pt x="1525" y="692"/>
                    <a:pt x="2625" y="2707"/>
                    <a:pt x="2625" y="2707"/>
                  </a:cubicBezTo>
                  <a:cubicBezTo>
                    <a:pt x="1927" y="329"/>
                    <a:pt x="864" y="1"/>
                    <a:pt x="33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2971;p54">
              <a:extLst>
                <a:ext uri="{FF2B5EF4-FFF2-40B4-BE49-F238E27FC236}">
                  <a16:creationId xmlns:a16="http://schemas.microsoft.com/office/drawing/2014/main" id="{AD8AB78F-78DD-4005-80AC-43B48F9E1C38}"/>
                </a:ext>
              </a:extLst>
            </p:cNvPr>
            <p:cNvSpPr/>
            <p:nvPr/>
          </p:nvSpPr>
          <p:spPr>
            <a:xfrm>
              <a:off x="5718050" y="3618725"/>
              <a:ext cx="99900" cy="90875"/>
            </a:xfrm>
            <a:custGeom>
              <a:avLst/>
              <a:gdLst/>
              <a:ahLst/>
              <a:cxnLst/>
              <a:rect l="l" t="t" r="r" b="b"/>
              <a:pathLst>
                <a:path w="3996" h="3635" extrusionOk="0">
                  <a:moveTo>
                    <a:pt x="1977" y="0"/>
                  </a:moveTo>
                  <a:cubicBezTo>
                    <a:pt x="1152" y="0"/>
                    <a:pt x="408" y="567"/>
                    <a:pt x="220" y="1406"/>
                  </a:cubicBezTo>
                  <a:cubicBezTo>
                    <a:pt x="0" y="2388"/>
                    <a:pt x="610" y="3370"/>
                    <a:pt x="1575" y="3590"/>
                  </a:cubicBezTo>
                  <a:cubicBezTo>
                    <a:pt x="1711" y="3620"/>
                    <a:pt x="1846" y="3635"/>
                    <a:pt x="1980" y="3635"/>
                  </a:cubicBezTo>
                  <a:cubicBezTo>
                    <a:pt x="2814" y="3635"/>
                    <a:pt x="3569" y="3067"/>
                    <a:pt x="3759" y="2236"/>
                  </a:cubicBezTo>
                  <a:cubicBezTo>
                    <a:pt x="3996" y="1254"/>
                    <a:pt x="3386" y="272"/>
                    <a:pt x="2405" y="51"/>
                  </a:cubicBezTo>
                  <a:cubicBezTo>
                    <a:pt x="2261" y="17"/>
                    <a:pt x="2118" y="0"/>
                    <a:pt x="1977"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2972;p54">
              <a:extLst>
                <a:ext uri="{FF2B5EF4-FFF2-40B4-BE49-F238E27FC236}">
                  <a16:creationId xmlns:a16="http://schemas.microsoft.com/office/drawing/2014/main" id="{80BFDDA1-9D5E-4A31-8274-FB5E271A5D85}"/>
                </a:ext>
              </a:extLst>
            </p:cNvPr>
            <p:cNvSpPr/>
            <p:nvPr/>
          </p:nvSpPr>
          <p:spPr>
            <a:xfrm>
              <a:off x="6017725" y="3631000"/>
              <a:ext cx="36000" cy="81725"/>
            </a:xfrm>
            <a:custGeom>
              <a:avLst/>
              <a:gdLst/>
              <a:ahLst/>
              <a:cxnLst/>
              <a:rect l="l" t="t" r="r" b="b"/>
              <a:pathLst>
                <a:path w="1440" h="3269" extrusionOk="0">
                  <a:moveTo>
                    <a:pt x="1439" y="1"/>
                  </a:moveTo>
                  <a:lnTo>
                    <a:pt x="1439" y="1"/>
                  </a:lnTo>
                  <a:cubicBezTo>
                    <a:pt x="610" y="153"/>
                    <a:pt x="0" y="881"/>
                    <a:pt x="0" y="1761"/>
                  </a:cubicBezTo>
                  <a:cubicBezTo>
                    <a:pt x="0" y="2371"/>
                    <a:pt x="322" y="2930"/>
                    <a:pt x="779" y="3268"/>
                  </a:cubicBezTo>
                  <a:cubicBezTo>
                    <a:pt x="1202" y="2252"/>
                    <a:pt x="1439" y="1152"/>
                    <a:pt x="1439"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2973;p54">
              <a:extLst>
                <a:ext uri="{FF2B5EF4-FFF2-40B4-BE49-F238E27FC236}">
                  <a16:creationId xmlns:a16="http://schemas.microsoft.com/office/drawing/2014/main" id="{72C99868-074E-4520-8F5C-9111C51542EA}"/>
                </a:ext>
              </a:extLst>
            </p:cNvPr>
            <p:cNvSpPr/>
            <p:nvPr/>
          </p:nvSpPr>
          <p:spPr>
            <a:xfrm>
              <a:off x="5818350" y="3725500"/>
              <a:ext cx="139300" cy="36750"/>
            </a:xfrm>
            <a:custGeom>
              <a:avLst/>
              <a:gdLst/>
              <a:ahLst/>
              <a:cxnLst/>
              <a:rect l="l" t="t" r="r" b="b"/>
              <a:pathLst>
                <a:path w="5572" h="1470" extrusionOk="0">
                  <a:moveTo>
                    <a:pt x="177" y="1"/>
                  </a:moveTo>
                  <a:cubicBezTo>
                    <a:pt x="144" y="1"/>
                    <a:pt x="112" y="10"/>
                    <a:pt x="86" y="30"/>
                  </a:cubicBezTo>
                  <a:cubicBezTo>
                    <a:pt x="18" y="98"/>
                    <a:pt x="1" y="199"/>
                    <a:pt x="69" y="267"/>
                  </a:cubicBezTo>
                  <a:cubicBezTo>
                    <a:pt x="69" y="284"/>
                    <a:pt x="1051" y="1469"/>
                    <a:pt x="2794" y="1469"/>
                  </a:cubicBezTo>
                  <a:cubicBezTo>
                    <a:pt x="3539" y="1469"/>
                    <a:pt x="4420" y="1249"/>
                    <a:pt x="5486" y="606"/>
                  </a:cubicBezTo>
                  <a:cubicBezTo>
                    <a:pt x="5537" y="572"/>
                    <a:pt x="5571" y="453"/>
                    <a:pt x="5520" y="369"/>
                  </a:cubicBezTo>
                  <a:cubicBezTo>
                    <a:pt x="5500" y="328"/>
                    <a:pt x="5448" y="305"/>
                    <a:pt x="5392" y="305"/>
                  </a:cubicBezTo>
                  <a:cubicBezTo>
                    <a:pt x="5355" y="305"/>
                    <a:pt x="5317" y="315"/>
                    <a:pt x="5283" y="335"/>
                  </a:cubicBezTo>
                  <a:cubicBezTo>
                    <a:pt x="4324" y="941"/>
                    <a:pt x="3489" y="1152"/>
                    <a:pt x="2792" y="1152"/>
                  </a:cubicBezTo>
                  <a:cubicBezTo>
                    <a:pt x="1250" y="1152"/>
                    <a:pt x="381" y="122"/>
                    <a:pt x="323" y="64"/>
                  </a:cubicBezTo>
                  <a:cubicBezTo>
                    <a:pt x="282" y="23"/>
                    <a:pt x="228" y="1"/>
                    <a:pt x="177"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2974;p54">
              <a:extLst>
                <a:ext uri="{FF2B5EF4-FFF2-40B4-BE49-F238E27FC236}">
                  <a16:creationId xmlns:a16="http://schemas.microsoft.com/office/drawing/2014/main" id="{8C73F385-B8A8-4F56-9774-FF60D8E97916}"/>
                </a:ext>
              </a:extLst>
            </p:cNvPr>
            <p:cNvSpPr/>
            <p:nvPr/>
          </p:nvSpPr>
          <p:spPr>
            <a:xfrm>
              <a:off x="5892425" y="3485400"/>
              <a:ext cx="86375" cy="208675"/>
            </a:xfrm>
            <a:custGeom>
              <a:avLst/>
              <a:gdLst/>
              <a:ahLst/>
              <a:cxnLst/>
              <a:rect l="l" t="t" r="r" b="b"/>
              <a:pathLst>
                <a:path w="3455" h="8347" extrusionOk="0">
                  <a:moveTo>
                    <a:pt x="1897" y="1"/>
                  </a:moveTo>
                  <a:cubicBezTo>
                    <a:pt x="1778" y="1084"/>
                    <a:pt x="1643" y="2185"/>
                    <a:pt x="1694" y="3319"/>
                  </a:cubicBezTo>
                  <a:cubicBezTo>
                    <a:pt x="1711" y="3861"/>
                    <a:pt x="1778" y="4403"/>
                    <a:pt x="1931" y="4961"/>
                  </a:cubicBezTo>
                  <a:cubicBezTo>
                    <a:pt x="2100" y="5503"/>
                    <a:pt x="2371" y="6011"/>
                    <a:pt x="2727" y="6468"/>
                  </a:cubicBezTo>
                  <a:cubicBezTo>
                    <a:pt x="2879" y="6654"/>
                    <a:pt x="2997" y="6857"/>
                    <a:pt x="3048" y="7094"/>
                  </a:cubicBezTo>
                  <a:cubicBezTo>
                    <a:pt x="3065" y="7331"/>
                    <a:pt x="2997" y="7552"/>
                    <a:pt x="2828" y="7704"/>
                  </a:cubicBezTo>
                  <a:cubicBezTo>
                    <a:pt x="2693" y="7873"/>
                    <a:pt x="2456" y="7992"/>
                    <a:pt x="2202" y="8026"/>
                  </a:cubicBezTo>
                  <a:cubicBezTo>
                    <a:pt x="2084" y="8049"/>
                    <a:pt x="1966" y="8062"/>
                    <a:pt x="1848" y="8062"/>
                  </a:cubicBezTo>
                  <a:cubicBezTo>
                    <a:pt x="1712" y="8062"/>
                    <a:pt x="1576" y="8045"/>
                    <a:pt x="1440" y="8009"/>
                  </a:cubicBezTo>
                  <a:cubicBezTo>
                    <a:pt x="1304" y="7992"/>
                    <a:pt x="1186" y="7941"/>
                    <a:pt x="1050" y="7907"/>
                  </a:cubicBezTo>
                  <a:cubicBezTo>
                    <a:pt x="932" y="7839"/>
                    <a:pt x="797" y="7789"/>
                    <a:pt x="695" y="7738"/>
                  </a:cubicBezTo>
                  <a:cubicBezTo>
                    <a:pt x="492" y="7619"/>
                    <a:pt x="238" y="7467"/>
                    <a:pt x="170" y="7247"/>
                  </a:cubicBezTo>
                  <a:cubicBezTo>
                    <a:pt x="102" y="7044"/>
                    <a:pt x="339" y="6807"/>
                    <a:pt x="543" y="6671"/>
                  </a:cubicBezTo>
                  <a:cubicBezTo>
                    <a:pt x="780" y="6519"/>
                    <a:pt x="1034" y="6400"/>
                    <a:pt x="1287" y="6316"/>
                  </a:cubicBezTo>
                  <a:lnTo>
                    <a:pt x="1287" y="6316"/>
                  </a:lnTo>
                  <a:cubicBezTo>
                    <a:pt x="1017" y="6383"/>
                    <a:pt x="763" y="6468"/>
                    <a:pt x="509" y="6587"/>
                  </a:cubicBezTo>
                  <a:cubicBezTo>
                    <a:pt x="407" y="6654"/>
                    <a:pt x="272" y="6739"/>
                    <a:pt x="170" y="6841"/>
                  </a:cubicBezTo>
                  <a:cubicBezTo>
                    <a:pt x="68" y="6925"/>
                    <a:pt x="1" y="7094"/>
                    <a:pt x="18" y="7264"/>
                  </a:cubicBezTo>
                  <a:lnTo>
                    <a:pt x="68" y="7399"/>
                  </a:lnTo>
                  <a:cubicBezTo>
                    <a:pt x="85" y="7433"/>
                    <a:pt x="102" y="7450"/>
                    <a:pt x="119" y="7501"/>
                  </a:cubicBezTo>
                  <a:cubicBezTo>
                    <a:pt x="170" y="7569"/>
                    <a:pt x="204" y="7619"/>
                    <a:pt x="272" y="7670"/>
                  </a:cubicBezTo>
                  <a:cubicBezTo>
                    <a:pt x="373" y="7772"/>
                    <a:pt x="492" y="7839"/>
                    <a:pt x="610" y="7924"/>
                  </a:cubicBezTo>
                  <a:lnTo>
                    <a:pt x="1000" y="8110"/>
                  </a:lnTo>
                  <a:cubicBezTo>
                    <a:pt x="1118" y="8178"/>
                    <a:pt x="1237" y="8246"/>
                    <a:pt x="1389" y="8263"/>
                  </a:cubicBezTo>
                  <a:cubicBezTo>
                    <a:pt x="1586" y="8321"/>
                    <a:pt x="1782" y="8347"/>
                    <a:pt x="1985" y="8347"/>
                  </a:cubicBezTo>
                  <a:cubicBezTo>
                    <a:pt x="2078" y="8347"/>
                    <a:pt x="2173" y="8341"/>
                    <a:pt x="2269" y="8330"/>
                  </a:cubicBezTo>
                  <a:cubicBezTo>
                    <a:pt x="2557" y="8280"/>
                    <a:pt x="2862" y="8161"/>
                    <a:pt x="3082" y="7941"/>
                  </a:cubicBezTo>
                  <a:cubicBezTo>
                    <a:pt x="3319" y="7738"/>
                    <a:pt x="3455" y="7365"/>
                    <a:pt x="3387" y="7061"/>
                  </a:cubicBezTo>
                  <a:cubicBezTo>
                    <a:pt x="3319" y="6739"/>
                    <a:pt x="3167" y="6485"/>
                    <a:pt x="2981" y="6248"/>
                  </a:cubicBezTo>
                  <a:cubicBezTo>
                    <a:pt x="2625" y="5859"/>
                    <a:pt x="2371" y="5384"/>
                    <a:pt x="2219" y="4877"/>
                  </a:cubicBezTo>
                  <a:cubicBezTo>
                    <a:pt x="2049" y="4369"/>
                    <a:pt x="1982" y="3810"/>
                    <a:pt x="1948" y="3285"/>
                  </a:cubicBezTo>
                  <a:cubicBezTo>
                    <a:pt x="1897" y="2760"/>
                    <a:pt x="1897" y="2202"/>
                    <a:pt x="1897" y="1660"/>
                  </a:cubicBezTo>
                  <a:lnTo>
                    <a:pt x="1897" y="1"/>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2975;p54">
              <a:extLst>
                <a:ext uri="{FF2B5EF4-FFF2-40B4-BE49-F238E27FC236}">
                  <a16:creationId xmlns:a16="http://schemas.microsoft.com/office/drawing/2014/main" id="{F40C3EFD-CA9E-45F6-9256-47A0545D19EB}"/>
                </a:ext>
              </a:extLst>
            </p:cNvPr>
            <p:cNvSpPr/>
            <p:nvPr/>
          </p:nvSpPr>
          <p:spPr>
            <a:xfrm>
              <a:off x="5348125" y="4337000"/>
              <a:ext cx="280650" cy="24150"/>
            </a:xfrm>
            <a:custGeom>
              <a:avLst/>
              <a:gdLst/>
              <a:ahLst/>
              <a:cxnLst/>
              <a:rect l="l" t="t" r="r" b="b"/>
              <a:pathLst>
                <a:path w="11226" h="966" extrusionOk="0">
                  <a:moveTo>
                    <a:pt x="0" y="1"/>
                  </a:moveTo>
                  <a:cubicBezTo>
                    <a:pt x="948" y="119"/>
                    <a:pt x="1879" y="238"/>
                    <a:pt x="2760" y="340"/>
                  </a:cubicBezTo>
                  <a:cubicBezTo>
                    <a:pt x="3691" y="441"/>
                    <a:pt x="4639" y="526"/>
                    <a:pt x="5570" y="610"/>
                  </a:cubicBezTo>
                  <a:cubicBezTo>
                    <a:pt x="6501" y="678"/>
                    <a:pt x="7466" y="763"/>
                    <a:pt x="8398" y="831"/>
                  </a:cubicBezTo>
                  <a:lnTo>
                    <a:pt x="9803" y="915"/>
                  </a:lnTo>
                  <a:cubicBezTo>
                    <a:pt x="10294" y="932"/>
                    <a:pt x="10768" y="949"/>
                    <a:pt x="11225" y="966"/>
                  </a:cubicBezTo>
                  <a:cubicBezTo>
                    <a:pt x="10768" y="915"/>
                    <a:pt x="10294" y="864"/>
                    <a:pt x="9837" y="797"/>
                  </a:cubicBezTo>
                  <a:lnTo>
                    <a:pt x="8432" y="661"/>
                  </a:lnTo>
                  <a:cubicBezTo>
                    <a:pt x="7500" y="543"/>
                    <a:pt x="6552" y="458"/>
                    <a:pt x="5621" y="373"/>
                  </a:cubicBezTo>
                  <a:cubicBezTo>
                    <a:pt x="4690" y="323"/>
                    <a:pt x="3742" y="238"/>
                    <a:pt x="2811" y="170"/>
                  </a:cubicBezTo>
                  <a:cubicBezTo>
                    <a:pt x="1879" y="102"/>
                    <a:pt x="931" y="35"/>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2976;p54">
              <a:extLst>
                <a:ext uri="{FF2B5EF4-FFF2-40B4-BE49-F238E27FC236}">
                  <a16:creationId xmlns:a16="http://schemas.microsoft.com/office/drawing/2014/main" id="{108C190D-E2C9-495B-86DD-768B135B6C62}"/>
                </a:ext>
              </a:extLst>
            </p:cNvPr>
            <p:cNvSpPr/>
            <p:nvPr/>
          </p:nvSpPr>
          <p:spPr>
            <a:xfrm>
              <a:off x="5455200" y="3525200"/>
              <a:ext cx="101175" cy="156200"/>
            </a:xfrm>
            <a:custGeom>
              <a:avLst/>
              <a:gdLst/>
              <a:ahLst/>
              <a:cxnLst/>
              <a:rect l="l" t="t" r="r" b="b"/>
              <a:pathLst>
                <a:path w="4047" h="6248" extrusionOk="0">
                  <a:moveTo>
                    <a:pt x="2032" y="0"/>
                  </a:moveTo>
                  <a:lnTo>
                    <a:pt x="1" y="1778"/>
                  </a:lnTo>
                  <a:lnTo>
                    <a:pt x="3048" y="6247"/>
                  </a:lnTo>
                  <a:lnTo>
                    <a:pt x="4047" y="5570"/>
                  </a:lnTo>
                  <a:lnTo>
                    <a:pt x="20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2977;p54">
              <a:extLst>
                <a:ext uri="{FF2B5EF4-FFF2-40B4-BE49-F238E27FC236}">
                  <a16:creationId xmlns:a16="http://schemas.microsoft.com/office/drawing/2014/main" id="{B949BBDB-4776-4093-B7FD-6163948C9CFB}"/>
                </a:ext>
              </a:extLst>
            </p:cNvPr>
            <p:cNvSpPr/>
            <p:nvPr/>
          </p:nvSpPr>
          <p:spPr>
            <a:xfrm>
              <a:off x="5321025" y="4337850"/>
              <a:ext cx="1081475" cy="347300"/>
            </a:xfrm>
            <a:custGeom>
              <a:avLst/>
              <a:gdLst/>
              <a:ahLst/>
              <a:cxnLst/>
              <a:rect l="l" t="t" r="r" b="b"/>
              <a:pathLst>
                <a:path w="43259" h="13892" extrusionOk="0">
                  <a:moveTo>
                    <a:pt x="30636" y="1"/>
                  </a:moveTo>
                  <a:cubicBezTo>
                    <a:pt x="30418" y="1"/>
                    <a:pt x="30239" y="252"/>
                    <a:pt x="30222" y="881"/>
                  </a:cubicBezTo>
                  <a:cubicBezTo>
                    <a:pt x="30154" y="2676"/>
                    <a:pt x="25837" y="7603"/>
                    <a:pt x="24888" y="7772"/>
                  </a:cubicBezTo>
                  <a:cubicBezTo>
                    <a:pt x="24857" y="7778"/>
                    <a:pt x="24812" y="7781"/>
                    <a:pt x="24755" y="7781"/>
                  </a:cubicBezTo>
                  <a:cubicBezTo>
                    <a:pt x="23150" y="7781"/>
                    <a:pt x="11970" y="5554"/>
                    <a:pt x="11970" y="5554"/>
                  </a:cubicBezTo>
                  <a:lnTo>
                    <a:pt x="12174" y="2253"/>
                  </a:lnTo>
                  <a:cubicBezTo>
                    <a:pt x="6942" y="1897"/>
                    <a:pt x="1981" y="1575"/>
                    <a:pt x="1981" y="1575"/>
                  </a:cubicBezTo>
                  <a:cubicBezTo>
                    <a:pt x="1981" y="1575"/>
                    <a:pt x="1" y="10413"/>
                    <a:pt x="1914" y="13071"/>
                  </a:cubicBezTo>
                  <a:cubicBezTo>
                    <a:pt x="2351" y="13669"/>
                    <a:pt x="3930" y="13891"/>
                    <a:pt x="6078" y="13891"/>
                  </a:cubicBezTo>
                  <a:cubicBezTo>
                    <a:pt x="12247" y="13891"/>
                    <a:pt x="23110" y="12063"/>
                    <a:pt x="25124" y="12063"/>
                  </a:cubicBezTo>
                  <a:cubicBezTo>
                    <a:pt x="25208" y="12063"/>
                    <a:pt x="25276" y="12066"/>
                    <a:pt x="25329" y="12072"/>
                  </a:cubicBezTo>
                  <a:cubicBezTo>
                    <a:pt x="27013" y="12263"/>
                    <a:pt x="29219" y="12513"/>
                    <a:pt x="30937" y="12513"/>
                  </a:cubicBezTo>
                  <a:cubicBezTo>
                    <a:pt x="31655" y="12513"/>
                    <a:pt x="32287" y="12470"/>
                    <a:pt x="32761" y="12360"/>
                  </a:cubicBezTo>
                  <a:cubicBezTo>
                    <a:pt x="34488" y="11988"/>
                    <a:pt x="40295" y="11090"/>
                    <a:pt x="40397" y="10582"/>
                  </a:cubicBezTo>
                  <a:cubicBezTo>
                    <a:pt x="40498" y="10074"/>
                    <a:pt x="34623" y="9821"/>
                    <a:pt x="34623" y="9821"/>
                  </a:cubicBezTo>
                  <a:cubicBezTo>
                    <a:pt x="34623" y="9821"/>
                    <a:pt x="42090" y="8957"/>
                    <a:pt x="42005" y="8297"/>
                  </a:cubicBezTo>
                  <a:cubicBezTo>
                    <a:pt x="41949" y="7732"/>
                    <a:pt x="37236" y="7685"/>
                    <a:pt x="35667" y="7685"/>
                  </a:cubicBezTo>
                  <a:cubicBezTo>
                    <a:pt x="35353" y="7685"/>
                    <a:pt x="35165" y="7687"/>
                    <a:pt x="35165" y="7687"/>
                  </a:cubicBezTo>
                  <a:cubicBezTo>
                    <a:pt x="35165" y="7687"/>
                    <a:pt x="43190" y="5435"/>
                    <a:pt x="42886" y="4860"/>
                  </a:cubicBezTo>
                  <a:cubicBezTo>
                    <a:pt x="42808" y="4699"/>
                    <a:pt x="42164" y="4641"/>
                    <a:pt x="41267" y="4641"/>
                  </a:cubicBezTo>
                  <a:cubicBezTo>
                    <a:pt x="38858" y="4641"/>
                    <a:pt x="34623" y="5063"/>
                    <a:pt x="34623" y="5063"/>
                  </a:cubicBezTo>
                  <a:cubicBezTo>
                    <a:pt x="34623" y="5063"/>
                    <a:pt x="43258" y="2456"/>
                    <a:pt x="40956" y="2016"/>
                  </a:cubicBezTo>
                  <a:cubicBezTo>
                    <a:pt x="40790" y="1985"/>
                    <a:pt x="40598" y="1971"/>
                    <a:pt x="40384" y="1971"/>
                  </a:cubicBezTo>
                  <a:cubicBezTo>
                    <a:pt x="37594" y="1971"/>
                    <a:pt x="31051" y="4352"/>
                    <a:pt x="31051" y="4352"/>
                  </a:cubicBezTo>
                  <a:cubicBezTo>
                    <a:pt x="31051" y="4352"/>
                    <a:pt x="31271" y="3268"/>
                    <a:pt x="31474" y="1829"/>
                  </a:cubicBezTo>
                  <a:cubicBezTo>
                    <a:pt x="31596" y="890"/>
                    <a:pt x="31047" y="1"/>
                    <a:pt x="30636" y="1"/>
                  </a:cubicBezTo>
                  <a:close/>
                </a:path>
              </a:pathLst>
            </a:custGeom>
            <a:solidFill>
              <a:srgbClr val="FDD7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2978;p54">
              <a:extLst>
                <a:ext uri="{FF2B5EF4-FFF2-40B4-BE49-F238E27FC236}">
                  <a16:creationId xmlns:a16="http://schemas.microsoft.com/office/drawing/2014/main" id="{3DD2CEA6-5BB1-4485-B337-E5D9F7AB1933}"/>
                </a:ext>
              </a:extLst>
            </p:cNvPr>
            <p:cNvSpPr/>
            <p:nvPr/>
          </p:nvSpPr>
          <p:spPr>
            <a:xfrm>
              <a:off x="5370550" y="4376800"/>
              <a:ext cx="254825" cy="99500"/>
            </a:xfrm>
            <a:custGeom>
              <a:avLst/>
              <a:gdLst/>
              <a:ahLst/>
              <a:cxnLst/>
              <a:rect l="l" t="t" r="r" b="b"/>
              <a:pathLst>
                <a:path w="10193" h="3980" extrusionOk="0">
                  <a:moveTo>
                    <a:pt x="0" y="0"/>
                  </a:moveTo>
                  <a:cubicBezTo>
                    <a:pt x="2" y="0"/>
                    <a:pt x="9719" y="779"/>
                    <a:pt x="9989" y="3979"/>
                  </a:cubicBezTo>
                  <a:cubicBezTo>
                    <a:pt x="9989" y="3149"/>
                    <a:pt x="10193" y="678"/>
                    <a:pt x="10193" y="678"/>
                  </a:cubicBezTo>
                  <a:lnTo>
                    <a:pt x="0" y="0"/>
                  </a:ln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2979;p54">
              <a:extLst>
                <a:ext uri="{FF2B5EF4-FFF2-40B4-BE49-F238E27FC236}">
                  <a16:creationId xmlns:a16="http://schemas.microsoft.com/office/drawing/2014/main" id="{EAE8A4CB-2B79-4F80-91E0-FEFD3879D739}"/>
                </a:ext>
              </a:extLst>
            </p:cNvPr>
            <p:cNvSpPr/>
            <p:nvPr/>
          </p:nvSpPr>
          <p:spPr>
            <a:xfrm>
              <a:off x="6152750" y="4455950"/>
              <a:ext cx="248050" cy="83400"/>
            </a:xfrm>
            <a:custGeom>
              <a:avLst/>
              <a:gdLst/>
              <a:ahLst/>
              <a:cxnLst/>
              <a:rect l="l" t="t" r="r" b="b"/>
              <a:pathLst>
                <a:path w="9922" h="3336" extrusionOk="0">
                  <a:moveTo>
                    <a:pt x="9346" y="0"/>
                  </a:moveTo>
                  <a:cubicBezTo>
                    <a:pt x="7399" y="1118"/>
                    <a:pt x="0" y="3336"/>
                    <a:pt x="0" y="3336"/>
                  </a:cubicBezTo>
                  <a:lnTo>
                    <a:pt x="1930" y="2963"/>
                  </a:lnTo>
                  <a:cubicBezTo>
                    <a:pt x="1896" y="2963"/>
                    <a:pt x="9921" y="728"/>
                    <a:pt x="9634" y="136"/>
                  </a:cubicBezTo>
                  <a:cubicBezTo>
                    <a:pt x="9600" y="68"/>
                    <a:pt x="9498" y="17"/>
                    <a:pt x="9346"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2980;p54">
              <a:extLst>
                <a:ext uri="{FF2B5EF4-FFF2-40B4-BE49-F238E27FC236}">
                  <a16:creationId xmlns:a16="http://schemas.microsoft.com/office/drawing/2014/main" id="{CE633B85-5AF2-499D-92B0-6B72989793F0}"/>
                </a:ext>
              </a:extLst>
            </p:cNvPr>
            <p:cNvSpPr/>
            <p:nvPr/>
          </p:nvSpPr>
          <p:spPr>
            <a:xfrm>
              <a:off x="6161200" y="4389925"/>
              <a:ext cx="223500" cy="80025"/>
            </a:xfrm>
            <a:custGeom>
              <a:avLst/>
              <a:gdLst/>
              <a:ahLst/>
              <a:cxnLst/>
              <a:rect l="l" t="t" r="r" b="b"/>
              <a:pathLst>
                <a:path w="8940" h="3201" extrusionOk="0">
                  <a:moveTo>
                    <a:pt x="7569" y="0"/>
                  </a:moveTo>
                  <a:lnTo>
                    <a:pt x="7569" y="0"/>
                  </a:lnTo>
                  <a:cubicBezTo>
                    <a:pt x="6045" y="1135"/>
                    <a:pt x="1" y="3200"/>
                    <a:pt x="1" y="3200"/>
                  </a:cubicBezTo>
                  <a:lnTo>
                    <a:pt x="1016" y="2980"/>
                  </a:lnTo>
                  <a:cubicBezTo>
                    <a:pt x="1016" y="2980"/>
                    <a:pt x="8940" y="593"/>
                    <a:pt x="7569"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2981;p54">
              <a:extLst>
                <a:ext uri="{FF2B5EF4-FFF2-40B4-BE49-F238E27FC236}">
                  <a16:creationId xmlns:a16="http://schemas.microsoft.com/office/drawing/2014/main" id="{57E77F0B-F7D0-4B9A-9DF1-8F50C8F4A1CE}"/>
                </a:ext>
              </a:extLst>
            </p:cNvPr>
            <p:cNvSpPr/>
            <p:nvPr/>
          </p:nvSpPr>
          <p:spPr>
            <a:xfrm>
              <a:off x="5954650" y="4597325"/>
              <a:ext cx="376725" cy="53225"/>
            </a:xfrm>
            <a:custGeom>
              <a:avLst/>
              <a:gdLst/>
              <a:ahLst/>
              <a:cxnLst/>
              <a:rect l="l" t="t" r="r" b="b"/>
              <a:pathLst>
                <a:path w="15069" h="2129" extrusionOk="0">
                  <a:moveTo>
                    <a:pt x="14798" y="0"/>
                  </a:moveTo>
                  <a:cubicBezTo>
                    <a:pt x="13037" y="711"/>
                    <a:pt x="8483" y="1422"/>
                    <a:pt x="6925" y="1710"/>
                  </a:cubicBezTo>
                  <a:cubicBezTo>
                    <a:pt x="6296" y="1833"/>
                    <a:pt x="5376" y="1875"/>
                    <a:pt x="4410" y="1875"/>
                  </a:cubicBezTo>
                  <a:cubicBezTo>
                    <a:pt x="2312" y="1875"/>
                    <a:pt x="1" y="1676"/>
                    <a:pt x="1" y="1676"/>
                  </a:cubicBezTo>
                  <a:lnTo>
                    <a:pt x="1" y="1676"/>
                  </a:lnTo>
                  <a:cubicBezTo>
                    <a:pt x="1657" y="1877"/>
                    <a:pt x="3842" y="2128"/>
                    <a:pt x="5551" y="2128"/>
                  </a:cubicBezTo>
                  <a:cubicBezTo>
                    <a:pt x="6288" y="2128"/>
                    <a:pt x="6937" y="2082"/>
                    <a:pt x="7416" y="1964"/>
                  </a:cubicBezTo>
                  <a:cubicBezTo>
                    <a:pt x="9143" y="1558"/>
                    <a:pt x="14950" y="694"/>
                    <a:pt x="15052" y="186"/>
                  </a:cubicBezTo>
                  <a:cubicBezTo>
                    <a:pt x="15069" y="119"/>
                    <a:pt x="14967" y="68"/>
                    <a:pt x="14798" y="0"/>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2982;p54">
              <a:extLst>
                <a:ext uri="{FF2B5EF4-FFF2-40B4-BE49-F238E27FC236}">
                  <a16:creationId xmlns:a16="http://schemas.microsoft.com/office/drawing/2014/main" id="{D28A499B-F892-4EB0-BFFA-57739A1FD40E}"/>
                </a:ext>
              </a:extLst>
            </p:cNvPr>
            <p:cNvSpPr/>
            <p:nvPr/>
          </p:nvSpPr>
          <p:spPr>
            <a:xfrm>
              <a:off x="6165425" y="4540175"/>
              <a:ext cx="207850" cy="42775"/>
            </a:xfrm>
            <a:custGeom>
              <a:avLst/>
              <a:gdLst/>
              <a:ahLst/>
              <a:cxnLst/>
              <a:rect l="l" t="t" r="r" b="b"/>
              <a:pathLst>
                <a:path w="8314" h="1711" extrusionOk="0">
                  <a:moveTo>
                    <a:pt x="7992" y="1"/>
                  </a:moveTo>
                  <a:cubicBezTo>
                    <a:pt x="6079" y="796"/>
                    <a:pt x="1" y="1643"/>
                    <a:pt x="1" y="1643"/>
                  </a:cubicBezTo>
                  <a:lnTo>
                    <a:pt x="864" y="1711"/>
                  </a:lnTo>
                  <a:cubicBezTo>
                    <a:pt x="864" y="1711"/>
                    <a:pt x="8314" y="864"/>
                    <a:pt x="8246" y="187"/>
                  </a:cubicBezTo>
                  <a:cubicBezTo>
                    <a:pt x="8246" y="119"/>
                    <a:pt x="8145" y="34"/>
                    <a:pt x="7992" y="1"/>
                  </a:cubicBezTo>
                  <a:close/>
                </a:path>
              </a:pathLst>
            </a:custGeom>
            <a:solidFill>
              <a:srgbClr val="FDC4A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2983;p54">
              <a:extLst>
                <a:ext uri="{FF2B5EF4-FFF2-40B4-BE49-F238E27FC236}">
                  <a16:creationId xmlns:a16="http://schemas.microsoft.com/office/drawing/2014/main" id="{61518C0B-4D3B-41D4-BF61-61BCC34484CA}"/>
                </a:ext>
              </a:extLst>
            </p:cNvPr>
            <p:cNvSpPr/>
            <p:nvPr/>
          </p:nvSpPr>
          <p:spPr>
            <a:xfrm>
              <a:off x="6161625" y="3629275"/>
              <a:ext cx="176050" cy="160050"/>
            </a:xfrm>
            <a:custGeom>
              <a:avLst/>
              <a:gdLst/>
              <a:ahLst/>
              <a:cxnLst/>
              <a:rect l="l" t="t" r="r" b="b"/>
              <a:pathLst>
                <a:path w="7042" h="6402" extrusionOk="0">
                  <a:moveTo>
                    <a:pt x="2341" y="1"/>
                  </a:moveTo>
                  <a:cubicBezTo>
                    <a:pt x="1909" y="1"/>
                    <a:pt x="1457" y="247"/>
                    <a:pt x="1118" y="747"/>
                  </a:cubicBezTo>
                  <a:cubicBezTo>
                    <a:pt x="1" y="2440"/>
                    <a:pt x="1524" y="6402"/>
                    <a:pt x="1524" y="6402"/>
                  </a:cubicBezTo>
                  <a:cubicBezTo>
                    <a:pt x="1524" y="6402"/>
                    <a:pt x="5757" y="5487"/>
                    <a:pt x="6587" y="3676"/>
                  </a:cubicBezTo>
                  <a:cubicBezTo>
                    <a:pt x="7042" y="2663"/>
                    <a:pt x="6663" y="1620"/>
                    <a:pt x="5642" y="1620"/>
                  </a:cubicBezTo>
                  <a:cubicBezTo>
                    <a:pt x="5143" y="1620"/>
                    <a:pt x="4491" y="1869"/>
                    <a:pt x="3708" y="2491"/>
                  </a:cubicBezTo>
                  <a:cubicBezTo>
                    <a:pt x="3873" y="843"/>
                    <a:pt x="3140" y="1"/>
                    <a:pt x="23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2984;p54">
              <a:extLst>
                <a:ext uri="{FF2B5EF4-FFF2-40B4-BE49-F238E27FC236}">
                  <a16:creationId xmlns:a16="http://schemas.microsoft.com/office/drawing/2014/main" id="{EE415E6C-A161-482D-B4B8-82420C2CA11F}"/>
                </a:ext>
              </a:extLst>
            </p:cNvPr>
            <p:cNvSpPr/>
            <p:nvPr/>
          </p:nvSpPr>
          <p:spPr>
            <a:xfrm>
              <a:off x="5140150" y="3702900"/>
              <a:ext cx="173275" cy="166000"/>
            </a:xfrm>
            <a:custGeom>
              <a:avLst/>
              <a:gdLst/>
              <a:ahLst/>
              <a:cxnLst/>
              <a:rect l="l" t="t" r="r" b="b"/>
              <a:pathLst>
                <a:path w="6931" h="6640" extrusionOk="0">
                  <a:moveTo>
                    <a:pt x="4622" y="1"/>
                  </a:moveTo>
                  <a:cubicBezTo>
                    <a:pt x="3904" y="1"/>
                    <a:pt x="3241" y="736"/>
                    <a:pt x="3291" y="2542"/>
                  </a:cubicBezTo>
                  <a:cubicBezTo>
                    <a:pt x="2631" y="1937"/>
                    <a:pt x="2001" y="1686"/>
                    <a:pt x="1487" y="1686"/>
                  </a:cubicBezTo>
                  <a:cubicBezTo>
                    <a:pt x="551" y="1686"/>
                    <a:pt x="1" y="2520"/>
                    <a:pt x="362" y="3558"/>
                  </a:cubicBezTo>
                  <a:cubicBezTo>
                    <a:pt x="1005" y="5488"/>
                    <a:pt x="5119" y="6640"/>
                    <a:pt x="5119" y="6640"/>
                  </a:cubicBezTo>
                  <a:cubicBezTo>
                    <a:pt x="5119" y="6640"/>
                    <a:pt x="6931" y="2695"/>
                    <a:pt x="5966" y="934"/>
                  </a:cubicBezTo>
                  <a:cubicBezTo>
                    <a:pt x="5635" y="348"/>
                    <a:pt x="5116" y="1"/>
                    <a:pt x="46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2985;p54">
              <a:extLst>
                <a:ext uri="{FF2B5EF4-FFF2-40B4-BE49-F238E27FC236}">
                  <a16:creationId xmlns:a16="http://schemas.microsoft.com/office/drawing/2014/main" id="{CFA29410-C653-4BDC-AFEC-328C6B8A71B0}"/>
                </a:ext>
              </a:extLst>
            </p:cNvPr>
            <p:cNvSpPr/>
            <p:nvPr/>
          </p:nvSpPr>
          <p:spPr>
            <a:xfrm>
              <a:off x="6628075" y="4034325"/>
              <a:ext cx="135600" cy="121550"/>
            </a:xfrm>
            <a:custGeom>
              <a:avLst/>
              <a:gdLst/>
              <a:ahLst/>
              <a:cxnLst/>
              <a:rect l="l" t="t" r="r" b="b"/>
              <a:pathLst>
                <a:path w="5424" h="4862" extrusionOk="0">
                  <a:moveTo>
                    <a:pt x="1878" y="0"/>
                  </a:moveTo>
                  <a:cubicBezTo>
                    <a:pt x="1563" y="0"/>
                    <a:pt x="1229" y="167"/>
                    <a:pt x="965" y="510"/>
                  </a:cubicBezTo>
                  <a:cubicBezTo>
                    <a:pt x="0" y="1729"/>
                    <a:pt x="965" y="4862"/>
                    <a:pt x="965" y="4862"/>
                  </a:cubicBezTo>
                  <a:cubicBezTo>
                    <a:pt x="965" y="4862"/>
                    <a:pt x="4283" y="4388"/>
                    <a:pt x="5011" y="3033"/>
                  </a:cubicBezTo>
                  <a:cubicBezTo>
                    <a:pt x="5423" y="2245"/>
                    <a:pt x="5157" y="1400"/>
                    <a:pt x="4303" y="1400"/>
                  </a:cubicBezTo>
                  <a:cubicBezTo>
                    <a:pt x="3928" y="1400"/>
                    <a:pt x="3439" y="1563"/>
                    <a:pt x="2844" y="1966"/>
                  </a:cubicBezTo>
                  <a:cubicBezTo>
                    <a:pt x="3071" y="677"/>
                    <a:pt x="2511" y="0"/>
                    <a:pt x="187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2986;p54">
              <a:extLst>
                <a:ext uri="{FF2B5EF4-FFF2-40B4-BE49-F238E27FC236}">
                  <a16:creationId xmlns:a16="http://schemas.microsoft.com/office/drawing/2014/main" id="{E7B4E8FB-5130-4227-AC4F-AADD3E2C6BF6}"/>
                </a:ext>
              </a:extLst>
            </p:cNvPr>
            <p:cNvSpPr/>
            <p:nvPr/>
          </p:nvSpPr>
          <p:spPr>
            <a:xfrm>
              <a:off x="4906650" y="4230100"/>
              <a:ext cx="128275" cy="117525"/>
            </a:xfrm>
            <a:custGeom>
              <a:avLst/>
              <a:gdLst/>
              <a:ahLst/>
              <a:cxnLst/>
              <a:rect l="l" t="t" r="r" b="b"/>
              <a:pathLst>
                <a:path w="5131" h="4701" extrusionOk="0">
                  <a:moveTo>
                    <a:pt x="3047" y="1"/>
                  </a:moveTo>
                  <a:cubicBezTo>
                    <a:pt x="2334" y="1"/>
                    <a:pt x="1813" y="730"/>
                    <a:pt x="2506" y="2262"/>
                  </a:cubicBezTo>
                  <a:cubicBezTo>
                    <a:pt x="2157" y="2137"/>
                    <a:pt x="1845" y="2083"/>
                    <a:pt x="1573" y="2083"/>
                  </a:cubicBezTo>
                  <a:cubicBezTo>
                    <a:pt x="409" y="2083"/>
                    <a:pt x="1" y="3088"/>
                    <a:pt x="729" y="3871"/>
                  </a:cubicBezTo>
                  <a:cubicBezTo>
                    <a:pt x="1338" y="4560"/>
                    <a:pt x="2718" y="4701"/>
                    <a:pt x="3748" y="4701"/>
                  </a:cubicBezTo>
                  <a:cubicBezTo>
                    <a:pt x="4465" y="4701"/>
                    <a:pt x="5012" y="4632"/>
                    <a:pt x="5012" y="4632"/>
                  </a:cubicBezTo>
                  <a:cubicBezTo>
                    <a:pt x="5012" y="4632"/>
                    <a:pt x="5130" y="1297"/>
                    <a:pt x="3911" y="332"/>
                  </a:cubicBezTo>
                  <a:cubicBezTo>
                    <a:pt x="3635" y="113"/>
                    <a:pt x="3326" y="1"/>
                    <a:pt x="304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2987;p54">
              <a:extLst>
                <a:ext uri="{FF2B5EF4-FFF2-40B4-BE49-F238E27FC236}">
                  <a16:creationId xmlns:a16="http://schemas.microsoft.com/office/drawing/2014/main" id="{1496E0BE-0266-43A2-9F70-F2B1B6468725}"/>
                </a:ext>
              </a:extLst>
            </p:cNvPr>
            <p:cNvSpPr/>
            <p:nvPr/>
          </p:nvSpPr>
          <p:spPr>
            <a:xfrm>
              <a:off x="5162725" y="3411025"/>
              <a:ext cx="71550" cy="68475"/>
            </a:xfrm>
            <a:custGeom>
              <a:avLst/>
              <a:gdLst/>
              <a:ahLst/>
              <a:cxnLst/>
              <a:rect l="l" t="t" r="r" b="b"/>
              <a:pathLst>
                <a:path w="2862" h="2739" extrusionOk="0">
                  <a:moveTo>
                    <a:pt x="1901" y="1"/>
                  </a:moveTo>
                  <a:cubicBezTo>
                    <a:pt x="1606" y="1"/>
                    <a:pt x="1335" y="303"/>
                    <a:pt x="1355" y="1045"/>
                  </a:cubicBezTo>
                  <a:cubicBezTo>
                    <a:pt x="1078" y="787"/>
                    <a:pt x="817" y="680"/>
                    <a:pt x="605" y="680"/>
                  </a:cubicBezTo>
                  <a:cubicBezTo>
                    <a:pt x="220" y="680"/>
                    <a:pt x="0" y="1032"/>
                    <a:pt x="153" y="1469"/>
                  </a:cubicBezTo>
                  <a:cubicBezTo>
                    <a:pt x="424" y="2264"/>
                    <a:pt x="2117" y="2739"/>
                    <a:pt x="2117" y="2739"/>
                  </a:cubicBezTo>
                  <a:cubicBezTo>
                    <a:pt x="2117" y="2739"/>
                    <a:pt x="2862" y="1130"/>
                    <a:pt x="2455" y="385"/>
                  </a:cubicBezTo>
                  <a:cubicBezTo>
                    <a:pt x="2317" y="144"/>
                    <a:pt x="2104" y="1"/>
                    <a:pt x="19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2988;p54">
              <a:extLst>
                <a:ext uri="{FF2B5EF4-FFF2-40B4-BE49-F238E27FC236}">
                  <a16:creationId xmlns:a16="http://schemas.microsoft.com/office/drawing/2014/main" id="{0E3B9107-C8DD-4BB8-A23D-0D0D60082060}"/>
                </a:ext>
              </a:extLst>
            </p:cNvPr>
            <p:cNvSpPr/>
            <p:nvPr/>
          </p:nvSpPr>
          <p:spPr>
            <a:xfrm>
              <a:off x="6469775" y="3630825"/>
              <a:ext cx="72325" cy="64975"/>
            </a:xfrm>
            <a:custGeom>
              <a:avLst/>
              <a:gdLst/>
              <a:ahLst/>
              <a:cxnLst/>
              <a:rect l="l" t="t" r="r" b="b"/>
              <a:pathLst>
                <a:path w="2893" h="2599" extrusionOk="0">
                  <a:moveTo>
                    <a:pt x="1018" y="0"/>
                  </a:moveTo>
                  <a:cubicBezTo>
                    <a:pt x="857" y="0"/>
                    <a:pt x="685" y="80"/>
                    <a:pt x="542" y="245"/>
                  </a:cubicBezTo>
                  <a:cubicBezTo>
                    <a:pt x="0" y="888"/>
                    <a:pt x="440" y="2598"/>
                    <a:pt x="440" y="2598"/>
                  </a:cubicBezTo>
                  <a:cubicBezTo>
                    <a:pt x="440" y="2598"/>
                    <a:pt x="2218" y="2429"/>
                    <a:pt x="2641" y="1701"/>
                  </a:cubicBezTo>
                  <a:cubicBezTo>
                    <a:pt x="2893" y="1282"/>
                    <a:pt x="2755" y="812"/>
                    <a:pt x="2281" y="812"/>
                  </a:cubicBezTo>
                  <a:cubicBezTo>
                    <a:pt x="2085" y="812"/>
                    <a:pt x="1831" y="893"/>
                    <a:pt x="1524" y="1091"/>
                  </a:cubicBezTo>
                  <a:cubicBezTo>
                    <a:pt x="1675" y="382"/>
                    <a:pt x="1371" y="0"/>
                    <a:pt x="10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2989;p54">
              <a:extLst>
                <a:ext uri="{FF2B5EF4-FFF2-40B4-BE49-F238E27FC236}">
                  <a16:creationId xmlns:a16="http://schemas.microsoft.com/office/drawing/2014/main" id="{E10F94B8-E148-45A1-A6E3-8913FD9DEE90}"/>
                </a:ext>
              </a:extLst>
            </p:cNvPr>
            <p:cNvSpPr/>
            <p:nvPr/>
          </p:nvSpPr>
          <p:spPr>
            <a:xfrm>
              <a:off x="6161200" y="3432875"/>
              <a:ext cx="89200" cy="85150"/>
            </a:xfrm>
            <a:custGeom>
              <a:avLst/>
              <a:gdLst/>
              <a:ahLst/>
              <a:cxnLst/>
              <a:rect l="l" t="t" r="r" b="b"/>
              <a:pathLst>
                <a:path w="3568" h="3406" extrusionOk="0">
                  <a:moveTo>
                    <a:pt x="923" y="0"/>
                  </a:moveTo>
                  <a:cubicBezTo>
                    <a:pt x="621" y="0"/>
                    <a:pt x="348" y="226"/>
                    <a:pt x="255" y="629"/>
                  </a:cubicBezTo>
                  <a:cubicBezTo>
                    <a:pt x="1" y="1695"/>
                    <a:pt x="1474" y="3405"/>
                    <a:pt x="1474" y="3405"/>
                  </a:cubicBezTo>
                  <a:cubicBezTo>
                    <a:pt x="1474" y="3405"/>
                    <a:pt x="3438" y="2169"/>
                    <a:pt x="3539" y="1103"/>
                  </a:cubicBezTo>
                  <a:cubicBezTo>
                    <a:pt x="3568" y="594"/>
                    <a:pt x="3303" y="189"/>
                    <a:pt x="2911" y="189"/>
                  </a:cubicBezTo>
                  <a:cubicBezTo>
                    <a:pt x="2611" y="189"/>
                    <a:pt x="2237" y="426"/>
                    <a:pt x="1863" y="1035"/>
                  </a:cubicBezTo>
                  <a:cubicBezTo>
                    <a:pt x="1679" y="318"/>
                    <a:pt x="1281" y="0"/>
                    <a:pt x="9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Hình ảnh 1">
            <a:extLst>
              <a:ext uri="{FF2B5EF4-FFF2-40B4-BE49-F238E27FC236}">
                <a16:creationId xmlns:a16="http://schemas.microsoft.com/office/drawing/2014/main" id="{CE16BE28-D83D-428F-82BC-1615A9A4E198}"/>
              </a:ext>
            </a:extLst>
          </p:cNvPr>
          <p:cNvPicPr>
            <a:picLocks noChangeAspect="1"/>
          </p:cNvPicPr>
          <p:nvPr/>
        </p:nvPicPr>
        <p:blipFill rotWithShape="1">
          <a:blip r:embed="rId6"/>
          <a:srcRect l="27631" r="31558" b="84295"/>
          <a:stretch/>
        </p:blipFill>
        <p:spPr>
          <a:xfrm rot="21355970">
            <a:off x="3770223" y="1580493"/>
            <a:ext cx="1988002" cy="593644"/>
          </a:xfrm>
          <a:prstGeom prst="rect">
            <a:avLst/>
          </a:prstGeom>
        </p:spPr>
      </p:pic>
      <p:pic>
        <p:nvPicPr>
          <p:cNvPr id="5" name="Hình ảnh 4">
            <a:extLst>
              <a:ext uri="{FF2B5EF4-FFF2-40B4-BE49-F238E27FC236}">
                <a16:creationId xmlns:a16="http://schemas.microsoft.com/office/drawing/2014/main" id="{65D85B6F-500B-4197-9A60-91CB00769E46}"/>
              </a:ext>
            </a:extLst>
          </p:cNvPr>
          <p:cNvPicPr>
            <a:picLocks noChangeAspect="1"/>
          </p:cNvPicPr>
          <p:nvPr/>
        </p:nvPicPr>
        <p:blipFill>
          <a:blip r:embed="rId7"/>
          <a:stretch>
            <a:fillRect/>
          </a:stretch>
        </p:blipFill>
        <p:spPr>
          <a:xfrm>
            <a:off x="126235" y="301845"/>
            <a:ext cx="5919729" cy="695004"/>
          </a:xfrm>
          <a:prstGeom prst="rect">
            <a:avLst/>
          </a:prstGeom>
        </p:spPr>
      </p:pic>
      <p:pic>
        <p:nvPicPr>
          <p:cNvPr id="7" name="Hình ảnh 6">
            <a:extLst>
              <a:ext uri="{FF2B5EF4-FFF2-40B4-BE49-F238E27FC236}">
                <a16:creationId xmlns:a16="http://schemas.microsoft.com/office/drawing/2014/main" id="{BFC63AA4-EBD3-4E6A-B7DD-3F3537E68435}"/>
              </a:ext>
            </a:extLst>
          </p:cNvPr>
          <p:cNvPicPr>
            <a:picLocks noChangeAspect="1"/>
          </p:cNvPicPr>
          <p:nvPr/>
        </p:nvPicPr>
        <p:blipFill>
          <a:blip r:embed="rId8"/>
          <a:stretch>
            <a:fillRect/>
          </a:stretch>
        </p:blipFill>
        <p:spPr>
          <a:xfrm rot="21396156">
            <a:off x="3364091" y="2067225"/>
            <a:ext cx="3267739" cy="162167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1000"/>
                                        <p:tgtEl>
                                          <p:spTgt spid="11"/>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1000"/>
                                        <p:tgtEl>
                                          <p:spTgt spid="22"/>
                                        </p:tgtEl>
                                      </p:cBhvr>
                                    </p:animEffect>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A6064314-2ABD-489E-BB2C-EC9FC41615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860" t="41077" r="3251" b="11587"/>
          <a:stretch/>
        </p:blipFill>
        <p:spPr bwMode="auto">
          <a:xfrm>
            <a:off x="4318000" y="1492777"/>
            <a:ext cx="4494689" cy="259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65836A82-1DBF-468E-80F7-64793AEC1AE4}"/>
              </a:ext>
            </a:extLst>
          </p:cNvPr>
          <p:cNvPicPr>
            <a:picLocks noChangeAspect="1"/>
          </p:cNvPicPr>
          <p:nvPr/>
        </p:nvPicPr>
        <p:blipFill>
          <a:blip r:embed="rId3"/>
          <a:stretch>
            <a:fillRect/>
          </a:stretch>
        </p:blipFill>
        <p:spPr>
          <a:xfrm>
            <a:off x="216846" y="149341"/>
            <a:ext cx="6578154" cy="853514"/>
          </a:xfrm>
          <a:prstGeom prst="rect">
            <a:avLst/>
          </a:prstGeom>
        </p:spPr>
      </p:pic>
      <p:pic>
        <p:nvPicPr>
          <p:cNvPr id="27" name="Picture 26">
            <a:extLst>
              <a:ext uri="{FF2B5EF4-FFF2-40B4-BE49-F238E27FC236}">
                <a16:creationId xmlns:a16="http://schemas.microsoft.com/office/drawing/2014/main" id="{00C4AFF1-16D6-45C1-9E77-0E1AA4A89A45}"/>
              </a:ext>
            </a:extLst>
          </p:cNvPr>
          <p:cNvPicPr>
            <a:picLocks noChangeAspect="1"/>
          </p:cNvPicPr>
          <p:nvPr/>
        </p:nvPicPr>
        <p:blipFill>
          <a:blip r:embed="rId4"/>
          <a:stretch>
            <a:fillRect/>
          </a:stretch>
        </p:blipFill>
        <p:spPr>
          <a:xfrm>
            <a:off x="6795000" y="0"/>
            <a:ext cx="2249619" cy="1377815"/>
          </a:xfrm>
          <a:prstGeom prst="rect">
            <a:avLst/>
          </a:prstGeom>
        </p:spPr>
      </p:pic>
      <p:pic>
        <p:nvPicPr>
          <p:cNvPr id="28" name="Picture 27">
            <a:extLst>
              <a:ext uri="{FF2B5EF4-FFF2-40B4-BE49-F238E27FC236}">
                <a16:creationId xmlns:a16="http://schemas.microsoft.com/office/drawing/2014/main" id="{06F119C5-D6FE-423E-B91D-B2F3FE1B9330}"/>
              </a:ext>
            </a:extLst>
          </p:cNvPr>
          <p:cNvPicPr>
            <a:picLocks noChangeAspect="1"/>
          </p:cNvPicPr>
          <p:nvPr/>
        </p:nvPicPr>
        <p:blipFill>
          <a:blip r:embed="rId5"/>
          <a:stretch>
            <a:fillRect/>
          </a:stretch>
        </p:blipFill>
        <p:spPr>
          <a:xfrm>
            <a:off x="216022" y="990383"/>
            <a:ext cx="7114649" cy="542591"/>
          </a:xfrm>
          <a:prstGeom prst="rect">
            <a:avLst/>
          </a:prstGeom>
        </p:spPr>
      </p:pic>
      <p:pic>
        <p:nvPicPr>
          <p:cNvPr id="29" name="Picture 28">
            <a:extLst>
              <a:ext uri="{FF2B5EF4-FFF2-40B4-BE49-F238E27FC236}">
                <a16:creationId xmlns:a16="http://schemas.microsoft.com/office/drawing/2014/main" id="{140FA9AA-AE78-4B75-A4C8-E13D160DCFA9}"/>
              </a:ext>
            </a:extLst>
          </p:cNvPr>
          <p:cNvPicPr>
            <a:picLocks noChangeAspect="1"/>
          </p:cNvPicPr>
          <p:nvPr/>
        </p:nvPicPr>
        <p:blipFill>
          <a:blip r:embed="rId6"/>
          <a:stretch>
            <a:fillRect/>
          </a:stretch>
        </p:blipFill>
        <p:spPr>
          <a:xfrm>
            <a:off x="154071" y="1486552"/>
            <a:ext cx="4163929" cy="542591"/>
          </a:xfrm>
          <a:prstGeom prst="rect">
            <a:avLst/>
          </a:prstGeom>
        </p:spPr>
      </p:pic>
      <p:pic>
        <p:nvPicPr>
          <p:cNvPr id="30" name="Picture 29">
            <a:extLst>
              <a:ext uri="{FF2B5EF4-FFF2-40B4-BE49-F238E27FC236}">
                <a16:creationId xmlns:a16="http://schemas.microsoft.com/office/drawing/2014/main" id="{6246923D-5F5F-4AE7-BDBA-4E6204E2F1D3}"/>
              </a:ext>
            </a:extLst>
          </p:cNvPr>
          <p:cNvPicPr>
            <a:picLocks noChangeAspect="1"/>
          </p:cNvPicPr>
          <p:nvPr/>
        </p:nvPicPr>
        <p:blipFill>
          <a:blip r:embed="rId7"/>
          <a:stretch>
            <a:fillRect/>
          </a:stretch>
        </p:blipFill>
        <p:spPr>
          <a:xfrm>
            <a:off x="154069" y="1926489"/>
            <a:ext cx="4163929" cy="536494"/>
          </a:xfrm>
          <a:prstGeom prst="rect">
            <a:avLst/>
          </a:prstGeom>
        </p:spPr>
      </p:pic>
      <p:pic>
        <p:nvPicPr>
          <p:cNvPr id="31" name="Picture 30">
            <a:extLst>
              <a:ext uri="{FF2B5EF4-FFF2-40B4-BE49-F238E27FC236}">
                <a16:creationId xmlns:a16="http://schemas.microsoft.com/office/drawing/2014/main" id="{5B888FB6-8A25-41C4-8F1A-38A1E4316AE6}"/>
              </a:ext>
            </a:extLst>
          </p:cNvPr>
          <p:cNvPicPr>
            <a:picLocks noChangeAspect="1"/>
          </p:cNvPicPr>
          <p:nvPr/>
        </p:nvPicPr>
        <p:blipFill>
          <a:blip r:embed="rId8"/>
          <a:stretch>
            <a:fillRect/>
          </a:stretch>
        </p:blipFill>
        <p:spPr>
          <a:xfrm>
            <a:off x="154069" y="2422658"/>
            <a:ext cx="4163929" cy="536494"/>
          </a:xfrm>
          <a:prstGeom prst="rect">
            <a:avLst/>
          </a:prstGeom>
        </p:spPr>
      </p:pic>
      <p:pic>
        <p:nvPicPr>
          <p:cNvPr id="32" name="Picture 31">
            <a:extLst>
              <a:ext uri="{FF2B5EF4-FFF2-40B4-BE49-F238E27FC236}">
                <a16:creationId xmlns:a16="http://schemas.microsoft.com/office/drawing/2014/main" id="{C25EDB37-06B3-4165-8C8D-F339FBDFC270}"/>
              </a:ext>
            </a:extLst>
          </p:cNvPr>
          <p:cNvPicPr>
            <a:picLocks noChangeAspect="1"/>
          </p:cNvPicPr>
          <p:nvPr/>
        </p:nvPicPr>
        <p:blipFill>
          <a:blip r:embed="rId9"/>
          <a:stretch>
            <a:fillRect/>
          </a:stretch>
        </p:blipFill>
        <p:spPr>
          <a:xfrm>
            <a:off x="168215" y="2902920"/>
            <a:ext cx="4163929" cy="841321"/>
          </a:xfrm>
          <a:prstGeom prst="rect">
            <a:avLst/>
          </a:prstGeom>
        </p:spPr>
      </p:pic>
      <p:pic>
        <p:nvPicPr>
          <p:cNvPr id="33" name="Picture 32">
            <a:extLst>
              <a:ext uri="{FF2B5EF4-FFF2-40B4-BE49-F238E27FC236}">
                <a16:creationId xmlns:a16="http://schemas.microsoft.com/office/drawing/2014/main" id="{D9B92565-DAEF-45DE-9C15-041F9FA2BABB}"/>
              </a:ext>
            </a:extLst>
          </p:cNvPr>
          <p:cNvPicPr>
            <a:picLocks noChangeAspect="1"/>
          </p:cNvPicPr>
          <p:nvPr/>
        </p:nvPicPr>
        <p:blipFill>
          <a:blip r:embed="rId10"/>
          <a:stretch>
            <a:fillRect/>
          </a:stretch>
        </p:blipFill>
        <p:spPr>
          <a:xfrm>
            <a:off x="168215" y="3688009"/>
            <a:ext cx="4163929" cy="536494"/>
          </a:xfrm>
          <a:prstGeom prst="rect">
            <a:avLst/>
          </a:prstGeom>
        </p:spPr>
      </p:pic>
    </p:spTree>
    <p:extLst>
      <p:ext uri="{BB962C8B-B14F-4D97-AF65-F5344CB8AC3E}">
        <p14:creationId xmlns:p14="http://schemas.microsoft.com/office/powerpoint/2010/main" val="36446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randombar(horizontal)">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randombar(horizontal)">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Hình ảnh 5">
            <a:extLst>
              <a:ext uri="{FF2B5EF4-FFF2-40B4-BE49-F238E27FC236}">
                <a16:creationId xmlns:a16="http://schemas.microsoft.com/office/drawing/2014/main" id="{6ECB1DDC-FE9B-4356-AE61-6C64A383E5E0}"/>
              </a:ext>
            </a:extLst>
          </p:cNvPr>
          <p:cNvPicPr>
            <a:picLocks noChangeAspect="1"/>
          </p:cNvPicPr>
          <p:nvPr/>
        </p:nvPicPr>
        <p:blipFill>
          <a:blip r:embed="rId2"/>
          <a:stretch>
            <a:fillRect/>
          </a:stretch>
        </p:blipFill>
        <p:spPr>
          <a:xfrm>
            <a:off x="-405114" y="1039"/>
            <a:ext cx="8958805" cy="5141670"/>
          </a:xfrm>
          <a:prstGeom prst="rect">
            <a:avLst/>
          </a:prstGeom>
        </p:spPr>
      </p:pic>
      <p:pic>
        <p:nvPicPr>
          <p:cNvPr id="4" name="Hình ảnh 3" descr="Ảnh có chứa văn bản, đồ họa véc-tơ&#10;&#10;Mô tả được tạo tự động">
            <a:extLst>
              <a:ext uri="{FF2B5EF4-FFF2-40B4-BE49-F238E27FC236}">
                <a16:creationId xmlns:a16="http://schemas.microsoft.com/office/drawing/2014/main" id="{11387380-DBF7-40ED-806C-ACEC850594BD}"/>
              </a:ext>
            </a:extLst>
          </p:cNvPr>
          <p:cNvPicPr>
            <a:picLocks noChangeAspect="1"/>
          </p:cNvPicPr>
          <p:nvPr/>
        </p:nvPicPr>
        <p:blipFill>
          <a:blip r:embed="rId3"/>
          <a:stretch>
            <a:fillRect/>
          </a:stretch>
        </p:blipFill>
        <p:spPr>
          <a:xfrm>
            <a:off x="473291" y="1216256"/>
            <a:ext cx="3636993" cy="5141670"/>
          </a:xfrm>
          <a:prstGeom prst="rect">
            <a:avLst/>
          </a:prstGeom>
        </p:spPr>
      </p:pic>
      <p:pic>
        <p:nvPicPr>
          <p:cNvPr id="8" name="Hình ảnh 7">
            <a:extLst>
              <a:ext uri="{FF2B5EF4-FFF2-40B4-BE49-F238E27FC236}">
                <a16:creationId xmlns:a16="http://schemas.microsoft.com/office/drawing/2014/main" id="{F39B9C76-461D-40C5-9039-EFC0B58A238E}"/>
              </a:ext>
            </a:extLst>
          </p:cNvPr>
          <p:cNvPicPr>
            <a:picLocks noChangeAspect="1"/>
          </p:cNvPicPr>
          <p:nvPr/>
        </p:nvPicPr>
        <p:blipFill>
          <a:blip r:embed="rId4"/>
          <a:stretch>
            <a:fillRect/>
          </a:stretch>
        </p:blipFill>
        <p:spPr>
          <a:xfrm>
            <a:off x="3338436" y="1968193"/>
            <a:ext cx="4712616" cy="1207113"/>
          </a:xfrm>
          <a:prstGeom prst="rect">
            <a:avLst/>
          </a:prstGeom>
        </p:spPr>
      </p:pic>
    </p:spTree>
    <p:extLst>
      <p:ext uri="{BB962C8B-B14F-4D97-AF65-F5344CB8AC3E}">
        <p14:creationId xmlns:p14="http://schemas.microsoft.com/office/powerpoint/2010/main" val="2350688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Hình ảnh 5" descr="Ảnh có chứa văn bản&#10;&#10;Mô tả được tạo tự động">
            <a:extLst>
              <a:ext uri="{FF2B5EF4-FFF2-40B4-BE49-F238E27FC236}">
                <a16:creationId xmlns:a16="http://schemas.microsoft.com/office/drawing/2014/main" id="{932C9A9D-2D70-4E05-9784-EBF0A4D2D864}"/>
              </a:ext>
            </a:extLst>
          </p:cNvPr>
          <p:cNvPicPr>
            <a:picLocks noChangeAspect="1"/>
          </p:cNvPicPr>
          <p:nvPr/>
        </p:nvPicPr>
        <p:blipFill>
          <a:blip r:embed="rId2"/>
          <a:stretch>
            <a:fillRect/>
          </a:stretch>
        </p:blipFill>
        <p:spPr>
          <a:xfrm>
            <a:off x="578736" y="0"/>
            <a:ext cx="7812910" cy="5143500"/>
          </a:xfrm>
          <a:prstGeom prst="rect">
            <a:avLst/>
          </a:prstGeom>
        </p:spPr>
      </p:pic>
      <p:pic>
        <p:nvPicPr>
          <p:cNvPr id="7" name="Hình ảnh 6">
            <a:extLst>
              <a:ext uri="{FF2B5EF4-FFF2-40B4-BE49-F238E27FC236}">
                <a16:creationId xmlns:a16="http://schemas.microsoft.com/office/drawing/2014/main" id="{9350FF65-D6A6-45A1-BCDD-6D1D361AD3C3}"/>
              </a:ext>
            </a:extLst>
          </p:cNvPr>
          <p:cNvPicPr>
            <a:picLocks noChangeAspect="1"/>
          </p:cNvPicPr>
          <p:nvPr/>
        </p:nvPicPr>
        <p:blipFill>
          <a:blip r:embed="rId3"/>
          <a:stretch>
            <a:fillRect/>
          </a:stretch>
        </p:blipFill>
        <p:spPr>
          <a:xfrm>
            <a:off x="158882" y="165678"/>
            <a:ext cx="3548180" cy="969348"/>
          </a:xfrm>
          <a:prstGeom prst="rect">
            <a:avLst/>
          </a:prstGeom>
        </p:spPr>
      </p:pic>
      <p:pic>
        <p:nvPicPr>
          <p:cNvPr id="3" name="Picture 2">
            <a:extLst>
              <a:ext uri="{FF2B5EF4-FFF2-40B4-BE49-F238E27FC236}">
                <a16:creationId xmlns:a16="http://schemas.microsoft.com/office/drawing/2014/main" id="{12FAE9E7-D109-49A4-9C0C-D2A6AC108BF0}"/>
              </a:ext>
            </a:extLst>
          </p:cNvPr>
          <p:cNvPicPr>
            <a:picLocks noChangeAspect="1"/>
          </p:cNvPicPr>
          <p:nvPr/>
        </p:nvPicPr>
        <p:blipFill>
          <a:blip r:embed="rId4"/>
          <a:stretch>
            <a:fillRect/>
          </a:stretch>
        </p:blipFill>
        <p:spPr>
          <a:xfrm>
            <a:off x="2516663" y="1923460"/>
            <a:ext cx="4950381" cy="2085013"/>
          </a:xfrm>
          <a:prstGeom prst="rect">
            <a:avLst/>
          </a:prstGeom>
        </p:spPr>
      </p:pic>
    </p:spTree>
    <p:extLst>
      <p:ext uri="{BB962C8B-B14F-4D97-AF65-F5344CB8AC3E}">
        <p14:creationId xmlns:p14="http://schemas.microsoft.com/office/powerpoint/2010/main" val="178616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descr="Ảnh có chứa văn bản, trong nhà&#10;&#10;Mô tả được tạo tự động">
            <a:extLst>
              <a:ext uri="{FF2B5EF4-FFF2-40B4-BE49-F238E27FC236}">
                <a16:creationId xmlns:a16="http://schemas.microsoft.com/office/drawing/2014/main" id="{E144AB44-1FE8-40E3-B972-37EA04881B56}"/>
              </a:ext>
            </a:extLst>
          </p:cNvPr>
          <p:cNvPicPr>
            <a:picLocks noChangeAspect="1"/>
          </p:cNvPicPr>
          <p:nvPr/>
        </p:nvPicPr>
        <p:blipFill>
          <a:blip r:embed="rId2"/>
          <a:stretch>
            <a:fillRect/>
          </a:stretch>
        </p:blipFill>
        <p:spPr>
          <a:xfrm>
            <a:off x="81024" y="0"/>
            <a:ext cx="8981953" cy="4993968"/>
          </a:xfrm>
          <a:prstGeom prst="roundRect">
            <a:avLst>
              <a:gd name="adj" fmla="val 10873"/>
            </a:avLst>
          </a:prstGeom>
        </p:spPr>
      </p:pic>
      <p:pic>
        <p:nvPicPr>
          <p:cNvPr id="2" name="Hình ảnh 1">
            <a:extLst>
              <a:ext uri="{FF2B5EF4-FFF2-40B4-BE49-F238E27FC236}">
                <a16:creationId xmlns:a16="http://schemas.microsoft.com/office/drawing/2014/main" id="{0226A345-25B6-4211-BB0C-F0D699F6C8CA}"/>
              </a:ext>
            </a:extLst>
          </p:cNvPr>
          <p:cNvPicPr>
            <a:picLocks noChangeAspect="1"/>
          </p:cNvPicPr>
          <p:nvPr/>
        </p:nvPicPr>
        <p:blipFill>
          <a:blip r:embed="rId3"/>
          <a:stretch>
            <a:fillRect/>
          </a:stretch>
        </p:blipFill>
        <p:spPr>
          <a:xfrm>
            <a:off x="1801128" y="1238357"/>
            <a:ext cx="5541744" cy="713294"/>
          </a:xfrm>
          <a:prstGeom prst="rect">
            <a:avLst/>
          </a:prstGeom>
        </p:spPr>
      </p:pic>
    </p:spTree>
    <p:extLst>
      <p:ext uri="{BB962C8B-B14F-4D97-AF65-F5344CB8AC3E}">
        <p14:creationId xmlns:p14="http://schemas.microsoft.com/office/powerpoint/2010/main" val="4261998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Hình ảnh 2" descr="Ảnh có chứa trong nhà, đồ chơi&#10;&#10;Mô tả được tạo tự động">
            <a:extLst>
              <a:ext uri="{FF2B5EF4-FFF2-40B4-BE49-F238E27FC236}">
                <a16:creationId xmlns:a16="http://schemas.microsoft.com/office/drawing/2014/main" id="{095783FE-A58E-42A5-8BEE-466B32223134}"/>
              </a:ext>
            </a:extLst>
          </p:cNvPr>
          <p:cNvPicPr>
            <a:picLocks noChangeAspect="1"/>
          </p:cNvPicPr>
          <p:nvPr/>
        </p:nvPicPr>
        <p:blipFill>
          <a:blip r:embed="rId2"/>
          <a:stretch>
            <a:fillRect/>
          </a:stretch>
        </p:blipFill>
        <p:spPr>
          <a:xfrm>
            <a:off x="0" y="1273215"/>
            <a:ext cx="6342927" cy="3870285"/>
          </a:xfrm>
          <a:prstGeom prst="rect">
            <a:avLst/>
          </a:prstGeom>
        </p:spPr>
      </p:pic>
      <p:pic>
        <p:nvPicPr>
          <p:cNvPr id="6" name="Hình ảnh 5">
            <a:extLst>
              <a:ext uri="{FF2B5EF4-FFF2-40B4-BE49-F238E27FC236}">
                <a16:creationId xmlns:a16="http://schemas.microsoft.com/office/drawing/2014/main" id="{FF5F4DAA-4968-4A0F-96A0-DA7C9D57B0EB}"/>
              </a:ext>
            </a:extLst>
          </p:cNvPr>
          <p:cNvPicPr>
            <a:picLocks noChangeAspect="1"/>
          </p:cNvPicPr>
          <p:nvPr/>
        </p:nvPicPr>
        <p:blipFill>
          <a:blip r:embed="rId3"/>
          <a:stretch>
            <a:fillRect/>
          </a:stretch>
        </p:blipFill>
        <p:spPr>
          <a:xfrm>
            <a:off x="2459910" y="648835"/>
            <a:ext cx="4895512" cy="786452"/>
          </a:xfrm>
          <a:prstGeom prst="rect">
            <a:avLst/>
          </a:prstGeom>
        </p:spPr>
      </p:pic>
      <p:pic>
        <p:nvPicPr>
          <p:cNvPr id="7" name="Hình ảnh 6">
            <a:extLst>
              <a:ext uri="{FF2B5EF4-FFF2-40B4-BE49-F238E27FC236}">
                <a16:creationId xmlns:a16="http://schemas.microsoft.com/office/drawing/2014/main" id="{22C3EF1B-32B5-4F50-9548-8005A12299BB}"/>
              </a:ext>
            </a:extLst>
          </p:cNvPr>
          <p:cNvPicPr>
            <a:picLocks noChangeAspect="1"/>
          </p:cNvPicPr>
          <p:nvPr/>
        </p:nvPicPr>
        <p:blipFill>
          <a:blip r:embed="rId4"/>
          <a:stretch>
            <a:fillRect/>
          </a:stretch>
        </p:blipFill>
        <p:spPr>
          <a:xfrm>
            <a:off x="1306603" y="1597359"/>
            <a:ext cx="6785436" cy="768163"/>
          </a:xfrm>
          <a:prstGeom prst="rect">
            <a:avLst/>
          </a:prstGeom>
        </p:spPr>
      </p:pic>
    </p:spTree>
    <p:extLst>
      <p:ext uri="{BB962C8B-B14F-4D97-AF65-F5344CB8AC3E}">
        <p14:creationId xmlns:p14="http://schemas.microsoft.com/office/powerpoint/2010/main" val="66895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ppt_w</p:attrName>
                                        </p:attrNameLst>
                                      </p:cBhvr>
                                      <p:tavLst>
                                        <p:tav tm="0" fmla="#ppt_w*sin(2.5*pi*$)">
                                          <p:val>
                                            <p:fltVal val="0"/>
                                          </p:val>
                                        </p:tav>
                                        <p:tav tm="100000">
                                          <p:val>
                                            <p:fltVal val="1"/>
                                          </p:val>
                                        </p:tav>
                                      </p:tavLst>
                                    </p:anim>
                                    <p:anim calcmode="lin" valueType="num">
                                      <p:cBhvr>
                                        <p:cTn id="15" dur="500" fill="hold"/>
                                        <p:tgtEl>
                                          <p:spTgt spid="6"/>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图片 44035" descr="1-17"/>
          <p:cNvPicPr>
            <a:picLocks noChangeAspect="1"/>
          </p:cNvPicPr>
          <p:nvPr/>
        </p:nvPicPr>
        <p:blipFill>
          <a:blip r:embed="rId3" cstate="print"/>
          <a:stretch>
            <a:fillRect/>
          </a:stretch>
        </p:blipFill>
        <p:spPr>
          <a:xfrm>
            <a:off x="-40261" y="3052149"/>
            <a:ext cx="9165926" cy="2091351"/>
          </a:xfrm>
          <a:prstGeom prst="rect">
            <a:avLst/>
          </a:prstGeom>
          <a:noFill/>
          <a:ln w="9525">
            <a:noFill/>
          </a:ln>
        </p:spPr>
      </p:pic>
      <p:pic>
        <p:nvPicPr>
          <p:cNvPr id="44037" name="图片 44036" descr="1-31"/>
          <p:cNvPicPr>
            <a:picLocks noChangeAspect="1"/>
          </p:cNvPicPr>
          <p:nvPr/>
        </p:nvPicPr>
        <p:blipFill>
          <a:blip r:embed="rId4" cstate="print"/>
          <a:stretch>
            <a:fillRect/>
          </a:stretch>
        </p:blipFill>
        <p:spPr>
          <a:xfrm>
            <a:off x="1503963" y="-83534"/>
            <a:ext cx="6976664" cy="4652330"/>
          </a:xfrm>
          <a:prstGeom prst="rect">
            <a:avLst/>
          </a:prstGeom>
          <a:noFill/>
          <a:ln w="9525">
            <a:noFill/>
          </a:ln>
        </p:spPr>
      </p:pic>
      <p:pic>
        <p:nvPicPr>
          <p:cNvPr id="44038" name="图片 44037" descr="1-34"/>
          <p:cNvPicPr>
            <a:picLocks noChangeAspect="1"/>
          </p:cNvPicPr>
          <p:nvPr/>
        </p:nvPicPr>
        <p:blipFill>
          <a:blip r:embed="rId5" cstate="print"/>
          <a:stretch>
            <a:fillRect/>
          </a:stretch>
        </p:blipFill>
        <p:spPr>
          <a:xfrm>
            <a:off x="7268955" y="3341416"/>
            <a:ext cx="2074642" cy="2060163"/>
          </a:xfrm>
          <a:prstGeom prst="rect">
            <a:avLst/>
          </a:prstGeom>
          <a:noFill/>
          <a:ln w="9525">
            <a:noFill/>
          </a:ln>
        </p:spPr>
      </p:pic>
      <p:pic>
        <p:nvPicPr>
          <p:cNvPr id="44039" name="图片 44038" descr="1-33"/>
          <p:cNvPicPr>
            <a:picLocks noChangeAspect="1"/>
          </p:cNvPicPr>
          <p:nvPr/>
        </p:nvPicPr>
        <p:blipFill>
          <a:blip r:embed="rId6" cstate="print"/>
          <a:stretch>
            <a:fillRect/>
          </a:stretch>
        </p:blipFill>
        <p:spPr>
          <a:xfrm>
            <a:off x="18337" y="-315383"/>
            <a:ext cx="2438204" cy="5458884"/>
          </a:xfrm>
          <a:prstGeom prst="rect">
            <a:avLst/>
          </a:prstGeom>
          <a:noFill/>
          <a:ln w="9525">
            <a:noFill/>
          </a:ln>
        </p:spPr>
      </p:pic>
      <p:sp>
        <p:nvSpPr>
          <p:cNvPr id="2" name="矩形 1"/>
          <p:cNvSpPr/>
          <p:nvPr/>
        </p:nvSpPr>
        <p:spPr>
          <a:xfrm>
            <a:off x="311600" y="622612"/>
            <a:ext cx="1680710" cy="868796"/>
          </a:xfrm>
          <a:prstGeom prst="rect">
            <a:avLst/>
          </a:prstGeom>
          <a:noFill/>
          <a:ln>
            <a:noFill/>
          </a:ln>
        </p:spPr>
        <p:txBody>
          <a:bodyPr wrap="square" lIns="49626" tIns="24813" rIns="49626" bIns="24813">
            <a:spAutoFit/>
          </a:bodyPr>
          <a:lstStyle/>
          <a:p>
            <a:pPr algn="ctr"/>
            <a:r>
              <a:rPr lang="en-US" altLang="zh-CN" sz="2660" dirty="0">
                <a:solidFill>
                  <a:srgbClr val="FF0066"/>
                </a:solidFill>
              </a:rPr>
              <a:t>SƠ KẾT</a:t>
            </a:r>
          </a:p>
          <a:p>
            <a:pPr algn="ctr"/>
            <a:r>
              <a:rPr lang="en-US" altLang="zh-CN" sz="2660">
                <a:solidFill>
                  <a:srgbClr val="FF0066"/>
                </a:solidFill>
              </a:rPr>
              <a:t>TUẦN 20</a:t>
            </a:r>
            <a:endParaRPr lang="zh-CN" altLang="en-US" sz="2660" dirty="0">
              <a:solidFill>
                <a:srgbClr val="FF0066"/>
              </a:solidFill>
            </a:endParaRPr>
          </a:p>
        </p:txBody>
      </p:sp>
      <p:pic>
        <p:nvPicPr>
          <p:cNvPr id="10" name="图片 47109" descr="1-42"/>
          <p:cNvPicPr>
            <a:picLocks noChangeAspect="1"/>
          </p:cNvPicPr>
          <p:nvPr/>
        </p:nvPicPr>
        <p:blipFill>
          <a:blip r:embed="rId7" cstate="print"/>
          <a:stretch>
            <a:fillRect/>
          </a:stretch>
        </p:blipFill>
        <p:spPr>
          <a:xfrm>
            <a:off x="2578603" y="1104589"/>
            <a:ext cx="2540607" cy="2276086"/>
          </a:xfrm>
          <a:prstGeom prst="rect">
            <a:avLst/>
          </a:prstGeom>
          <a:noFill/>
          <a:ln w="9525">
            <a:noFill/>
          </a:ln>
        </p:spPr>
      </p:pic>
      <p:pic>
        <p:nvPicPr>
          <p:cNvPr id="11" name="图片 47109" descr="1-42"/>
          <p:cNvPicPr>
            <a:picLocks noChangeAspect="1"/>
          </p:cNvPicPr>
          <p:nvPr/>
        </p:nvPicPr>
        <p:blipFill>
          <a:blip r:embed="rId8" cstate="print"/>
          <a:stretch>
            <a:fillRect/>
          </a:stretch>
        </p:blipFill>
        <p:spPr>
          <a:xfrm>
            <a:off x="5259608" y="1104589"/>
            <a:ext cx="2555584" cy="2276086"/>
          </a:xfrm>
          <a:prstGeom prst="rect">
            <a:avLst/>
          </a:prstGeom>
          <a:noFill/>
          <a:ln w="9525">
            <a:noFill/>
          </a:ln>
        </p:spPr>
      </p:pic>
      <p:sp>
        <p:nvSpPr>
          <p:cNvPr id="12" name="矩形 1"/>
          <p:cNvSpPr/>
          <p:nvPr/>
        </p:nvSpPr>
        <p:spPr>
          <a:xfrm>
            <a:off x="3008549" y="2094963"/>
            <a:ext cx="1407106" cy="459453"/>
          </a:xfrm>
          <a:prstGeom prst="rect">
            <a:avLst/>
          </a:prstGeom>
          <a:solidFill>
            <a:schemeClr val="bg1"/>
          </a:solidFill>
          <a:ln>
            <a:solidFill>
              <a:schemeClr val="bg1"/>
            </a:solidFill>
          </a:ln>
        </p:spPr>
        <p:txBody>
          <a:bodyPr wrap="square" lIns="49626" tIns="24813" rIns="49626" bIns="24813">
            <a:spAutoFit/>
          </a:bodyPr>
          <a:lstStyle/>
          <a:p>
            <a:pPr algn="ctr"/>
            <a:r>
              <a:rPr lang="en-US" altLang="zh-CN" sz="2660" b="1" dirty="0" err="1">
                <a:solidFill>
                  <a:srgbClr val="7030A0"/>
                </a:solidFill>
                <a:latin typeface="Times New Roman" panose="02020603050405020304" pitchFamily="18" charset="0"/>
                <a:cs typeface="Times New Roman" panose="02020603050405020304" pitchFamily="18" charset="0"/>
              </a:rPr>
              <a:t>Ưu</a:t>
            </a:r>
            <a:r>
              <a:rPr lang="en-US" altLang="zh-CN" sz="2660" b="1" dirty="0">
                <a:solidFill>
                  <a:srgbClr val="7030A0"/>
                </a:solidFill>
                <a:latin typeface="Times New Roman" panose="02020603050405020304" pitchFamily="18" charset="0"/>
                <a:cs typeface="Times New Roman" panose="02020603050405020304" pitchFamily="18" charset="0"/>
              </a:rPr>
              <a:t> </a:t>
            </a:r>
            <a:r>
              <a:rPr lang="en-US" altLang="zh-CN" sz="2660" b="1" dirty="0" err="1">
                <a:solidFill>
                  <a:srgbClr val="7030A0"/>
                </a:solidFill>
                <a:latin typeface="Times New Roman" panose="02020603050405020304" pitchFamily="18" charset="0"/>
                <a:cs typeface="Times New Roman" panose="02020603050405020304" pitchFamily="18" charset="0"/>
              </a:rPr>
              <a:t>điểm</a:t>
            </a:r>
            <a:endParaRPr lang="zh-CN" altLang="en-US" sz="2660" b="1" dirty="0">
              <a:solidFill>
                <a:srgbClr val="7030A0"/>
              </a:solidFill>
              <a:latin typeface="Times New Roman" panose="02020603050405020304" pitchFamily="18" charset="0"/>
              <a:cs typeface="Times New Roman" panose="02020603050405020304" pitchFamily="18" charset="0"/>
            </a:endParaRPr>
          </a:p>
        </p:txBody>
      </p:sp>
      <p:sp>
        <p:nvSpPr>
          <p:cNvPr id="13" name="矩形 1"/>
          <p:cNvSpPr/>
          <p:nvPr/>
        </p:nvSpPr>
        <p:spPr>
          <a:xfrm>
            <a:off x="5627329" y="2094964"/>
            <a:ext cx="1407106" cy="459453"/>
          </a:xfrm>
          <a:prstGeom prst="rect">
            <a:avLst/>
          </a:prstGeom>
          <a:solidFill>
            <a:schemeClr val="bg1"/>
          </a:solidFill>
          <a:ln>
            <a:solidFill>
              <a:schemeClr val="bg1"/>
            </a:solidFill>
          </a:ln>
        </p:spPr>
        <p:txBody>
          <a:bodyPr wrap="square" lIns="49626" tIns="24813" rIns="49626" bIns="24813">
            <a:spAutoFit/>
          </a:bodyPr>
          <a:lstStyle/>
          <a:p>
            <a:pPr algn="ctr"/>
            <a:r>
              <a:rPr lang="en-US" altLang="zh-CN" sz="2660" b="1" dirty="0" err="1">
                <a:solidFill>
                  <a:srgbClr val="7030A0"/>
                </a:solidFill>
                <a:latin typeface="Times New Roman" panose="02020603050405020304" pitchFamily="18" charset="0"/>
                <a:cs typeface="Times New Roman" panose="02020603050405020304" pitchFamily="18" charset="0"/>
              </a:rPr>
              <a:t>Tồn</a:t>
            </a:r>
            <a:r>
              <a:rPr lang="en-US" altLang="zh-CN" sz="2660" b="1" dirty="0">
                <a:solidFill>
                  <a:srgbClr val="7030A0"/>
                </a:solidFill>
                <a:latin typeface="Times New Roman" panose="02020603050405020304" pitchFamily="18" charset="0"/>
                <a:cs typeface="Times New Roman" panose="02020603050405020304" pitchFamily="18" charset="0"/>
              </a:rPr>
              <a:t> </a:t>
            </a:r>
            <a:r>
              <a:rPr lang="en-US" altLang="zh-CN" sz="2660" b="1" dirty="0" err="1">
                <a:solidFill>
                  <a:srgbClr val="7030A0"/>
                </a:solidFill>
                <a:latin typeface="Times New Roman" panose="02020603050405020304" pitchFamily="18" charset="0"/>
                <a:cs typeface="Times New Roman" panose="02020603050405020304" pitchFamily="18" charset="0"/>
              </a:rPr>
              <a:t>tại</a:t>
            </a:r>
            <a:endParaRPr lang="zh-CN" altLang="en-US" sz="2660" b="1" dirty="0">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pic>
        <p:nvPicPr>
          <p:cNvPr id="23" name="Picture 22" descr="A picture containing circle&#10;&#10;Description automatically generated">
            <a:extLst>
              <a:ext uri="{FF2B5EF4-FFF2-40B4-BE49-F238E27FC236}">
                <a16:creationId xmlns:a16="http://schemas.microsoft.com/office/drawing/2014/main" id="{F976FF69-7F86-45B9-AE72-B4AA9E2A8BA2}"/>
              </a:ext>
            </a:extLst>
          </p:cNvPr>
          <p:cNvPicPr>
            <a:picLocks noChangeAspect="1"/>
          </p:cNvPicPr>
          <p:nvPr/>
        </p:nvPicPr>
        <p:blipFill>
          <a:blip r:embed="rId3"/>
          <a:stretch>
            <a:fillRect/>
          </a:stretch>
        </p:blipFill>
        <p:spPr>
          <a:xfrm>
            <a:off x="1322914" y="221593"/>
            <a:ext cx="6399185" cy="3056866"/>
          </a:xfrm>
          <a:prstGeom prst="rect">
            <a:avLst/>
          </a:prstGeom>
        </p:spPr>
      </p:pic>
      <p:pic>
        <p:nvPicPr>
          <p:cNvPr id="2050" name="Picture 2">
            <a:extLst>
              <a:ext uri="{FF2B5EF4-FFF2-40B4-BE49-F238E27FC236}">
                <a16:creationId xmlns:a16="http://schemas.microsoft.com/office/drawing/2014/main" id="{79973DDA-C9CA-4201-8ED3-A154B95DA87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9752" b="99291" l="2660" r="95390">
                        <a14:foregroundMark x1="3546" y1="39007" x2="9220" y2="39539"/>
                        <a14:foregroundMark x1="22872" y1="32447" x2="28191" y2="42376"/>
                        <a14:foregroundMark x1="22163" y1="29433" x2="18262" y2="38121"/>
                        <a14:foregroundMark x1="18262" y1="38121" x2="17376" y2="43972"/>
                        <a14:foregroundMark x1="39007" y1="28723" x2="44149" y2="45035"/>
                        <a14:foregroundMark x1="24291" y1="50177" x2="32979" y2="50177"/>
                        <a14:foregroundMark x1="26241" y1="48759" x2="29787" y2="51596"/>
                        <a14:foregroundMark x1="27305" y1="48050" x2="36348" y2="47872"/>
                        <a14:foregroundMark x1="37943" y1="32624" x2="34220" y2="48936"/>
                        <a14:foregroundMark x1="34043" y1="56206" x2="22695" y2="72518"/>
                        <a14:foregroundMark x1="13830" y1="76241" x2="6206" y2="92021"/>
                        <a14:foregroundMark x1="9043" y1="71454" x2="2660" y2="76950"/>
                        <a14:foregroundMark x1="8688" y1="76418" x2="4255" y2="97340"/>
                        <a14:foregroundMark x1="12411" y1="93794" x2="34929" y2="98582"/>
                        <a14:foregroundMark x1="24113" y1="56028" x2="26241" y2="58333"/>
                        <a14:foregroundMark x1="68972" y1="38298" x2="70035" y2="59574"/>
                        <a14:foregroundMark x1="78546" y1="43617" x2="75355" y2="61879"/>
                        <a14:foregroundMark x1="82801" y1="68262" x2="86170" y2="88298"/>
                        <a14:foregroundMark x1="72163" y1="65603" x2="78369" y2="88830"/>
                        <a14:foregroundMark x1="73759" y1="78723" x2="71277" y2="97163"/>
                        <a14:foregroundMark x1="87943" y1="85106" x2="82092" y2="99468"/>
                        <a14:foregroundMark x1="95390" y1="86879" x2="93262" y2="99113"/>
                        <a14:foregroundMark x1="92730" y1="78014" x2="93085" y2="83688"/>
                      </a14:backgroundRemoval>
                    </a14:imgEffect>
                  </a14:imgLayer>
                </a14:imgProps>
              </a:ext>
              <a:ext uri="{28A0092B-C50C-407E-A947-70E740481C1C}">
                <a14:useLocalDpi xmlns:a14="http://schemas.microsoft.com/office/drawing/2010/main" val="0"/>
              </a:ext>
            </a:extLst>
          </a:blip>
          <a:srcRect/>
          <a:stretch>
            <a:fillRect/>
          </a:stretch>
        </p:blipFill>
        <p:spPr bwMode="auto">
          <a:xfrm>
            <a:off x="757607" y="2713837"/>
            <a:ext cx="2429663" cy="2429663"/>
          </a:xfrm>
          <a:prstGeom prst="rect">
            <a:avLst/>
          </a:prstGeom>
          <a:noFill/>
          <a:extLst>
            <a:ext uri="{909E8E84-426E-40DD-AFC4-6F175D3DCCD1}">
              <a14:hiddenFill xmlns:a14="http://schemas.microsoft.com/office/drawing/2010/main">
                <a:solidFill>
                  <a:srgbClr val="FFFFFF"/>
                </a:solidFill>
              </a14:hiddenFill>
            </a:ext>
          </a:extLst>
        </p:spPr>
      </p:pic>
      <p:pic>
        <p:nvPicPr>
          <p:cNvPr id="2" name="Hình ảnh 1">
            <a:extLst>
              <a:ext uri="{FF2B5EF4-FFF2-40B4-BE49-F238E27FC236}">
                <a16:creationId xmlns:a16="http://schemas.microsoft.com/office/drawing/2014/main" id="{6651E913-B702-4DFF-AC0D-62B3B10EEEC9}"/>
              </a:ext>
            </a:extLst>
          </p:cNvPr>
          <p:cNvPicPr>
            <a:picLocks noChangeAspect="1"/>
          </p:cNvPicPr>
          <p:nvPr/>
        </p:nvPicPr>
        <p:blipFill>
          <a:blip r:embed="rId6"/>
          <a:stretch>
            <a:fillRect/>
          </a:stretch>
        </p:blipFill>
        <p:spPr>
          <a:xfrm>
            <a:off x="961049" y="996780"/>
            <a:ext cx="6761050" cy="159119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23"/>
                                        </p:tgtEl>
                                      </p:cBhvr>
                                    </p:animEffect>
                                    <p:animScale>
                                      <p:cBhvr>
                                        <p:cTn id="7" dur="250" autoRev="1" fill="hold"/>
                                        <p:tgtEl>
                                          <p:spTgt spid="23"/>
                                        </p:tgtEl>
                                      </p:cBhvr>
                                      <p:by x="105000" y="105000"/>
                                    </p:animScale>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050"/>
                                        </p:tgtEl>
                                        <p:attrNameLst>
                                          <p:attrName>r</p:attrName>
                                        </p:attrNameLst>
                                      </p:cBhvr>
                                    </p:animRot>
                                    <p:animRot by="-240000">
                                      <p:cBhvr>
                                        <p:cTn id="10" dur="200" fill="hold">
                                          <p:stCondLst>
                                            <p:cond delay="200"/>
                                          </p:stCondLst>
                                        </p:cTn>
                                        <p:tgtEl>
                                          <p:spTgt spid="2050"/>
                                        </p:tgtEl>
                                        <p:attrNameLst>
                                          <p:attrName>r</p:attrName>
                                        </p:attrNameLst>
                                      </p:cBhvr>
                                    </p:animRot>
                                    <p:animRot by="240000">
                                      <p:cBhvr>
                                        <p:cTn id="11" dur="200" fill="hold">
                                          <p:stCondLst>
                                            <p:cond delay="400"/>
                                          </p:stCondLst>
                                        </p:cTn>
                                        <p:tgtEl>
                                          <p:spTgt spid="2050"/>
                                        </p:tgtEl>
                                        <p:attrNameLst>
                                          <p:attrName>r</p:attrName>
                                        </p:attrNameLst>
                                      </p:cBhvr>
                                    </p:animRot>
                                    <p:animRot by="-240000">
                                      <p:cBhvr>
                                        <p:cTn id="12" dur="200" fill="hold">
                                          <p:stCondLst>
                                            <p:cond delay="600"/>
                                          </p:stCondLst>
                                        </p:cTn>
                                        <p:tgtEl>
                                          <p:spTgt spid="2050"/>
                                        </p:tgtEl>
                                        <p:attrNameLst>
                                          <p:attrName>r</p:attrName>
                                        </p:attrNameLst>
                                      </p:cBhvr>
                                    </p:animRot>
                                    <p:animRot by="120000">
                                      <p:cBhvr>
                                        <p:cTn id="13" dur="200" fill="hold">
                                          <p:stCondLst>
                                            <p:cond delay="800"/>
                                          </p:stCondLst>
                                        </p:cTn>
                                        <p:tgtEl>
                                          <p:spTgt spid="2050"/>
                                        </p:tgtEl>
                                        <p:attrNameLst>
                                          <p:attrName>r</p:attrName>
                                        </p:attrNameLst>
                                      </p:cBhvr>
                                    </p:animRo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7" name="图片 71696" descr="21"/>
          <p:cNvPicPr>
            <a:picLocks noChangeAspect="1"/>
          </p:cNvPicPr>
          <p:nvPr/>
        </p:nvPicPr>
        <p:blipFill>
          <a:blip r:embed="rId3" cstate="print"/>
          <a:stretch>
            <a:fillRect/>
          </a:stretch>
        </p:blipFill>
        <p:spPr>
          <a:xfrm>
            <a:off x="415970" y="140459"/>
            <a:ext cx="8533692" cy="5003043"/>
          </a:xfrm>
          <a:prstGeom prst="rect">
            <a:avLst/>
          </a:prstGeom>
          <a:noFill/>
          <a:ln w="9525">
            <a:noFill/>
          </a:ln>
        </p:spPr>
      </p:pic>
      <p:pic>
        <p:nvPicPr>
          <p:cNvPr id="71688" name="图片 71687" descr="8"/>
          <p:cNvPicPr>
            <a:picLocks noChangeAspect="1"/>
          </p:cNvPicPr>
          <p:nvPr/>
        </p:nvPicPr>
        <p:blipFill>
          <a:blip r:embed="rId4" cstate="print"/>
          <a:stretch>
            <a:fillRect/>
          </a:stretch>
        </p:blipFill>
        <p:spPr>
          <a:xfrm>
            <a:off x="3360329" y="1211759"/>
            <a:ext cx="5139607" cy="938394"/>
          </a:xfrm>
          <a:prstGeom prst="rect">
            <a:avLst/>
          </a:prstGeom>
          <a:noFill/>
          <a:ln w="9525">
            <a:noFill/>
          </a:ln>
        </p:spPr>
      </p:pic>
      <p:pic>
        <p:nvPicPr>
          <p:cNvPr id="71689" name="图片 71688" descr="9"/>
          <p:cNvPicPr>
            <a:picLocks noChangeAspect="1"/>
          </p:cNvPicPr>
          <p:nvPr/>
        </p:nvPicPr>
        <p:blipFill>
          <a:blip r:embed="rId5" cstate="print"/>
          <a:stretch>
            <a:fillRect/>
          </a:stretch>
        </p:blipFill>
        <p:spPr>
          <a:xfrm>
            <a:off x="3153689" y="2227822"/>
            <a:ext cx="5639628" cy="757052"/>
          </a:xfrm>
          <a:prstGeom prst="rect">
            <a:avLst/>
          </a:prstGeom>
          <a:noFill/>
          <a:ln w="9525">
            <a:noFill/>
          </a:ln>
        </p:spPr>
      </p:pic>
      <p:pic>
        <p:nvPicPr>
          <p:cNvPr id="71690" name="图片 71689" descr="10"/>
          <p:cNvPicPr>
            <a:picLocks noChangeAspect="1"/>
          </p:cNvPicPr>
          <p:nvPr/>
        </p:nvPicPr>
        <p:blipFill>
          <a:blip r:embed="rId6" cstate="print"/>
          <a:stretch>
            <a:fillRect/>
          </a:stretch>
        </p:blipFill>
        <p:spPr>
          <a:xfrm>
            <a:off x="3360327" y="3078455"/>
            <a:ext cx="5589335" cy="734606"/>
          </a:xfrm>
          <a:prstGeom prst="rect">
            <a:avLst/>
          </a:prstGeom>
          <a:noFill/>
          <a:ln w="9525">
            <a:noFill/>
          </a:ln>
        </p:spPr>
      </p:pic>
      <p:sp>
        <p:nvSpPr>
          <p:cNvPr id="71691" name="文本框 71690"/>
          <p:cNvSpPr txBox="1"/>
          <p:nvPr/>
        </p:nvSpPr>
        <p:spPr>
          <a:xfrm>
            <a:off x="3661318" y="1379879"/>
            <a:ext cx="4577424" cy="417584"/>
          </a:xfrm>
          <a:prstGeom prst="rect">
            <a:avLst/>
          </a:prstGeom>
          <a:solidFill>
            <a:schemeClr val="bg1"/>
          </a:solidFill>
          <a:ln w="9525">
            <a:noFill/>
          </a:ln>
        </p:spPr>
        <p:txBody>
          <a:bodyPr wrap="square" lIns="49626" tIns="24813" rIns="49626" bIns="24813">
            <a:spAutoFit/>
          </a:bodyPr>
          <a:lstStyle/>
          <a:p>
            <a:pPr algn="ctr"/>
            <a:r>
              <a:rPr lang="en-US" altLang="zh-CN" sz="2388" b="1" dirty="0" err="1">
                <a:solidFill>
                  <a:srgbClr val="FF0066"/>
                </a:solidFill>
                <a:latin typeface="Times New Roman" panose="02020603050405020304" pitchFamily="18" charset="0"/>
                <a:cs typeface="Times New Roman" panose="02020603050405020304" pitchFamily="18" charset="0"/>
              </a:rPr>
              <a:t>Tiếp</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tục</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ổn</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định</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duy</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trì</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nề</a:t>
            </a:r>
            <a:r>
              <a:rPr lang="en-US" altLang="zh-CN" sz="2388" b="1" dirty="0">
                <a:solidFill>
                  <a:srgbClr val="FF0066"/>
                </a:solidFill>
                <a:latin typeface="Times New Roman" panose="02020603050405020304" pitchFamily="18" charset="0"/>
                <a:cs typeface="Times New Roman" panose="02020603050405020304" pitchFamily="18" charset="0"/>
              </a:rPr>
              <a:t> </a:t>
            </a:r>
            <a:r>
              <a:rPr lang="en-US" altLang="zh-CN" sz="2388" b="1" dirty="0" err="1">
                <a:solidFill>
                  <a:srgbClr val="FF0066"/>
                </a:solidFill>
                <a:latin typeface="Times New Roman" panose="02020603050405020304" pitchFamily="18" charset="0"/>
                <a:cs typeface="Times New Roman" panose="02020603050405020304" pitchFamily="18" charset="0"/>
              </a:rPr>
              <a:t>nếp</a:t>
            </a:r>
            <a:r>
              <a:rPr lang="en-US" altLang="zh-CN" sz="2388" b="1" dirty="0">
                <a:solidFill>
                  <a:srgbClr val="FF0066"/>
                </a:solidFill>
                <a:latin typeface="Times New Roman" panose="02020603050405020304" pitchFamily="18" charset="0"/>
                <a:cs typeface="Times New Roman" panose="02020603050405020304" pitchFamily="18" charset="0"/>
              </a:rPr>
              <a:t>.</a:t>
            </a:r>
            <a:endParaRPr lang="zh-CN" altLang="en-US" sz="2388" b="1" dirty="0">
              <a:solidFill>
                <a:srgbClr val="FF0066"/>
              </a:solidFill>
              <a:latin typeface="Times New Roman" panose="02020603050405020304" pitchFamily="18" charset="0"/>
              <a:cs typeface="Times New Roman" panose="02020603050405020304" pitchFamily="18" charset="0"/>
            </a:endParaRPr>
          </a:p>
        </p:txBody>
      </p:sp>
      <p:sp>
        <p:nvSpPr>
          <p:cNvPr id="71692" name="文本框 71691"/>
          <p:cNvSpPr txBox="1"/>
          <p:nvPr/>
        </p:nvSpPr>
        <p:spPr>
          <a:xfrm>
            <a:off x="3316531" y="2335956"/>
            <a:ext cx="5315733" cy="417584"/>
          </a:xfrm>
          <a:prstGeom prst="rect">
            <a:avLst/>
          </a:prstGeom>
          <a:solidFill>
            <a:schemeClr val="bg1"/>
          </a:solidFill>
          <a:ln w="9525">
            <a:noFill/>
          </a:ln>
        </p:spPr>
        <p:txBody>
          <a:bodyPr wrap="square" lIns="49626" tIns="24813" rIns="49626" bIns="24813">
            <a:spAutoFit/>
          </a:bodyPr>
          <a:lstStyle/>
          <a:p>
            <a:pPr algn="ctr"/>
            <a:r>
              <a:rPr lang="en-US" altLang="zh-CN" sz="2388" b="1" dirty="0" err="1">
                <a:solidFill>
                  <a:srgbClr val="FFC305"/>
                </a:solidFill>
                <a:latin typeface="Times New Roman" panose="02020603050405020304" pitchFamily="18" charset="0"/>
                <a:cs typeface="Times New Roman" panose="02020603050405020304" pitchFamily="18" charset="0"/>
              </a:rPr>
              <a:t>Tích</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cực</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học</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tập</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nâng</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cao</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chất</a:t>
            </a:r>
            <a:r>
              <a:rPr lang="en-US" altLang="zh-CN" sz="2388" b="1" dirty="0">
                <a:solidFill>
                  <a:srgbClr val="FFC305"/>
                </a:solidFill>
                <a:latin typeface="Times New Roman" panose="02020603050405020304" pitchFamily="18" charset="0"/>
                <a:cs typeface="Times New Roman" panose="02020603050405020304" pitchFamily="18" charset="0"/>
              </a:rPr>
              <a:t> </a:t>
            </a:r>
            <a:r>
              <a:rPr lang="en-US" altLang="zh-CN" sz="2388" b="1" dirty="0" err="1">
                <a:solidFill>
                  <a:srgbClr val="FFC305"/>
                </a:solidFill>
                <a:latin typeface="Times New Roman" panose="02020603050405020304" pitchFamily="18" charset="0"/>
                <a:cs typeface="Times New Roman" panose="02020603050405020304" pitchFamily="18" charset="0"/>
              </a:rPr>
              <a:t>lượng</a:t>
            </a:r>
            <a:endParaRPr lang="zh-CN" altLang="en-US" sz="2388" b="1" dirty="0">
              <a:solidFill>
                <a:srgbClr val="FFC305"/>
              </a:solidFill>
              <a:latin typeface="Times New Roman" panose="02020603050405020304" pitchFamily="18" charset="0"/>
              <a:cs typeface="Times New Roman" panose="02020603050405020304" pitchFamily="18" charset="0"/>
            </a:endParaRPr>
          </a:p>
        </p:txBody>
      </p:sp>
      <p:sp>
        <p:nvSpPr>
          <p:cNvPr id="71693" name="文本框 71692"/>
          <p:cNvSpPr txBox="1"/>
          <p:nvPr/>
        </p:nvSpPr>
        <p:spPr>
          <a:xfrm>
            <a:off x="3863740" y="3176433"/>
            <a:ext cx="4724730" cy="417584"/>
          </a:xfrm>
          <a:prstGeom prst="rect">
            <a:avLst/>
          </a:prstGeom>
          <a:solidFill>
            <a:schemeClr val="bg1"/>
          </a:solidFill>
          <a:ln w="9525">
            <a:noFill/>
          </a:ln>
        </p:spPr>
        <p:txBody>
          <a:bodyPr wrap="square" lIns="49626" tIns="24813" rIns="49626" bIns="24813">
            <a:spAutoFit/>
          </a:bodyPr>
          <a:lstStyle/>
          <a:p>
            <a:pPr algn="ctr"/>
            <a:r>
              <a:rPr lang="en-US" altLang="zh-CN" sz="2388" b="1" dirty="0" err="1">
                <a:solidFill>
                  <a:srgbClr val="00B050"/>
                </a:solidFill>
                <a:latin typeface="Times New Roman" panose="02020603050405020304" pitchFamily="18" charset="0"/>
                <a:cs typeface="Times New Roman" panose="02020603050405020304" pitchFamily="18" charset="0"/>
              </a:rPr>
              <a:t>Duy</a:t>
            </a:r>
            <a:r>
              <a:rPr lang="en-US" altLang="zh-CN" sz="2388" b="1" dirty="0">
                <a:solidFill>
                  <a:srgbClr val="00B050"/>
                </a:solidFill>
                <a:latin typeface="Times New Roman" panose="02020603050405020304" pitchFamily="18" charset="0"/>
                <a:cs typeface="Times New Roman" panose="02020603050405020304" pitchFamily="18" charset="0"/>
              </a:rPr>
              <a:t> </a:t>
            </a:r>
            <a:r>
              <a:rPr lang="en-US" altLang="zh-CN" sz="2388" b="1" dirty="0" err="1">
                <a:solidFill>
                  <a:srgbClr val="00B050"/>
                </a:solidFill>
                <a:latin typeface="Times New Roman" panose="02020603050405020304" pitchFamily="18" charset="0"/>
                <a:cs typeface="Times New Roman" panose="02020603050405020304" pitchFamily="18" charset="0"/>
              </a:rPr>
              <a:t>trì</a:t>
            </a:r>
            <a:r>
              <a:rPr lang="en-US" altLang="zh-CN" sz="2388" b="1" dirty="0">
                <a:solidFill>
                  <a:srgbClr val="00B050"/>
                </a:solidFill>
                <a:latin typeface="Times New Roman" panose="02020603050405020304" pitchFamily="18" charset="0"/>
                <a:cs typeface="Times New Roman" panose="02020603050405020304" pitchFamily="18" charset="0"/>
              </a:rPr>
              <a:t> </a:t>
            </a:r>
            <a:r>
              <a:rPr lang="en-US" altLang="zh-CN" sz="2388" b="1" dirty="0" err="1">
                <a:solidFill>
                  <a:srgbClr val="00B050"/>
                </a:solidFill>
                <a:latin typeface="Times New Roman" panose="02020603050405020304" pitchFamily="18" charset="0"/>
                <a:cs typeface="Times New Roman" panose="02020603050405020304" pitchFamily="18" charset="0"/>
              </a:rPr>
              <a:t>các</a:t>
            </a:r>
            <a:r>
              <a:rPr lang="en-US" altLang="zh-CN" sz="2388" b="1" dirty="0">
                <a:solidFill>
                  <a:srgbClr val="00B050"/>
                </a:solidFill>
                <a:latin typeface="Times New Roman" panose="02020603050405020304" pitchFamily="18" charset="0"/>
                <a:cs typeface="Times New Roman" panose="02020603050405020304" pitchFamily="18" charset="0"/>
              </a:rPr>
              <a:t> </a:t>
            </a:r>
            <a:r>
              <a:rPr lang="en-US" altLang="zh-CN" sz="2388" b="1" dirty="0" err="1">
                <a:solidFill>
                  <a:srgbClr val="00B050"/>
                </a:solidFill>
                <a:latin typeface="Times New Roman" panose="02020603050405020304" pitchFamily="18" charset="0"/>
                <a:cs typeface="Times New Roman" panose="02020603050405020304" pitchFamily="18" charset="0"/>
              </a:rPr>
              <a:t>hoạt</a:t>
            </a:r>
            <a:r>
              <a:rPr lang="en-US" altLang="zh-CN" sz="2388" b="1" dirty="0">
                <a:solidFill>
                  <a:srgbClr val="00B050"/>
                </a:solidFill>
                <a:latin typeface="Times New Roman" panose="02020603050405020304" pitchFamily="18" charset="0"/>
                <a:cs typeface="Times New Roman" panose="02020603050405020304" pitchFamily="18" charset="0"/>
              </a:rPr>
              <a:t> </a:t>
            </a:r>
            <a:r>
              <a:rPr lang="en-US" altLang="zh-CN" sz="2388" b="1" dirty="0" err="1">
                <a:solidFill>
                  <a:srgbClr val="00B050"/>
                </a:solidFill>
                <a:latin typeface="Times New Roman" panose="02020603050405020304" pitchFamily="18" charset="0"/>
                <a:cs typeface="Times New Roman" panose="02020603050405020304" pitchFamily="18" charset="0"/>
              </a:rPr>
              <a:t>động</a:t>
            </a:r>
            <a:r>
              <a:rPr lang="en-US" altLang="zh-CN" sz="2388" b="1" dirty="0">
                <a:solidFill>
                  <a:srgbClr val="00B050"/>
                </a:solidFill>
                <a:latin typeface="Times New Roman" panose="02020603050405020304" pitchFamily="18" charset="0"/>
                <a:cs typeface="Times New Roman" panose="02020603050405020304" pitchFamily="18" charset="0"/>
              </a:rPr>
              <a:t> </a:t>
            </a:r>
            <a:r>
              <a:rPr lang="en-US" altLang="zh-CN" sz="2388" b="1" dirty="0" err="1">
                <a:solidFill>
                  <a:srgbClr val="00B050"/>
                </a:solidFill>
                <a:latin typeface="Times New Roman" panose="02020603050405020304" pitchFamily="18" charset="0"/>
                <a:cs typeface="Times New Roman" panose="02020603050405020304" pitchFamily="18" charset="0"/>
              </a:rPr>
              <a:t>có</a:t>
            </a:r>
            <a:r>
              <a:rPr lang="en-US" altLang="zh-CN" sz="2388" b="1" dirty="0">
                <a:solidFill>
                  <a:srgbClr val="00B050"/>
                </a:solidFill>
                <a:latin typeface="Times New Roman" panose="02020603050405020304" pitchFamily="18" charset="0"/>
                <a:cs typeface="Times New Roman" panose="02020603050405020304" pitchFamily="18" charset="0"/>
              </a:rPr>
              <a:t> ý </a:t>
            </a:r>
            <a:r>
              <a:rPr lang="en-US" altLang="zh-CN" sz="2388" b="1" dirty="0" err="1">
                <a:solidFill>
                  <a:srgbClr val="00B050"/>
                </a:solidFill>
                <a:latin typeface="Times New Roman" panose="02020603050405020304" pitchFamily="18" charset="0"/>
                <a:cs typeface="Times New Roman" panose="02020603050405020304" pitchFamily="18" charset="0"/>
              </a:rPr>
              <a:t>nghĩa</a:t>
            </a:r>
            <a:r>
              <a:rPr lang="en-US" altLang="zh-CN" sz="2388" b="1" dirty="0">
                <a:solidFill>
                  <a:srgbClr val="00B050"/>
                </a:solidFill>
                <a:latin typeface="Times New Roman" panose="02020603050405020304" pitchFamily="18" charset="0"/>
                <a:cs typeface="Times New Roman" panose="02020603050405020304" pitchFamily="18" charset="0"/>
              </a:rPr>
              <a:t> </a:t>
            </a:r>
            <a:endParaRPr lang="zh-CN" altLang="en-US" sz="2388" b="1" dirty="0">
              <a:solidFill>
                <a:srgbClr val="00B050"/>
              </a:solidFill>
              <a:latin typeface="Times New Roman" panose="02020603050405020304" pitchFamily="18" charset="0"/>
              <a:cs typeface="Times New Roman" panose="02020603050405020304" pitchFamily="18" charset="0"/>
            </a:endParaRPr>
          </a:p>
        </p:txBody>
      </p:sp>
      <p:sp>
        <p:nvSpPr>
          <p:cNvPr id="71694" name="文本框 71693"/>
          <p:cNvSpPr txBox="1"/>
          <p:nvPr/>
        </p:nvSpPr>
        <p:spPr>
          <a:xfrm>
            <a:off x="4824051" y="4056895"/>
            <a:ext cx="2131851" cy="325699"/>
          </a:xfrm>
          <a:prstGeom prst="rect">
            <a:avLst/>
          </a:prstGeom>
          <a:noFill/>
          <a:ln w="9525">
            <a:noFill/>
          </a:ln>
        </p:spPr>
        <p:txBody>
          <a:bodyPr lIns="49626" tIns="24813" rIns="49626" bIns="24813">
            <a:spAutoFit/>
          </a:bodyPr>
          <a:lstStyle/>
          <a:p>
            <a:pPr defTabSz="814474">
              <a:spcBef>
                <a:spcPct val="50000"/>
              </a:spcBef>
            </a:pPr>
            <a:r>
              <a:rPr lang="zh-CN" altLang="en-US" sz="1791" dirty="0">
                <a:solidFill>
                  <a:schemeClr val="bg1"/>
                </a:solidFill>
                <a:latin typeface="SimHei" panose="02010609060101010101" pitchFamily="2" charset="-122"/>
                <a:ea typeface="SimHei" panose="02010609060101010101" pitchFamily="2" charset="-122"/>
              </a:rPr>
              <a:t>在此输入文字</a:t>
            </a:r>
          </a:p>
        </p:txBody>
      </p:sp>
      <p:pic>
        <p:nvPicPr>
          <p:cNvPr id="71696" name="图片 71695" descr="2"/>
          <p:cNvPicPr>
            <a:picLocks noChangeAspect="1"/>
          </p:cNvPicPr>
          <p:nvPr/>
        </p:nvPicPr>
        <p:blipFill>
          <a:blip r:embed="rId7" cstate="print"/>
          <a:stretch>
            <a:fillRect/>
          </a:stretch>
        </p:blipFill>
        <p:spPr>
          <a:xfrm>
            <a:off x="18335" y="69194"/>
            <a:ext cx="3135354" cy="2511496"/>
          </a:xfrm>
          <a:prstGeom prst="rect">
            <a:avLst/>
          </a:prstGeom>
          <a:noFill/>
          <a:ln w="9525">
            <a:noFill/>
          </a:ln>
        </p:spPr>
      </p:pic>
      <p:sp>
        <p:nvSpPr>
          <p:cNvPr id="2" name="Rectangle 1"/>
          <p:cNvSpPr/>
          <p:nvPr/>
        </p:nvSpPr>
        <p:spPr>
          <a:xfrm>
            <a:off x="445497" y="1077083"/>
            <a:ext cx="2426179" cy="701699"/>
          </a:xfrm>
          <a:prstGeom prst="rect">
            <a:avLst/>
          </a:prstGeom>
        </p:spPr>
        <p:txBody>
          <a:bodyPr wrap="none" lIns="49626" tIns="24813" rIns="49626" bIns="24813">
            <a:spAutoFit/>
          </a:bodyPr>
          <a:lstStyle/>
          <a:p>
            <a:pPr lvl="0" algn="ctr" eaLnBrk="0" hangingPunct="0"/>
            <a:r>
              <a:rPr lang="en-US" altLang="zh-CN" sz="2117" b="1" dirty="0">
                <a:solidFill>
                  <a:srgbClr val="3399FF"/>
                </a:solidFill>
                <a:latin typeface="Times New Roman" panose="02020603050405020304" pitchFamily="18" charset="0"/>
                <a:cs typeface="Times New Roman" panose="02020603050405020304" pitchFamily="18" charset="0"/>
              </a:rPr>
              <a:t>PHƯƠNG HƯỚNG</a:t>
            </a:r>
          </a:p>
          <a:p>
            <a:pPr lvl="0" algn="ctr" eaLnBrk="0" hangingPunct="0"/>
            <a:r>
              <a:rPr lang="en-US" altLang="zh-CN" sz="2117" b="1" dirty="0">
                <a:solidFill>
                  <a:srgbClr val="3399FF"/>
                </a:solidFill>
                <a:latin typeface="Times New Roman" panose="02020603050405020304" pitchFamily="18" charset="0"/>
                <a:cs typeface="Times New Roman" panose="02020603050405020304" pitchFamily="18" charset="0"/>
              </a:rPr>
              <a:t> </a:t>
            </a:r>
            <a:r>
              <a:rPr lang="en-US" altLang="zh-CN" sz="2117" b="1">
                <a:solidFill>
                  <a:srgbClr val="3399FF"/>
                </a:solidFill>
                <a:latin typeface="Times New Roman" panose="02020603050405020304" pitchFamily="18" charset="0"/>
                <a:cs typeface="Times New Roman" panose="02020603050405020304" pitchFamily="18" charset="0"/>
              </a:rPr>
              <a:t>TUẦN 22</a:t>
            </a:r>
            <a:endParaRPr lang="zh-CN" altLang="en-US" sz="2117" b="1" dirty="0">
              <a:solidFill>
                <a:srgbClr val="3399FF"/>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696"/>
                                        </p:tgtEl>
                                        <p:attrNameLst>
                                          <p:attrName>style.visibility</p:attrName>
                                        </p:attrNameLst>
                                      </p:cBhvr>
                                      <p:to>
                                        <p:strVal val="visible"/>
                                      </p:to>
                                    </p:set>
                                    <p:animEffect transition="in" filter="fade">
                                      <p:cBhvr>
                                        <p:cTn id="7" dur="1000"/>
                                        <p:tgtEl>
                                          <p:spTgt spid="71696"/>
                                        </p:tgtEl>
                                      </p:cBhvr>
                                    </p:animEffect>
                                    <p:anim calcmode="lin" valueType="num">
                                      <p:cBhvr>
                                        <p:cTn id="8" dur="1000" fill="hold"/>
                                        <p:tgtEl>
                                          <p:spTgt spid="71696"/>
                                        </p:tgtEl>
                                        <p:attrNameLst>
                                          <p:attrName>ppt_x</p:attrName>
                                        </p:attrNameLst>
                                      </p:cBhvr>
                                      <p:tavLst>
                                        <p:tav tm="0">
                                          <p:val>
                                            <p:strVal val="#ppt_x"/>
                                          </p:val>
                                        </p:tav>
                                        <p:tav tm="100000">
                                          <p:val>
                                            <p:strVal val="#ppt_x"/>
                                          </p:val>
                                        </p:tav>
                                      </p:tavLst>
                                    </p:anim>
                                    <p:anim calcmode="lin" valueType="num">
                                      <p:cBhvr>
                                        <p:cTn id="9" dur="1000" fill="hold"/>
                                        <p:tgtEl>
                                          <p:spTgt spid="7169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42" presetClass="entr" presetSubtype="0" fill="hold" nodeType="withEffect">
                                  <p:stCondLst>
                                    <p:cond delay="0"/>
                                  </p:stCondLst>
                                  <p:childTnLst>
                                    <p:set>
                                      <p:cBhvr>
                                        <p:cTn id="16" dur="1" fill="hold">
                                          <p:stCondLst>
                                            <p:cond delay="0"/>
                                          </p:stCondLst>
                                        </p:cTn>
                                        <p:tgtEl>
                                          <p:spTgt spid="71688"/>
                                        </p:tgtEl>
                                        <p:attrNameLst>
                                          <p:attrName>style.visibility</p:attrName>
                                        </p:attrNameLst>
                                      </p:cBhvr>
                                      <p:to>
                                        <p:strVal val="visible"/>
                                      </p:to>
                                    </p:set>
                                    <p:animEffect transition="in" filter="fade">
                                      <p:cBhvr>
                                        <p:cTn id="17" dur="1000"/>
                                        <p:tgtEl>
                                          <p:spTgt spid="71688"/>
                                        </p:tgtEl>
                                      </p:cBhvr>
                                    </p:animEffect>
                                    <p:anim calcmode="lin" valueType="num">
                                      <p:cBhvr>
                                        <p:cTn id="18" dur="1000" fill="hold"/>
                                        <p:tgtEl>
                                          <p:spTgt spid="71688"/>
                                        </p:tgtEl>
                                        <p:attrNameLst>
                                          <p:attrName>ppt_x</p:attrName>
                                        </p:attrNameLst>
                                      </p:cBhvr>
                                      <p:tavLst>
                                        <p:tav tm="0">
                                          <p:val>
                                            <p:strVal val="#ppt_x"/>
                                          </p:val>
                                        </p:tav>
                                        <p:tav tm="100000">
                                          <p:val>
                                            <p:strVal val="#ppt_x"/>
                                          </p:val>
                                        </p:tav>
                                      </p:tavLst>
                                    </p:anim>
                                    <p:anim calcmode="lin" valueType="num">
                                      <p:cBhvr>
                                        <p:cTn id="19" dur="1000" fill="hold"/>
                                        <p:tgtEl>
                                          <p:spTgt spid="7168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71691"/>
                                        </p:tgtEl>
                                        <p:attrNameLst>
                                          <p:attrName>style.visibility</p:attrName>
                                        </p:attrNameLst>
                                      </p:cBhvr>
                                      <p:to>
                                        <p:strVal val="visible"/>
                                      </p:to>
                                    </p:set>
                                    <p:animEffect transition="in" filter="randombar(horizontal)">
                                      <p:cBhvr>
                                        <p:cTn id="24" dur="500"/>
                                        <p:tgtEl>
                                          <p:spTgt spid="71691"/>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71689"/>
                                        </p:tgtEl>
                                        <p:attrNameLst>
                                          <p:attrName>style.visibility</p:attrName>
                                        </p:attrNameLst>
                                      </p:cBhvr>
                                      <p:to>
                                        <p:strVal val="visible"/>
                                      </p:to>
                                    </p:set>
                                    <p:animEffect transition="in" filter="fade">
                                      <p:cBhvr>
                                        <p:cTn id="29" dur="1000"/>
                                        <p:tgtEl>
                                          <p:spTgt spid="71689"/>
                                        </p:tgtEl>
                                      </p:cBhvr>
                                    </p:animEffect>
                                    <p:anim calcmode="lin" valueType="num">
                                      <p:cBhvr>
                                        <p:cTn id="30" dur="1000" fill="hold"/>
                                        <p:tgtEl>
                                          <p:spTgt spid="71689"/>
                                        </p:tgtEl>
                                        <p:attrNameLst>
                                          <p:attrName>ppt_x</p:attrName>
                                        </p:attrNameLst>
                                      </p:cBhvr>
                                      <p:tavLst>
                                        <p:tav tm="0">
                                          <p:val>
                                            <p:strVal val="#ppt_x"/>
                                          </p:val>
                                        </p:tav>
                                        <p:tav tm="100000">
                                          <p:val>
                                            <p:strVal val="#ppt_x"/>
                                          </p:val>
                                        </p:tav>
                                      </p:tavLst>
                                    </p:anim>
                                    <p:anim calcmode="lin" valueType="num">
                                      <p:cBhvr>
                                        <p:cTn id="31" dur="1000" fill="hold"/>
                                        <p:tgtEl>
                                          <p:spTgt spid="7168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1692"/>
                                        </p:tgtEl>
                                        <p:attrNameLst>
                                          <p:attrName>style.visibility</p:attrName>
                                        </p:attrNameLst>
                                      </p:cBhvr>
                                      <p:to>
                                        <p:strVal val="visible"/>
                                      </p:to>
                                    </p:set>
                                    <p:animEffect transition="in" filter="fade">
                                      <p:cBhvr>
                                        <p:cTn id="34" dur="500"/>
                                        <p:tgtEl>
                                          <p:spTgt spid="71692"/>
                                        </p:tgtEl>
                                      </p:cBhvr>
                                    </p:animEffect>
                                    <p:anim calcmode="lin" valueType="num">
                                      <p:cBhvr>
                                        <p:cTn id="35" dur="500" fill="hold"/>
                                        <p:tgtEl>
                                          <p:spTgt spid="71692"/>
                                        </p:tgtEl>
                                        <p:attrNameLst>
                                          <p:attrName>ppt_x</p:attrName>
                                        </p:attrNameLst>
                                      </p:cBhvr>
                                      <p:tavLst>
                                        <p:tav tm="0">
                                          <p:val>
                                            <p:strVal val="#ppt_x"/>
                                          </p:val>
                                        </p:tav>
                                        <p:tav tm="100000">
                                          <p:val>
                                            <p:strVal val="#ppt_x"/>
                                          </p:val>
                                        </p:tav>
                                      </p:tavLst>
                                    </p:anim>
                                    <p:anim calcmode="lin" valueType="num">
                                      <p:cBhvr>
                                        <p:cTn id="36" dur="500" fill="hold"/>
                                        <p:tgtEl>
                                          <p:spTgt spid="7169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1690"/>
                                        </p:tgtEl>
                                        <p:attrNameLst>
                                          <p:attrName>style.visibility</p:attrName>
                                        </p:attrNameLst>
                                      </p:cBhvr>
                                      <p:to>
                                        <p:strVal val="visible"/>
                                      </p:to>
                                    </p:set>
                                    <p:animEffect transition="in" filter="fade">
                                      <p:cBhvr>
                                        <p:cTn id="41" dur="1000"/>
                                        <p:tgtEl>
                                          <p:spTgt spid="71690"/>
                                        </p:tgtEl>
                                      </p:cBhvr>
                                    </p:animEffect>
                                    <p:anim calcmode="lin" valueType="num">
                                      <p:cBhvr>
                                        <p:cTn id="42" dur="1000" fill="hold"/>
                                        <p:tgtEl>
                                          <p:spTgt spid="71690"/>
                                        </p:tgtEl>
                                        <p:attrNameLst>
                                          <p:attrName>ppt_x</p:attrName>
                                        </p:attrNameLst>
                                      </p:cBhvr>
                                      <p:tavLst>
                                        <p:tav tm="0">
                                          <p:val>
                                            <p:strVal val="#ppt_x"/>
                                          </p:val>
                                        </p:tav>
                                        <p:tav tm="100000">
                                          <p:val>
                                            <p:strVal val="#ppt_x"/>
                                          </p:val>
                                        </p:tav>
                                      </p:tavLst>
                                    </p:anim>
                                    <p:anim calcmode="lin" valueType="num">
                                      <p:cBhvr>
                                        <p:cTn id="43" dur="1000" fill="hold"/>
                                        <p:tgtEl>
                                          <p:spTgt spid="71690"/>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71693"/>
                                        </p:tgtEl>
                                        <p:attrNameLst>
                                          <p:attrName>style.visibility</p:attrName>
                                        </p:attrNameLst>
                                      </p:cBhvr>
                                      <p:to>
                                        <p:strVal val="visible"/>
                                      </p:to>
                                    </p:set>
                                    <p:animEffect transition="in" filter="fade">
                                      <p:cBhvr>
                                        <p:cTn id="46" dur="500"/>
                                        <p:tgtEl>
                                          <p:spTgt spid="71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1" grpId="0" animBg="1"/>
      <p:bldP spid="71692" grpId="0" animBg="1"/>
      <p:bldP spid="71693"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73">
            <a:extLst>
              <a:ext uri="{FF2B5EF4-FFF2-40B4-BE49-F238E27FC236}">
                <a16:creationId xmlns:a16="http://schemas.microsoft.com/office/drawing/2014/main" id="{C0B81D7A-E10E-4AF3-ADAE-EF675B3E4EB1}"/>
              </a:ext>
            </a:extLst>
          </p:cNvPr>
          <p:cNvGrpSpPr/>
          <p:nvPr/>
        </p:nvGrpSpPr>
        <p:grpSpPr>
          <a:xfrm>
            <a:off x="0" y="-30480"/>
            <a:ext cx="9144000" cy="5206609"/>
            <a:chOff x="198" y="179"/>
            <a:chExt cx="20158" cy="10821"/>
          </a:xfrm>
        </p:grpSpPr>
        <p:grpSp>
          <p:nvGrpSpPr>
            <p:cNvPr id="4" name="组合 123">
              <a:extLst>
                <a:ext uri="{FF2B5EF4-FFF2-40B4-BE49-F238E27FC236}">
                  <a16:creationId xmlns:a16="http://schemas.microsoft.com/office/drawing/2014/main" id="{9571302A-0822-4719-94C2-D1C6F9063B3F}"/>
                </a:ext>
              </a:extLst>
            </p:cNvPr>
            <p:cNvGrpSpPr/>
            <p:nvPr/>
          </p:nvGrpSpPr>
          <p:grpSpPr>
            <a:xfrm>
              <a:off x="9572" y="179"/>
              <a:ext cx="10784" cy="10801"/>
              <a:chOff x="-2" y="-76"/>
              <a:chExt cx="19220" cy="11142"/>
            </a:xfrm>
          </p:grpSpPr>
          <p:grpSp>
            <p:nvGrpSpPr>
              <p:cNvPr id="31" name="组合 124">
                <a:extLst>
                  <a:ext uri="{FF2B5EF4-FFF2-40B4-BE49-F238E27FC236}">
                    <a16:creationId xmlns:a16="http://schemas.microsoft.com/office/drawing/2014/main" id="{574C0E68-CD47-4AAF-8C49-153671ED4AE8}"/>
                  </a:ext>
                </a:extLst>
              </p:cNvPr>
              <p:cNvGrpSpPr/>
              <p:nvPr/>
            </p:nvGrpSpPr>
            <p:grpSpPr>
              <a:xfrm rot="5400000">
                <a:off x="4736" y="-3915"/>
                <a:ext cx="9744" cy="19220"/>
                <a:chOff x="4789" y="266"/>
                <a:chExt cx="9744" cy="11143"/>
              </a:xfrm>
            </p:grpSpPr>
            <p:cxnSp>
              <p:nvCxnSpPr>
                <p:cNvPr id="47" name="直接连接符 125">
                  <a:extLst>
                    <a:ext uri="{FF2B5EF4-FFF2-40B4-BE49-F238E27FC236}">
                      <a16:creationId xmlns:a16="http://schemas.microsoft.com/office/drawing/2014/main" id="{A2A2188D-EF94-4058-B244-C3C21F476E65}"/>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126">
                  <a:extLst>
                    <a:ext uri="{FF2B5EF4-FFF2-40B4-BE49-F238E27FC236}">
                      <a16:creationId xmlns:a16="http://schemas.microsoft.com/office/drawing/2014/main" id="{3472F774-DBB7-48F7-8974-D4E869B0DA84}"/>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127">
                  <a:extLst>
                    <a:ext uri="{FF2B5EF4-FFF2-40B4-BE49-F238E27FC236}">
                      <a16:creationId xmlns:a16="http://schemas.microsoft.com/office/drawing/2014/main" id="{3AE0FF35-592C-49C3-A317-99FA1C62F53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128">
                  <a:extLst>
                    <a:ext uri="{FF2B5EF4-FFF2-40B4-BE49-F238E27FC236}">
                      <a16:creationId xmlns:a16="http://schemas.microsoft.com/office/drawing/2014/main" id="{A1DA41B6-19F3-4FC1-A41A-D9233768082A}"/>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129">
                  <a:extLst>
                    <a:ext uri="{FF2B5EF4-FFF2-40B4-BE49-F238E27FC236}">
                      <a16:creationId xmlns:a16="http://schemas.microsoft.com/office/drawing/2014/main" id="{A26AD49F-B4C2-45C3-947C-20F92CE219E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130">
                  <a:extLst>
                    <a:ext uri="{FF2B5EF4-FFF2-40B4-BE49-F238E27FC236}">
                      <a16:creationId xmlns:a16="http://schemas.microsoft.com/office/drawing/2014/main" id="{88032314-04B3-4F6E-AEFC-5C31EEECAC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131">
                  <a:extLst>
                    <a:ext uri="{FF2B5EF4-FFF2-40B4-BE49-F238E27FC236}">
                      <a16:creationId xmlns:a16="http://schemas.microsoft.com/office/drawing/2014/main" id="{E8EB43EA-75EF-4A86-A236-FB660AFB5694}"/>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132">
                  <a:extLst>
                    <a:ext uri="{FF2B5EF4-FFF2-40B4-BE49-F238E27FC236}">
                      <a16:creationId xmlns:a16="http://schemas.microsoft.com/office/drawing/2014/main" id="{AB018522-8758-4E48-9770-B4FC4A5BFF14}"/>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2" name="组合 133">
                <a:extLst>
                  <a:ext uri="{FF2B5EF4-FFF2-40B4-BE49-F238E27FC236}">
                    <a16:creationId xmlns:a16="http://schemas.microsoft.com/office/drawing/2014/main" id="{6A5B613C-9173-4110-8F16-69575B302081}"/>
                  </a:ext>
                </a:extLst>
              </p:cNvPr>
              <p:cNvGrpSpPr/>
              <p:nvPr/>
            </p:nvGrpSpPr>
            <p:grpSpPr>
              <a:xfrm>
                <a:off x="499" y="-76"/>
                <a:ext cx="18096" cy="11142"/>
                <a:chOff x="613" y="266"/>
                <a:chExt cx="18096" cy="11142"/>
              </a:xfrm>
            </p:grpSpPr>
            <p:cxnSp>
              <p:nvCxnSpPr>
                <p:cNvPr id="33" name="直接连接符 134">
                  <a:extLst>
                    <a:ext uri="{FF2B5EF4-FFF2-40B4-BE49-F238E27FC236}">
                      <a16:creationId xmlns:a16="http://schemas.microsoft.com/office/drawing/2014/main" id="{DD19A57B-2F1B-49D4-9A57-A41425F5A176}"/>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135">
                  <a:extLst>
                    <a:ext uri="{FF2B5EF4-FFF2-40B4-BE49-F238E27FC236}">
                      <a16:creationId xmlns:a16="http://schemas.microsoft.com/office/drawing/2014/main" id="{F9624A33-884E-4586-B3A1-C0920BFD8E7A}"/>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136">
                  <a:extLst>
                    <a:ext uri="{FF2B5EF4-FFF2-40B4-BE49-F238E27FC236}">
                      <a16:creationId xmlns:a16="http://schemas.microsoft.com/office/drawing/2014/main" id="{1059C6A6-EEE0-4ACC-9419-EEB515586F2E}"/>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137">
                  <a:extLst>
                    <a:ext uri="{FF2B5EF4-FFF2-40B4-BE49-F238E27FC236}">
                      <a16:creationId xmlns:a16="http://schemas.microsoft.com/office/drawing/2014/main" id="{A63B5E97-CD99-4D87-9392-BEAFB11B7F51}"/>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138">
                  <a:extLst>
                    <a:ext uri="{FF2B5EF4-FFF2-40B4-BE49-F238E27FC236}">
                      <a16:creationId xmlns:a16="http://schemas.microsoft.com/office/drawing/2014/main" id="{4389E352-B5B5-4DF2-ACF9-3C73228AE00E}"/>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139">
                  <a:extLst>
                    <a:ext uri="{FF2B5EF4-FFF2-40B4-BE49-F238E27FC236}">
                      <a16:creationId xmlns:a16="http://schemas.microsoft.com/office/drawing/2014/main" id="{A0FD6398-4999-41F5-8322-EAC37D00590D}"/>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140">
                  <a:extLst>
                    <a:ext uri="{FF2B5EF4-FFF2-40B4-BE49-F238E27FC236}">
                      <a16:creationId xmlns:a16="http://schemas.microsoft.com/office/drawing/2014/main" id="{31700924-5943-461C-9141-9639C01207A7}"/>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141">
                  <a:extLst>
                    <a:ext uri="{FF2B5EF4-FFF2-40B4-BE49-F238E27FC236}">
                      <a16:creationId xmlns:a16="http://schemas.microsoft.com/office/drawing/2014/main" id="{5839DE16-44B1-41E1-AFAF-482DA884D85C}"/>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142">
                  <a:extLst>
                    <a:ext uri="{FF2B5EF4-FFF2-40B4-BE49-F238E27FC236}">
                      <a16:creationId xmlns:a16="http://schemas.microsoft.com/office/drawing/2014/main" id="{EFBC0CB7-F4F1-46A9-AE5D-3B5367AE31F5}"/>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143">
                  <a:extLst>
                    <a:ext uri="{FF2B5EF4-FFF2-40B4-BE49-F238E27FC236}">
                      <a16:creationId xmlns:a16="http://schemas.microsoft.com/office/drawing/2014/main" id="{763D74D8-C441-4AC7-A6FD-5C6118654ACA}"/>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144">
                  <a:extLst>
                    <a:ext uri="{FF2B5EF4-FFF2-40B4-BE49-F238E27FC236}">
                      <a16:creationId xmlns:a16="http://schemas.microsoft.com/office/drawing/2014/main" id="{55A2E765-24EF-43B1-BDC0-E2527C6DBBB8}"/>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145">
                  <a:extLst>
                    <a:ext uri="{FF2B5EF4-FFF2-40B4-BE49-F238E27FC236}">
                      <a16:creationId xmlns:a16="http://schemas.microsoft.com/office/drawing/2014/main" id="{9627B692-678A-4B5B-9A43-0F2323735F58}"/>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146">
                  <a:extLst>
                    <a:ext uri="{FF2B5EF4-FFF2-40B4-BE49-F238E27FC236}">
                      <a16:creationId xmlns:a16="http://schemas.microsoft.com/office/drawing/2014/main" id="{9266BAE5-E698-4BBA-8667-F588AD3EDAB8}"/>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147">
                  <a:extLst>
                    <a:ext uri="{FF2B5EF4-FFF2-40B4-BE49-F238E27FC236}">
                      <a16:creationId xmlns:a16="http://schemas.microsoft.com/office/drawing/2014/main" id="{E82292F3-DE27-447D-BD67-0C20525E4AFD}"/>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6" name="组合 148">
              <a:extLst>
                <a:ext uri="{FF2B5EF4-FFF2-40B4-BE49-F238E27FC236}">
                  <a16:creationId xmlns:a16="http://schemas.microsoft.com/office/drawing/2014/main" id="{343EF270-A80B-40BC-BF57-7DF7E4E0BD5F}"/>
                </a:ext>
              </a:extLst>
            </p:cNvPr>
            <p:cNvGrpSpPr/>
            <p:nvPr/>
          </p:nvGrpSpPr>
          <p:grpSpPr>
            <a:xfrm>
              <a:off x="198" y="200"/>
              <a:ext cx="10784" cy="10801"/>
              <a:chOff x="-2" y="-76"/>
              <a:chExt cx="19220" cy="11142"/>
            </a:xfrm>
          </p:grpSpPr>
          <p:grpSp>
            <p:nvGrpSpPr>
              <p:cNvPr id="7" name="组合 149">
                <a:extLst>
                  <a:ext uri="{FF2B5EF4-FFF2-40B4-BE49-F238E27FC236}">
                    <a16:creationId xmlns:a16="http://schemas.microsoft.com/office/drawing/2014/main" id="{14E81782-8883-4A1E-9182-8284E7CA289E}"/>
                  </a:ext>
                </a:extLst>
              </p:cNvPr>
              <p:cNvGrpSpPr/>
              <p:nvPr/>
            </p:nvGrpSpPr>
            <p:grpSpPr>
              <a:xfrm rot="5400000">
                <a:off x="4736" y="-3915"/>
                <a:ext cx="9744" cy="19220"/>
                <a:chOff x="4789" y="266"/>
                <a:chExt cx="9744" cy="11143"/>
              </a:xfrm>
            </p:grpSpPr>
            <p:cxnSp>
              <p:nvCxnSpPr>
                <p:cNvPr id="23" name="直接连接符 150">
                  <a:extLst>
                    <a:ext uri="{FF2B5EF4-FFF2-40B4-BE49-F238E27FC236}">
                      <a16:creationId xmlns:a16="http://schemas.microsoft.com/office/drawing/2014/main" id="{E0F2D840-0C6E-4C07-BA82-18F8AD098818}"/>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151">
                  <a:extLst>
                    <a:ext uri="{FF2B5EF4-FFF2-40B4-BE49-F238E27FC236}">
                      <a16:creationId xmlns:a16="http://schemas.microsoft.com/office/drawing/2014/main" id="{4C3C26FF-EC3F-4A61-A5BF-B6E40255C4A3}"/>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152">
                  <a:extLst>
                    <a:ext uri="{FF2B5EF4-FFF2-40B4-BE49-F238E27FC236}">
                      <a16:creationId xmlns:a16="http://schemas.microsoft.com/office/drawing/2014/main" id="{68F9197C-C9AF-4EF8-824E-98EEA308626E}"/>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153">
                  <a:extLst>
                    <a:ext uri="{FF2B5EF4-FFF2-40B4-BE49-F238E27FC236}">
                      <a16:creationId xmlns:a16="http://schemas.microsoft.com/office/drawing/2014/main" id="{2DB78EE4-4BE7-4487-B550-9C9917AB53CD}"/>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154">
                  <a:extLst>
                    <a:ext uri="{FF2B5EF4-FFF2-40B4-BE49-F238E27FC236}">
                      <a16:creationId xmlns:a16="http://schemas.microsoft.com/office/drawing/2014/main" id="{DB97025D-4C18-42D2-8789-12B6699D66FD}"/>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155">
                  <a:extLst>
                    <a:ext uri="{FF2B5EF4-FFF2-40B4-BE49-F238E27FC236}">
                      <a16:creationId xmlns:a16="http://schemas.microsoft.com/office/drawing/2014/main" id="{DD84D681-FF01-481F-87C1-DD672AF8E82E}"/>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156">
                  <a:extLst>
                    <a:ext uri="{FF2B5EF4-FFF2-40B4-BE49-F238E27FC236}">
                      <a16:creationId xmlns:a16="http://schemas.microsoft.com/office/drawing/2014/main" id="{BCFA0F53-BC52-4DF3-AB96-43303CCF7787}"/>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157">
                  <a:extLst>
                    <a:ext uri="{FF2B5EF4-FFF2-40B4-BE49-F238E27FC236}">
                      <a16:creationId xmlns:a16="http://schemas.microsoft.com/office/drawing/2014/main" id="{5EDCD2FC-5092-40DD-82F4-9DA40CB6BCE2}"/>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组合 158">
                <a:extLst>
                  <a:ext uri="{FF2B5EF4-FFF2-40B4-BE49-F238E27FC236}">
                    <a16:creationId xmlns:a16="http://schemas.microsoft.com/office/drawing/2014/main" id="{1FC024F2-0BFD-418C-8A96-803DE335B67B}"/>
                  </a:ext>
                </a:extLst>
              </p:cNvPr>
              <p:cNvGrpSpPr/>
              <p:nvPr/>
            </p:nvGrpSpPr>
            <p:grpSpPr>
              <a:xfrm>
                <a:off x="499" y="-76"/>
                <a:ext cx="18096" cy="11142"/>
                <a:chOff x="613" y="266"/>
                <a:chExt cx="18096" cy="11142"/>
              </a:xfrm>
            </p:grpSpPr>
            <p:cxnSp>
              <p:nvCxnSpPr>
                <p:cNvPr id="9" name="直接连接符 159">
                  <a:extLst>
                    <a:ext uri="{FF2B5EF4-FFF2-40B4-BE49-F238E27FC236}">
                      <a16:creationId xmlns:a16="http://schemas.microsoft.com/office/drawing/2014/main" id="{BF5F2E82-CE42-42D4-8FA7-84B82E28DA21}"/>
                    </a:ext>
                  </a:extLst>
                </p:cNvPr>
                <p:cNvCxnSpPr/>
                <p:nvPr/>
              </p:nvCxnSpPr>
              <p:spPr>
                <a:xfrm>
                  <a:off x="61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160">
                  <a:extLst>
                    <a:ext uri="{FF2B5EF4-FFF2-40B4-BE49-F238E27FC236}">
                      <a16:creationId xmlns:a16="http://schemas.microsoft.com/office/drawing/2014/main" id="{F63B3219-4842-437E-A859-EB3673A66CF9}"/>
                    </a:ext>
                  </a:extLst>
                </p:cNvPr>
                <p:cNvCxnSpPr/>
                <p:nvPr/>
              </p:nvCxnSpPr>
              <p:spPr>
                <a:xfrm>
                  <a:off x="200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61">
                  <a:extLst>
                    <a:ext uri="{FF2B5EF4-FFF2-40B4-BE49-F238E27FC236}">
                      <a16:creationId xmlns:a16="http://schemas.microsoft.com/office/drawing/2014/main" id="{EE79855C-0F61-453B-B4CD-359A97C7B44D}"/>
                    </a:ext>
                  </a:extLst>
                </p:cNvPr>
                <p:cNvCxnSpPr/>
                <p:nvPr/>
              </p:nvCxnSpPr>
              <p:spPr>
                <a:xfrm>
                  <a:off x="339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62">
                  <a:extLst>
                    <a:ext uri="{FF2B5EF4-FFF2-40B4-BE49-F238E27FC236}">
                      <a16:creationId xmlns:a16="http://schemas.microsoft.com/office/drawing/2014/main" id="{BE0A43EC-3E4B-4DD9-ADB1-05CD9C76FF59}"/>
                    </a:ext>
                  </a:extLst>
                </p:cNvPr>
                <p:cNvCxnSpPr/>
                <p:nvPr/>
              </p:nvCxnSpPr>
              <p:spPr>
                <a:xfrm>
                  <a:off x="478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63">
                  <a:extLst>
                    <a:ext uri="{FF2B5EF4-FFF2-40B4-BE49-F238E27FC236}">
                      <a16:creationId xmlns:a16="http://schemas.microsoft.com/office/drawing/2014/main" id="{721FFD7F-3612-4F4A-8D0F-776CAF4937B5}"/>
                    </a:ext>
                  </a:extLst>
                </p:cNvPr>
                <p:cNvCxnSpPr/>
                <p:nvPr/>
              </p:nvCxnSpPr>
              <p:spPr>
                <a:xfrm>
                  <a:off x="618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64">
                  <a:extLst>
                    <a:ext uri="{FF2B5EF4-FFF2-40B4-BE49-F238E27FC236}">
                      <a16:creationId xmlns:a16="http://schemas.microsoft.com/office/drawing/2014/main" id="{8F853D3D-7831-405F-96E9-AFFC23FED50F}"/>
                    </a:ext>
                  </a:extLst>
                </p:cNvPr>
                <p:cNvCxnSpPr/>
                <p:nvPr/>
              </p:nvCxnSpPr>
              <p:spPr>
                <a:xfrm>
                  <a:off x="757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65">
                  <a:extLst>
                    <a:ext uri="{FF2B5EF4-FFF2-40B4-BE49-F238E27FC236}">
                      <a16:creationId xmlns:a16="http://schemas.microsoft.com/office/drawing/2014/main" id="{EB36C35F-7C32-43E3-837F-D2E0552FE399}"/>
                    </a:ext>
                  </a:extLst>
                </p:cNvPr>
                <p:cNvCxnSpPr/>
                <p:nvPr/>
              </p:nvCxnSpPr>
              <p:spPr>
                <a:xfrm>
                  <a:off x="896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66">
                  <a:extLst>
                    <a:ext uri="{FF2B5EF4-FFF2-40B4-BE49-F238E27FC236}">
                      <a16:creationId xmlns:a16="http://schemas.microsoft.com/office/drawing/2014/main" id="{1E541F78-6026-46B5-8967-1E3FE6BF92EB}"/>
                    </a:ext>
                  </a:extLst>
                </p:cNvPr>
                <p:cNvCxnSpPr/>
                <p:nvPr/>
              </p:nvCxnSpPr>
              <p:spPr>
                <a:xfrm>
                  <a:off x="1035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7">
                  <a:extLst>
                    <a:ext uri="{FF2B5EF4-FFF2-40B4-BE49-F238E27FC236}">
                      <a16:creationId xmlns:a16="http://schemas.microsoft.com/office/drawing/2014/main" id="{B1EE002E-798A-4B70-BB8B-370F0DDA1123}"/>
                    </a:ext>
                  </a:extLst>
                </p:cNvPr>
                <p:cNvCxnSpPr/>
                <p:nvPr/>
              </p:nvCxnSpPr>
              <p:spPr>
                <a:xfrm>
                  <a:off x="1174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68">
                  <a:extLst>
                    <a:ext uri="{FF2B5EF4-FFF2-40B4-BE49-F238E27FC236}">
                      <a16:creationId xmlns:a16="http://schemas.microsoft.com/office/drawing/2014/main" id="{15D7EEBC-78FA-4E92-9C40-DA2A31E97183}"/>
                    </a:ext>
                  </a:extLst>
                </p:cNvPr>
                <p:cNvCxnSpPr/>
                <p:nvPr/>
              </p:nvCxnSpPr>
              <p:spPr>
                <a:xfrm>
                  <a:off x="13141"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69">
                  <a:extLst>
                    <a:ext uri="{FF2B5EF4-FFF2-40B4-BE49-F238E27FC236}">
                      <a16:creationId xmlns:a16="http://schemas.microsoft.com/office/drawing/2014/main" id="{606528B7-7824-422D-A28B-6A847596FF87}"/>
                    </a:ext>
                  </a:extLst>
                </p:cNvPr>
                <p:cNvCxnSpPr/>
                <p:nvPr/>
              </p:nvCxnSpPr>
              <p:spPr>
                <a:xfrm>
                  <a:off x="14533"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70">
                  <a:extLst>
                    <a:ext uri="{FF2B5EF4-FFF2-40B4-BE49-F238E27FC236}">
                      <a16:creationId xmlns:a16="http://schemas.microsoft.com/office/drawing/2014/main" id="{C0A6969B-1753-46AF-96D9-C049224CBEEB}"/>
                    </a:ext>
                  </a:extLst>
                </p:cNvPr>
                <p:cNvCxnSpPr/>
                <p:nvPr/>
              </p:nvCxnSpPr>
              <p:spPr>
                <a:xfrm>
                  <a:off x="15925"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171">
                  <a:extLst>
                    <a:ext uri="{FF2B5EF4-FFF2-40B4-BE49-F238E27FC236}">
                      <a16:creationId xmlns:a16="http://schemas.microsoft.com/office/drawing/2014/main" id="{09F5130F-03E0-43B4-BE13-845D8DFECD8C}"/>
                    </a:ext>
                  </a:extLst>
                </p:cNvPr>
                <p:cNvCxnSpPr/>
                <p:nvPr/>
              </p:nvCxnSpPr>
              <p:spPr>
                <a:xfrm>
                  <a:off x="17317"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172">
                  <a:extLst>
                    <a:ext uri="{FF2B5EF4-FFF2-40B4-BE49-F238E27FC236}">
                      <a16:creationId xmlns:a16="http://schemas.microsoft.com/office/drawing/2014/main" id="{63548288-1408-494B-9462-9AA17D9F992A}"/>
                    </a:ext>
                  </a:extLst>
                </p:cNvPr>
                <p:cNvCxnSpPr/>
                <p:nvPr/>
              </p:nvCxnSpPr>
              <p:spPr>
                <a:xfrm>
                  <a:off x="18709" y="266"/>
                  <a:ext cx="0" cy="111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pic>
        <p:nvPicPr>
          <p:cNvPr id="55" name="图片 81" descr="D:\资料\图层 2.png图层 2">
            <a:extLst>
              <a:ext uri="{FF2B5EF4-FFF2-40B4-BE49-F238E27FC236}">
                <a16:creationId xmlns:a16="http://schemas.microsoft.com/office/drawing/2014/main" id="{2AD5A0F1-28B1-40C1-9653-E0BE89695765}"/>
              </a:ext>
            </a:extLst>
          </p:cNvPr>
          <p:cNvPicPr>
            <a:picLocks noChangeAspect="1"/>
          </p:cNvPicPr>
          <p:nvPr/>
        </p:nvPicPr>
        <p:blipFill>
          <a:blip r:embed="rId2"/>
          <a:srcRect/>
          <a:stretch>
            <a:fillRect/>
          </a:stretch>
        </p:blipFill>
        <p:spPr>
          <a:xfrm>
            <a:off x="238814" y="175320"/>
            <a:ext cx="8527575" cy="4579347"/>
          </a:xfrm>
          <a:prstGeom prst="rect">
            <a:avLst/>
          </a:prstGeom>
        </p:spPr>
      </p:pic>
      <p:grpSp>
        <p:nvGrpSpPr>
          <p:cNvPr id="56" name="组合 37">
            <a:extLst>
              <a:ext uri="{FF2B5EF4-FFF2-40B4-BE49-F238E27FC236}">
                <a16:creationId xmlns:a16="http://schemas.microsoft.com/office/drawing/2014/main" id="{4570C8C2-7E50-47D7-86F0-CBFD5BF71320}"/>
              </a:ext>
            </a:extLst>
          </p:cNvPr>
          <p:cNvGrpSpPr/>
          <p:nvPr/>
        </p:nvGrpSpPr>
        <p:grpSpPr>
          <a:xfrm>
            <a:off x="3983543" y="3438601"/>
            <a:ext cx="762950" cy="143677"/>
            <a:chOff x="11167" y="8133"/>
            <a:chExt cx="1704" cy="298"/>
          </a:xfrm>
        </p:grpSpPr>
        <p:sp>
          <p:nvSpPr>
            <p:cNvPr id="57" name="椭圆 17">
              <a:extLst>
                <a:ext uri="{FF2B5EF4-FFF2-40B4-BE49-F238E27FC236}">
                  <a16:creationId xmlns:a16="http://schemas.microsoft.com/office/drawing/2014/main" id="{6CDD9CD2-31C8-4D62-A55C-117D10E9EA99}"/>
                </a:ext>
              </a:extLst>
            </p:cNvPr>
            <p:cNvSpPr/>
            <p:nvPr/>
          </p:nvSpPr>
          <p:spPr>
            <a:xfrm>
              <a:off x="11167"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8" name="椭圆 18">
              <a:extLst>
                <a:ext uri="{FF2B5EF4-FFF2-40B4-BE49-F238E27FC236}">
                  <a16:creationId xmlns:a16="http://schemas.microsoft.com/office/drawing/2014/main" id="{A28DEC6C-4034-4887-91C3-F51D1BE6BB39}"/>
                </a:ext>
              </a:extLst>
            </p:cNvPr>
            <p:cNvSpPr/>
            <p:nvPr/>
          </p:nvSpPr>
          <p:spPr>
            <a:xfrm>
              <a:off x="11834"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sp>
          <p:nvSpPr>
            <p:cNvPr id="59" name="椭圆 19">
              <a:extLst>
                <a:ext uri="{FF2B5EF4-FFF2-40B4-BE49-F238E27FC236}">
                  <a16:creationId xmlns:a16="http://schemas.microsoft.com/office/drawing/2014/main" id="{B7DAB32B-3ED0-4CDC-832A-D2BC5745847B}"/>
                </a:ext>
              </a:extLst>
            </p:cNvPr>
            <p:cNvSpPr/>
            <p:nvPr/>
          </p:nvSpPr>
          <p:spPr>
            <a:xfrm>
              <a:off x="12573" y="8133"/>
              <a:ext cx="299" cy="299"/>
            </a:xfrm>
            <a:prstGeom prst="ellipse">
              <a:avLst/>
            </a:prstGeom>
            <a:solidFill>
              <a:srgbClr val="F4E418"/>
            </a:solidFill>
            <a:ln w="25400">
              <a:solidFill>
                <a:schemeClr val="tx1"/>
              </a:solidFill>
            </a:ln>
          </p:spPr>
          <p:txBody>
            <a:bodyPr anchor="ctr"/>
            <a:lstStyle/>
            <a:p>
              <a:pPr algn="ctr" defTabSz="914400"/>
              <a:endParaRPr lang="zh-CN" altLang="en-US" sz="2400">
                <a:cs typeface="+mn-ea"/>
                <a:sym typeface="+mn-lt"/>
              </a:endParaRPr>
            </a:p>
          </p:txBody>
        </p:sp>
      </p:grpSp>
      <p:grpSp>
        <p:nvGrpSpPr>
          <p:cNvPr id="60" name="组合 64">
            <a:extLst>
              <a:ext uri="{FF2B5EF4-FFF2-40B4-BE49-F238E27FC236}">
                <a16:creationId xmlns:a16="http://schemas.microsoft.com/office/drawing/2014/main" id="{5DBC3075-F017-4257-9748-CBE691DAF4AC}"/>
              </a:ext>
            </a:extLst>
          </p:cNvPr>
          <p:cNvGrpSpPr/>
          <p:nvPr/>
        </p:nvGrpSpPr>
        <p:grpSpPr>
          <a:xfrm>
            <a:off x="907603" y="19085"/>
            <a:ext cx="6878191" cy="4579829"/>
            <a:chOff x="1556" y="392"/>
            <a:chExt cx="15362" cy="9499"/>
          </a:xfrm>
        </p:grpSpPr>
        <p:grpSp>
          <p:nvGrpSpPr>
            <p:cNvPr id="61" name="组合 65">
              <a:extLst>
                <a:ext uri="{FF2B5EF4-FFF2-40B4-BE49-F238E27FC236}">
                  <a16:creationId xmlns:a16="http://schemas.microsoft.com/office/drawing/2014/main" id="{3AA8D20B-C510-48E1-8235-45CDB6EC2119}"/>
                </a:ext>
              </a:extLst>
            </p:cNvPr>
            <p:cNvGrpSpPr/>
            <p:nvPr/>
          </p:nvGrpSpPr>
          <p:grpSpPr>
            <a:xfrm>
              <a:off x="1556" y="431"/>
              <a:ext cx="15362" cy="8286"/>
              <a:chOff x="2107" y="864"/>
              <a:chExt cx="15362" cy="8286"/>
            </a:xfrm>
          </p:grpSpPr>
          <p:pic>
            <p:nvPicPr>
              <p:cNvPr id="64" name="图形 8">
                <a:extLst>
                  <a:ext uri="{FF2B5EF4-FFF2-40B4-BE49-F238E27FC236}">
                    <a16:creationId xmlns:a16="http://schemas.microsoft.com/office/drawing/2014/main" id="{479AD709-872A-4245-AF67-599A5BB8ABE6}"/>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2400" y="2456"/>
                <a:ext cx="1010" cy="1250"/>
              </a:xfrm>
              <a:prstGeom prst="rect">
                <a:avLst/>
              </a:prstGeom>
            </p:spPr>
          </p:pic>
          <p:pic>
            <p:nvPicPr>
              <p:cNvPr id="65" name="图形 9">
                <a:extLst>
                  <a:ext uri="{FF2B5EF4-FFF2-40B4-BE49-F238E27FC236}">
                    <a16:creationId xmlns:a16="http://schemas.microsoft.com/office/drawing/2014/main" id="{A76F2988-CB79-496A-A9C9-1679640DC72F}"/>
                  </a:ext>
                </a:extLst>
              </p:cNvPr>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6578" y="4855"/>
                <a:ext cx="891" cy="1103"/>
              </a:xfrm>
              <a:prstGeom prst="rect">
                <a:avLst/>
              </a:prstGeom>
            </p:spPr>
          </p:pic>
          <p:pic>
            <p:nvPicPr>
              <p:cNvPr id="66" name="图形 10">
                <a:extLst>
                  <a:ext uri="{FF2B5EF4-FFF2-40B4-BE49-F238E27FC236}">
                    <a16:creationId xmlns:a16="http://schemas.microsoft.com/office/drawing/2014/main" id="{33D7BAB3-EE54-484F-9A76-C69BA51D1247}"/>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2596" y="7609"/>
                <a:ext cx="1245" cy="1541"/>
              </a:xfrm>
              <a:prstGeom prst="rect">
                <a:avLst/>
              </a:prstGeom>
            </p:spPr>
          </p:pic>
          <p:pic>
            <p:nvPicPr>
              <p:cNvPr id="67" name="图形 15">
                <a:extLst>
                  <a:ext uri="{FF2B5EF4-FFF2-40B4-BE49-F238E27FC236}">
                    <a16:creationId xmlns:a16="http://schemas.microsoft.com/office/drawing/2014/main" id="{43B69087-82CE-4960-99D7-638AD6400EAE}"/>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5090" y="864"/>
                <a:ext cx="753" cy="1130"/>
              </a:xfrm>
              <a:prstGeom prst="rect">
                <a:avLst/>
              </a:prstGeom>
            </p:spPr>
          </p:pic>
          <p:pic>
            <p:nvPicPr>
              <p:cNvPr id="68" name="图形 16">
                <a:extLst>
                  <a:ext uri="{FF2B5EF4-FFF2-40B4-BE49-F238E27FC236}">
                    <a16:creationId xmlns:a16="http://schemas.microsoft.com/office/drawing/2014/main" id="{CE6E87D1-AE6C-4EE0-9B2F-6547EB672F28}"/>
                  </a:ext>
                </a:extLst>
              </p:cNvPr>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2107" y="4841"/>
                <a:ext cx="722" cy="1084"/>
              </a:xfrm>
              <a:prstGeom prst="rect">
                <a:avLst/>
              </a:prstGeom>
            </p:spPr>
          </p:pic>
        </p:grpSp>
        <p:pic>
          <p:nvPicPr>
            <p:cNvPr id="62" name="图形 10">
              <a:extLst>
                <a:ext uri="{FF2B5EF4-FFF2-40B4-BE49-F238E27FC236}">
                  <a16:creationId xmlns:a16="http://schemas.microsoft.com/office/drawing/2014/main" id="{CB6D1D5D-1E20-4267-AB48-7730D811451F}"/>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3842" y="392"/>
              <a:ext cx="1245" cy="1541"/>
            </a:xfrm>
            <a:prstGeom prst="rect">
              <a:avLst/>
            </a:prstGeom>
          </p:spPr>
        </p:pic>
        <p:pic>
          <p:nvPicPr>
            <p:cNvPr id="63" name="图形 10">
              <a:extLst>
                <a:ext uri="{FF2B5EF4-FFF2-40B4-BE49-F238E27FC236}">
                  <a16:creationId xmlns:a16="http://schemas.microsoft.com/office/drawing/2014/main" id="{E8A3C092-DD9E-420F-994E-2166BC1317C6}"/>
                </a:ext>
              </a:extLst>
            </p:cNvPr>
            <p:cNvPicPr>
              <a:picLocks noChangeAspect="1"/>
            </p:cNvPicPr>
            <p:nvPr/>
          </p:nvPicPr>
          <p:blipFill>
            <a:blip r:embed="rId5" cstate="screen">
              <a:extLst>
                <a:ext uri="{96DAC541-7B7A-43D3-8B79-37D633B846F1}">
                  <asvg:svgBlip xmlns:asvg="http://schemas.microsoft.com/office/drawing/2016/SVG/main" r:embed="rId4"/>
                </a:ext>
              </a:extLst>
            </a:blip>
            <a:stretch>
              <a:fillRect/>
            </a:stretch>
          </p:blipFill>
          <p:spPr>
            <a:xfrm>
              <a:off x="14580" y="8350"/>
              <a:ext cx="1245" cy="1541"/>
            </a:xfrm>
            <a:prstGeom prst="rect">
              <a:avLst/>
            </a:prstGeom>
          </p:spPr>
        </p:pic>
      </p:grpSp>
      <p:grpSp>
        <p:nvGrpSpPr>
          <p:cNvPr id="69" name="组合 82">
            <a:extLst>
              <a:ext uri="{FF2B5EF4-FFF2-40B4-BE49-F238E27FC236}">
                <a16:creationId xmlns:a16="http://schemas.microsoft.com/office/drawing/2014/main" id="{210EE783-6417-4523-ACD2-4453A355017C}"/>
              </a:ext>
            </a:extLst>
          </p:cNvPr>
          <p:cNvGrpSpPr/>
          <p:nvPr/>
        </p:nvGrpSpPr>
        <p:grpSpPr>
          <a:xfrm>
            <a:off x="301995" y="19085"/>
            <a:ext cx="8756015" cy="5381625"/>
            <a:chOff x="-28" y="0"/>
            <a:chExt cx="19556" cy="11162"/>
          </a:xfrm>
        </p:grpSpPr>
        <p:pic>
          <p:nvPicPr>
            <p:cNvPr id="70" name="图片 83" descr="橡皮">
              <a:extLst>
                <a:ext uri="{FF2B5EF4-FFF2-40B4-BE49-F238E27FC236}">
                  <a16:creationId xmlns:a16="http://schemas.microsoft.com/office/drawing/2014/main" id="{7F4D7E06-469C-4322-ADC0-C8FFA2C0703A}"/>
                </a:ext>
              </a:extLst>
            </p:cNvPr>
            <p:cNvPicPr>
              <a:picLocks noChangeAspect="1"/>
            </p:cNvPicPr>
            <p:nvPr/>
          </p:nvPicPr>
          <p:blipFill>
            <a:blip r:embed="rId8"/>
            <a:stretch>
              <a:fillRect/>
            </a:stretch>
          </p:blipFill>
          <p:spPr>
            <a:xfrm>
              <a:off x="16088" y="6391"/>
              <a:ext cx="3112" cy="3112"/>
            </a:xfrm>
            <a:prstGeom prst="rect">
              <a:avLst/>
            </a:prstGeom>
          </p:spPr>
        </p:pic>
        <p:pic>
          <p:nvPicPr>
            <p:cNvPr id="71" name="图片 84" descr="纸张">
              <a:extLst>
                <a:ext uri="{FF2B5EF4-FFF2-40B4-BE49-F238E27FC236}">
                  <a16:creationId xmlns:a16="http://schemas.microsoft.com/office/drawing/2014/main" id="{0E4761D7-80C5-49FE-86DD-723A41E465C6}"/>
                </a:ext>
              </a:extLst>
            </p:cNvPr>
            <p:cNvPicPr>
              <a:picLocks noChangeAspect="1"/>
            </p:cNvPicPr>
            <p:nvPr/>
          </p:nvPicPr>
          <p:blipFill>
            <a:blip r:embed="rId9"/>
            <a:stretch>
              <a:fillRect/>
            </a:stretch>
          </p:blipFill>
          <p:spPr>
            <a:xfrm>
              <a:off x="9813" y="7490"/>
              <a:ext cx="3672" cy="3672"/>
            </a:xfrm>
            <a:prstGeom prst="rect">
              <a:avLst/>
            </a:prstGeom>
          </p:spPr>
        </p:pic>
        <p:pic>
          <p:nvPicPr>
            <p:cNvPr id="72" name="图片 86" descr="书本">
              <a:extLst>
                <a:ext uri="{FF2B5EF4-FFF2-40B4-BE49-F238E27FC236}">
                  <a16:creationId xmlns:a16="http://schemas.microsoft.com/office/drawing/2014/main" id="{02D0BC0A-1C2B-47ED-B436-1665713CF4A9}"/>
                </a:ext>
              </a:extLst>
            </p:cNvPr>
            <p:cNvPicPr>
              <a:picLocks noChangeAspect="1"/>
            </p:cNvPicPr>
            <p:nvPr/>
          </p:nvPicPr>
          <p:blipFill>
            <a:blip r:embed="rId10"/>
            <a:stretch>
              <a:fillRect/>
            </a:stretch>
          </p:blipFill>
          <p:spPr>
            <a:xfrm>
              <a:off x="-28" y="0"/>
              <a:ext cx="3055" cy="3055"/>
            </a:xfrm>
            <a:prstGeom prst="rect">
              <a:avLst/>
            </a:prstGeom>
          </p:spPr>
        </p:pic>
        <p:pic>
          <p:nvPicPr>
            <p:cNvPr id="73" name="图片 88" descr="冰激凌">
              <a:extLst>
                <a:ext uri="{FF2B5EF4-FFF2-40B4-BE49-F238E27FC236}">
                  <a16:creationId xmlns:a16="http://schemas.microsoft.com/office/drawing/2014/main" id="{532DADB2-4A3F-4FF1-A819-957D4C18EEE9}"/>
                </a:ext>
              </a:extLst>
            </p:cNvPr>
            <p:cNvPicPr>
              <a:picLocks noChangeAspect="1"/>
            </p:cNvPicPr>
            <p:nvPr/>
          </p:nvPicPr>
          <p:blipFill>
            <a:blip r:embed="rId11"/>
            <a:stretch>
              <a:fillRect/>
            </a:stretch>
          </p:blipFill>
          <p:spPr>
            <a:xfrm>
              <a:off x="15830" y="431"/>
              <a:ext cx="3698" cy="3698"/>
            </a:xfrm>
            <a:prstGeom prst="rect">
              <a:avLst/>
            </a:prstGeom>
          </p:spPr>
        </p:pic>
        <p:pic>
          <p:nvPicPr>
            <p:cNvPr id="74" name="图片 89" descr="笔">
              <a:extLst>
                <a:ext uri="{FF2B5EF4-FFF2-40B4-BE49-F238E27FC236}">
                  <a16:creationId xmlns:a16="http://schemas.microsoft.com/office/drawing/2014/main" id="{FBA375D8-091A-4239-88D2-A7BB69B88E8D}"/>
                </a:ext>
              </a:extLst>
            </p:cNvPr>
            <p:cNvPicPr>
              <a:picLocks noChangeAspect="1"/>
            </p:cNvPicPr>
            <p:nvPr/>
          </p:nvPicPr>
          <p:blipFill>
            <a:blip r:embed="rId12"/>
            <a:stretch>
              <a:fillRect/>
            </a:stretch>
          </p:blipFill>
          <p:spPr>
            <a:xfrm>
              <a:off x="8569" y="226"/>
              <a:ext cx="2467" cy="2467"/>
            </a:xfrm>
            <a:prstGeom prst="rect">
              <a:avLst/>
            </a:prstGeom>
          </p:spPr>
        </p:pic>
        <p:pic>
          <p:nvPicPr>
            <p:cNvPr id="75" name="图片 90" descr="草莓">
              <a:extLst>
                <a:ext uri="{FF2B5EF4-FFF2-40B4-BE49-F238E27FC236}">
                  <a16:creationId xmlns:a16="http://schemas.microsoft.com/office/drawing/2014/main" id="{631CEBD1-A8CD-41EB-ACF5-4F3D299DE620}"/>
                </a:ext>
              </a:extLst>
            </p:cNvPr>
            <p:cNvPicPr>
              <a:picLocks noChangeAspect="1"/>
            </p:cNvPicPr>
            <p:nvPr/>
          </p:nvPicPr>
          <p:blipFill>
            <a:blip r:embed="rId13"/>
            <a:stretch>
              <a:fillRect/>
            </a:stretch>
          </p:blipFill>
          <p:spPr>
            <a:xfrm>
              <a:off x="791" y="7193"/>
              <a:ext cx="2698" cy="2698"/>
            </a:xfrm>
            <a:prstGeom prst="rect">
              <a:avLst/>
            </a:prstGeom>
          </p:spPr>
        </p:pic>
      </p:grpSp>
      <p:pic>
        <p:nvPicPr>
          <p:cNvPr id="82" name="图片 174" descr="D:\资料\图片3.png图片3">
            <a:extLst>
              <a:ext uri="{FF2B5EF4-FFF2-40B4-BE49-F238E27FC236}">
                <a16:creationId xmlns:a16="http://schemas.microsoft.com/office/drawing/2014/main" id="{AC62378B-7983-4151-A920-22EC1CF669EE}"/>
              </a:ext>
            </a:extLst>
          </p:cNvPr>
          <p:cNvPicPr>
            <a:picLocks noChangeAspect="1"/>
          </p:cNvPicPr>
          <p:nvPr/>
        </p:nvPicPr>
        <p:blipFill>
          <a:blip r:embed="rId14"/>
          <a:srcRect/>
          <a:stretch>
            <a:fillRect/>
          </a:stretch>
        </p:blipFill>
        <p:spPr>
          <a:xfrm>
            <a:off x="5295771" y="226887"/>
            <a:ext cx="2688402" cy="4110227"/>
          </a:xfrm>
          <a:prstGeom prst="rect">
            <a:avLst/>
          </a:prstGeom>
        </p:spPr>
      </p:pic>
      <p:pic>
        <p:nvPicPr>
          <p:cNvPr id="2" name="Hình ảnh 1">
            <a:extLst>
              <a:ext uri="{FF2B5EF4-FFF2-40B4-BE49-F238E27FC236}">
                <a16:creationId xmlns:a16="http://schemas.microsoft.com/office/drawing/2014/main" id="{08C0941D-BF57-4FB7-B1AE-358F61E802F0}"/>
              </a:ext>
            </a:extLst>
          </p:cNvPr>
          <p:cNvPicPr>
            <a:picLocks noChangeAspect="1"/>
          </p:cNvPicPr>
          <p:nvPr/>
        </p:nvPicPr>
        <p:blipFill>
          <a:blip r:embed="rId15"/>
          <a:stretch>
            <a:fillRect/>
          </a:stretch>
        </p:blipFill>
        <p:spPr>
          <a:xfrm>
            <a:off x="1888891" y="386745"/>
            <a:ext cx="4291956" cy="2365453"/>
          </a:xfrm>
          <a:prstGeom prst="rect">
            <a:avLst/>
          </a:prstGeom>
        </p:spPr>
      </p:pic>
    </p:spTree>
    <p:extLst>
      <p:ext uri="{BB962C8B-B14F-4D97-AF65-F5344CB8AC3E}">
        <p14:creationId xmlns:p14="http://schemas.microsoft.com/office/powerpoint/2010/main" val="391136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1000" fill="hold"/>
                                        <p:tgtEl>
                                          <p:spTgt spid="56"/>
                                        </p:tgtEl>
                                        <p:attrNameLst>
                                          <p:attrName>ppt_w</p:attrName>
                                        </p:attrNameLst>
                                      </p:cBhvr>
                                      <p:tavLst>
                                        <p:tav tm="0">
                                          <p:val>
                                            <p:strVal val="#ppt_w+.3"/>
                                          </p:val>
                                        </p:tav>
                                        <p:tav tm="100000">
                                          <p:val>
                                            <p:strVal val="#ppt_w"/>
                                          </p:val>
                                        </p:tav>
                                      </p:tavLst>
                                    </p:anim>
                                    <p:anim calcmode="lin" valueType="num">
                                      <p:cBhvr>
                                        <p:cTn id="8" dur="1000" fill="hold"/>
                                        <p:tgtEl>
                                          <p:spTgt spid="56"/>
                                        </p:tgtEl>
                                        <p:attrNameLst>
                                          <p:attrName>ppt_h</p:attrName>
                                        </p:attrNameLst>
                                      </p:cBhvr>
                                      <p:tavLst>
                                        <p:tav tm="0">
                                          <p:val>
                                            <p:strVal val="#ppt_h"/>
                                          </p:val>
                                        </p:tav>
                                        <p:tav tm="100000">
                                          <p:val>
                                            <p:strVal val="#ppt_h"/>
                                          </p:val>
                                        </p:tav>
                                      </p:tavLst>
                                    </p:anim>
                                    <p:animEffect transition="in" filter="fade">
                                      <p:cBhvr>
                                        <p:cTn id="9" dur="1000"/>
                                        <p:tgtEl>
                                          <p:spTgt spid="5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barn(inVertical)">
                                      <p:cBhvr>
                                        <p:cTn id="14" dur="500"/>
                                        <p:tgtEl>
                                          <p:spTgt spid="60"/>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box(in)">
                                      <p:cBhvr>
                                        <p:cTn id="19" dur="2000"/>
                                        <p:tgtEl>
                                          <p:spTgt spid="6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barn(inVertical)">
                                      <p:cBhvr>
                                        <p:cTn id="24" dur="500"/>
                                        <p:tgtEl>
                                          <p:spTgt spid="8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barn(inVertical)">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3EE712-0C13-402C-A530-17D9ABC146DF}"/>
              </a:ext>
            </a:extLst>
          </p:cNvPr>
          <p:cNvPicPr>
            <a:picLocks noChangeAspect="1"/>
          </p:cNvPicPr>
          <p:nvPr/>
        </p:nvPicPr>
        <p:blipFill>
          <a:blip r:embed="rId3">
            <a:extLst>
              <a:ext uri="{28A0092B-C50C-407E-A947-70E740481C1C}">
                <a14:useLocalDpi xmlns:a14="http://schemas.microsoft.com/office/drawing/2010/main" val="0"/>
              </a:ext>
            </a:extLst>
          </a:blip>
          <a:srcRect l="18500" t="10101" r="20074" b="50000"/>
          <a:stretch>
            <a:fillRect/>
          </a:stretch>
        </p:blipFill>
        <p:spPr bwMode="auto">
          <a:xfrm>
            <a:off x="2412207" y="519112"/>
            <a:ext cx="4212431" cy="20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098" name="Rectangle 5">
            <a:extLst>
              <a:ext uri="{FF2B5EF4-FFF2-40B4-BE49-F238E27FC236}">
                <a16:creationId xmlns:a16="http://schemas.microsoft.com/office/drawing/2014/main" id="{38481C66-835D-4F43-9B05-A269126C5F60}"/>
              </a:ext>
            </a:extLst>
          </p:cNvPr>
          <p:cNvSpPr>
            <a:spLocks noChangeArrowheads="1"/>
          </p:cNvSpPr>
          <p:nvPr/>
        </p:nvSpPr>
        <p:spPr bwMode="auto">
          <a:xfrm>
            <a:off x="1656160" y="4030266"/>
            <a:ext cx="5940028"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vi-VN" altLang="en-US" sz="1800" b="1"/>
              <a:t>Tên phù thủy độc ác, nham hiểm đã bắt cóc hết sinh vật biển</a:t>
            </a:r>
            <a:endParaRPr lang="en-US" altLang="en-US" sz="1800" b="1"/>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122" name="Rectangle 3">
            <a:extLst>
              <a:ext uri="{FF2B5EF4-FFF2-40B4-BE49-F238E27FC236}">
                <a16:creationId xmlns:a16="http://schemas.microsoft.com/office/drawing/2014/main" id="{998A3119-C706-4451-8462-6F9F52DE8E8D}"/>
              </a:ext>
            </a:extLst>
          </p:cNvPr>
          <p:cNvSpPr>
            <a:spLocks noChangeArrowheads="1"/>
          </p:cNvSpPr>
          <p:nvPr/>
        </p:nvSpPr>
        <p:spPr bwMode="auto">
          <a:xfrm>
            <a:off x="1656160" y="4030267"/>
            <a:ext cx="2700338" cy="92333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1800" b="1"/>
              <a:t>Em hãy giúp các nàng tiên cá giải cứu các sinh vật biển nhé!</a:t>
            </a:r>
          </a:p>
        </p:txBody>
      </p:sp>
    </p:spTree>
  </p:cSld>
  <p:clrMapOvr>
    <a:masterClrMapping/>
  </p:clrMapOvr>
  <p:transition/>
</p:sld>
</file>

<file path=ppt/theme/theme1.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1151</TotalTime>
  <Words>286</Words>
  <Application>Microsoft Office PowerPoint</Application>
  <PresentationFormat>On-screen Show (16:9)</PresentationFormat>
  <Paragraphs>47</Paragraphs>
  <Slides>24</Slides>
  <Notes>6</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24</vt:i4>
      </vt:variant>
    </vt:vector>
  </HeadingPairs>
  <TitlesOfParts>
    <vt:vector size="38" baseType="lpstr">
      <vt:lpstr>HP-089</vt:lpstr>
      <vt:lpstr>SimHei</vt:lpstr>
      <vt:lpstr>Times New Roman</vt:lpstr>
      <vt:lpstr>Open Sans</vt:lpstr>
      <vt:lpstr>UTM Androgyne</vt:lpstr>
      <vt:lpstr>Arial</vt:lpstr>
      <vt:lpstr>Baloo 2</vt:lpstr>
      <vt:lpstr>UTM Cookies</vt:lpstr>
      <vt:lpstr>Pangolin</vt:lpstr>
      <vt:lpstr>Impact</vt:lpstr>
      <vt:lpstr>Calibri Light</vt:lpstr>
      <vt:lpstr>Calibri</vt:lpstr>
      <vt:lpstr>English Vocabulary Workshop by Slidesgo</vt:lpstr>
      <vt:lpstr>Custom Design</vt:lpstr>
      <vt:lpstr>TUẦN 21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ENGLISH VOCABULARY</dc:title>
  <dc:creator>L.U</dc:creator>
  <cp:lastModifiedBy>Nguyễn Thị Tuyết Nga</cp:lastModifiedBy>
  <cp:revision>40</cp:revision>
  <dcterms:modified xsi:type="dcterms:W3CDTF">2022-01-09T14:43:03Z</dcterms:modified>
</cp:coreProperties>
</file>