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</p:sldMasterIdLst>
  <p:notesMasterIdLst>
    <p:notesMasterId r:id="rId15"/>
  </p:notesMasterIdLst>
  <p:sldIdLst>
    <p:sldId id="256" r:id="rId2"/>
    <p:sldId id="305" r:id="rId3"/>
    <p:sldId id="313" r:id="rId4"/>
    <p:sldId id="314" r:id="rId5"/>
    <p:sldId id="306" r:id="rId6"/>
    <p:sldId id="315" r:id="rId7"/>
    <p:sldId id="316" r:id="rId8"/>
    <p:sldId id="307" r:id="rId9"/>
    <p:sldId id="308" r:id="rId10"/>
    <p:sldId id="309" r:id="rId11"/>
    <p:sldId id="310" r:id="rId12"/>
    <p:sldId id="317" r:id="rId13"/>
    <p:sldId id="318" r:id="rId14"/>
  </p:sldIdLst>
  <p:sldSz cx="9144000" cy="5143500" type="screen16x9"/>
  <p:notesSz cx="6858000" cy="9144000"/>
  <p:embeddedFontLst>
    <p:embeddedFont>
      <p:font typeface="Arial-Rounded" panose="020B0500000000000000" pitchFamily="34" charset="0"/>
      <p:regular r:id="rId16"/>
    </p:embeddedFont>
    <p:embeddedFont>
      <p:font typeface="Baloo 2" panose="020B0604020202020204" charset="0"/>
      <p:regular r:id="rId17"/>
      <p:bold r:id="rId18"/>
    </p:embeddedFont>
    <p:embeddedFont>
      <p:font typeface="HP-089" panose="020B0603050302020204" pitchFamily="34" charset="0"/>
      <p:regular r:id="rId19"/>
    </p:embeddedFont>
    <p:embeddedFont>
      <p:font typeface="Pangolin" panose="020B0604020202020204" charset="0"/>
      <p:regular r:id="rId20"/>
    </p:embeddedFont>
    <p:embeddedFont>
      <p:font typeface="UTM Androgyne" panose="02040603050506020204" pitchFamily="18" charset="0"/>
      <p:regular r:id="rId21"/>
    </p:embeddedFont>
    <p:embeddedFont>
      <p:font typeface="UTM Cookies" panose="02040603050506020204" pitchFamily="18" charset="0"/>
      <p:regular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CC00FF"/>
    <a:srgbClr val="996284"/>
    <a:srgbClr val="FFFFFF"/>
    <a:srgbClr val="05A8E8"/>
    <a:srgbClr val="00A651"/>
    <a:srgbClr val="FFFF93"/>
    <a:srgbClr val="FFFF6D"/>
    <a:srgbClr val="BCE292"/>
    <a:srgbClr val="FF7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CEC710F-8ECD-4C85-BF59-EB7B87D8E4C5}">
  <a:tblStyle styleId="{8CEC710F-8ECD-4C85-BF59-EB7B87D8E4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19" d="100"/>
          <a:sy n="19" d="100"/>
        </p:scale>
        <p:origin x="672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3702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5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4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20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33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39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65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ĐỀ 1</a:t>
              </a:r>
              <a:endParaRPr lang="en-US" sz="2800" dirty="0">
                <a:solidFill>
                  <a:srgbClr val="F37022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50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22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TextBox 65"/>
          <p:cNvSpPr txBox="1"/>
          <p:nvPr userDrawn="1"/>
        </p:nvSpPr>
        <p:spPr>
          <a:xfrm>
            <a:off x="5657482" y="55269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37022"/>
                </a:solidFill>
                <a:latin typeface="UTM Cookies" panose="02040603050506020204" pitchFamily="18" charset="0"/>
              </a:rPr>
              <a:t>CHỦ</a:t>
            </a:r>
            <a:r>
              <a:rPr lang="en-US" sz="2800" baseline="0" dirty="0">
                <a:solidFill>
                  <a:srgbClr val="F37022"/>
                </a:solidFill>
                <a:latin typeface="UTM Cookies" panose="02040603050506020204" pitchFamily="18" charset="0"/>
              </a:rPr>
              <a:t> ĐỀ 1</a:t>
            </a:r>
            <a:endParaRPr lang="en-US" sz="2800" dirty="0">
              <a:solidFill>
                <a:srgbClr val="F37022"/>
              </a:solidFill>
              <a:latin typeface="UTM Cookies" panose="02040603050506020204" pitchFamily="18" charset="0"/>
            </a:endParaRPr>
          </a:p>
        </p:txBody>
      </p:sp>
      <p:sp>
        <p:nvSpPr>
          <p:cNvPr id="67" name="TextBox 66"/>
          <p:cNvSpPr txBox="1"/>
          <p:nvPr userDrawn="1"/>
        </p:nvSpPr>
        <p:spPr>
          <a:xfrm>
            <a:off x="5589725" y="316372"/>
            <a:ext cx="321409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Tự giới thiệu về mình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1" name="TextBox 3">
            <a:extLst>
              <a:ext uri="{FF2B5EF4-FFF2-40B4-BE49-F238E27FC236}">
                <a16:creationId xmlns:a16="http://schemas.microsoft.com/office/drawing/2014/main" id="{E81FE603-7193-48D2-BC7B-CAD3EE717C26}"/>
              </a:ext>
            </a:extLst>
          </p:cNvPr>
          <p:cNvSpPr txBox="1"/>
          <p:nvPr userDrawn="1"/>
        </p:nvSpPr>
        <p:spPr>
          <a:xfrm>
            <a:off x="6073440" y="4883392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chemeClr val="accent6">
                      <a:lumMod val="50000"/>
                    </a:schemeClr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chemeClr val="accent6">
                      <a:lumMod val="50000"/>
                    </a:schemeClr>
                  </a:solidFill>
                  <a:latin typeface="UTM Cookies" panose="02040603050506020204" pitchFamily="18" charset="0"/>
                </a:rPr>
                <a:t> ĐỀ 6</a:t>
              </a:r>
              <a:endParaRPr lang="en-US" sz="2800" dirty="0">
                <a:solidFill>
                  <a:schemeClr val="accent6">
                    <a:lumMod val="50000"/>
                  </a:schemeClr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71936" y="682583"/>
            <a:ext cx="3269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ln w="28575" cmpd="thickThin">
                  <a:solidFill>
                    <a:srgbClr val="0070C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Quê hương em</a:t>
            </a:r>
            <a:endParaRPr lang="en-US" sz="4800" dirty="0">
              <a:ln w="28575" cmpd="thickThin">
                <a:solidFill>
                  <a:srgbClr val="0070C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EECF70A7-7485-46B4-B1E8-D69CDF18F6F0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7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142174" y="116114"/>
            <a:ext cx="8859652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27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8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261333" y="115092"/>
            <a:ext cx="32698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Ăn uống an toàn, hợp vệ sinh</a:t>
            </a:r>
            <a:endParaRPr lang="en-US" sz="48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63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05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C98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ĐỀ 9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342366" y="588168"/>
            <a:ext cx="36901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Hoạt động </a:t>
            </a:r>
          </a:p>
          <a:p>
            <a:pPr algn="ctr"/>
            <a:r>
              <a:rPr lang="en-US" sz="440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vì cộng đồng</a:t>
            </a:r>
            <a:endParaRPr lang="en-US" sz="44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FD7412AC-D10F-4F32-A5DC-AF46D98CB60B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E5E1EE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C98C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37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758197" y="536976"/>
              <a:ext cx="145264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 </a:t>
              </a:r>
              <a:r>
                <a:rPr lang="en-US" sz="2800" baseline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ĐỀ </a:t>
              </a:r>
            </a:p>
            <a:p>
              <a:pPr algn="ctr"/>
              <a:r>
                <a:rPr lang="en-US" sz="2800" baseline="0">
                  <a:ln>
                    <a:solidFill>
                      <a:srgbClr val="A165AB"/>
                    </a:solidFill>
                  </a:ln>
                  <a:solidFill>
                    <a:srgbClr val="BA8CBA"/>
                  </a:solidFill>
                  <a:latin typeface="UTM Cookies" panose="02040603050506020204" pitchFamily="18" charset="0"/>
                </a:rPr>
                <a:t>10</a:t>
              </a:r>
              <a:endParaRPr lang="en-US" sz="2800" dirty="0">
                <a:ln>
                  <a:solidFill>
                    <a:srgbClr val="A165AB"/>
                  </a:solidFill>
                </a:ln>
                <a:solidFill>
                  <a:srgbClr val="BA8CBA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412581" y="205657"/>
            <a:ext cx="32698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ln w="9525" cmpd="thickThin">
                  <a:solidFill>
                    <a:srgbClr val="7030A0"/>
                  </a:solidFill>
                </a:ln>
                <a:solidFill>
                  <a:srgbClr val="FFC000"/>
                </a:solidFill>
                <a:latin typeface="UTM Cookies" panose="02040603050506020204" pitchFamily="18" charset="0"/>
              </a:rPr>
              <a:t>Làm bạn với thiên nhiên</a:t>
            </a:r>
            <a:endParaRPr lang="en-US" sz="4800" dirty="0">
              <a:ln w="9525" cmpd="thickThin">
                <a:solidFill>
                  <a:srgbClr val="7030A0"/>
                </a:solidFill>
              </a:ln>
              <a:solidFill>
                <a:srgbClr val="FFC000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20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AD5E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4759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/>
            <p:cNvSpPr txBox="1"/>
            <p:nvPr userDrawn="1"/>
          </p:nvSpPr>
          <p:spPr>
            <a:xfrm>
              <a:off x="3736847" y="536976"/>
              <a:ext cx="145264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</a:t>
              </a:r>
              <a:r>
                <a:rPr lang="en-US" sz="2800" baseline="0">
                  <a:solidFill>
                    <a:srgbClr val="F37022"/>
                  </a:solidFill>
                  <a:latin typeface="UTM Cookies" panose="02040603050506020204" pitchFamily="18" charset="0"/>
                </a:rPr>
                <a:t>ĐỀ </a:t>
              </a:r>
            </a:p>
            <a:p>
              <a:pPr algn="ctr"/>
              <a:r>
                <a:rPr lang="en-US" sz="2800" baseline="0">
                  <a:solidFill>
                    <a:srgbClr val="F37022"/>
                  </a:solidFill>
                  <a:latin typeface="UTM Cookies" panose="02040603050506020204" pitchFamily="18" charset="0"/>
                </a:rPr>
                <a:t>11</a:t>
              </a:r>
              <a:endParaRPr lang="en-US" sz="2800" dirty="0">
                <a:solidFill>
                  <a:srgbClr val="F37022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362897" y="326289"/>
            <a:ext cx="385242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Tìm hiểu thế giới nghề nghiệp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85BAD7A5-018C-4711-964C-E8AD6BA9ED53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2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00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25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/>
        </p:nvGrpSpPr>
        <p:grpSpPr>
          <a:xfrm rot="10800000">
            <a:off x="-4" y="-6500"/>
            <a:ext cx="4915193" cy="5156400"/>
            <a:chOff x="4003316" y="-6500"/>
            <a:chExt cx="4826387" cy="5156400"/>
          </a:xfrm>
        </p:grpSpPr>
        <p:sp>
          <p:nvSpPr>
            <p:cNvPr id="57" name="Google Shape;57;p9"/>
            <p:cNvSpPr/>
            <p:nvPr/>
          </p:nvSpPr>
          <p:spPr>
            <a:xfrm rot="-5400000">
              <a:off x="2250685" y="1746286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713100" y="1233175"/>
            <a:ext cx="31500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1"/>
          </p:nvPr>
        </p:nvSpPr>
        <p:spPr>
          <a:xfrm>
            <a:off x="713100" y="2803075"/>
            <a:ext cx="3150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4914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/>
          <p:nvPr/>
        </p:nvSpPr>
        <p:spPr>
          <a:xfrm rot="10800000" flipH="1">
            <a:off x="7836575" y="-6"/>
            <a:ext cx="1307397" cy="68835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ĐỀ 2</a:t>
              </a:r>
              <a:endParaRPr lang="en-US" sz="2800" dirty="0">
                <a:solidFill>
                  <a:srgbClr val="F37022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307456" y="707395"/>
            <a:ext cx="38524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Nếp sống </a:t>
            </a:r>
          </a:p>
          <a:p>
            <a:pPr algn="ctr"/>
            <a:r>
              <a:rPr lang="en-US" sz="440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đẹp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85BAD7A5-018C-4711-964C-E8AD6BA9ED53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65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9E27F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97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FEF8B0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641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62BB4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ECF2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 ĐỀ 4</a:t>
              </a:r>
              <a:endParaRPr lang="en-US" sz="2800" dirty="0">
                <a:solidFill>
                  <a:srgbClr val="438030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538446" y="666654"/>
            <a:ext cx="32698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Mái trường em yêu</a:t>
            </a:r>
            <a:endParaRPr lang="en-US" sz="4400" dirty="0">
              <a:ln w="28575" cmpd="thickThin">
                <a:solidFill>
                  <a:srgbClr val="43803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6EBE1A53-A43B-40FD-A047-F5B5E5616C5A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7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62BB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02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E8F0C7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CCD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2D050"/>
              </a:solidFill>
            </a:endParaRPr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BDD6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3F7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693975" y="710267"/>
              <a:ext cx="16722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n>
                    <a:solidFill>
                      <a:srgbClr val="438030"/>
                    </a:solidFill>
                  </a:ln>
                  <a:solidFill>
                    <a:srgbClr val="92D050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ln>
                    <a:solidFill>
                      <a:srgbClr val="438030"/>
                    </a:solidFill>
                  </a:ln>
                  <a:solidFill>
                    <a:srgbClr val="92D050"/>
                  </a:solidFill>
                  <a:latin typeface="UTM Cookies" panose="02040603050506020204" pitchFamily="18" charset="0"/>
                </a:rPr>
                <a:t> ĐỀ 5</a:t>
              </a:r>
              <a:endParaRPr lang="en-US" sz="2800" dirty="0">
                <a:ln>
                  <a:solidFill>
                    <a:srgbClr val="438030"/>
                  </a:solidFill>
                </a:ln>
                <a:solidFill>
                  <a:srgbClr val="92D050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248710" y="190707"/>
            <a:ext cx="37072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rgbClr val="438030"/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Giữ gìn nhà cửa ngăn nắp, sạch sẽ</a:t>
            </a:r>
            <a:endParaRPr lang="en-US" sz="4400" dirty="0">
              <a:ln w="28575" cmpd="thickThin">
                <a:solidFill>
                  <a:srgbClr val="438030"/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7D381ED6-9556-4111-B2A0-3AA7D96C42F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2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E8F0C7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BDD64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33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100" y="445025"/>
            <a:ext cx="7717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angolin"/>
              <a:buNone/>
              <a:defRPr sz="2800" b="1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●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○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loo 2"/>
              <a:buChar char="■"/>
              <a:defRPr sz="1600">
                <a:solidFill>
                  <a:schemeClr val="dk1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  <p:sp>
        <p:nvSpPr>
          <p:cNvPr id="4" name="TextBox 3"/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76" r:id="rId2"/>
    <p:sldLayoutId id="2147483671" r:id="rId3"/>
    <p:sldLayoutId id="2147483679" r:id="rId4"/>
    <p:sldLayoutId id="2147483680" r:id="rId5"/>
    <p:sldLayoutId id="2147483672" r:id="rId6"/>
    <p:sldLayoutId id="2147483681" r:id="rId7"/>
    <p:sldLayoutId id="2147483673" r:id="rId8"/>
    <p:sldLayoutId id="2147483682" r:id="rId9"/>
    <p:sldLayoutId id="2147483674" r:id="rId10"/>
    <p:sldLayoutId id="2147483683" r:id="rId11"/>
    <p:sldLayoutId id="2147483675" r:id="rId12"/>
    <p:sldLayoutId id="2147483684" r:id="rId13"/>
    <p:sldLayoutId id="2147483677" r:id="rId14"/>
    <p:sldLayoutId id="2147483685" r:id="rId15"/>
    <p:sldLayoutId id="2147483686" r:id="rId16"/>
    <p:sldLayoutId id="2147483687" r:id="rId17"/>
    <p:sldLayoutId id="2147483688" r:id="rId18"/>
    <p:sldLayoutId id="2147483689" r:id="rId19"/>
    <p:sldLayoutId id="2147483655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42CD76C-DBD7-4947-8F50-57D225AA76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9512" y="3435923"/>
            <a:ext cx="2414082" cy="712384"/>
          </a:xfrm>
        </p:spPr>
        <p:txBody>
          <a:bodyPr/>
          <a:lstStyle/>
          <a:p>
            <a:r>
              <a:rPr lang="en-US">
                <a:ln w="6600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TUẦN 21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255FE2A6-56C6-4DB0-8B90-AF91E4E85F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8845" y="4246264"/>
            <a:ext cx="4510511" cy="567000"/>
          </a:xfrm>
        </p:spPr>
        <p:txBody>
          <a:bodyPr/>
          <a:lstStyle/>
          <a:p>
            <a:r>
              <a:rPr lang="en-US"/>
              <a:t>Bảo vệ cảnh quan địa phương</a:t>
            </a:r>
          </a:p>
        </p:txBody>
      </p:sp>
      <p:sp>
        <p:nvSpPr>
          <p:cNvPr id="16" name="Tiêu đề 1">
            <a:extLst>
              <a:ext uri="{FF2B5EF4-FFF2-40B4-BE49-F238E27FC236}">
                <a16:creationId xmlns:a16="http://schemas.microsoft.com/office/drawing/2014/main" id="{964B32FA-B155-471B-86E4-F3AFAB4AA343}"/>
              </a:ext>
            </a:extLst>
          </p:cNvPr>
          <p:cNvSpPr txBox="1">
            <a:spLocks/>
          </p:cNvSpPr>
          <p:nvPr/>
        </p:nvSpPr>
        <p:spPr>
          <a:xfrm>
            <a:off x="219893" y="1859366"/>
            <a:ext cx="2969356" cy="7123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angolin"/>
              <a:buNone/>
              <a:defRPr sz="4000" b="1" i="0" u="none" strike="noStrike" cap="none">
                <a:solidFill>
                  <a:schemeClr val="dk1"/>
                </a:solidFill>
                <a:latin typeface="UTM Androgyne" panose="02040603050506020204" pitchFamily="18" charset="0"/>
                <a:ea typeface="Pangolin"/>
                <a:cs typeface="Pangolin"/>
                <a:sym typeface="Pangoli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angolin"/>
              <a:buNone/>
              <a:defRPr sz="40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angolin"/>
              <a:buNone/>
              <a:defRPr sz="40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angolin"/>
              <a:buNone/>
              <a:defRPr sz="40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angolin"/>
              <a:buNone/>
              <a:defRPr sz="40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angolin"/>
              <a:buNone/>
              <a:defRPr sz="40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angolin"/>
              <a:buNone/>
              <a:defRPr sz="40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angolin"/>
              <a:buNone/>
              <a:defRPr sz="40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angolin"/>
              <a:buNone/>
              <a:defRPr sz="4000" b="1" i="0" u="none" strike="noStrike" cap="none">
                <a:solidFill>
                  <a:schemeClr val="dk1"/>
                </a:solidFill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r>
              <a:rPr lang="en-US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Hoạt động</a:t>
            </a:r>
          </a:p>
          <a:p>
            <a:r>
              <a:rPr lang="en-US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trải nghiệm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1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Hình ảnh 37">
            <a:extLst>
              <a:ext uri="{FF2B5EF4-FFF2-40B4-BE49-F238E27FC236}">
                <a16:creationId xmlns:a16="http://schemas.microsoft.com/office/drawing/2014/main" id="{26E1E313-16FC-4251-A99E-AD64CA064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4142" y="1756884"/>
            <a:ext cx="3978338" cy="2581581"/>
          </a:xfrm>
          <a:prstGeom prst="rect">
            <a:avLst/>
          </a:prstGeom>
        </p:spPr>
      </p:pic>
      <p:pic>
        <p:nvPicPr>
          <p:cNvPr id="41" name="Hình ảnh 40">
            <a:extLst>
              <a:ext uri="{FF2B5EF4-FFF2-40B4-BE49-F238E27FC236}">
                <a16:creationId xmlns:a16="http://schemas.microsoft.com/office/drawing/2014/main" id="{132CF2EB-9BCF-40A0-8BDA-EDF7F914A8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06" y="118449"/>
            <a:ext cx="3920068" cy="1042506"/>
          </a:xfrm>
          <a:prstGeom prst="rect">
            <a:avLst/>
          </a:prstGeom>
        </p:spPr>
      </p:pic>
      <p:pic>
        <p:nvPicPr>
          <p:cNvPr id="42" name="Hình ảnh 41">
            <a:extLst>
              <a:ext uri="{FF2B5EF4-FFF2-40B4-BE49-F238E27FC236}">
                <a16:creationId xmlns:a16="http://schemas.microsoft.com/office/drawing/2014/main" id="{BA78BA58-51BB-4F92-895F-14FA12F7E2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489" y="984729"/>
            <a:ext cx="8419306" cy="823031"/>
          </a:xfrm>
          <a:prstGeom prst="rect">
            <a:avLst/>
          </a:prstGeom>
        </p:spPr>
      </p:pic>
      <p:pic>
        <p:nvPicPr>
          <p:cNvPr id="43" name="Hình ảnh 42">
            <a:extLst>
              <a:ext uri="{FF2B5EF4-FFF2-40B4-BE49-F238E27FC236}">
                <a16:creationId xmlns:a16="http://schemas.microsoft.com/office/drawing/2014/main" id="{EFCA9346-0251-40A3-B46D-DABEAF81E6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900" y="1632995"/>
            <a:ext cx="4346825" cy="1182727"/>
          </a:xfrm>
          <a:prstGeom prst="rect">
            <a:avLst/>
          </a:prstGeom>
        </p:spPr>
      </p:pic>
      <p:pic>
        <p:nvPicPr>
          <p:cNvPr id="44" name="Hình ảnh 43">
            <a:extLst>
              <a:ext uri="{FF2B5EF4-FFF2-40B4-BE49-F238E27FC236}">
                <a16:creationId xmlns:a16="http://schemas.microsoft.com/office/drawing/2014/main" id="{E71498A9-6DA1-4953-B2CC-C0919CF4BC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483" y="2747020"/>
            <a:ext cx="4291956" cy="749873"/>
          </a:xfrm>
          <a:prstGeom prst="rect">
            <a:avLst/>
          </a:prstGeom>
        </p:spPr>
      </p:pic>
      <p:pic>
        <p:nvPicPr>
          <p:cNvPr id="45" name="Hình ảnh 44">
            <a:extLst>
              <a:ext uri="{FF2B5EF4-FFF2-40B4-BE49-F238E27FC236}">
                <a16:creationId xmlns:a16="http://schemas.microsoft.com/office/drawing/2014/main" id="{3C26BD44-1AD2-4590-B2F5-E4CEEA3C96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9465" y="3582495"/>
            <a:ext cx="4346825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69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 descr="Ảnh có chứa văn bản&#10;&#10;Mô tả được tạo tự động">
            <a:extLst>
              <a:ext uri="{FF2B5EF4-FFF2-40B4-BE49-F238E27FC236}">
                <a16:creationId xmlns:a16="http://schemas.microsoft.com/office/drawing/2014/main" id="{932C9A9D-2D70-4E05-9784-EBF0A4D2D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736" y="0"/>
            <a:ext cx="7812910" cy="5143500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9350FF65-D6A6-45A1-BCDD-6D1D361AD3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82" y="165678"/>
            <a:ext cx="3548180" cy="969348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8E4D896A-8374-4184-880B-3DA2C4DCEF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415" y="2053815"/>
            <a:ext cx="4834547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6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 descr="Ảnh có chứa văn bản, trong nhà&#10;&#10;Mô tả được tạo tự động">
            <a:extLst>
              <a:ext uri="{FF2B5EF4-FFF2-40B4-BE49-F238E27FC236}">
                <a16:creationId xmlns:a16="http://schemas.microsoft.com/office/drawing/2014/main" id="{E144AB44-1FE8-40E3-B972-37EA04881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4" y="0"/>
            <a:ext cx="8981953" cy="4993968"/>
          </a:xfrm>
          <a:prstGeom prst="roundRect">
            <a:avLst>
              <a:gd name="adj" fmla="val 10873"/>
            </a:avLst>
          </a:prstGeom>
        </p:spPr>
      </p:pic>
      <p:pic>
        <p:nvPicPr>
          <p:cNvPr id="2" name="Hình ảnh 1">
            <a:extLst>
              <a:ext uri="{FF2B5EF4-FFF2-40B4-BE49-F238E27FC236}">
                <a16:creationId xmlns:a16="http://schemas.microsoft.com/office/drawing/2014/main" id="{0226A345-25B6-4211-BB0C-F0D699F6C8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128" y="1238357"/>
            <a:ext cx="5541744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99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 descr="Ảnh có chứa trong nhà, đồ chơi&#10;&#10;Mô tả được tạo tự động">
            <a:extLst>
              <a:ext uri="{FF2B5EF4-FFF2-40B4-BE49-F238E27FC236}">
                <a16:creationId xmlns:a16="http://schemas.microsoft.com/office/drawing/2014/main" id="{095783FE-A58E-42A5-8BEE-466B32223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3215"/>
            <a:ext cx="6342927" cy="3870285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FF5F4DAA-4968-4A0F-96A0-DA7C9D57B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9910" y="648835"/>
            <a:ext cx="4895512" cy="786452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22C3EF1B-32B5-4F50-9548-8005A12299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603" y="1597359"/>
            <a:ext cx="6785436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95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33852EE9-8A10-432E-B288-152145F59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63" y="166577"/>
            <a:ext cx="7957150" cy="4610366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B6F66A4D-9B0F-462F-BD93-FDE05AD26B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1416" y="1824925"/>
            <a:ext cx="5523455" cy="149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0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Animation - Phim hoạt hình Bé bảo vệ môi trường">
            <a:hlinkClick r:id="" action="ppaction://media"/>
            <a:extLst>
              <a:ext uri="{FF2B5EF4-FFF2-40B4-BE49-F238E27FC236}">
                <a16:creationId xmlns:a16="http://schemas.microsoft.com/office/drawing/2014/main" id="{71DA2DCE-8391-471F-B3C4-E2214FBD52C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00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1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A020A636-4877-46A8-9898-093984EB8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400000">
            <a:off x="1244278" y="-2899460"/>
            <a:ext cx="6389227" cy="10058399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E26FDD05-E647-4791-8686-1545BACB47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424679" y="740730"/>
            <a:ext cx="5215337" cy="2854003"/>
          </a:xfrm>
          <a:prstGeom prst="rect">
            <a:avLst/>
          </a:prstGeom>
        </p:spPr>
      </p:pic>
      <p:sp>
        <p:nvSpPr>
          <p:cNvPr id="5" name="TextBox 5">
            <a:extLst>
              <a:ext uri="{FF2B5EF4-FFF2-40B4-BE49-F238E27FC236}">
                <a16:creationId xmlns:a16="http://schemas.microsoft.com/office/drawing/2014/main" id="{9D204A9F-9621-499E-8190-2288F205B823}"/>
              </a:ext>
            </a:extLst>
          </p:cNvPr>
          <p:cNvSpPr txBox="1"/>
          <p:nvPr/>
        </p:nvSpPr>
        <p:spPr>
          <a:xfrm>
            <a:off x="3366425" y="1983427"/>
            <a:ext cx="4070198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200" b="1">
                <a:solidFill>
                  <a:schemeClr val="bg2"/>
                </a:solidFill>
                <a:latin typeface="HP-089" panose="020B0603050302020204" pitchFamily="34" charset="0"/>
              </a:rPr>
              <a:t>Bài 21: Bảo vệ cảnh quan địa phương 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BDEEBC24-D727-40E2-A4AB-2806A3B1C5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802813" y="58151"/>
            <a:ext cx="1561227" cy="1242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86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0.02865 0.2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14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29 0.17562 L 0.01129 0.17592 C 0.01146 0.19413 0.01111 0.21296 0.01198 0.23148 C 0.01215 0.23302 0.01285 0.22809 0.01354 0.22716 C 0.0151 0.22531 0.01684 0.22438 0.0184 0.22284 C 0.01962 0.2216 0.02066 0.21975 0.0217 0.21852 C 0.02448 0.21512 0.02413 0.21636 0.02656 0.21142 C 0.03004 0.20401 0.02726 0.20648 0.03142 0.20401 C 0.03212 0.20463 0.03351 0.20432 0.03385 0.20555 C 0.03472 0.20926 0.03438 0.21327 0.03455 0.21697 C 0.0349 0.22191 0.03455 0.22685 0.03542 0.23148 C 0.03611 0.23549 0.03854 0.23611 0.04028 0.23704 C 0.04288 0.23518 0.04583 0.23426 0.04826 0.23148 C 0.04879 0.23086 0.05191 0.22037 0.05226 0.21852 C 0.05295 0.21512 0.05278 0.21111 0.05399 0.20833 C 0.05451 0.20679 0.05608 0.20741 0.05712 0.2071 C 0.05799 0.20957 0.05903 0.21142 0.05955 0.2142 C 0.06007 0.21636 0.06007 0.22531 0.06111 0.22839 C 0.06215 0.23117 0.06337 0.23333 0.06441 0.2358 C 0.06875 0.23488 0.07309 0.23488 0.07726 0.23271 C 0.07899 0.2321 0.08004 0.22901 0.08142 0.22716 C 0.08576 0.22006 0.08368 0.22346 0.08611 0.21574 C 0.08663 0.2142 0.08733 0.21296 0.08785 0.21142 C 0.08837 0.20895 0.08889 0.20648 0.08941 0.20401 C 0.08976 0.20278 0.08976 0.20123 0.09028 0.2 C 0.09115 0.19691 0.09201 0.19383 0.0934 0.19136 C 0.09427 0.18981 0.09566 0.1892 0.0967 0.18827 C 0.09774 0.19043 0.09965 0.19136 0.09983 0.19413 C 0.10069 0.20771 0.09861 0.21265 0.09583 0.22284 C 0.09566 0.22469 0.09479 0.22654 0.09514 0.22839 C 0.09774 0.25062 0.09861 0.2429 0.11111 0.24012 C 0.11302 0.23765 0.1151 0.2358 0.11684 0.23271 C 0.11875 0.22932 0.12031 0.22315 0.1217 0.21852 C 0.12188 0.20957 0.12101 0.2 0.1224 0.19136 C 0.12292 0.18827 0.12413 0.19691 0.12483 0.2 C 0.12639 0.20648 0.12656 0.20895 0.12726 0.21574 C 0.12743 0.21667 0.12656 0.23333 0.12969 0.23704 C 0.13073 0.23827 0.13194 0.23796 0.13299 0.23858 C 0.13455 0.23796 0.13629 0.23858 0.13785 0.23704 C 0.14045 0.23457 0.14045 0.2287 0.14097 0.22438 C 0.1408 0.22222 0.14063 0.22037 0.14028 0.21852 C 0.13993 0.21728 0.13906 0.21667 0.13854 0.21574 C 0.13819 0.2142 0.13802 0.21265 0.13785 0.21142 C 0.13837 0.20895 0.13819 0.20555 0.13941 0.20401 C 0.14271 0.20031 0.15 0.19938 0.15399 0.19846 C 0.15573 0.19876 0.15799 0.19784 0.15955 0.2 C 0.16059 0.20123 0.1599 0.20463 0.16042 0.2071 C 0.16076 0.20864 0.16146 0.20988 0.16198 0.21142 C 0.16267 0.22438 0.16181 0.22623 0.16441 0.2358 C 0.16476 0.23734 0.16528 0.23889 0.16597 0.24012 C 0.16667 0.24105 0.16771 0.24105 0.1684 0.24136 C 0.17222 0.2392 0.17604 0.23704 0.17969 0.23426 C 0.18056 0.23364 0.18142 0.23241 0.18212 0.23148 C 0.1849 0.22778 0.1875 0.22376 0.19028 0.22006 C 0.19149 0.2179 0.19271 0.21543 0.19427 0.2142 L 0.19826 0.21142 C 0.19965 0.21481 0.20122 0.21759 0.20226 0.2213 C 0.20295 0.22346 0.20382 0.24012 0.20399 0.24012 C 0.20729 0.23889 0.21476 0.24012 0.21754 0.23271 C 0.21823 0.23117 0.21875 0.22901 0.21927 0.22716 C 0.21892 0.2213 0.22031 0.2145 0.2184 0.20988 C 0.21736 0.20741 0.21528 0.21389 0.21528 0.21697 C 0.21493 0.22253 0.21615 0.22809 0.21754 0.23271 C 0.21823 0.23457 0.21979 0.23364 0.22083 0.23426 C 0.2217 0.23457 0.2224 0.23518 0.22326 0.2358 C 0.23004 0.23271 0.23681 0.23086 0.2434 0.22716 C 0.24462 0.22654 0.24583 0.22469 0.2467 0.22284 C 0.24757 0.22068 0.24774 0.2179 0.24826 0.21574 C 0.24896 0.21265 0.24983 0.20988 0.25069 0.2071 C 0.25608 0.22315 0.25417 0.21636 0.25712 0.22716 C 0.25868 0.22654 0.26059 0.22716 0.26198 0.22562 C 0.26406 0.22315 0.2651 0.21883 0.26684 0.21574 C 0.27049 0.20864 0.27309 0.20432 0.27726 0.19846 C 0.27813 0.19722 0.27882 0.1966 0.27969 0.19568 C 0.27865 0.20031 0.2776 0.20525 0.27656 0.20988 C 0.27604 0.21142 0.27535 0.21265 0.27483 0.2142 C 0.27396 0.21697 0.27326 0.22006 0.2724 0.22284 C 0.27292 0.22747 0.27257 0.23302 0.27413 0.23704 C 0.27535 0.24074 0.28073 0.24197 0.28299 0.2429 C 0.28681 0.24167 0.28906 0.24167 0.29254 0.23858 C 0.29462 0.23704 0.29618 0.23426 0.29826 0.23271 C 0.29896 0.23241 0.30833 0.23025 0.30868 0.22994 C 0.31181 0.2287 0.31458 0.22716 0.31754 0.22562 C 0.31875 0.22438 0.32014 0.22346 0.32083 0.2213 C 0.3217 0.21883 0.3224 0.21265 0.3224 0.21296 C 0.32101 0.21142 0.31997 0.20802 0.3184 0.20833 C 0.31198 0.21018 0.31215 0.2142 0.31111 0.2213 C 0.3125 0.22438 0.31354 0.22747 0.3151 0.22994 C 0.31962 0.23673 0.32257 0.23642 0.32813 0.23858 C 0.33177 0.23704 0.33576 0.23704 0.33941 0.23426 C 0.34063 0.23333 0.34132 0.23086 0.34184 0.22839 C 0.34236 0.22592 0.34236 0.22284 0.34254 0.22006 C 0.34288 0.21759 0.34306 0.21512 0.3434 0.21265 C 0.34271 0.21173 0.33663 0.20278 0.33854 0.21697 C 0.34097 0.23488 0.34201 0.23364 0.34826 0.2358 C 0.35208 0.23055 0.35156 0.23241 0.35382 0.22438 C 0.35451 0.22191 0.35469 0.21913 0.35556 0.21697 C 0.35625 0.21512 0.35764 0.2142 0.35868 0.21265 C 0.36042 0.21481 0.36233 0.21574 0.36354 0.21852 C 0.36441 0.22037 0.36389 0.22346 0.36441 0.22562 C 0.36476 0.22778 0.36545 0.22932 0.36597 0.23148 C 0.36632 0.23271 0.36649 0.23426 0.36684 0.2358 C 0.36806 0.23426 0.36979 0.23364 0.37083 0.23148 C 0.37326 0.22654 0.37379 0.21821 0.37483 0.21265 C 0.37552 0.20926 0.37639 0.20617 0.37726 0.20278 C 0.37899 0.18518 0.37726 0.19722 0.37969 0.21265 C 0.38004 0.2145 0.38351 0.22407 0.38455 0.22562 C 0.38472 0.22592 0.38507 0.22562 0.38542 0.22562 L 0.05069 0.30586 C 0.04826 0.30555 0.04583 0.30309 0.0434 0.30463 C 0.04097 0.30617 0.04045 0.31759 0.04028 0.32037 C 0.0408 0.32284 0.04097 0.32562 0.04184 0.32747 C 0.04462 0.33333 0.04931 0.3287 0.05226 0.32747 C 0.05365 0.325 0.05538 0.32315 0.05642 0.32037 C 0.05694 0.31883 0.05694 0.31667 0.05712 0.3145 C 0.05747 0.31142 0.05764 0.30802 0.05799 0.30463 C 0.06042 0.3358 0.0566 0.2892 0.06042 0.32747 C 0.06076 0.33117 0.06094 0.33518 0.06111 0.33889 C 0.06163 0.34537 0.06215 0.34846 0.06285 0.35494 C 0.06667 0.34691 0.07066 0.33981 0.07326 0.33025 C 0.07448 0.32623 0.07465 0.3216 0.07569 0.31759 C 0.07656 0.31389 0.07778 0.3108 0.07899 0.30741 C 0.07969 0.3108 0.08073 0.3142 0.08142 0.31759 C 0.08194 0.32068 0.08177 0.32469 0.08299 0.32747 C 0.08385 0.32963 0.08559 0.32932 0.08698 0.33025 C 0.09236 0.32407 0.09306 0.32469 0.0967 0.31327 C 0.09774 0.30957 0.09809 0.30555 0.09913 0.30185 C 0.09948 0.3 0.10017 0.29876 0.10069 0.29753 C 0.10122 0.30494 0.10035 0.31358 0.10226 0.32037 C 0.10278 0.32222 0.10313 0.32469 0.10399 0.32623 C 0.10486 0.32747 0.10608 0.32809 0.10712 0.32901 C 0.10903 0.32623 0.11146 0.32407 0.11285 0.32037 C 0.11372 0.3179 0.11319 0.3145 0.11354 0.31173 C 0.11372 0.31018 0.11406 0.30895 0.11441 0.30741 C 0.11649 0.31018 0.11927 0.31234 0.12083 0.31605 C 0.12205 0.31883 0.12118 0.32346 0.1224 0.32623 C 0.12309 0.32716 0.12413 0.325 0.12483 0.32469 C 0.13385 0.31111 0.13542 0.30771 0.14427 0.29753 C 0.14531 0.2963 0.14635 0.29537 0.1474 0.29444 C 0.14861 0.29599 0.14983 0.29691 0.15069 0.29876 C 0.15486 0.30864 0.14965 0.30432 0.15469 0.30741 C 0.1566 0.3071 0.15868 0.30741 0.16042 0.30586 C 0.16111 0.30525 0.16181 0.30062 0.16111 0.30185 C 0.1592 0.30494 0.15868 0.30895 0.15799 0.31327 C 0.15868 0.31852 0.15851 0.32068 0.16111 0.32469 C 0.16215 0.32592 0.16337 0.32654 0.16441 0.32747 C 0.17135 0.32222 0.17083 0.32592 0.17083 0.31018 C 0.17083 0.30401 0.16684 0.2892 0.16997 0.29167 C 0.17448 0.29506 0.17396 0.30741 0.17656 0.3145 L 0.18056 0.32623 C 0.18212 0.32407 0.18438 0.32315 0.18542 0.32037 C 0.18646 0.31759 0.18576 0.31358 0.18611 0.31018 C 0.18629 0.30895 0.18663 0.30741 0.18698 0.30586 C 0.18785 0.30926 0.18872 0.31265 0.18941 0.31605 C 0.1901 0.31975 0.18958 0.32253 0.19184 0.32469 C 0.19288 0.32562 0.19392 0.32562 0.19497 0.32623 C 0.19774 0.32315 0.2 0.31759 0.20313 0.31759 C 0.20521 0.31759 0.20556 0.32376 0.20712 0.32623 C 0.20799 0.32747 0.2092 0.32809 0.21042 0.32901 C 0.21215 0.33055 0.21406 0.33179 0.21597 0.33333 C 0.21875 0.33025 0.22188 0.3287 0.22413 0.32469 C 0.22986 0.3142 0.22205 0.30092 0.23212 0.33179 C 0.23403 0.32778 0.24132 0.30926 0.24583 0.30741 C 0.2474 0.30679 0.24861 0.31018 0.24983 0.31173 C 0.25035 0.3145 0.25104 0.31728 0.25156 0.32037 C 0.2533 0.33179 0.25104 0.33364 0.25556 0.31018 C 0.25504 0.30555 0.25521 0.30031 0.25382 0.29599 C 0.25347 0.29413 0.25313 0.29969 0.25313 0.30185 C 0.25313 0.30895 0.2533 0.31636 0.25625 0.32191 C 0.25694 0.32284 0.25799 0.32284 0.25868 0.32315 C 0.25903 0.32469 0.25885 0.32809 0.25955 0.32747 C 0.26719 0.32068 0.2684 0.3145 0.2724 0.30309 C 0.27899 0.3216 0.275 0.30741 0.27726 0.32315 C 0.27778 0.32623 0.27882 0.33179 0.27882 0.3321 C 0.28108 0.32747 0.28368 0.32376 0.28542 0.31883 C 0.29236 0.29815 0.28212 0.31728 0.28785 0.30741 C 0.28854 0.30802 0.28958 0.30771 0.2901 0.30895 C 0.29167 0.31173 0.29219 0.31574 0.2934 0.31883 C 0.2941 0.32068 0.29497 0.32191 0.29583 0.32315 C 0.29826 0.31944 0.30069 0.31574 0.30313 0.31173 C 0.30538 0.30802 0.30955 0.30031 0.30955 0.30062 C 0.31094 0.30401 0.31233 0.30771 0.31354 0.31173 C 0.31892 0.32994 0.31319 0.31512 0.3184 0.32747 C 0.31979 0.32716 0.32135 0.32778 0.3224 0.32623 C 0.32708 0.31913 0.33056 0.30957 0.33542 0.30309 L 0.33854 0.29876 C 0.33941 0.29969 0.34045 0.30031 0.34097 0.30185 C 0.34219 0.30525 0.34254 0.30926 0.3434 0.31327 C 0.34392 0.31512 0.34444 0.31697 0.34497 0.31883 C 0.3474 0.34352 0.34271 0.30926 0.35313 0.31605 C 0.3559 0.3179 0.35278 0.32654 0.35226 0.33179 C 0.35208 0.33426 0.35122 0.33673 0.35069 0.33889 C 0.34983 0.34321 0.34913 0.34753 0.34826 0.35185 C 0.34236 0.34938 0.34444 0.35216 0.3474 0.33611 C 0.34809 0.33241 0.34879 0.32839 0.34983 0.32469 C 0.35399 0.30988 0.35382 0.3179 0.35382 0.31173 L 0.36111 0.29753 " pathEditMode="relative" rAng="0" ptsTypes="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9" dur="5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98" y="895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6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847 0.39691 L 0.00712 0.0922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76" y="-15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Hình ảnh 12">
            <a:extLst>
              <a:ext uri="{FF2B5EF4-FFF2-40B4-BE49-F238E27FC236}">
                <a16:creationId xmlns:a16="http://schemas.microsoft.com/office/drawing/2014/main" id="{25D244E5-156C-4004-9A74-0A247159B1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425"/>
          <a:stretch/>
        </p:blipFill>
        <p:spPr>
          <a:xfrm>
            <a:off x="571208" y="1404566"/>
            <a:ext cx="3877264" cy="2647686"/>
          </a:xfrm>
          <a:prstGeom prst="rect">
            <a:avLst/>
          </a:prstGeom>
        </p:spPr>
      </p:pic>
      <p:pic>
        <p:nvPicPr>
          <p:cNvPr id="15" name="Hình ảnh 14">
            <a:extLst>
              <a:ext uri="{FF2B5EF4-FFF2-40B4-BE49-F238E27FC236}">
                <a16:creationId xmlns:a16="http://schemas.microsoft.com/office/drawing/2014/main" id="{42BBFFA3-BF8F-4562-BFC2-745F04FE29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722" r="1935"/>
          <a:stretch/>
        </p:blipFill>
        <p:spPr>
          <a:xfrm>
            <a:off x="4791918" y="1404566"/>
            <a:ext cx="3780873" cy="2647686"/>
          </a:xfrm>
          <a:prstGeom prst="rect">
            <a:avLst/>
          </a:prstGeom>
        </p:spPr>
      </p:pic>
      <p:pic>
        <p:nvPicPr>
          <p:cNvPr id="16" name="Hình ảnh 15">
            <a:extLst>
              <a:ext uri="{FF2B5EF4-FFF2-40B4-BE49-F238E27FC236}">
                <a16:creationId xmlns:a16="http://schemas.microsoft.com/office/drawing/2014/main" id="{3F9469E9-108F-4BA7-9C69-050991F74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678" y="917131"/>
            <a:ext cx="7998645" cy="646232"/>
          </a:xfrm>
          <a:prstGeom prst="rect">
            <a:avLst/>
          </a:prstGeom>
        </p:spPr>
      </p:pic>
      <p:pic>
        <p:nvPicPr>
          <p:cNvPr id="17" name="Hình ảnh 16">
            <a:extLst>
              <a:ext uri="{FF2B5EF4-FFF2-40B4-BE49-F238E27FC236}">
                <a16:creationId xmlns:a16="http://schemas.microsoft.com/office/drawing/2014/main" id="{AC38BF91-B458-4886-9421-3330ADBAC9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9704" y="3963988"/>
            <a:ext cx="3657917" cy="1012024"/>
          </a:xfrm>
          <a:prstGeom prst="rect">
            <a:avLst/>
          </a:prstGeom>
        </p:spPr>
      </p:pic>
      <p:pic>
        <p:nvPicPr>
          <p:cNvPr id="20" name="Hình ảnh 19">
            <a:extLst>
              <a:ext uri="{FF2B5EF4-FFF2-40B4-BE49-F238E27FC236}">
                <a16:creationId xmlns:a16="http://schemas.microsoft.com/office/drawing/2014/main" id="{C9352E0B-DA9B-4965-ADAA-CB1763305A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916" y="4052252"/>
            <a:ext cx="3779848" cy="646232"/>
          </a:xfrm>
          <a:prstGeom prst="rect">
            <a:avLst/>
          </a:prstGeom>
        </p:spPr>
      </p:pic>
      <p:pic>
        <p:nvPicPr>
          <p:cNvPr id="21" name="Hình ảnh 20">
            <a:extLst>
              <a:ext uri="{FF2B5EF4-FFF2-40B4-BE49-F238E27FC236}">
                <a16:creationId xmlns:a16="http://schemas.microsoft.com/office/drawing/2014/main" id="{C7A023EE-A7DF-495E-9515-12F0C8F5B6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0857" y="177298"/>
            <a:ext cx="4359018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60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Hình ảnh 20">
            <a:extLst>
              <a:ext uri="{FF2B5EF4-FFF2-40B4-BE49-F238E27FC236}">
                <a16:creationId xmlns:a16="http://schemas.microsoft.com/office/drawing/2014/main" id="{C7A023EE-A7DF-495E-9515-12F0C8F5B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57" y="177298"/>
            <a:ext cx="4359018" cy="853514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C496F202-6C9F-4533-AA75-AF619DE81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137" y="1304132"/>
            <a:ext cx="3779848" cy="2660248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C4569341-2521-445A-8A63-6A4137EF2A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2472" y="1315081"/>
            <a:ext cx="3744677" cy="2648907"/>
          </a:xfrm>
          <a:prstGeom prst="rect">
            <a:avLst/>
          </a:prstGeom>
        </p:spPr>
      </p:pic>
      <p:pic>
        <p:nvPicPr>
          <p:cNvPr id="18" name="Hình ảnh 17">
            <a:extLst>
              <a:ext uri="{FF2B5EF4-FFF2-40B4-BE49-F238E27FC236}">
                <a16:creationId xmlns:a16="http://schemas.microsoft.com/office/drawing/2014/main" id="{198282FB-B5F7-42B5-981F-252B0C6F0B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678" y="917131"/>
            <a:ext cx="7998645" cy="646232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5F3F2A8B-F076-448D-B770-AA8C0592FD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2149" y="3869275"/>
            <a:ext cx="2767824" cy="1012024"/>
          </a:xfrm>
          <a:prstGeom prst="rect">
            <a:avLst/>
          </a:prstGeom>
        </p:spPr>
      </p:pic>
      <p:pic>
        <p:nvPicPr>
          <p:cNvPr id="19" name="Hình ảnh 18">
            <a:extLst>
              <a:ext uri="{FF2B5EF4-FFF2-40B4-BE49-F238E27FC236}">
                <a16:creationId xmlns:a16="http://schemas.microsoft.com/office/drawing/2014/main" id="{7011472D-92B2-4FA4-A647-28E49D87A8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8493" y="3855926"/>
            <a:ext cx="2706859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13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D539E765-7202-4E41-AE65-CD41FE360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531" y="1352879"/>
            <a:ext cx="3784846" cy="2606909"/>
          </a:xfrm>
          <a:prstGeom prst="rect">
            <a:avLst/>
          </a:prstGeom>
        </p:spPr>
      </p:pic>
      <p:pic>
        <p:nvPicPr>
          <p:cNvPr id="21" name="Hình ảnh 20">
            <a:extLst>
              <a:ext uri="{FF2B5EF4-FFF2-40B4-BE49-F238E27FC236}">
                <a16:creationId xmlns:a16="http://schemas.microsoft.com/office/drawing/2014/main" id="{C7A023EE-A7DF-495E-9515-12F0C8F5B6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857" y="177298"/>
            <a:ext cx="4359018" cy="853514"/>
          </a:xfrm>
          <a:prstGeom prst="rect">
            <a:avLst/>
          </a:prstGeom>
        </p:spPr>
      </p:pic>
      <p:pic>
        <p:nvPicPr>
          <p:cNvPr id="18" name="Hình ảnh 17">
            <a:extLst>
              <a:ext uri="{FF2B5EF4-FFF2-40B4-BE49-F238E27FC236}">
                <a16:creationId xmlns:a16="http://schemas.microsoft.com/office/drawing/2014/main" id="{198282FB-B5F7-42B5-981F-252B0C6F0B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78" y="917131"/>
            <a:ext cx="7998645" cy="646232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8B644C58-6B44-4ED0-A87F-7771BE0273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948" y="1352879"/>
            <a:ext cx="3784846" cy="2620277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1BF47DA1-162D-49C7-8EA6-83532CCEB3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5006" y="3903253"/>
            <a:ext cx="2950720" cy="646232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461FD966-7643-4401-818A-030B9853A4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7439" y="3865220"/>
            <a:ext cx="3401863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47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032;p44"/>
          <p:cNvGrpSpPr/>
          <p:nvPr/>
        </p:nvGrpSpPr>
        <p:grpSpPr>
          <a:xfrm>
            <a:off x="268608" y="175088"/>
            <a:ext cx="1387205" cy="1161840"/>
            <a:chOff x="2391350" y="3583000"/>
            <a:chExt cx="571525" cy="478675"/>
          </a:xfrm>
        </p:grpSpPr>
        <p:sp>
          <p:nvSpPr>
            <p:cNvPr id="3" name="Google Shape;1033;p44"/>
            <p:cNvSpPr/>
            <p:nvPr/>
          </p:nvSpPr>
          <p:spPr>
            <a:xfrm>
              <a:off x="2400875" y="3591050"/>
              <a:ext cx="343225" cy="369125"/>
            </a:xfrm>
            <a:custGeom>
              <a:avLst/>
              <a:gdLst/>
              <a:ahLst/>
              <a:cxnLst/>
              <a:rect l="l" t="t" r="r" b="b"/>
              <a:pathLst>
                <a:path w="13729" h="14765" extrusionOk="0">
                  <a:moveTo>
                    <a:pt x="6621" y="12800"/>
                  </a:moveTo>
                  <a:cubicBezTo>
                    <a:pt x="6073" y="13704"/>
                    <a:pt x="5430" y="14419"/>
                    <a:pt x="4406" y="14764"/>
                  </a:cubicBezTo>
                  <a:cubicBezTo>
                    <a:pt x="4632" y="14228"/>
                    <a:pt x="4823" y="13693"/>
                    <a:pt x="5061" y="13157"/>
                  </a:cubicBezTo>
                  <a:cubicBezTo>
                    <a:pt x="5192" y="12847"/>
                    <a:pt x="5180" y="12740"/>
                    <a:pt x="4859" y="12657"/>
                  </a:cubicBezTo>
                  <a:cubicBezTo>
                    <a:pt x="4466" y="12550"/>
                    <a:pt x="4049" y="12514"/>
                    <a:pt x="3680" y="12383"/>
                  </a:cubicBezTo>
                  <a:cubicBezTo>
                    <a:pt x="3311" y="12252"/>
                    <a:pt x="2942" y="12073"/>
                    <a:pt x="2608" y="11847"/>
                  </a:cubicBezTo>
                  <a:cubicBezTo>
                    <a:pt x="2192" y="11561"/>
                    <a:pt x="1811" y="11240"/>
                    <a:pt x="1453" y="10895"/>
                  </a:cubicBezTo>
                  <a:cubicBezTo>
                    <a:pt x="834" y="10311"/>
                    <a:pt x="632" y="9525"/>
                    <a:pt x="441" y="8740"/>
                  </a:cubicBezTo>
                  <a:cubicBezTo>
                    <a:pt x="1" y="7001"/>
                    <a:pt x="346" y="5394"/>
                    <a:pt x="1251" y="3906"/>
                  </a:cubicBezTo>
                  <a:cubicBezTo>
                    <a:pt x="1608" y="3310"/>
                    <a:pt x="2168" y="2810"/>
                    <a:pt x="2668" y="2334"/>
                  </a:cubicBezTo>
                  <a:cubicBezTo>
                    <a:pt x="3858" y="1203"/>
                    <a:pt x="5287" y="524"/>
                    <a:pt x="6906" y="274"/>
                  </a:cubicBezTo>
                  <a:cubicBezTo>
                    <a:pt x="8633" y="0"/>
                    <a:pt x="10288" y="286"/>
                    <a:pt x="11669" y="1417"/>
                  </a:cubicBezTo>
                  <a:cubicBezTo>
                    <a:pt x="12776" y="2322"/>
                    <a:pt x="13503" y="3501"/>
                    <a:pt x="13622" y="4989"/>
                  </a:cubicBezTo>
                  <a:cubicBezTo>
                    <a:pt x="13681" y="5823"/>
                    <a:pt x="13729" y="6620"/>
                    <a:pt x="13514" y="7442"/>
                  </a:cubicBezTo>
                  <a:cubicBezTo>
                    <a:pt x="13443" y="7692"/>
                    <a:pt x="13383" y="7966"/>
                    <a:pt x="13276" y="8216"/>
                  </a:cubicBezTo>
                  <a:cubicBezTo>
                    <a:pt x="13062" y="8740"/>
                    <a:pt x="12836" y="9275"/>
                    <a:pt x="12586" y="9775"/>
                  </a:cubicBezTo>
                  <a:cubicBezTo>
                    <a:pt x="12252" y="10454"/>
                    <a:pt x="11752" y="11002"/>
                    <a:pt x="11133" y="11430"/>
                  </a:cubicBezTo>
                  <a:cubicBezTo>
                    <a:pt x="10371" y="12002"/>
                    <a:pt x="9538" y="12442"/>
                    <a:pt x="8633" y="12716"/>
                  </a:cubicBezTo>
                  <a:cubicBezTo>
                    <a:pt x="8299" y="12811"/>
                    <a:pt x="7966" y="12919"/>
                    <a:pt x="7621" y="13014"/>
                  </a:cubicBezTo>
                  <a:cubicBezTo>
                    <a:pt x="7287" y="13109"/>
                    <a:pt x="6942" y="13192"/>
                    <a:pt x="6621" y="12800"/>
                  </a:cubicBezTo>
                  <a:close/>
                  <a:moveTo>
                    <a:pt x="10466" y="6787"/>
                  </a:moveTo>
                  <a:cubicBezTo>
                    <a:pt x="10466" y="7085"/>
                    <a:pt x="10645" y="7370"/>
                    <a:pt x="10871" y="7418"/>
                  </a:cubicBezTo>
                  <a:cubicBezTo>
                    <a:pt x="11133" y="7478"/>
                    <a:pt x="11407" y="7299"/>
                    <a:pt x="11526" y="6977"/>
                  </a:cubicBezTo>
                  <a:cubicBezTo>
                    <a:pt x="11586" y="6823"/>
                    <a:pt x="11609" y="6656"/>
                    <a:pt x="11609" y="6489"/>
                  </a:cubicBezTo>
                  <a:cubicBezTo>
                    <a:pt x="11609" y="6132"/>
                    <a:pt x="11336" y="5942"/>
                    <a:pt x="11002" y="6061"/>
                  </a:cubicBezTo>
                  <a:cubicBezTo>
                    <a:pt x="10693" y="6168"/>
                    <a:pt x="10466" y="6477"/>
                    <a:pt x="10466" y="6787"/>
                  </a:cubicBezTo>
                  <a:close/>
                  <a:moveTo>
                    <a:pt x="8192" y="6465"/>
                  </a:moveTo>
                  <a:cubicBezTo>
                    <a:pt x="8192" y="6204"/>
                    <a:pt x="8145" y="6013"/>
                    <a:pt x="7918" y="5930"/>
                  </a:cubicBezTo>
                  <a:cubicBezTo>
                    <a:pt x="7716" y="5834"/>
                    <a:pt x="7514" y="5882"/>
                    <a:pt x="7371" y="6049"/>
                  </a:cubicBezTo>
                  <a:cubicBezTo>
                    <a:pt x="7109" y="6311"/>
                    <a:pt x="7026" y="6656"/>
                    <a:pt x="7133" y="7013"/>
                  </a:cubicBezTo>
                  <a:cubicBezTo>
                    <a:pt x="7216" y="7323"/>
                    <a:pt x="7478" y="7418"/>
                    <a:pt x="7740" y="7216"/>
                  </a:cubicBezTo>
                  <a:cubicBezTo>
                    <a:pt x="8026" y="7025"/>
                    <a:pt x="8145" y="6739"/>
                    <a:pt x="8192" y="6465"/>
                  </a:cubicBezTo>
                  <a:close/>
                  <a:moveTo>
                    <a:pt x="4501" y="6680"/>
                  </a:moveTo>
                  <a:cubicBezTo>
                    <a:pt x="4501" y="6418"/>
                    <a:pt x="4263" y="6204"/>
                    <a:pt x="3966" y="6204"/>
                  </a:cubicBezTo>
                  <a:cubicBezTo>
                    <a:pt x="3692" y="6204"/>
                    <a:pt x="3394" y="6561"/>
                    <a:pt x="3394" y="6858"/>
                  </a:cubicBezTo>
                  <a:cubicBezTo>
                    <a:pt x="3394" y="7192"/>
                    <a:pt x="3620" y="7478"/>
                    <a:pt x="3870" y="7478"/>
                  </a:cubicBezTo>
                  <a:cubicBezTo>
                    <a:pt x="4192" y="7478"/>
                    <a:pt x="4501" y="7085"/>
                    <a:pt x="4501" y="668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034;p44"/>
            <p:cNvSpPr/>
            <p:nvPr/>
          </p:nvSpPr>
          <p:spPr>
            <a:xfrm>
              <a:off x="2650325" y="3685700"/>
              <a:ext cx="297675" cy="361075"/>
            </a:xfrm>
            <a:custGeom>
              <a:avLst/>
              <a:gdLst/>
              <a:ahLst/>
              <a:cxnLst/>
              <a:rect l="l" t="t" r="r" b="b"/>
              <a:pathLst>
                <a:path w="11907" h="14443" extrusionOk="0">
                  <a:moveTo>
                    <a:pt x="6084" y="14443"/>
                  </a:moveTo>
                  <a:cubicBezTo>
                    <a:pt x="5584" y="14407"/>
                    <a:pt x="5239" y="14193"/>
                    <a:pt x="5049" y="13871"/>
                  </a:cubicBezTo>
                  <a:cubicBezTo>
                    <a:pt x="4810" y="13467"/>
                    <a:pt x="4632" y="13038"/>
                    <a:pt x="4477" y="12585"/>
                  </a:cubicBezTo>
                  <a:cubicBezTo>
                    <a:pt x="4406" y="12383"/>
                    <a:pt x="4334" y="12276"/>
                    <a:pt x="4120" y="12240"/>
                  </a:cubicBezTo>
                  <a:cubicBezTo>
                    <a:pt x="3822" y="12216"/>
                    <a:pt x="3525" y="12181"/>
                    <a:pt x="3227" y="12121"/>
                  </a:cubicBezTo>
                  <a:cubicBezTo>
                    <a:pt x="1715" y="11823"/>
                    <a:pt x="643" y="11014"/>
                    <a:pt x="84" y="9537"/>
                  </a:cubicBezTo>
                  <a:cubicBezTo>
                    <a:pt x="72" y="9490"/>
                    <a:pt x="60" y="9430"/>
                    <a:pt x="60" y="9383"/>
                  </a:cubicBezTo>
                  <a:cubicBezTo>
                    <a:pt x="48" y="9204"/>
                    <a:pt x="12" y="9025"/>
                    <a:pt x="0" y="8883"/>
                  </a:cubicBezTo>
                  <a:cubicBezTo>
                    <a:pt x="607" y="8454"/>
                    <a:pt x="1215" y="8061"/>
                    <a:pt x="1774" y="7621"/>
                  </a:cubicBezTo>
                  <a:cubicBezTo>
                    <a:pt x="2084" y="7382"/>
                    <a:pt x="2382" y="7061"/>
                    <a:pt x="2584" y="6740"/>
                  </a:cubicBezTo>
                  <a:cubicBezTo>
                    <a:pt x="3274" y="5656"/>
                    <a:pt x="3858" y="4501"/>
                    <a:pt x="4001" y="3215"/>
                  </a:cubicBezTo>
                  <a:cubicBezTo>
                    <a:pt x="4072" y="2572"/>
                    <a:pt x="4036" y="1906"/>
                    <a:pt x="4048" y="1263"/>
                  </a:cubicBezTo>
                  <a:cubicBezTo>
                    <a:pt x="4048" y="1084"/>
                    <a:pt x="4013" y="894"/>
                    <a:pt x="4001" y="715"/>
                  </a:cubicBezTo>
                  <a:cubicBezTo>
                    <a:pt x="4548" y="358"/>
                    <a:pt x="5168" y="322"/>
                    <a:pt x="5739" y="191"/>
                  </a:cubicBezTo>
                  <a:cubicBezTo>
                    <a:pt x="6620" y="1"/>
                    <a:pt x="7501" y="72"/>
                    <a:pt x="8335" y="310"/>
                  </a:cubicBezTo>
                  <a:cubicBezTo>
                    <a:pt x="10144" y="846"/>
                    <a:pt x="11633" y="2168"/>
                    <a:pt x="11835" y="4287"/>
                  </a:cubicBezTo>
                  <a:cubicBezTo>
                    <a:pt x="11907" y="5073"/>
                    <a:pt x="11907" y="5858"/>
                    <a:pt x="11799" y="6644"/>
                  </a:cubicBezTo>
                  <a:cubicBezTo>
                    <a:pt x="11716" y="7347"/>
                    <a:pt x="11442" y="7978"/>
                    <a:pt x="11133" y="8597"/>
                  </a:cubicBezTo>
                  <a:cubicBezTo>
                    <a:pt x="10740" y="9371"/>
                    <a:pt x="10252" y="10073"/>
                    <a:pt x="9632" y="10669"/>
                  </a:cubicBezTo>
                  <a:cubicBezTo>
                    <a:pt x="8989" y="11276"/>
                    <a:pt x="8180" y="11562"/>
                    <a:pt x="7382" y="11859"/>
                  </a:cubicBezTo>
                  <a:cubicBezTo>
                    <a:pt x="7323" y="11883"/>
                    <a:pt x="7251" y="11883"/>
                    <a:pt x="7192" y="11919"/>
                  </a:cubicBezTo>
                  <a:lnTo>
                    <a:pt x="6299" y="12228"/>
                  </a:lnTo>
                  <a:cubicBezTo>
                    <a:pt x="6215" y="12621"/>
                    <a:pt x="6120" y="13014"/>
                    <a:pt x="6072" y="13407"/>
                  </a:cubicBezTo>
                  <a:cubicBezTo>
                    <a:pt x="6037" y="13597"/>
                    <a:pt x="6096" y="13812"/>
                    <a:pt x="6120" y="14002"/>
                  </a:cubicBezTo>
                  <a:cubicBezTo>
                    <a:pt x="6096" y="14133"/>
                    <a:pt x="6084" y="14252"/>
                    <a:pt x="6084" y="14443"/>
                  </a:cubicBezTo>
                  <a:close/>
                  <a:moveTo>
                    <a:pt x="9490" y="6156"/>
                  </a:moveTo>
                  <a:cubicBezTo>
                    <a:pt x="9478" y="6692"/>
                    <a:pt x="9716" y="6930"/>
                    <a:pt x="10025" y="6811"/>
                  </a:cubicBezTo>
                  <a:cubicBezTo>
                    <a:pt x="10347" y="6692"/>
                    <a:pt x="10597" y="6251"/>
                    <a:pt x="10537" y="5918"/>
                  </a:cubicBezTo>
                  <a:cubicBezTo>
                    <a:pt x="10490" y="5716"/>
                    <a:pt x="10371" y="5549"/>
                    <a:pt x="10144" y="5501"/>
                  </a:cubicBezTo>
                  <a:cubicBezTo>
                    <a:pt x="9930" y="5442"/>
                    <a:pt x="9751" y="5549"/>
                    <a:pt x="9656" y="5751"/>
                  </a:cubicBezTo>
                  <a:cubicBezTo>
                    <a:pt x="9585" y="5906"/>
                    <a:pt x="9525" y="6085"/>
                    <a:pt x="9490" y="6156"/>
                  </a:cubicBezTo>
                  <a:close/>
                  <a:moveTo>
                    <a:pt x="5084" y="6156"/>
                  </a:moveTo>
                  <a:cubicBezTo>
                    <a:pt x="5108" y="5811"/>
                    <a:pt x="4906" y="5608"/>
                    <a:pt x="4596" y="5597"/>
                  </a:cubicBezTo>
                  <a:cubicBezTo>
                    <a:pt x="4346" y="5573"/>
                    <a:pt x="4072" y="5870"/>
                    <a:pt x="4060" y="6216"/>
                  </a:cubicBezTo>
                  <a:cubicBezTo>
                    <a:pt x="4048" y="6513"/>
                    <a:pt x="4251" y="6751"/>
                    <a:pt x="4537" y="6751"/>
                  </a:cubicBezTo>
                  <a:cubicBezTo>
                    <a:pt x="4846" y="6728"/>
                    <a:pt x="5072" y="6501"/>
                    <a:pt x="5084" y="6156"/>
                  </a:cubicBezTo>
                  <a:close/>
                  <a:moveTo>
                    <a:pt x="7966" y="5930"/>
                  </a:moveTo>
                  <a:cubicBezTo>
                    <a:pt x="7966" y="5549"/>
                    <a:pt x="7846" y="5394"/>
                    <a:pt x="7632" y="5430"/>
                  </a:cubicBezTo>
                  <a:cubicBezTo>
                    <a:pt x="7239" y="5477"/>
                    <a:pt x="6942" y="5835"/>
                    <a:pt x="7037" y="6216"/>
                  </a:cubicBezTo>
                  <a:cubicBezTo>
                    <a:pt x="7073" y="6347"/>
                    <a:pt x="7204" y="6549"/>
                    <a:pt x="7323" y="6573"/>
                  </a:cubicBezTo>
                  <a:cubicBezTo>
                    <a:pt x="7442" y="6609"/>
                    <a:pt x="7656" y="6525"/>
                    <a:pt x="7751" y="6430"/>
                  </a:cubicBezTo>
                  <a:cubicBezTo>
                    <a:pt x="7870" y="6251"/>
                    <a:pt x="7918" y="6025"/>
                    <a:pt x="7966" y="593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035;p44"/>
            <p:cNvSpPr/>
            <p:nvPr/>
          </p:nvSpPr>
          <p:spPr>
            <a:xfrm>
              <a:off x="2662525" y="3739575"/>
              <a:ext cx="28300" cy="38425"/>
            </a:xfrm>
            <a:custGeom>
              <a:avLst/>
              <a:gdLst/>
              <a:ahLst/>
              <a:cxnLst/>
              <a:rect l="l" t="t" r="r" b="b"/>
              <a:pathLst>
                <a:path w="1132" h="1537" extrusionOk="0">
                  <a:moveTo>
                    <a:pt x="0" y="846"/>
                  </a:moveTo>
                  <a:cubicBezTo>
                    <a:pt x="0" y="536"/>
                    <a:pt x="227" y="227"/>
                    <a:pt x="524" y="120"/>
                  </a:cubicBezTo>
                  <a:cubicBezTo>
                    <a:pt x="846" y="1"/>
                    <a:pt x="1132" y="191"/>
                    <a:pt x="1132" y="548"/>
                  </a:cubicBezTo>
                  <a:cubicBezTo>
                    <a:pt x="1132" y="715"/>
                    <a:pt x="1108" y="894"/>
                    <a:pt x="1048" y="1036"/>
                  </a:cubicBezTo>
                  <a:cubicBezTo>
                    <a:pt x="941" y="1358"/>
                    <a:pt x="655" y="1537"/>
                    <a:pt x="393" y="1477"/>
                  </a:cubicBezTo>
                  <a:cubicBezTo>
                    <a:pt x="179" y="1429"/>
                    <a:pt x="0" y="1144"/>
                    <a:pt x="0" y="8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036;p44"/>
            <p:cNvSpPr/>
            <p:nvPr/>
          </p:nvSpPr>
          <p:spPr>
            <a:xfrm>
              <a:off x="2576800" y="3736900"/>
              <a:ext cx="28900" cy="39600"/>
            </a:xfrm>
            <a:custGeom>
              <a:avLst/>
              <a:gdLst/>
              <a:ahLst/>
              <a:cxnLst/>
              <a:rect l="l" t="t" r="r" b="b"/>
              <a:pathLst>
                <a:path w="1156" h="1584" extrusionOk="0">
                  <a:moveTo>
                    <a:pt x="1155" y="631"/>
                  </a:moveTo>
                  <a:cubicBezTo>
                    <a:pt x="1108" y="905"/>
                    <a:pt x="989" y="1191"/>
                    <a:pt x="727" y="1382"/>
                  </a:cubicBezTo>
                  <a:cubicBezTo>
                    <a:pt x="453" y="1584"/>
                    <a:pt x="203" y="1489"/>
                    <a:pt x="108" y="1179"/>
                  </a:cubicBezTo>
                  <a:cubicBezTo>
                    <a:pt x="0" y="822"/>
                    <a:pt x="84" y="489"/>
                    <a:pt x="346" y="215"/>
                  </a:cubicBezTo>
                  <a:cubicBezTo>
                    <a:pt x="500" y="48"/>
                    <a:pt x="691" y="0"/>
                    <a:pt x="905" y="96"/>
                  </a:cubicBezTo>
                  <a:cubicBezTo>
                    <a:pt x="1108" y="179"/>
                    <a:pt x="1155" y="358"/>
                    <a:pt x="1155" y="63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037;p44"/>
            <p:cNvSpPr/>
            <p:nvPr/>
          </p:nvSpPr>
          <p:spPr>
            <a:xfrm>
              <a:off x="2485725" y="3745825"/>
              <a:ext cx="27700" cy="32475"/>
            </a:xfrm>
            <a:custGeom>
              <a:avLst/>
              <a:gdLst/>
              <a:ahLst/>
              <a:cxnLst/>
              <a:rect l="l" t="t" r="r" b="b"/>
              <a:pathLst>
                <a:path w="1108" h="1299" extrusionOk="0">
                  <a:moveTo>
                    <a:pt x="1107" y="489"/>
                  </a:moveTo>
                  <a:cubicBezTo>
                    <a:pt x="1107" y="894"/>
                    <a:pt x="810" y="1298"/>
                    <a:pt x="476" y="1287"/>
                  </a:cubicBezTo>
                  <a:cubicBezTo>
                    <a:pt x="226" y="1287"/>
                    <a:pt x="0" y="989"/>
                    <a:pt x="0" y="667"/>
                  </a:cubicBezTo>
                  <a:cubicBezTo>
                    <a:pt x="0" y="358"/>
                    <a:pt x="298" y="1"/>
                    <a:pt x="572" y="13"/>
                  </a:cubicBezTo>
                  <a:cubicBezTo>
                    <a:pt x="869" y="13"/>
                    <a:pt x="1095" y="227"/>
                    <a:pt x="1107" y="48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038;p44"/>
            <p:cNvSpPr/>
            <p:nvPr/>
          </p:nvSpPr>
          <p:spPr>
            <a:xfrm>
              <a:off x="2887250" y="3821725"/>
              <a:ext cx="28000" cy="37225"/>
            </a:xfrm>
            <a:custGeom>
              <a:avLst/>
              <a:gdLst/>
              <a:ahLst/>
              <a:cxnLst/>
              <a:rect l="l" t="t" r="r" b="b"/>
              <a:pathLst>
                <a:path w="1120" h="1489" extrusionOk="0">
                  <a:moveTo>
                    <a:pt x="13" y="715"/>
                  </a:moveTo>
                  <a:cubicBezTo>
                    <a:pt x="48" y="632"/>
                    <a:pt x="108" y="453"/>
                    <a:pt x="179" y="298"/>
                  </a:cubicBezTo>
                  <a:cubicBezTo>
                    <a:pt x="286" y="108"/>
                    <a:pt x="453" y="1"/>
                    <a:pt x="667" y="48"/>
                  </a:cubicBezTo>
                  <a:cubicBezTo>
                    <a:pt x="882" y="96"/>
                    <a:pt x="1013" y="251"/>
                    <a:pt x="1060" y="465"/>
                  </a:cubicBezTo>
                  <a:cubicBezTo>
                    <a:pt x="1120" y="798"/>
                    <a:pt x="882" y="1239"/>
                    <a:pt x="548" y="1358"/>
                  </a:cubicBezTo>
                  <a:cubicBezTo>
                    <a:pt x="239" y="1489"/>
                    <a:pt x="1" y="1251"/>
                    <a:pt x="13" y="71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039;p44"/>
            <p:cNvSpPr/>
            <p:nvPr/>
          </p:nvSpPr>
          <p:spPr>
            <a:xfrm>
              <a:off x="2751525" y="3824700"/>
              <a:ext cx="25925" cy="29500"/>
            </a:xfrm>
            <a:custGeom>
              <a:avLst/>
              <a:gdLst/>
              <a:ahLst/>
              <a:cxnLst/>
              <a:rect l="l" t="t" r="r" b="b"/>
              <a:pathLst>
                <a:path w="1037" h="1180" extrusionOk="0">
                  <a:moveTo>
                    <a:pt x="1036" y="596"/>
                  </a:moveTo>
                  <a:cubicBezTo>
                    <a:pt x="1024" y="941"/>
                    <a:pt x="798" y="1180"/>
                    <a:pt x="489" y="1180"/>
                  </a:cubicBezTo>
                  <a:cubicBezTo>
                    <a:pt x="203" y="1180"/>
                    <a:pt x="0" y="941"/>
                    <a:pt x="12" y="644"/>
                  </a:cubicBezTo>
                  <a:cubicBezTo>
                    <a:pt x="48" y="298"/>
                    <a:pt x="298" y="1"/>
                    <a:pt x="548" y="13"/>
                  </a:cubicBezTo>
                  <a:cubicBezTo>
                    <a:pt x="858" y="37"/>
                    <a:pt x="1036" y="251"/>
                    <a:pt x="1036" y="59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040;p44"/>
            <p:cNvSpPr/>
            <p:nvPr/>
          </p:nvSpPr>
          <p:spPr>
            <a:xfrm>
              <a:off x="2824150" y="3820550"/>
              <a:ext cx="25325" cy="30675"/>
            </a:xfrm>
            <a:custGeom>
              <a:avLst/>
              <a:gdLst/>
              <a:ahLst/>
              <a:cxnLst/>
              <a:rect l="l" t="t" r="r" b="b"/>
              <a:pathLst>
                <a:path w="1013" h="1227" extrusionOk="0">
                  <a:moveTo>
                    <a:pt x="1013" y="536"/>
                  </a:moveTo>
                  <a:cubicBezTo>
                    <a:pt x="965" y="643"/>
                    <a:pt x="917" y="869"/>
                    <a:pt x="798" y="1036"/>
                  </a:cubicBezTo>
                  <a:cubicBezTo>
                    <a:pt x="715" y="1131"/>
                    <a:pt x="489" y="1226"/>
                    <a:pt x="370" y="1179"/>
                  </a:cubicBezTo>
                  <a:cubicBezTo>
                    <a:pt x="251" y="1143"/>
                    <a:pt x="120" y="953"/>
                    <a:pt x="84" y="822"/>
                  </a:cubicBezTo>
                  <a:cubicBezTo>
                    <a:pt x="1" y="453"/>
                    <a:pt x="274" y="83"/>
                    <a:pt x="679" y="36"/>
                  </a:cubicBezTo>
                  <a:cubicBezTo>
                    <a:pt x="893" y="0"/>
                    <a:pt x="989" y="143"/>
                    <a:pt x="1013" y="53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041;p44"/>
            <p:cNvSpPr/>
            <p:nvPr/>
          </p:nvSpPr>
          <p:spPr>
            <a:xfrm>
              <a:off x="2391350" y="3583000"/>
              <a:ext cx="571525" cy="478675"/>
            </a:xfrm>
            <a:custGeom>
              <a:avLst/>
              <a:gdLst/>
              <a:ahLst/>
              <a:cxnLst/>
              <a:rect l="l" t="t" r="r" b="b"/>
              <a:pathLst>
                <a:path w="22861" h="19147" extrusionOk="0">
                  <a:moveTo>
                    <a:pt x="22623" y="7859"/>
                  </a:moveTo>
                  <a:cubicBezTo>
                    <a:pt x="22349" y="6490"/>
                    <a:pt x="21623" y="5418"/>
                    <a:pt x="20480" y="4668"/>
                  </a:cubicBezTo>
                  <a:cubicBezTo>
                    <a:pt x="19658" y="4132"/>
                    <a:pt x="18825" y="3835"/>
                    <a:pt x="17944" y="3716"/>
                  </a:cubicBezTo>
                  <a:cubicBezTo>
                    <a:pt x="17694" y="3692"/>
                    <a:pt x="17443" y="3668"/>
                    <a:pt x="17193" y="3668"/>
                  </a:cubicBezTo>
                  <a:cubicBezTo>
                    <a:pt x="16360" y="3668"/>
                    <a:pt x="15491" y="3823"/>
                    <a:pt x="14395" y="4180"/>
                  </a:cubicBezTo>
                  <a:cubicBezTo>
                    <a:pt x="14181" y="3478"/>
                    <a:pt x="13764" y="2894"/>
                    <a:pt x="13348" y="2346"/>
                  </a:cubicBezTo>
                  <a:lnTo>
                    <a:pt x="13276" y="2239"/>
                  </a:lnTo>
                  <a:cubicBezTo>
                    <a:pt x="12681" y="1442"/>
                    <a:pt x="11979" y="870"/>
                    <a:pt x="11097" y="549"/>
                  </a:cubicBezTo>
                  <a:cubicBezTo>
                    <a:pt x="10181" y="191"/>
                    <a:pt x="9240" y="1"/>
                    <a:pt x="8323" y="1"/>
                  </a:cubicBezTo>
                  <a:cubicBezTo>
                    <a:pt x="7704" y="1"/>
                    <a:pt x="7097" y="72"/>
                    <a:pt x="6502" y="239"/>
                  </a:cubicBezTo>
                  <a:cubicBezTo>
                    <a:pt x="5204" y="572"/>
                    <a:pt x="4013" y="1215"/>
                    <a:pt x="2977" y="2144"/>
                  </a:cubicBezTo>
                  <a:lnTo>
                    <a:pt x="2894" y="2215"/>
                  </a:lnTo>
                  <a:cubicBezTo>
                    <a:pt x="2382" y="2656"/>
                    <a:pt x="1846" y="3132"/>
                    <a:pt x="1441" y="3716"/>
                  </a:cubicBezTo>
                  <a:cubicBezTo>
                    <a:pt x="382" y="5263"/>
                    <a:pt x="1" y="6942"/>
                    <a:pt x="310" y="8716"/>
                  </a:cubicBezTo>
                  <a:lnTo>
                    <a:pt x="322" y="8823"/>
                  </a:lnTo>
                  <a:cubicBezTo>
                    <a:pt x="453" y="9585"/>
                    <a:pt x="596" y="10359"/>
                    <a:pt x="1084" y="11014"/>
                  </a:cubicBezTo>
                  <a:cubicBezTo>
                    <a:pt x="2013" y="12229"/>
                    <a:pt x="3061" y="13003"/>
                    <a:pt x="4323" y="13348"/>
                  </a:cubicBezTo>
                  <a:cubicBezTo>
                    <a:pt x="4489" y="13395"/>
                    <a:pt x="4644" y="13455"/>
                    <a:pt x="4787" y="13514"/>
                  </a:cubicBezTo>
                  <a:cubicBezTo>
                    <a:pt x="4823" y="13526"/>
                    <a:pt x="4847" y="13538"/>
                    <a:pt x="4882" y="13538"/>
                  </a:cubicBezTo>
                  <a:cubicBezTo>
                    <a:pt x="4763" y="14229"/>
                    <a:pt x="4418" y="14777"/>
                    <a:pt x="4049" y="15336"/>
                  </a:cubicBezTo>
                  <a:lnTo>
                    <a:pt x="3870" y="15610"/>
                  </a:lnTo>
                  <a:lnTo>
                    <a:pt x="3763" y="15753"/>
                  </a:lnTo>
                  <a:lnTo>
                    <a:pt x="3930" y="15812"/>
                  </a:lnTo>
                  <a:cubicBezTo>
                    <a:pt x="4120" y="15896"/>
                    <a:pt x="4228" y="15931"/>
                    <a:pt x="4323" y="15931"/>
                  </a:cubicBezTo>
                  <a:cubicBezTo>
                    <a:pt x="4430" y="15931"/>
                    <a:pt x="4513" y="15908"/>
                    <a:pt x="4656" y="15848"/>
                  </a:cubicBezTo>
                  <a:cubicBezTo>
                    <a:pt x="5585" y="15479"/>
                    <a:pt x="6335" y="14908"/>
                    <a:pt x="6906" y="14134"/>
                  </a:cubicBezTo>
                  <a:cubicBezTo>
                    <a:pt x="6966" y="14050"/>
                    <a:pt x="7085" y="13967"/>
                    <a:pt x="7145" y="13967"/>
                  </a:cubicBezTo>
                  <a:lnTo>
                    <a:pt x="7145" y="13967"/>
                  </a:lnTo>
                  <a:lnTo>
                    <a:pt x="7276" y="13967"/>
                  </a:lnTo>
                  <a:cubicBezTo>
                    <a:pt x="8085" y="13967"/>
                    <a:pt x="8823" y="13669"/>
                    <a:pt x="9490" y="13419"/>
                  </a:cubicBezTo>
                  <a:cubicBezTo>
                    <a:pt x="9585" y="13395"/>
                    <a:pt x="9669" y="13360"/>
                    <a:pt x="9776" y="13336"/>
                  </a:cubicBezTo>
                  <a:cubicBezTo>
                    <a:pt x="9788" y="13336"/>
                    <a:pt x="9812" y="13336"/>
                    <a:pt x="9812" y="13312"/>
                  </a:cubicBezTo>
                  <a:cubicBezTo>
                    <a:pt x="9812" y="13336"/>
                    <a:pt x="9823" y="13348"/>
                    <a:pt x="9823" y="13360"/>
                  </a:cubicBezTo>
                  <a:cubicBezTo>
                    <a:pt x="9847" y="13479"/>
                    <a:pt x="9883" y="13574"/>
                    <a:pt x="9931" y="13669"/>
                  </a:cubicBezTo>
                  <a:cubicBezTo>
                    <a:pt x="9954" y="13765"/>
                    <a:pt x="9990" y="13848"/>
                    <a:pt x="10014" y="13931"/>
                  </a:cubicBezTo>
                  <a:cubicBezTo>
                    <a:pt x="10085" y="14146"/>
                    <a:pt x="10169" y="14384"/>
                    <a:pt x="10312" y="14586"/>
                  </a:cubicBezTo>
                  <a:cubicBezTo>
                    <a:pt x="11264" y="15812"/>
                    <a:pt x="12324" y="16515"/>
                    <a:pt x="13514" y="16705"/>
                  </a:cubicBezTo>
                  <a:cubicBezTo>
                    <a:pt x="14169" y="16813"/>
                    <a:pt x="14455" y="17051"/>
                    <a:pt x="14634" y="17622"/>
                  </a:cubicBezTo>
                  <a:cubicBezTo>
                    <a:pt x="14896" y="18456"/>
                    <a:pt x="15550" y="18991"/>
                    <a:pt x="16491" y="19134"/>
                  </a:cubicBezTo>
                  <a:cubicBezTo>
                    <a:pt x="16539" y="19146"/>
                    <a:pt x="16574" y="19146"/>
                    <a:pt x="16622" y="19146"/>
                  </a:cubicBezTo>
                  <a:cubicBezTo>
                    <a:pt x="16753" y="19146"/>
                    <a:pt x="16860" y="19110"/>
                    <a:pt x="16932" y="19027"/>
                  </a:cubicBezTo>
                  <a:cubicBezTo>
                    <a:pt x="17051" y="18896"/>
                    <a:pt x="17039" y="18706"/>
                    <a:pt x="17027" y="18575"/>
                  </a:cubicBezTo>
                  <a:lnTo>
                    <a:pt x="17015" y="18408"/>
                  </a:lnTo>
                  <a:cubicBezTo>
                    <a:pt x="16967" y="18051"/>
                    <a:pt x="16908" y="17694"/>
                    <a:pt x="16908" y="17336"/>
                  </a:cubicBezTo>
                  <a:cubicBezTo>
                    <a:pt x="16908" y="16634"/>
                    <a:pt x="16979" y="16586"/>
                    <a:pt x="17634" y="16372"/>
                  </a:cubicBezTo>
                  <a:cubicBezTo>
                    <a:pt x="18717" y="16015"/>
                    <a:pt x="19670" y="15658"/>
                    <a:pt x="20444" y="14836"/>
                  </a:cubicBezTo>
                  <a:cubicBezTo>
                    <a:pt x="21480" y="13753"/>
                    <a:pt x="22194" y="12467"/>
                    <a:pt x="22563" y="11026"/>
                  </a:cubicBezTo>
                  <a:cubicBezTo>
                    <a:pt x="22849" y="10097"/>
                    <a:pt x="22861" y="9014"/>
                    <a:pt x="22623" y="7859"/>
                  </a:cubicBezTo>
                  <a:close/>
                  <a:moveTo>
                    <a:pt x="17705" y="15800"/>
                  </a:moveTo>
                  <a:lnTo>
                    <a:pt x="17646" y="15812"/>
                  </a:lnTo>
                  <a:cubicBezTo>
                    <a:pt x="17622" y="15836"/>
                    <a:pt x="17586" y="15836"/>
                    <a:pt x="17563" y="15848"/>
                  </a:cubicBezTo>
                  <a:cubicBezTo>
                    <a:pt x="17527" y="15860"/>
                    <a:pt x="17491" y="15860"/>
                    <a:pt x="17455" y="15872"/>
                  </a:cubicBezTo>
                  <a:lnTo>
                    <a:pt x="16562" y="16193"/>
                  </a:lnTo>
                  <a:lnTo>
                    <a:pt x="16491" y="16217"/>
                  </a:lnTo>
                  <a:lnTo>
                    <a:pt x="16479" y="16312"/>
                  </a:lnTo>
                  <a:cubicBezTo>
                    <a:pt x="16443" y="16432"/>
                    <a:pt x="16431" y="16527"/>
                    <a:pt x="16396" y="16646"/>
                  </a:cubicBezTo>
                  <a:cubicBezTo>
                    <a:pt x="16336" y="16932"/>
                    <a:pt x="16277" y="17217"/>
                    <a:pt x="16241" y="17503"/>
                  </a:cubicBezTo>
                  <a:cubicBezTo>
                    <a:pt x="16217" y="17646"/>
                    <a:pt x="16241" y="17777"/>
                    <a:pt x="16253" y="17932"/>
                  </a:cubicBezTo>
                  <a:cubicBezTo>
                    <a:pt x="16265" y="18003"/>
                    <a:pt x="16265" y="18063"/>
                    <a:pt x="16277" y="18134"/>
                  </a:cubicBezTo>
                  <a:lnTo>
                    <a:pt x="16277" y="18396"/>
                  </a:lnTo>
                  <a:cubicBezTo>
                    <a:pt x="15919" y="18313"/>
                    <a:pt x="15669" y="18170"/>
                    <a:pt x="15503" y="17896"/>
                  </a:cubicBezTo>
                  <a:cubicBezTo>
                    <a:pt x="15253" y="17467"/>
                    <a:pt x="15074" y="16979"/>
                    <a:pt x="14955" y="16646"/>
                  </a:cubicBezTo>
                  <a:cubicBezTo>
                    <a:pt x="14896" y="16455"/>
                    <a:pt x="14788" y="16253"/>
                    <a:pt x="14467" y="16217"/>
                  </a:cubicBezTo>
                  <a:cubicBezTo>
                    <a:pt x="14157" y="16193"/>
                    <a:pt x="13860" y="16158"/>
                    <a:pt x="13586" y="16098"/>
                  </a:cubicBezTo>
                  <a:cubicBezTo>
                    <a:pt x="12074" y="15800"/>
                    <a:pt x="11074" y="14979"/>
                    <a:pt x="10550" y="13610"/>
                  </a:cubicBezTo>
                  <a:cubicBezTo>
                    <a:pt x="10538" y="13574"/>
                    <a:pt x="10526" y="13538"/>
                    <a:pt x="10526" y="13491"/>
                  </a:cubicBezTo>
                  <a:cubicBezTo>
                    <a:pt x="10502" y="13360"/>
                    <a:pt x="10490" y="13229"/>
                    <a:pt x="10478" y="13110"/>
                  </a:cubicBezTo>
                  <a:lnTo>
                    <a:pt x="10478" y="13074"/>
                  </a:lnTo>
                  <a:cubicBezTo>
                    <a:pt x="10645" y="12955"/>
                    <a:pt x="10788" y="12860"/>
                    <a:pt x="10955" y="12752"/>
                  </a:cubicBezTo>
                  <a:cubicBezTo>
                    <a:pt x="11383" y="12455"/>
                    <a:pt x="11800" y="12169"/>
                    <a:pt x="12193" y="11860"/>
                  </a:cubicBezTo>
                  <a:cubicBezTo>
                    <a:pt x="12550" y="11574"/>
                    <a:pt x="12824" y="11264"/>
                    <a:pt x="13038" y="10931"/>
                  </a:cubicBezTo>
                  <a:cubicBezTo>
                    <a:pt x="13657" y="9943"/>
                    <a:pt x="14312" y="8752"/>
                    <a:pt x="14467" y="7347"/>
                  </a:cubicBezTo>
                  <a:cubicBezTo>
                    <a:pt x="14515" y="6871"/>
                    <a:pt x="14515" y="6371"/>
                    <a:pt x="14515" y="5895"/>
                  </a:cubicBezTo>
                  <a:lnTo>
                    <a:pt x="14515" y="5371"/>
                  </a:lnTo>
                  <a:cubicBezTo>
                    <a:pt x="14515" y="5240"/>
                    <a:pt x="14491" y="5097"/>
                    <a:pt x="14479" y="4978"/>
                  </a:cubicBezTo>
                  <a:cubicBezTo>
                    <a:pt x="14479" y="4954"/>
                    <a:pt x="14479" y="4918"/>
                    <a:pt x="14467" y="4894"/>
                  </a:cubicBezTo>
                  <a:cubicBezTo>
                    <a:pt x="14836" y="4668"/>
                    <a:pt x="15241" y="4597"/>
                    <a:pt x="15669" y="4525"/>
                  </a:cubicBezTo>
                  <a:cubicBezTo>
                    <a:pt x="15800" y="4490"/>
                    <a:pt x="15955" y="4478"/>
                    <a:pt x="16086" y="4442"/>
                  </a:cubicBezTo>
                  <a:cubicBezTo>
                    <a:pt x="16420" y="4371"/>
                    <a:pt x="16741" y="4347"/>
                    <a:pt x="17086" y="4347"/>
                  </a:cubicBezTo>
                  <a:cubicBezTo>
                    <a:pt x="17574" y="4347"/>
                    <a:pt x="18098" y="4418"/>
                    <a:pt x="18622" y="4561"/>
                  </a:cubicBezTo>
                  <a:cubicBezTo>
                    <a:pt x="20599" y="5144"/>
                    <a:pt x="21837" y="6549"/>
                    <a:pt x="22004" y="8419"/>
                  </a:cubicBezTo>
                  <a:cubicBezTo>
                    <a:pt x="22087" y="9264"/>
                    <a:pt x="22087" y="10026"/>
                    <a:pt x="21980" y="10740"/>
                  </a:cubicBezTo>
                  <a:cubicBezTo>
                    <a:pt x="21873" y="11455"/>
                    <a:pt x="21587" y="12110"/>
                    <a:pt x="21325" y="12645"/>
                  </a:cubicBezTo>
                  <a:cubicBezTo>
                    <a:pt x="20932" y="13431"/>
                    <a:pt x="20432" y="14110"/>
                    <a:pt x="19849" y="14669"/>
                  </a:cubicBezTo>
                  <a:cubicBezTo>
                    <a:pt x="19253" y="15241"/>
                    <a:pt x="18515" y="15515"/>
                    <a:pt x="17705" y="15800"/>
                  </a:cubicBezTo>
                  <a:close/>
                  <a:moveTo>
                    <a:pt x="8776" y="12979"/>
                  </a:moveTo>
                  <a:cubicBezTo>
                    <a:pt x="8514" y="13050"/>
                    <a:pt x="8240" y="13133"/>
                    <a:pt x="7978" y="13193"/>
                  </a:cubicBezTo>
                  <a:cubicBezTo>
                    <a:pt x="7847" y="13229"/>
                    <a:pt x="7704" y="13253"/>
                    <a:pt x="7585" y="13253"/>
                  </a:cubicBezTo>
                  <a:cubicBezTo>
                    <a:pt x="7395" y="13253"/>
                    <a:pt x="7252" y="13181"/>
                    <a:pt x="7109" y="13014"/>
                  </a:cubicBezTo>
                  <a:lnTo>
                    <a:pt x="6978" y="12860"/>
                  </a:lnTo>
                  <a:lnTo>
                    <a:pt x="6871" y="13038"/>
                  </a:lnTo>
                  <a:cubicBezTo>
                    <a:pt x="6323" y="13955"/>
                    <a:pt x="5763" y="14503"/>
                    <a:pt x="5061" y="14824"/>
                  </a:cubicBezTo>
                  <a:cubicBezTo>
                    <a:pt x="5085" y="14765"/>
                    <a:pt x="5097" y="14705"/>
                    <a:pt x="5132" y="14657"/>
                  </a:cubicBezTo>
                  <a:cubicBezTo>
                    <a:pt x="5275" y="14288"/>
                    <a:pt x="5430" y="13907"/>
                    <a:pt x="5597" y="13538"/>
                  </a:cubicBezTo>
                  <a:cubicBezTo>
                    <a:pt x="5668" y="13372"/>
                    <a:pt x="5728" y="13217"/>
                    <a:pt x="5656" y="13062"/>
                  </a:cubicBezTo>
                  <a:cubicBezTo>
                    <a:pt x="5597" y="12931"/>
                    <a:pt x="5430" y="12872"/>
                    <a:pt x="5275" y="12836"/>
                  </a:cubicBezTo>
                  <a:cubicBezTo>
                    <a:pt x="5121" y="12800"/>
                    <a:pt x="4954" y="12764"/>
                    <a:pt x="4799" y="12729"/>
                  </a:cubicBezTo>
                  <a:cubicBezTo>
                    <a:pt x="4561" y="12693"/>
                    <a:pt x="4347" y="12645"/>
                    <a:pt x="4120" y="12574"/>
                  </a:cubicBezTo>
                  <a:cubicBezTo>
                    <a:pt x="3727" y="12431"/>
                    <a:pt x="3370" y="12252"/>
                    <a:pt x="3073" y="12062"/>
                  </a:cubicBezTo>
                  <a:cubicBezTo>
                    <a:pt x="2704" y="11812"/>
                    <a:pt x="2334" y="11502"/>
                    <a:pt x="1930" y="11133"/>
                  </a:cubicBezTo>
                  <a:cubicBezTo>
                    <a:pt x="1382" y="10586"/>
                    <a:pt x="1168" y="9895"/>
                    <a:pt x="965" y="9050"/>
                  </a:cubicBezTo>
                  <a:cubicBezTo>
                    <a:pt x="560" y="7419"/>
                    <a:pt x="834" y="5847"/>
                    <a:pt x="1763" y="4323"/>
                  </a:cubicBezTo>
                  <a:cubicBezTo>
                    <a:pt x="2096" y="3787"/>
                    <a:pt x="2584" y="3323"/>
                    <a:pt x="3061" y="2882"/>
                  </a:cubicBezTo>
                  <a:lnTo>
                    <a:pt x="3156" y="2787"/>
                  </a:lnTo>
                  <a:cubicBezTo>
                    <a:pt x="4311" y="1692"/>
                    <a:pt x="5716" y="1025"/>
                    <a:pt x="7323" y="763"/>
                  </a:cubicBezTo>
                  <a:cubicBezTo>
                    <a:pt x="7704" y="703"/>
                    <a:pt x="8097" y="680"/>
                    <a:pt x="8466" y="680"/>
                  </a:cubicBezTo>
                  <a:cubicBezTo>
                    <a:pt x="9800" y="680"/>
                    <a:pt x="10978" y="1084"/>
                    <a:pt x="11967" y="1882"/>
                  </a:cubicBezTo>
                  <a:cubicBezTo>
                    <a:pt x="13122" y="2835"/>
                    <a:pt x="13753" y="4001"/>
                    <a:pt x="13860" y="5347"/>
                  </a:cubicBezTo>
                  <a:cubicBezTo>
                    <a:pt x="13919" y="6097"/>
                    <a:pt x="13967" y="6942"/>
                    <a:pt x="13753" y="7764"/>
                  </a:cubicBezTo>
                  <a:lnTo>
                    <a:pt x="13729" y="7847"/>
                  </a:lnTo>
                  <a:cubicBezTo>
                    <a:pt x="13669" y="8073"/>
                    <a:pt x="13622" y="8311"/>
                    <a:pt x="13526" y="8526"/>
                  </a:cubicBezTo>
                  <a:cubicBezTo>
                    <a:pt x="13288" y="9097"/>
                    <a:pt x="13074" y="9597"/>
                    <a:pt x="12836" y="10086"/>
                  </a:cubicBezTo>
                  <a:cubicBezTo>
                    <a:pt x="12526" y="10693"/>
                    <a:pt x="12086" y="11228"/>
                    <a:pt x="11443" y="11693"/>
                  </a:cubicBezTo>
                  <a:cubicBezTo>
                    <a:pt x="10621" y="12288"/>
                    <a:pt x="9823" y="12705"/>
                    <a:pt x="8990" y="129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3" name="Hình ảnh 12">
            <a:extLst>
              <a:ext uri="{FF2B5EF4-FFF2-40B4-BE49-F238E27FC236}">
                <a16:creationId xmlns:a16="http://schemas.microsoft.com/office/drawing/2014/main" id="{EB5DE84B-1A52-4D5C-9DC5-16FE000648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425"/>
          <a:stretch/>
        </p:blipFill>
        <p:spPr>
          <a:xfrm>
            <a:off x="571208" y="1321480"/>
            <a:ext cx="2435836" cy="1542090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4B0CDA51-8816-4E9F-B5AF-6A5F9BDB8C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722" r="1935"/>
          <a:stretch/>
        </p:blipFill>
        <p:spPr>
          <a:xfrm>
            <a:off x="3246184" y="1300763"/>
            <a:ext cx="2505246" cy="1581404"/>
          </a:xfrm>
          <a:prstGeom prst="rect">
            <a:avLst/>
          </a:prstGeom>
        </p:spPr>
      </p:pic>
      <p:pic>
        <p:nvPicPr>
          <p:cNvPr id="15" name="Hình ảnh 14">
            <a:extLst>
              <a:ext uri="{FF2B5EF4-FFF2-40B4-BE49-F238E27FC236}">
                <a16:creationId xmlns:a16="http://schemas.microsoft.com/office/drawing/2014/main" id="{298E1A88-F2BB-4EE0-82BA-637DA70C7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1607" y="1316006"/>
            <a:ext cx="2592559" cy="1643678"/>
          </a:xfrm>
          <a:prstGeom prst="rect">
            <a:avLst/>
          </a:prstGeom>
        </p:spPr>
      </p:pic>
      <p:pic>
        <p:nvPicPr>
          <p:cNvPr id="16" name="Hình ảnh 15">
            <a:extLst>
              <a:ext uri="{FF2B5EF4-FFF2-40B4-BE49-F238E27FC236}">
                <a16:creationId xmlns:a16="http://schemas.microsoft.com/office/drawing/2014/main" id="{3E487C79-AC23-4DBF-A3EB-69F503EA5D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291" y="3024715"/>
            <a:ext cx="2495678" cy="1548488"/>
          </a:xfrm>
          <a:prstGeom prst="rect">
            <a:avLst/>
          </a:prstGeom>
        </p:spPr>
      </p:pic>
      <p:pic>
        <p:nvPicPr>
          <p:cNvPr id="17" name="Hình ảnh 16">
            <a:extLst>
              <a:ext uri="{FF2B5EF4-FFF2-40B4-BE49-F238E27FC236}">
                <a16:creationId xmlns:a16="http://schemas.microsoft.com/office/drawing/2014/main" id="{72680873-FD1D-4138-BF44-0914E5B24C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8344" y="3024715"/>
            <a:ext cx="2563086" cy="1548488"/>
          </a:xfrm>
          <a:prstGeom prst="rect">
            <a:avLst/>
          </a:prstGeom>
        </p:spPr>
      </p:pic>
      <p:pic>
        <p:nvPicPr>
          <p:cNvPr id="18" name="Hình ảnh 17">
            <a:extLst>
              <a:ext uri="{FF2B5EF4-FFF2-40B4-BE49-F238E27FC236}">
                <a16:creationId xmlns:a16="http://schemas.microsoft.com/office/drawing/2014/main" id="{7C501D7D-DEBC-48A3-B394-87565D0862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4156" y="3024715"/>
            <a:ext cx="2550010" cy="154848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19709" y="238165"/>
            <a:ext cx="6894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7C0A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Thảo</a:t>
            </a:r>
            <a:r>
              <a:rPr lang="en-US" sz="2400" b="1" dirty="0">
                <a:solidFill>
                  <a:srgbClr val="FF7C0A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400" b="1" err="1">
                <a:solidFill>
                  <a:srgbClr val="FF7C0A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luận</a:t>
            </a:r>
            <a:r>
              <a:rPr lang="en-US" sz="2400" b="1">
                <a:solidFill>
                  <a:srgbClr val="FF7C0A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</a:p>
          <a:p>
            <a:r>
              <a:rPr lang="en-US" sz="2400" b="1">
                <a:solidFill>
                  <a:srgbClr val="0070C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Chia sẻ về cảnh quan địa phương qua các bức tranh, bức ảnh đó</a:t>
            </a:r>
            <a:endParaRPr lang="en-US" sz="2400" dirty="0">
              <a:solidFill>
                <a:srgbClr val="0070C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20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>
            <a:extLst>
              <a:ext uri="{FF2B5EF4-FFF2-40B4-BE49-F238E27FC236}">
                <a16:creationId xmlns:a16="http://schemas.microsoft.com/office/drawing/2014/main" id="{6ECB1DDC-FE9B-4356-AE61-6C64A383E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5114" y="1039"/>
            <a:ext cx="8958805" cy="5141670"/>
          </a:xfrm>
          <a:prstGeom prst="rect">
            <a:avLst/>
          </a:prstGeom>
        </p:spPr>
      </p:pic>
      <p:pic>
        <p:nvPicPr>
          <p:cNvPr id="4" name="Hình ảnh 3" descr="Ảnh có chứa văn bản, đồ họa véc-tơ&#10;&#10;Mô tả được tạo tự động">
            <a:extLst>
              <a:ext uri="{FF2B5EF4-FFF2-40B4-BE49-F238E27FC236}">
                <a16:creationId xmlns:a16="http://schemas.microsoft.com/office/drawing/2014/main" id="{11387380-DBF7-40ED-806C-ACEC850594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91" y="1216256"/>
            <a:ext cx="3636993" cy="5141670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F39B9C76-461D-40C5-9039-EFC0B58A23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8436" y="1968193"/>
            <a:ext cx="4712616" cy="120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8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</TotalTime>
  <Words>39</Words>
  <Application>Microsoft Office PowerPoint</Application>
  <PresentationFormat>Trình chiếu Trên màn hình (16:9)</PresentationFormat>
  <Paragraphs>7</Paragraphs>
  <Slides>13</Slides>
  <Notes>1</Notes>
  <HiddenSlides>0</HiddenSlides>
  <MMClips>1</MMClips>
  <ScaleCrop>false</ScaleCrop>
  <HeadingPairs>
    <vt:vector size="6" baseType="variant">
      <vt:variant>
        <vt:lpstr>Phông được Dùng</vt:lpstr>
      </vt:variant>
      <vt:variant>
        <vt:i4>7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13</vt:i4>
      </vt:variant>
    </vt:vector>
  </HeadingPairs>
  <TitlesOfParts>
    <vt:vector size="21" baseType="lpstr">
      <vt:lpstr>Pangolin</vt:lpstr>
      <vt:lpstr>Arial</vt:lpstr>
      <vt:lpstr>Baloo 2</vt:lpstr>
      <vt:lpstr>UTM Cookies</vt:lpstr>
      <vt:lpstr>Arial-Rounded</vt:lpstr>
      <vt:lpstr>UTM Androgyne</vt:lpstr>
      <vt:lpstr>HP-089</vt:lpstr>
      <vt:lpstr>English Vocabulary Workshop by Slidesgo</vt:lpstr>
      <vt:lpstr>TUẦN 21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VOCABULARY</dc:title>
  <dc:creator>L.U</dc:creator>
  <cp:lastModifiedBy>Nguyễn Thị Tuyết Nga</cp:lastModifiedBy>
  <cp:revision>39</cp:revision>
  <dcterms:modified xsi:type="dcterms:W3CDTF">2022-01-08T12:37:46Z</dcterms:modified>
</cp:coreProperties>
</file>