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FF6600"/>
    <a:srgbClr val="FF99FF"/>
    <a:srgbClr val="FFFF99"/>
    <a:srgbClr val="FFFF00"/>
    <a:srgbClr val="FF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07A96A-653F-45B3-8A4D-002222C31ACB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F648255-BAAE-4863-A017-CFA64AFE9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731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9C8-6241-4E4D-B554-6E735B574B15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252-9B74-4915-BE89-2E1FF21EC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7366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5504-2A72-4C2B-9D6D-FDC8C69FA793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785B-1B51-48A2-8A9D-F492087C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297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1E2-5CCB-4107-B1CC-C0D21E916B5E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4DE4-D310-487E-B45F-AEDDAF760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6543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5457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5EB4-3042-42D3-BD76-780859886677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F42D-763E-4482-909C-3CCE61A0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1719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5848-3E93-4C63-A6C4-ECDE446C3447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6E8-A5C7-456A-91F8-06470A131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106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67E-F004-4686-ABA0-25BC91292865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CC5-7E0E-4F58-BC90-EBF6569C8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93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C22-69BE-4664-A33C-F83A6C93503C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85B-4668-4DA0-B45C-DE406925E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3917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7250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079-CFFF-428C-8E58-03757971C5D3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6A0-E63C-42BF-91C7-D77179411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392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385-E9D4-42FD-B7A9-01A2EE9FA746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2468D-1ABD-4D69-B02F-8CB448937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8955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83E38-4D6A-439B-A643-46AE75CDAEB5}" type="datetimeFigureOut">
              <a:rPr lang="en-US"/>
              <a:pPr>
                <a:defRPr/>
              </a:pPr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F767AC-DF9A-4133-8D2D-77A6D19323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10" Type="http://schemas.openxmlformats.org/officeDocument/2006/relationships/slide" Target="slide6.xml"/><Relationship Id="rId19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slide" Target="slide7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838200" y="5105400"/>
            <a:ext cx="2133600" cy="9144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/>
              <a:t>START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4836" y="1981200"/>
            <a:ext cx="3534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</a:t>
            </a:r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8: 2 + 1 =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4668497" y="4860249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02359" y="3729126"/>
              <a:ext cx="5228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57935" y="4860249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96006" y="3729126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643916" y="3646986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03480" y="4786746"/>
              <a:ext cx="52450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2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4668496" y="3562672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55427" y="4860249"/>
              <a:ext cx="5485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4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010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ĐUA TIẾP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3411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V4T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22" y="-1046461"/>
            <a:ext cx="6019800" cy="128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32" y="5997687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31" y="5983942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085850" y="595312"/>
            <a:ext cx="14478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581067" y="609600"/>
            <a:ext cx="1447800" cy="762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87993" y="695980"/>
            <a:ext cx="104560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498194" y="695980"/>
            <a:ext cx="1045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Team </a:t>
            </a:r>
          </a:p>
        </p:txBody>
      </p:sp>
      <p:sp>
        <p:nvSpPr>
          <p:cNvPr id="40" name="Rectangle 39">
            <a:hlinkClick r:id="rId6" action="ppaction://hlinksldjump"/>
          </p:cNvPr>
          <p:cNvSpPr/>
          <p:nvPr/>
        </p:nvSpPr>
        <p:spPr>
          <a:xfrm>
            <a:off x="2514600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2514600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2514600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43" name="Rectangle 42">
            <a:hlinkClick r:id="rId9" action="ppaction://hlinksldjump"/>
          </p:cNvPr>
          <p:cNvSpPr/>
          <p:nvPr/>
        </p:nvSpPr>
        <p:spPr>
          <a:xfrm>
            <a:off x="2514600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5956448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6" name="Rectangle 45">
            <a:hlinkClick r:id="rId11" action="ppaction://hlinksldjump"/>
          </p:cNvPr>
          <p:cNvSpPr/>
          <p:nvPr/>
        </p:nvSpPr>
        <p:spPr>
          <a:xfrm>
            <a:off x="5956448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5956448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7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8" name="Rectangle 47">
            <a:hlinkClick r:id="" action="ppaction://noaction"/>
          </p:cNvPr>
          <p:cNvSpPr/>
          <p:nvPr/>
        </p:nvSpPr>
        <p:spPr>
          <a:xfrm>
            <a:off x="5956448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8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" name="Picture 5" descr="C:\Users\DV4T\Desktop\cartoon-turtle-m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423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DV4T\Desktop\1170571123719750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53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KC1" descr="C:\Users\DV4T\Desktop\Game dao vang\12161398651844284150karthikeyan_Ruby.svg.m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67" y="4887912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KC2" descr="C:\Users\DV4T\Desktop\Game dao vang\12161398651844284150karthikeyan_Ruby.svg.me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77813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KC3" descr="C:\Users\DV4T\Desktop\Game dao vang\12161398651844284150karthikeyan_Ruby.svg.me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11" y="2662351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KC4" descr="C:\Users\DV4T\Desktop\Game dao vang\12161398651844284150karthikeyan_Ruby.svg.me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506154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KC5" descr="C:\Users\DV4T\Desktop\Game dao vang\12161398651844284150karthikeyan_Ruby.svg.me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78" y="4970165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KC6" descr="C:\Users\DV4T\Desktop\Game dao vang\12161398651844284150karthikeyan_Ruby.svg.med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31" y="4015341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KC7" descr="C:\Users\DV4T\Desktop\Game dao vang\12161398651844284150karthikeyan_Ruby.svg.me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58" y="278078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KC8" descr="C:\Users\DV4T\Desktop\Game dao vang\12161398651844284150karthikeyan_Ruby.svg.me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50" y="1561305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INNER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00" y="-57888"/>
            <a:ext cx="1067554" cy="990600"/>
          </a:xfrm>
          <a:prstGeom prst="rect">
            <a:avLst/>
          </a:prstGeom>
        </p:spPr>
      </p:pic>
      <p:pic>
        <p:nvPicPr>
          <p:cNvPr id="11" name="con rua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12" y="5730306"/>
            <a:ext cx="7762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 THO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48" y="5863656"/>
            <a:ext cx="7762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68634 L 0.16371 -0.80718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68634 L -0.15851 -0.8157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38870" y="1981200"/>
            <a:ext cx="3066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1: 1+1=?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650211" y="357078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01556" y="3729126"/>
              <a:ext cx="52450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2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4707115" y="3570786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91999" y="3729126"/>
              <a:ext cx="52290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650211" y="4711478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291458" y="4786746"/>
              <a:ext cx="5485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4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4707116" y="4806539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010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ĐUA TIẾP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3007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70554" y="1981200"/>
            <a:ext cx="3403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2: 2+2=?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730965" y="478614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89533" y="3729126"/>
              <a:ext cx="5485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4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4707115" y="3570786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91999" y="3729126"/>
              <a:ext cx="52290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643916" y="3646986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03480" y="4786746"/>
              <a:ext cx="52450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2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4707116" y="4806539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010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ĐUA TIẾP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5608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8040" y="1981200"/>
            <a:ext cx="35285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3: </a:t>
            </a:r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3 + 1 =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4632707" y="3565236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89534" y="3729126"/>
              <a:ext cx="5485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4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57935" y="4860249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91998" y="3729126"/>
              <a:ext cx="52290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643916" y="3646986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03480" y="4786746"/>
              <a:ext cx="52450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2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4707116" y="4806539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010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ĐUA TIẾP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642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9110" y="1981200"/>
            <a:ext cx="3666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4: 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2 + 3 =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4668497" y="4860249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06366" y="3729126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57935" y="4860249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79175" y="3729126"/>
              <a:ext cx="54854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4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643916" y="3646986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03480" y="4786746"/>
              <a:ext cx="52450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2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4668496" y="3562672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68252" y="4860249"/>
              <a:ext cx="5228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010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ĐUA TIẾP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745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7574" y="1981200"/>
            <a:ext cx="31694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5: 1+1=?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650211" y="357078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01556" y="3729126"/>
              <a:ext cx="52450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2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4707115" y="3570786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91999" y="3729126"/>
              <a:ext cx="52290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650211" y="4711478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291458" y="4786746"/>
              <a:ext cx="5485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4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4707116" y="4806539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010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ĐUA TIẾP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8089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8532" y="1981200"/>
            <a:ext cx="3427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6: 2+2=?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730965" y="478614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89533" y="3729126"/>
              <a:ext cx="5485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4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4707115" y="3570786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91999" y="3729126"/>
              <a:ext cx="52290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643916" y="3646986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03480" y="4786746"/>
              <a:ext cx="52450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2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4707116" y="4806539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010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ĐUA TIẾP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551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3427" y="1981200"/>
            <a:ext cx="37577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</a:t>
            </a:r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7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: 2 + 4 =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4632707" y="3565236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89535" y="3729126"/>
              <a:ext cx="54854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6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57935" y="4860249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79175" y="3729126"/>
              <a:ext cx="54854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4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643916" y="3646986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08289" y="4786746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4707116" y="4806539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68252" y="4860249"/>
              <a:ext cx="5228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010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ĐUA TIẾP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27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307&quot;/&gt;&lt;/object&gt;&lt;object type=&quot;3&quot; unique_id=&quot;10005&quot;&gt;&lt;property id=&quot;20148&quot; value=&quot;5&quot;/&gt;&lt;property id=&quot;20300&quot; value=&quot;Slide 2&quot;/&gt;&lt;property id=&quot;20307&quot; value=&quot;310&quot;/&gt;&lt;/object&gt;&lt;object type=&quot;3&quot; unique_id=&quot;10098&quot;&gt;&lt;property id=&quot;20148&quot; value=&quot;5&quot;/&gt;&lt;property id=&quot;20300&quot; value=&quot;Slide 3&quot;/&gt;&lt;property id=&quot;20307&quot; value=&quot;311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7675</TotalTime>
  <Words>107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UTM Habano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Game:</dc:title>
  <dc:creator>DV4T</dc:creator>
  <cp:lastModifiedBy>Tuan</cp:lastModifiedBy>
  <cp:revision>726</cp:revision>
  <dcterms:created xsi:type="dcterms:W3CDTF">2011-03-18T07:49:02Z</dcterms:created>
  <dcterms:modified xsi:type="dcterms:W3CDTF">2020-08-12T15:04:17Z</dcterms:modified>
</cp:coreProperties>
</file>