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6" r:id="rId2"/>
    <p:sldId id="257" r:id="rId3"/>
    <p:sldId id="292" r:id="rId4"/>
    <p:sldId id="267" r:id="rId5"/>
    <p:sldId id="272" r:id="rId6"/>
    <p:sldId id="284" r:id="rId7"/>
    <p:sldId id="283" r:id="rId8"/>
    <p:sldId id="285" r:id="rId9"/>
    <p:sldId id="290" r:id="rId10"/>
    <p:sldId id="275" r:id="rId11"/>
    <p:sldId id="276" r:id="rId12"/>
    <p:sldId id="287" r:id="rId13"/>
    <p:sldId id="282" r:id="rId14"/>
    <p:sldId id="286" r:id="rId15"/>
    <p:sldId id="29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534"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82A746-EED0-46D5-8557-6BCE651F554B}" type="datetimeFigureOut">
              <a:rPr lang="en-US" smtClean="0"/>
              <a:t>12/26/2020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2A1204-BF2B-4BAC-8B16-78E7CABD072A}" type="slidenum">
              <a:rPr lang="en-US" smtClean="0"/>
              <a:t>‹#›</a:t>
            </a:fld>
            <a:endParaRPr lang="en-US"/>
          </a:p>
        </p:txBody>
      </p:sp>
    </p:spTree>
    <p:extLst>
      <p:ext uri="{BB962C8B-B14F-4D97-AF65-F5344CB8AC3E}">
        <p14:creationId xmlns:p14="http://schemas.microsoft.com/office/powerpoint/2010/main" val="1412864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2A1204-BF2B-4BAC-8B16-78E7CABD072A}" type="slidenum">
              <a:rPr lang="en-US" smtClean="0"/>
              <a:t>1</a:t>
            </a:fld>
            <a:endParaRPr lang="en-US"/>
          </a:p>
        </p:txBody>
      </p:sp>
    </p:spTree>
    <p:extLst>
      <p:ext uri="{BB962C8B-B14F-4D97-AF65-F5344CB8AC3E}">
        <p14:creationId xmlns:p14="http://schemas.microsoft.com/office/powerpoint/2010/main" val="31440638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08"/>
            <a:ext cx="9144000" cy="6840983"/>
          </a:xfrm>
          <a:prstGeom prst="rect">
            <a:avLst/>
          </a:prstGeom>
        </p:spPr>
      </p:pic>
      <p:sp>
        <p:nvSpPr>
          <p:cNvPr id="2" name="Title 1"/>
          <p:cNvSpPr>
            <a:spLocks noGrp="1"/>
          </p:cNvSpPr>
          <p:nvPr>
            <p:ph type="ctrTitle"/>
          </p:nvPr>
        </p:nvSpPr>
        <p:spPr>
          <a:xfrm>
            <a:off x="1143000" y="1122363"/>
            <a:ext cx="6858000" cy="2387600"/>
          </a:xfrm>
        </p:spPr>
        <p:txBody>
          <a:bodyPr anchor="b"/>
          <a:lstStyle>
            <a:lvl1pPr algn="ctr">
              <a:defRPr sz="4500">
                <a:latin typeface="Cambria" panose="02040503050406030204" pitchFamily="18" charset="0"/>
              </a:defRPr>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Cambria" panose="02040503050406030204"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CF1FD96F-8916-4D2C-9B7C-1C1D9B3E77AC}" type="datetimeFigureOut">
              <a:rPr lang="en-US" smtClean="0"/>
              <a:pPr>
                <a:defRPr/>
              </a:pPr>
              <a:t>12/26/2020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DF91724-AAE8-4E8B-81D8-70C060DB8697}" type="slidenum">
              <a:rPr lang="en-US" altLang="vi-VN" smtClean="0"/>
              <a:pPr/>
              <a:t>‹#›</a:t>
            </a:fld>
            <a:endParaRPr lang="en-US" altLang="vi-VN"/>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08"/>
            <a:ext cx="9144000" cy="6840982"/>
          </a:xfrm>
          <a:prstGeom prst="rect">
            <a:avLst/>
          </a:prstGeom>
        </p:spPr>
      </p:pic>
      <p:sp>
        <p:nvSpPr>
          <p:cNvPr id="8" name="TextBox 7"/>
          <p:cNvSpPr txBox="1"/>
          <p:nvPr/>
        </p:nvSpPr>
        <p:spPr>
          <a:xfrm>
            <a:off x="381000" y="228600"/>
            <a:ext cx="2667000" cy="1015663"/>
          </a:xfrm>
          <a:prstGeom prst="rect">
            <a:avLst/>
          </a:prstGeom>
          <a:noFill/>
        </p:spPr>
        <p:txBody>
          <a:bodyPr wrap="square" rtlCol="0">
            <a:spAutoFit/>
          </a:bodyPr>
          <a:lstStyle/>
          <a:p>
            <a:r>
              <a:rPr lang="en-US" sz="6000" b="1" dirty="0" smtClean="0">
                <a:solidFill>
                  <a:schemeClr val="bg1"/>
                </a:solidFill>
                <a:latin typeface="UTM Helve" pitchFamily="18" charset="0"/>
              </a:rPr>
              <a:t>LỚP</a:t>
            </a:r>
            <a:r>
              <a:rPr lang="en-US" sz="6000" b="1" baseline="0" dirty="0" smtClean="0">
                <a:solidFill>
                  <a:schemeClr val="bg1"/>
                </a:solidFill>
                <a:latin typeface="UTM Helve" pitchFamily="18" charset="0"/>
              </a:rPr>
              <a:t> 8</a:t>
            </a:r>
            <a:endParaRPr lang="en-US" sz="6000" b="1" dirty="0">
              <a:solidFill>
                <a:schemeClr val="bg1"/>
              </a:solidFill>
              <a:latin typeface="UTM Helve" pitchFamily="18" charset="0"/>
            </a:endParaRPr>
          </a:p>
        </p:txBody>
      </p:sp>
    </p:spTree>
    <p:extLst>
      <p:ext uri="{BB962C8B-B14F-4D97-AF65-F5344CB8AC3E}">
        <p14:creationId xmlns:p14="http://schemas.microsoft.com/office/powerpoint/2010/main" val="29261875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582F156-DFE4-45B1-8C83-A78811E7DF49}" type="datetimeFigureOut">
              <a:rPr lang="en-US" smtClean="0"/>
              <a:pPr>
                <a:defRPr/>
              </a:pPr>
              <a:t>12/26/2020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98665AC-2164-4D8E-8F8E-0B5F078014B6}" type="slidenum">
              <a:rPr lang="en-US" altLang="vi-VN" smtClean="0"/>
              <a:pPr/>
              <a:t>‹#›</a:t>
            </a:fld>
            <a:endParaRPr lang="en-US" altLang="vi-VN"/>
          </a:p>
        </p:txBody>
      </p:sp>
    </p:spTree>
    <p:extLst>
      <p:ext uri="{BB962C8B-B14F-4D97-AF65-F5344CB8AC3E}">
        <p14:creationId xmlns:p14="http://schemas.microsoft.com/office/powerpoint/2010/main" val="86960931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7893CF7-BC36-4E68-9076-8DF34DDA35A5}" type="datetimeFigureOut">
              <a:rPr lang="en-US" smtClean="0"/>
              <a:pPr>
                <a:defRPr/>
              </a:pPr>
              <a:t>12/26/2020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0680095-4F9E-473E-8523-05BF8E201135}" type="slidenum">
              <a:rPr lang="en-US" altLang="vi-VN" smtClean="0"/>
              <a:pPr/>
              <a:t>‹#›</a:t>
            </a:fld>
            <a:endParaRPr lang="en-US" altLang="vi-VN"/>
          </a:p>
        </p:txBody>
      </p:sp>
    </p:spTree>
    <p:extLst>
      <p:ext uri="{BB962C8B-B14F-4D97-AF65-F5344CB8AC3E}">
        <p14:creationId xmlns:p14="http://schemas.microsoft.com/office/powerpoint/2010/main" val="378366519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BEFEA1E1-0AA5-4D29-B322-40D5AA375C42}" type="datetimeFigureOut">
              <a:rPr lang="en-US" smtClean="0"/>
              <a:pPr>
                <a:defRPr/>
              </a:pPr>
              <a:t>12/26/2020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C90D5A6-15F2-4C53-8D9E-C7A04C463482}" type="slidenum">
              <a:rPr lang="en-US" altLang="vi-VN" smtClean="0"/>
              <a:pPr/>
              <a:t>‹#›</a:t>
            </a:fld>
            <a:endParaRPr lang="en-US" altLang="vi-VN"/>
          </a:p>
        </p:txBody>
      </p:sp>
    </p:spTree>
    <p:extLst>
      <p:ext uri="{BB962C8B-B14F-4D97-AF65-F5344CB8AC3E}">
        <p14:creationId xmlns:p14="http://schemas.microsoft.com/office/powerpoint/2010/main" val="166304195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8171324B-58C8-4D43-B2EA-94613CDE2AEF}" type="datetimeFigureOut">
              <a:rPr lang="en-US" smtClean="0"/>
              <a:pPr>
                <a:defRPr/>
              </a:pPr>
              <a:t>12/26/2020</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C092DAB7-3E30-457C-9873-2E09A4E78920}" type="slidenum">
              <a:rPr lang="en-US" altLang="vi-VN" smtClean="0"/>
              <a:pPr/>
              <a:t>‹#›</a:t>
            </a:fld>
            <a:endParaRPr lang="en-US" altLang="vi-VN"/>
          </a:p>
        </p:txBody>
      </p:sp>
    </p:spTree>
    <p:extLst>
      <p:ext uri="{BB962C8B-B14F-4D97-AF65-F5344CB8AC3E}">
        <p14:creationId xmlns:p14="http://schemas.microsoft.com/office/powerpoint/2010/main" val="34645832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3CD20F96-13D7-4EA6-B3A4-C801C40B5A9B}" type="datetimeFigureOut">
              <a:rPr lang="en-US" smtClean="0"/>
              <a:pPr>
                <a:defRPr/>
              </a:pPr>
              <a:t>12/26/2020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6540E7D-38C5-454A-8D39-E61B3292FC61}" type="slidenum">
              <a:rPr lang="en-US" altLang="vi-VN" smtClean="0"/>
              <a:pPr/>
              <a:t>‹#›</a:t>
            </a:fld>
            <a:endParaRPr lang="en-US" altLang="vi-VN"/>
          </a:p>
        </p:txBody>
      </p:sp>
    </p:spTree>
    <p:extLst>
      <p:ext uri="{BB962C8B-B14F-4D97-AF65-F5344CB8AC3E}">
        <p14:creationId xmlns:p14="http://schemas.microsoft.com/office/powerpoint/2010/main" val="5196173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8B1A580A-C170-4BC1-BE7B-94C5E7767061}" type="datetimeFigureOut">
              <a:rPr lang="en-US" smtClean="0"/>
              <a:pPr>
                <a:defRPr/>
              </a:pPr>
              <a:t>12/26/2020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638876A-7D9E-4846-8679-54D68461FC08}" type="slidenum">
              <a:rPr lang="en-US" altLang="vi-VN" smtClean="0"/>
              <a:pPr/>
              <a:t>‹#›</a:t>
            </a:fld>
            <a:endParaRPr lang="en-US" altLang="vi-VN"/>
          </a:p>
        </p:txBody>
      </p:sp>
    </p:spTree>
    <p:extLst>
      <p:ext uri="{BB962C8B-B14F-4D97-AF65-F5344CB8AC3E}">
        <p14:creationId xmlns:p14="http://schemas.microsoft.com/office/powerpoint/2010/main" val="5259093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06D216E4-9AA7-48A3-B491-A4CB29992A11}" type="datetimeFigureOut">
              <a:rPr lang="en-US" smtClean="0"/>
              <a:pPr>
                <a:defRPr/>
              </a:pPr>
              <a:t>12/26/2020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A1FFB68-8B6C-4C29-9262-3FA9868E7642}" type="slidenum">
              <a:rPr lang="en-US" altLang="vi-VN" smtClean="0"/>
              <a:pPr/>
              <a:t>‹#›</a:t>
            </a:fld>
            <a:endParaRPr lang="en-US" altLang="vi-VN"/>
          </a:p>
        </p:txBody>
      </p:sp>
    </p:spTree>
    <p:extLst>
      <p:ext uri="{BB962C8B-B14F-4D97-AF65-F5344CB8AC3E}">
        <p14:creationId xmlns:p14="http://schemas.microsoft.com/office/powerpoint/2010/main" val="11416717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56A0A7DA-4887-4B28-A4E7-A75DD648E56E}" type="datetimeFigureOut">
              <a:rPr lang="en-US" smtClean="0"/>
              <a:pPr>
                <a:defRPr/>
              </a:pPr>
              <a:t>12/26/2020</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63D491A0-5CA3-4768-A131-9D69C467B327}" type="slidenum">
              <a:rPr lang="en-US" altLang="vi-VN" smtClean="0"/>
              <a:pPr/>
              <a:t>‹#›</a:t>
            </a:fld>
            <a:endParaRPr lang="en-US" altLang="vi-VN"/>
          </a:p>
        </p:txBody>
      </p:sp>
    </p:spTree>
    <p:extLst>
      <p:ext uri="{BB962C8B-B14F-4D97-AF65-F5344CB8AC3E}">
        <p14:creationId xmlns:p14="http://schemas.microsoft.com/office/powerpoint/2010/main" val="14608795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7239000" cy="1325563"/>
          </a:xfrm>
        </p:spPr>
        <p:txBody>
          <a:bodyPr>
            <a:normAutofit/>
          </a:bodyPr>
          <a:lstStyle>
            <a:lvl1pPr>
              <a:defRPr sz="30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407571BE-D687-4780-A4EE-5C1E6E96025E}" type="datetimeFigureOut">
              <a:rPr lang="en-US" smtClean="0"/>
              <a:pPr>
                <a:defRPr/>
              </a:pPr>
              <a:t>12/26/2020</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C3511AC4-6DCE-470C-9F51-845DBD019D19}" type="slidenum">
              <a:rPr lang="en-US" altLang="vi-VN" smtClean="0"/>
              <a:pPr/>
              <a:t>‹#›</a:t>
            </a:fld>
            <a:endParaRPr lang="en-US" altLang="vi-VN"/>
          </a:p>
        </p:txBody>
      </p:sp>
    </p:spTree>
    <p:extLst>
      <p:ext uri="{BB962C8B-B14F-4D97-AF65-F5344CB8AC3E}">
        <p14:creationId xmlns:p14="http://schemas.microsoft.com/office/powerpoint/2010/main" val="316984054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AF83275-140C-4056-817D-CCD533DE21FA}" type="datetimeFigureOut">
              <a:rPr lang="en-US" smtClean="0"/>
              <a:pPr>
                <a:defRPr/>
              </a:pPr>
              <a:t>12/26/2020</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B22B435E-2A4E-42A1-812C-587EFD2B683D}" type="slidenum">
              <a:rPr lang="en-US" altLang="vi-VN" smtClean="0"/>
              <a:pPr/>
              <a:t>‹#›</a:t>
            </a:fld>
            <a:endParaRPr lang="en-US" altLang="vi-VN"/>
          </a:p>
        </p:txBody>
      </p:sp>
    </p:spTree>
    <p:extLst>
      <p:ext uri="{BB962C8B-B14F-4D97-AF65-F5344CB8AC3E}">
        <p14:creationId xmlns:p14="http://schemas.microsoft.com/office/powerpoint/2010/main" val="251474002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8171324B-58C8-4D43-B2EA-94613CDE2AEF}" type="datetimeFigureOut">
              <a:rPr lang="en-US" smtClean="0"/>
              <a:pPr>
                <a:defRPr/>
              </a:pPr>
              <a:t>12/26/2020</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C092DAB7-3E30-457C-9873-2E09A4E78920}" type="slidenum">
              <a:rPr lang="en-US" altLang="vi-VN" smtClean="0"/>
              <a:pPr/>
              <a:t>‹#›</a:t>
            </a:fld>
            <a:endParaRPr lang="en-US" altLang="vi-VN"/>
          </a:p>
        </p:txBody>
      </p:sp>
    </p:spTree>
    <p:extLst>
      <p:ext uri="{BB962C8B-B14F-4D97-AF65-F5344CB8AC3E}">
        <p14:creationId xmlns:p14="http://schemas.microsoft.com/office/powerpoint/2010/main" val="14748993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55563F6F-0CA4-47D4-A2DA-AABE64A39221}" type="datetimeFigureOut">
              <a:rPr lang="en-US" smtClean="0"/>
              <a:pPr>
                <a:defRPr/>
              </a:pPr>
              <a:t>12/26/2020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EFDE6341-315F-4780-B154-5D66CE05AA3B}" type="slidenum">
              <a:rPr lang="en-US" altLang="vi-VN" smtClean="0"/>
              <a:pPr/>
              <a:t>‹#›</a:t>
            </a:fld>
            <a:endParaRPr lang="en-US" altLang="vi-VN"/>
          </a:p>
        </p:txBody>
      </p:sp>
    </p:spTree>
    <p:extLst>
      <p:ext uri="{BB962C8B-B14F-4D97-AF65-F5344CB8AC3E}">
        <p14:creationId xmlns:p14="http://schemas.microsoft.com/office/powerpoint/2010/main" val="10802411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8508"/>
            <a:ext cx="9144000" cy="6840983"/>
          </a:xfrm>
          <a:prstGeom prst="rect">
            <a:avLst/>
          </a:prstGeom>
        </p:spPr>
      </p:pic>
      <p:sp>
        <p:nvSpPr>
          <p:cNvPr id="2" name="Title Placeholder 1"/>
          <p:cNvSpPr>
            <a:spLocks noGrp="1"/>
          </p:cNvSpPr>
          <p:nvPr>
            <p:ph type="title"/>
          </p:nvPr>
        </p:nvSpPr>
        <p:spPr>
          <a:xfrm>
            <a:off x="228600" y="365126"/>
            <a:ext cx="73152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860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8171324B-58C8-4D43-B2EA-94613CDE2AEF}" type="datetimeFigureOut">
              <a:rPr lang="en-US" smtClean="0"/>
              <a:pPr>
                <a:defRPr/>
              </a:pPr>
              <a:t>12/26/2020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092DAB7-3E30-457C-9873-2E09A4E78920}" type="slidenum">
              <a:rPr lang="en-US" altLang="vi-VN" smtClean="0"/>
              <a:pPr/>
              <a:t>‹#›</a:t>
            </a:fld>
            <a:endParaRPr lang="en-US" altLang="vi-VN"/>
          </a:p>
        </p:txBody>
      </p:sp>
      <p:pic>
        <p:nvPicPr>
          <p:cNvPr id="7" name="Picture 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8508"/>
            <a:ext cx="9143999" cy="6840981"/>
          </a:xfrm>
          <a:prstGeom prst="rect">
            <a:avLst/>
          </a:prstGeom>
        </p:spPr>
      </p:pic>
    </p:spTree>
    <p:extLst>
      <p:ext uri="{BB962C8B-B14F-4D97-AF65-F5344CB8AC3E}">
        <p14:creationId xmlns:p14="http://schemas.microsoft.com/office/powerpoint/2010/main" val="28185379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iming>
    <p:tnLst>
      <p:par>
        <p:cTn id="1" dur="indefinite" restart="never" nodeType="tmRoot"/>
      </p:par>
    </p:tnLst>
  </p:timing>
  <p:txStyles>
    <p:titleStyle>
      <a:lvl1pPr algn="l" defTabSz="685800" rtl="0" eaLnBrk="1" latinLnBrk="0" hangingPunct="1">
        <a:lnSpc>
          <a:spcPct val="90000"/>
        </a:lnSpc>
        <a:spcBef>
          <a:spcPct val="0"/>
        </a:spcBef>
        <a:buNone/>
        <a:defRPr sz="3000" b="1" kern="1200">
          <a:solidFill>
            <a:schemeClr val="accent5"/>
          </a:solidFill>
          <a:latin typeface="Cambria" panose="02040503050406030204"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Cambria" panose="02040503050406030204"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ambria" panose="02040503050406030204"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Cambria" panose="02040503050406030204" pitchFamily="18"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ambria" panose="02040503050406030204"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ambria" panose="020405030504060302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 xmlns:a16="http://schemas.microsoft.com/office/drawing/2014/main" id="{6AC89B09-A5FD-4DD2-8ABA-D6822EC99119}"/>
              </a:ext>
            </a:extLst>
          </p:cNvPr>
          <p:cNvSpPr>
            <a:spLocks noGrp="1"/>
          </p:cNvSpPr>
          <p:nvPr>
            <p:ph type="ctrTitle"/>
          </p:nvPr>
        </p:nvSpPr>
        <p:spPr>
          <a:xfrm>
            <a:off x="0" y="2130425"/>
            <a:ext cx="9372600" cy="1470025"/>
          </a:xfrm>
        </p:spPr>
        <p:txBody>
          <a:bodyPr/>
          <a:lstStyle/>
          <a:p>
            <a:pPr eaLnBrk="1" hangingPunct="1"/>
            <a:r>
              <a:rPr lang="en-US" altLang="vi-VN" b="1" dirty="0"/>
              <a:t/>
            </a:r>
            <a:br>
              <a:rPr lang="en-US" altLang="vi-VN" b="1" dirty="0"/>
            </a:br>
            <a:r>
              <a:rPr lang="en-US" altLang="vi-VN" dirty="0"/>
              <a:t>CẤU TRÚC RẼ NHÁNH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FDF459-FE0C-4946-AA6B-B6E0465F6A4E}"/>
              </a:ext>
            </a:extLst>
          </p:cNvPr>
          <p:cNvSpPr>
            <a:spLocks noGrp="1"/>
          </p:cNvSpPr>
          <p:nvPr>
            <p:ph type="title"/>
          </p:nvPr>
        </p:nvSpPr>
        <p:spPr/>
        <p:txBody>
          <a:bodyPr rtlCol="0">
            <a:normAutofit/>
          </a:bodyPr>
          <a:lstStyle/>
          <a:p>
            <a:pPr eaLnBrk="1" fontAlgn="auto" hangingPunct="1">
              <a:spcAft>
                <a:spcPts val="0"/>
              </a:spcAft>
              <a:defRPr/>
            </a:pPr>
            <a:r>
              <a:rPr lang="en-US" b="1" cap="all"/>
              <a:t>Trải nghiệm</a:t>
            </a:r>
            <a:r>
              <a:rPr lang="en-US"/>
              <a:t/>
            </a:r>
            <a:br>
              <a:rPr lang="en-US"/>
            </a:br>
            <a:endParaRPr lang="en-US"/>
          </a:p>
        </p:txBody>
      </p:sp>
      <p:sp>
        <p:nvSpPr>
          <p:cNvPr id="11267" name="Content Placeholder 2">
            <a:extLst>
              <a:ext uri="{FF2B5EF4-FFF2-40B4-BE49-F238E27FC236}">
                <a16:creationId xmlns="" xmlns:a16="http://schemas.microsoft.com/office/drawing/2014/main" id="{421872DF-ECE0-43F7-8E78-E3A38F7CF413}"/>
              </a:ext>
            </a:extLst>
          </p:cNvPr>
          <p:cNvSpPr>
            <a:spLocks noGrp="1"/>
          </p:cNvSpPr>
          <p:nvPr>
            <p:ph idx="1"/>
          </p:nvPr>
        </p:nvSpPr>
        <p:spPr/>
        <p:txBody>
          <a:bodyPr/>
          <a:lstStyle/>
          <a:p>
            <a:pPr marL="514350" indent="-514350" eaLnBrk="1" hangingPunct="1">
              <a:buFont typeface="Calibri" panose="020F0502020204030204" pitchFamily="34" charset="0"/>
              <a:buAutoNum type="arabicPeriod"/>
            </a:pPr>
            <a:r>
              <a:rPr lang="en-US" altLang="vi-VN"/>
              <a:t>Viết câu lệnh điều kiện</a:t>
            </a:r>
          </a:p>
          <a:p>
            <a:pPr marL="514350" indent="-514350" eaLnBrk="1" hangingPunct="1">
              <a:buFont typeface="Calibri" panose="020F0502020204030204" pitchFamily="34" charset="0"/>
              <a:buAutoNum type="arabicPeriod"/>
            </a:pPr>
            <a:r>
              <a:rPr lang="en-US" altLang="vi-VN"/>
              <a:t>Con số may mắn</a:t>
            </a:r>
          </a:p>
          <a:p>
            <a:pPr marL="514350" indent="-514350" eaLnBrk="1" hangingPunct="1">
              <a:buFont typeface="Calibri" panose="020F0502020204030204" pitchFamily="34" charset="0"/>
              <a:buAutoNum type="arabicPeriod"/>
            </a:pPr>
            <a:r>
              <a:rPr lang="en-US" altLang="vi-VN"/>
              <a:t>Con số may mắn (tiếp theo)</a:t>
            </a:r>
          </a:p>
          <a:p>
            <a:pPr marL="514350" indent="-514350" eaLnBrk="1" hangingPunct="1">
              <a:buFont typeface="Calibri" panose="020F0502020204030204" pitchFamily="34" charset="0"/>
              <a:buAutoNum type="arabicPeriod"/>
            </a:pPr>
            <a:r>
              <a:rPr lang="en-US" altLang="vi-VN"/>
              <a:t>Con số may mắn (tiếp theo)</a:t>
            </a:r>
          </a:p>
          <a:p>
            <a:pPr marL="514350" indent="-514350" eaLnBrk="1" hangingPunct="1">
              <a:buFont typeface="Calibri" panose="020F0502020204030204" pitchFamily="34" charset="0"/>
              <a:buAutoNum type="arabicPeriod"/>
            </a:pPr>
            <a:endParaRPr lang="en-US" altLang="vi-VN"/>
          </a:p>
          <a:p>
            <a:pPr marL="514350" indent="-514350" eaLnBrk="1" hangingPunct="1">
              <a:buFont typeface="Calibri" panose="020F0502020204030204" pitchFamily="34" charset="0"/>
              <a:buAutoNum type="arabicPeriod"/>
            </a:pPr>
            <a:endParaRPr lang="en-US" altLang="vi-VN"/>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 xmlns:a16="http://schemas.microsoft.com/office/drawing/2014/main" id="{7C5C1EAB-B552-43A8-8248-06F1AF4E3D72}"/>
              </a:ext>
            </a:extLst>
          </p:cNvPr>
          <p:cNvSpPr>
            <a:spLocks noGrp="1"/>
          </p:cNvSpPr>
          <p:nvPr>
            <p:ph type="title"/>
          </p:nvPr>
        </p:nvSpPr>
        <p:spPr>
          <a:xfrm>
            <a:off x="333375" y="304800"/>
            <a:ext cx="8229600" cy="896938"/>
          </a:xfrm>
        </p:spPr>
        <p:txBody>
          <a:bodyPr/>
          <a:lstStyle/>
          <a:p>
            <a:pPr algn="l" eaLnBrk="1" hangingPunct="1"/>
            <a:r>
              <a:rPr lang="en-US" altLang="vi-VN"/>
              <a:t>1. Viết câu lệnh điều kiện</a:t>
            </a:r>
          </a:p>
        </p:txBody>
      </p:sp>
      <p:sp>
        <p:nvSpPr>
          <p:cNvPr id="12291" name="Rectangle 2">
            <a:extLst>
              <a:ext uri="{FF2B5EF4-FFF2-40B4-BE49-F238E27FC236}">
                <a16:creationId xmlns="" xmlns:a16="http://schemas.microsoft.com/office/drawing/2014/main" id="{0566D69C-5E3F-49C9-AE78-5AE1ED82C32E}"/>
              </a:ext>
            </a:extLst>
          </p:cNvPr>
          <p:cNvSpPr>
            <a:spLocks noChangeArrowheads="1"/>
          </p:cNvSpPr>
          <p:nvPr/>
        </p:nvSpPr>
        <p:spPr bwMode="auto">
          <a:xfrm>
            <a:off x="419100" y="1524000"/>
            <a:ext cx="830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sz="2000" b="1"/>
              <a:t>a) Nếu a nhỏ hơn 0 thì in ra màn hình “số âm”.</a:t>
            </a:r>
            <a:endParaRPr lang="en-US" altLang="vi-VN" sz="2000"/>
          </a:p>
        </p:txBody>
      </p:sp>
      <p:sp>
        <p:nvSpPr>
          <p:cNvPr id="5" name="Rectangle 4">
            <a:extLst>
              <a:ext uri="{FF2B5EF4-FFF2-40B4-BE49-F238E27FC236}">
                <a16:creationId xmlns="" xmlns:a16="http://schemas.microsoft.com/office/drawing/2014/main" id="{E020834F-CF9B-450E-A802-5E163CFB3838}"/>
              </a:ext>
            </a:extLst>
          </p:cNvPr>
          <p:cNvSpPr/>
          <p:nvPr/>
        </p:nvSpPr>
        <p:spPr>
          <a:xfrm>
            <a:off x="609600" y="1905000"/>
            <a:ext cx="3525838" cy="400050"/>
          </a:xfrm>
          <a:prstGeom prst="rect">
            <a:avLst/>
          </a:prstGeom>
        </p:spPr>
        <p:txBody>
          <a:bodyPr wrap="none">
            <a:spAutoFit/>
          </a:bodyPr>
          <a:lstStyle/>
          <a:p>
            <a:pPr>
              <a:defRPr/>
            </a:pPr>
            <a:r>
              <a:rPr lang="en-US" sz="2000" b="1" u="dotted">
                <a:solidFill>
                  <a:srgbClr val="002060"/>
                </a:solidFill>
              </a:rPr>
              <a:t>if </a:t>
            </a:r>
            <a:r>
              <a:rPr lang="en-US" sz="2000" u="dotted">
                <a:solidFill>
                  <a:srgbClr val="002060"/>
                </a:solidFill>
              </a:rPr>
              <a:t>a&lt;0 </a:t>
            </a:r>
            <a:r>
              <a:rPr lang="en-US" sz="2000" b="1" u="dotted">
                <a:solidFill>
                  <a:srgbClr val="002060"/>
                </a:solidFill>
              </a:rPr>
              <a:t>then</a:t>
            </a:r>
            <a:r>
              <a:rPr lang="en-US" sz="2000" u="dotted">
                <a:solidFill>
                  <a:srgbClr val="002060"/>
                </a:solidFill>
              </a:rPr>
              <a:t>  write (‘so am’);   </a:t>
            </a:r>
            <a:r>
              <a:rPr lang="en-US" sz="2000">
                <a:solidFill>
                  <a:srgbClr val="002060"/>
                </a:solidFill>
              </a:rPr>
              <a:t>      </a:t>
            </a:r>
          </a:p>
        </p:txBody>
      </p:sp>
      <p:sp>
        <p:nvSpPr>
          <p:cNvPr id="12293" name="Rectangle 5">
            <a:extLst>
              <a:ext uri="{FF2B5EF4-FFF2-40B4-BE49-F238E27FC236}">
                <a16:creationId xmlns="" xmlns:a16="http://schemas.microsoft.com/office/drawing/2014/main" id="{4DDA0685-EE41-48AD-BF06-0A757D189CD4}"/>
              </a:ext>
            </a:extLst>
          </p:cNvPr>
          <p:cNvSpPr>
            <a:spLocks noChangeArrowheads="1"/>
          </p:cNvSpPr>
          <p:nvPr/>
        </p:nvSpPr>
        <p:spPr bwMode="auto">
          <a:xfrm>
            <a:off x="609600" y="2968625"/>
            <a:ext cx="876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sz="1400"/>
              <a:t>…………….……………………………………..…………………………………………………………….………</a:t>
            </a:r>
          </a:p>
        </p:txBody>
      </p:sp>
      <p:sp>
        <p:nvSpPr>
          <p:cNvPr id="12294" name="Rectangle 6">
            <a:extLst>
              <a:ext uri="{FF2B5EF4-FFF2-40B4-BE49-F238E27FC236}">
                <a16:creationId xmlns="" xmlns:a16="http://schemas.microsoft.com/office/drawing/2014/main" id="{7EABEDEC-25EE-4FC6-B826-AFCC0EF52F7A}"/>
              </a:ext>
            </a:extLst>
          </p:cNvPr>
          <p:cNvSpPr>
            <a:spLocks noChangeArrowheads="1"/>
          </p:cNvSpPr>
          <p:nvPr/>
        </p:nvSpPr>
        <p:spPr bwMode="auto">
          <a:xfrm>
            <a:off x="419100" y="3429000"/>
            <a:ext cx="838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sz="2000" b="1"/>
              <a:t>c) Nếu b chia cho 2 dư 0 thì in ra màn hình “b là số chẵn”. Nếu b chia cho 2 dư 1 thì in ra màn hình “b là số lẻ”.</a:t>
            </a:r>
            <a:endParaRPr lang="en-US" altLang="vi-VN" sz="2000"/>
          </a:p>
        </p:txBody>
      </p:sp>
      <p:sp>
        <p:nvSpPr>
          <p:cNvPr id="12295" name="Rectangle 7">
            <a:extLst>
              <a:ext uri="{FF2B5EF4-FFF2-40B4-BE49-F238E27FC236}">
                <a16:creationId xmlns="" xmlns:a16="http://schemas.microsoft.com/office/drawing/2014/main" id="{56354F57-A5F4-49CB-8323-FB9ACE28E983}"/>
              </a:ext>
            </a:extLst>
          </p:cNvPr>
          <p:cNvSpPr>
            <a:spLocks noChangeArrowheads="1"/>
          </p:cNvSpPr>
          <p:nvPr/>
        </p:nvSpPr>
        <p:spPr bwMode="auto">
          <a:xfrm>
            <a:off x="419100" y="2514600"/>
            <a:ext cx="838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sz="2000" b="1"/>
              <a:t>b) Nếu Tổng điểm lớn hơn hoặc bằng 5 thì in ra màn hình “đậu”.</a:t>
            </a:r>
            <a:endParaRPr lang="en-US" altLang="vi-VN" sz="2000"/>
          </a:p>
        </p:txBody>
      </p:sp>
      <p:sp>
        <p:nvSpPr>
          <p:cNvPr id="12296" name="Rectangle 8">
            <a:extLst>
              <a:ext uri="{FF2B5EF4-FFF2-40B4-BE49-F238E27FC236}">
                <a16:creationId xmlns="" xmlns:a16="http://schemas.microsoft.com/office/drawing/2014/main" id="{95E660C5-F2DF-4AB8-BC3E-56A576C491F6}"/>
              </a:ext>
            </a:extLst>
          </p:cNvPr>
          <p:cNvSpPr>
            <a:spLocks noChangeArrowheads="1"/>
          </p:cNvSpPr>
          <p:nvPr/>
        </p:nvSpPr>
        <p:spPr bwMode="auto">
          <a:xfrm>
            <a:off x="419100" y="4095750"/>
            <a:ext cx="891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sz="2000" i="1"/>
              <a:t>Cách 1: Viết hai câu lệnh điều kiện dạng thiếu:</a:t>
            </a:r>
            <a:endParaRPr lang="en-US" altLang="vi-VN" sz="2000"/>
          </a:p>
        </p:txBody>
      </p:sp>
      <p:sp>
        <p:nvSpPr>
          <p:cNvPr id="12297" name="Rectangle 9">
            <a:extLst>
              <a:ext uri="{FF2B5EF4-FFF2-40B4-BE49-F238E27FC236}">
                <a16:creationId xmlns="" xmlns:a16="http://schemas.microsoft.com/office/drawing/2014/main" id="{5D461121-4DF1-4ED7-80FD-F7A5DAEFD235}"/>
              </a:ext>
            </a:extLst>
          </p:cNvPr>
          <p:cNvSpPr>
            <a:spLocks noChangeArrowheads="1"/>
          </p:cNvSpPr>
          <p:nvPr/>
        </p:nvSpPr>
        <p:spPr bwMode="auto">
          <a:xfrm>
            <a:off x="419100" y="5407025"/>
            <a:ext cx="864552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sz="2000" i="1"/>
              <a:t>Cách 2: Viết một câu lệnh điều kiện dạng đủ:</a:t>
            </a:r>
            <a:endParaRPr lang="en-US" altLang="vi-VN" sz="2000"/>
          </a:p>
          <a:p>
            <a:pPr eaLnBrk="1" hangingPunct="1"/>
            <a:r>
              <a:rPr lang="en-US" altLang="vi-VN" sz="2000"/>
              <a:t/>
            </a:r>
            <a:br>
              <a:rPr lang="en-US" altLang="vi-VN" sz="2000"/>
            </a:br>
            <a:endParaRPr lang="en-US" altLang="vi-VN" sz="2000"/>
          </a:p>
        </p:txBody>
      </p:sp>
      <p:sp>
        <p:nvSpPr>
          <p:cNvPr id="12298" name="Rectangle 13">
            <a:extLst>
              <a:ext uri="{FF2B5EF4-FFF2-40B4-BE49-F238E27FC236}">
                <a16:creationId xmlns="" xmlns:a16="http://schemas.microsoft.com/office/drawing/2014/main" id="{0C542102-2D73-4B21-9CAF-DFDF817E3D5E}"/>
              </a:ext>
            </a:extLst>
          </p:cNvPr>
          <p:cNvSpPr>
            <a:spLocks noChangeArrowheads="1"/>
          </p:cNvSpPr>
          <p:nvPr/>
        </p:nvSpPr>
        <p:spPr bwMode="auto">
          <a:xfrm>
            <a:off x="454025" y="4648200"/>
            <a:ext cx="876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sz="1400"/>
              <a:t>…………….……………………………………..…………………………………………………………….………</a:t>
            </a:r>
          </a:p>
        </p:txBody>
      </p:sp>
      <p:sp>
        <p:nvSpPr>
          <p:cNvPr id="12299" name="Rectangle 14">
            <a:extLst>
              <a:ext uri="{FF2B5EF4-FFF2-40B4-BE49-F238E27FC236}">
                <a16:creationId xmlns="" xmlns:a16="http://schemas.microsoft.com/office/drawing/2014/main" id="{0C35E375-88D5-4EE1-A0AE-173E031C8673}"/>
              </a:ext>
            </a:extLst>
          </p:cNvPr>
          <p:cNvSpPr>
            <a:spLocks noChangeArrowheads="1"/>
          </p:cNvSpPr>
          <p:nvPr/>
        </p:nvSpPr>
        <p:spPr bwMode="auto">
          <a:xfrm>
            <a:off x="454025" y="5029200"/>
            <a:ext cx="876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sz="1400"/>
              <a:t>…………….……………………………………..…………………………………………………………….………</a:t>
            </a:r>
          </a:p>
        </p:txBody>
      </p:sp>
      <p:sp>
        <p:nvSpPr>
          <p:cNvPr id="12300" name="Rectangle 15">
            <a:extLst>
              <a:ext uri="{FF2B5EF4-FFF2-40B4-BE49-F238E27FC236}">
                <a16:creationId xmlns="" xmlns:a16="http://schemas.microsoft.com/office/drawing/2014/main" id="{9FB0D084-F442-4FE8-92E9-188AA4F8E6FA}"/>
              </a:ext>
            </a:extLst>
          </p:cNvPr>
          <p:cNvSpPr>
            <a:spLocks noChangeArrowheads="1"/>
          </p:cNvSpPr>
          <p:nvPr/>
        </p:nvSpPr>
        <p:spPr bwMode="auto">
          <a:xfrm>
            <a:off x="457200" y="5940425"/>
            <a:ext cx="876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sz="1400"/>
              <a:t>…………….……………………………………..…………………………………………………………….………</a:t>
            </a:r>
          </a:p>
        </p:txBody>
      </p:sp>
      <p:sp>
        <p:nvSpPr>
          <p:cNvPr id="11" name="TextBox 10">
            <a:extLst>
              <a:ext uri="{FF2B5EF4-FFF2-40B4-BE49-F238E27FC236}">
                <a16:creationId xmlns="" xmlns:a16="http://schemas.microsoft.com/office/drawing/2014/main" id="{134BEEC4-CAB0-4F9C-9DF8-4A6CB7E3CB33}"/>
              </a:ext>
            </a:extLst>
          </p:cNvPr>
          <p:cNvSpPr txBox="1">
            <a:spLocks noChangeArrowheads="1"/>
          </p:cNvSpPr>
          <p:nvPr/>
        </p:nvSpPr>
        <p:spPr bwMode="auto">
          <a:xfrm>
            <a:off x="609600" y="2838450"/>
            <a:ext cx="3838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sz="2000" b="1">
                <a:solidFill>
                  <a:srgbClr val="002060"/>
                </a:solidFill>
              </a:rPr>
              <a:t>if</a:t>
            </a:r>
            <a:r>
              <a:rPr lang="en-US" altLang="vi-VN" sz="2000">
                <a:solidFill>
                  <a:srgbClr val="002060"/>
                </a:solidFill>
              </a:rPr>
              <a:t> tong_diem &gt;=5 </a:t>
            </a:r>
            <a:r>
              <a:rPr lang="en-US" altLang="vi-VN" sz="2000" b="1">
                <a:solidFill>
                  <a:srgbClr val="002060"/>
                </a:solidFill>
              </a:rPr>
              <a:t>then</a:t>
            </a:r>
            <a:r>
              <a:rPr lang="en-US" altLang="vi-VN" sz="2000">
                <a:solidFill>
                  <a:srgbClr val="002060"/>
                </a:solidFill>
              </a:rPr>
              <a:t> write(‘dau’);</a:t>
            </a:r>
          </a:p>
        </p:txBody>
      </p:sp>
      <p:sp>
        <p:nvSpPr>
          <p:cNvPr id="19" name="TextBox 18">
            <a:extLst>
              <a:ext uri="{FF2B5EF4-FFF2-40B4-BE49-F238E27FC236}">
                <a16:creationId xmlns="" xmlns:a16="http://schemas.microsoft.com/office/drawing/2014/main" id="{5116CDF6-F8AB-40B1-8970-D0C7F5D6BA98}"/>
              </a:ext>
            </a:extLst>
          </p:cNvPr>
          <p:cNvSpPr txBox="1">
            <a:spLocks noChangeArrowheads="1"/>
          </p:cNvSpPr>
          <p:nvPr/>
        </p:nvSpPr>
        <p:spPr bwMode="auto">
          <a:xfrm>
            <a:off x="604838" y="4538663"/>
            <a:ext cx="4613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sz="2000" b="1">
                <a:solidFill>
                  <a:srgbClr val="002060"/>
                </a:solidFill>
              </a:rPr>
              <a:t>if</a:t>
            </a:r>
            <a:r>
              <a:rPr lang="en-US" altLang="vi-VN" sz="2000">
                <a:solidFill>
                  <a:srgbClr val="002060"/>
                </a:solidFill>
              </a:rPr>
              <a:t> (b mod 2 = 0) </a:t>
            </a:r>
            <a:r>
              <a:rPr lang="en-US" altLang="vi-VN" sz="2000" b="1">
                <a:solidFill>
                  <a:srgbClr val="002060"/>
                </a:solidFill>
              </a:rPr>
              <a:t>then</a:t>
            </a:r>
            <a:r>
              <a:rPr lang="en-US" altLang="vi-VN" sz="2000">
                <a:solidFill>
                  <a:srgbClr val="002060"/>
                </a:solidFill>
              </a:rPr>
              <a:t> write(b, ‘ la so chan’);</a:t>
            </a:r>
          </a:p>
        </p:txBody>
      </p:sp>
      <p:sp>
        <p:nvSpPr>
          <p:cNvPr id="20" name="TextBox 19">
            <a:extLst>
              <a:ext uri="{FF2B5EF4-FFF2-40B4-BE49-F238E27FC236}">
                <a16:creationId xmlns="" xmlns:a16="http://schemas.microsoft.com/office/drawing/2014/main" id="{ABB2CD66-8159-4871-88D2-568BF9DF4BF0}"/>
              </a:ext>
            </a:extLst>
          </p:cNvPr>
          <p:cNvSpPr txBox="1">
            <a:spLocks noChangeArrowheads="1"/>
          </p:cNvSpPr>
          <p:nvPr/>
        </p:nvSpPr>
        <p:spPr bwMode="auto">
          <a:xfrm>
            <a:off x="609600" y="4921250"/>
            <a:ext cx="4298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sz="2000" b="1">
                <a:solidFill>
                  <a:srgbClr val="002060"/>
                </a:solidFill>
              </a:rPr>
              <a:t>if</a:t>
            </a:r>
            <a:r>
              <a:rPr lang="en-US" altLang="vi-VN" sz="2000">
                <a:solidFill>
                  <a:srgbClr val="002060"/>
                </a:solidFill>
              </a:rPr>
              <a:t> (b mod 2 = 1) </a:t>
            </a:r>
            <a:r>
              <a:rPr lang="en-US" altLang="vi-VN" sz="2000" b="1">
                <a:solidFill>
                  <a:srgbClr val="002060"/>
                </a:solidFill>
              </a:rPr>
              <a:t>then</a:t>
            </a:r>
            <a:r>
              <a:rPr lang="en-US" altLang="vi-VN" sz="2000">
                <a:solidFill>
                  <a:srgbClr val="002060"/>
                </a:solidFill>
              </a:rPr>
              <a:t> write(b, ‘ la so le’);</a:t>
            </a:r>
          </a:p>
        </p:txBody>
      </p:sp>
      <p:sp>
        <p:nvSpPr>
          <p:cNvPr id="21" name="TextBox 20">
            <a:extLst>
              <a:ext uri="{FF2B5EF4-FFF2-40B4-BE49-F238E27FC236}">
                <a16:creationId xmlns="" xmlns:a16="http://schemas.microsoft.com/office/drawing/2014/main" id="{21687FE1-2096-44A9-A273-CC0F1B63D95C}"/>
              </a:ext>
            </a:extLst>
          </p:cNvPr>
          <p:cNvSpPr txBox="1">
            <a:spLocks noChangeArrowheads="1"/>
          </p:cNvSpPr>
          <p:nvPr/>
        </p:nvSpPr>
        <p:spPr bwMode="auto">
          <a:xfrm>
            <a:off x="457200" y="5832475"/>
            <a:ext cx="6951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sz="2000" b="1">
                <a:solidFill>
                  <a:srgbClr val="002060"/>
                </a:solidFill>
              </a:rPr>
              <a:t>if</a:t>
            </a:r>
            <a:r>
              <a:rPr lang="en-US" altLang="vi-VN" sz="2000">
                <a:solidFill>
                  <a:srgbClr val="002060"/>
                </a:solidFill>
              </a:rPr>
              <a:t> (b mod 2 = 0) </a:t>
            </a:r>
            <a:r>
              <a:rPr lang="en-US" altLang="vi-VN" sz="2000" b="1">
                <a:solidFill>
                  <a:srgbClr val="002060"/>
                </a:solidFill>
              </a:rPr>
              <a:t>then</a:t>
            </a:r>
            <a:r>
              <a:rPr lang="en-US" altLang="vi-VN" sz="2000">
                <a:solidFill>
                  <a:srgbClr val="002060"/>
                </a:solidFill>
              </a:rPr>
              <a:t> write(b, ‘ la so chan’) </a:t>
            </a:r>
            <a:r>
              <a:rPr lang="en-US" altLang="vi-VN" sz="2000" b="1">
                <a:solidFill>
                  <a:srgbClr val="002060"/>
                </a:solidFill>
              </a:rPr>
              <a:t>else</a:t>
            </a:r>
            <a:r>
              <a:rPr lang="en-US" altLang="vi-VN" sz="2000">
                <a:solidFill>
                  <a:srgbClr val="002060"/>
                </a:solidFill>
              </a:rPr>
              <a:t> write(b,’ la so le’);</a:t>
            </a:r>
          </a:p>
        </p:txBody>
      </p:sp>
      <p:cxnSp>
        <p:nvCxnSpPr>
          <p:cNvPr id="23" name="Straight Arrow Connector 22">
            <a:extLst>
              <a:ext uri="{FF2B5EF4-FFF2-40B4-BE49-F238E27FC236}">
                <a16:creationId xmlns="" xmlns:a16="http://schemas.microsoft.com/office/drawing/2014/main" id="{5F5CAF95-277D-4907-8103-986AFCF38862}"/>
              </a:ext>
            </a:extLst>
          </p:cNvPr>
          <p:cNvCxnSpPr/>
          <p:nvPr/>
        </p:nvCxnSpPr>
        <p:spPr>
          <a:xfrm flipH="1" flipV="1">
            <a:off x="4862513" y="6094413"/>
            <a:ext cx="341312" cy="4587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 xmlns:a16="http://schemas.microsoft.com/office/drawing/2014/main" id="{42F3F4A4-26D8-4446-86AE-35BE6552821C}"/>
              </a:ext>
            </a:extLst>
          </p:cNvPr>
          <p:cNvSpPr txBox="1">
            <a:spLocks noChangeArrowheads="1"/>
          </p:cNvSpPr>
          <p:nvPr/>
        </p:nvSpPr>
        <p:spPr bwMode="auto">
          <a:xfrm>
            <a:off x="5181600" y="6248400"/>
            <a:ext cx="3505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sz="2000" b="1">
                <a:solidFill>
                  <a:srgbClr val="FF0000"/>
                </a:solidFill>
              </a:rPr>
              <a:t>Không có dấu chấm phẩy ở đây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down)">
                                      <p:cBhvr>
                                        <p:cTn id="32" dur="500"/>
                                        <p:tgtEl>
                                          <p:spTgt spid="23"/>
                                        </p:tgtEl>
                                      </p:cBhvr>
                                    </p:animEffect>
                                  </p:childTnLst>
                                </p:cTn>
                              </p:par>
                            </p:childTnLst>
                          </p:cTn>
                        </p:par>
                        <p:par>
                          <p:cTn id="33" fill="hold" nodeType="afterGroup">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left)">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9" grpId="0"/>
      <p:bldP spid="20" grpId="0"/>
      <p:bldP spid="21"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 xmlns:a16="http://schemas.microsoft.com/office/drawing/2014/main" id="{CE86C670-4580-453C-B795-A8FAE2EE2B01}"/>
              </a:ext>
            </a:extLst>
          </p:cNvPr>
          <p:cNvSpPr>
            <a:spLocks noGrp="1"/>
          </p:cNvSpPr>
          <p:nvPr>
            <p:ph type="title"/>
          </p:nvPr>
        </p:nvSpPr>
        <p:spPr>
          <a:xfrm>
            <a:off x="457200" y="274638"/>
            <a:ext cx="8229600" cy="792162"/>
          </a:xfrm>
        </p:spPr>
        <p:txBody>
          <a:bodyPr/>
          <a:lstStyle/>
          <a:p>
            <a:pPr algn="l" eaLnBrk="1" hangingPunct="1"/>
            <a:r>
              <a:rPr lang="en-US" altLang="vi-VN"/>
              <a:t>2. Con số may mắn </a:t>
            </a:r>
          </a:p>
        </p:txBody>
      </p:sp>
      <p:grpSp>
        <p:nvGrpSpPr>
          <p:cNvPr id="13315" name="Group 1">
            <a:extLst>
              <a:ext uri="{FF2B5EF4-FFF2-40B4-BE49-F238E27FC236}">
                <a16:creationId xmlns="" xmlns:a16="http://schemas.microsoft.com/office/drawing/2014/main" id="{A870B4F3-3F4C-4B40-B9A9-81BE35CED411}"/>
              </a:ext>
            </a:extLst>
          </p:cNvPr>
          <p:cNvGrpSpPr>
            <a:grpSpLocks/>
          </p:cNvGrpSpPr>
          <p:nvPr/>
        </p:nvGrpSpPr>
        <p:grpSpPr bwMode="auto">
          <a:xfrm>
            <a:off x="1371600" y="1981200"/>
            <a:ext cx="6096000" cy="3505200"/>
            <a:chOff x="2514600" y="1828800"/>
            <a:chExt cx="4648200" cy="2533650"/>
          </a:xfrm>
        </p:grpSpPr>
        <p:pic>
          <p:nvPicPr>
            <p:cNvPr id="13317" name="Picture 2">
              <a:extLst>
                <a:ext uri="{FF2B5EF4-FFF2-40B4-BE49-F238E27FC236}">
                  <a16:creationId xmlns="" xmlns:a16="http://schemas.microsoft.com/office/drawing/2014/main" id="{E050FFF9-4D8A-401D-B71C-53C39E0BF1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828800"/>
              <a:ext cx="464820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 xmlns:a16="http://schemas.microsoft.com/office/drawing/2014/main" id="{6C1087BD-C31C-4260-97AC-49BEDAB49AE3}"/>
                </a:ext>
              </a:extLst>
            </p:cNvPr>
            <p:cNvSpPr/>
            <p:nvPr/>
          </p:nvSpPr>
          <p:spPr>
            <a:xfrm>
              <a:off x="3124676" y="3546588"/>
              <a:ext cx="1076107" cy="328181"/>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b"/>
            <a:lstStyle/>
            <a:p>
              <a:pPr algn="ctr">
                <a:lnSpc>
                  <a:spcPts val="1600"/>
                </a:lnSpc>
                <a:spcAft>
                  <a:spcPts val="400"/>
                </a:spcAft>
                <a:defRPr/>
              </a:pPr>
              <a:r>
                <a:rPr lang="en-US" sz="1200">
                  <a:solidFill>
                    <a:srgbClr val="000000"/>
                  </a:solidFill>
                  <a:latin typeface="UTM Times"/>
                  <a:ea typeface="Calibri"/>
                  <a:cs typeface="Times New Roman"/>
                </a:rPr>
                <a:t>……………</a:t>
              </a:r>
              <a:endParaRPr lang="en-US" sz="1200">
                <a:latin typeface="UTM Times"/>
                <a:ea typeface="Calibri"/>
                <a:cs typeface="Times New Roman"/>
              </a:endParaRPr>
            </a:p>
          </p:txBody>
        </p:sp>
      </p:grpSp>
      <p:sp>
        <p:nvSpPr>
          <p:cNvPr id="2" name="TextBox 1">
            <a:extLst>
              <a:ext uri="{FF2B5EF4-FFF2-40B4-BE49-F238E27FC236}">
                <a16:creationId xmlns="" xmlns:a16="http://schemas.microsoft.com/office/drawing/2014/main" id="{6176875D-BB4F-49A5-B6B1-DF6EE92ABFD7}"/>
              </a:ext>
            </a:extLst>
          </p:cNvPr>
          <p:cNvSpPr txBox="1">
            <a:spLocks noChangeArrowheads="1"/>
          </p:cNvSpPr>
          <p:nvPr/>
        </p:nvSpPr>
        <p:spPr bwMode="auto">
          <a:xfrm>
            <a:off x="2514600" y="4343400"/>
            <a:ext cx="6556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sz="2400" b="1">
                <a:solidFill>
                  <a:srgbClr val="002060"/>
                </a:solidFill>
              </a:rPr>
              <a:t>a&gt;b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 xmlns:a16="http://schemas.microsoft.com/office/drawing/2014/main" id="{88F518A4-862A-4D40-9D6E-B0CB2A13A227}"/>
              </a:ext>
            </a:extLst>
          </p:cNvPr>
          <p:cNvSpPr>
            <a:spLocks noGrp="1"/>
          </p:cNvSpPr>
          <p:nvPr>
            <p:ph type="title"/>
          </p:nvPr>
        </p:nvSpPr>
        <p:spPr/>
        <p:txBody>
          <a:bodyPr/>
          <a:lstStyle/>
          <a:p>
            <a:pPr algn="l"/>
            <a:r>
              <a:rPr lang="en-US" altLang="vi-VN"/>
              <a:t>3. Con số may mắn (tiếp theo) </a:t>
            </a:r>
          </a:p>
        </p:txBody>
      </p:sp>
      <p:grpSp>
        <p:nvGrpSpPr>
          <p:cNvPr id="14339" name="Group 1">
            <a:extLst>
              <a:ext uri="{FF2B5EF4-FFF2-40B4-BE49-F238E27FC236}">
                <a16:creationId xmlns="" xmlns:a16="http://schemas.microsoft.com/office/drawing/2014/main" id="{7FA9ACC4-E250-4B18-8822-D806D99BAFFC}"/>
              </a:ext>
            </a:extLst>
          </p:cNvPr>
          <p:cNvGrpSpPr>
            <a:grpSpLocks/>
          </p:cNvGrpSpPr>
          <p:nvPr/>
        </p:nvGrpSpPr>
        <p:grpSpPr bwMode="auto">
          <a:xfrm>
            <a:off x="896938" y="2657475"/>
            <a:ext cx="3751262" cy="1762125"/>
            <a:chOff x="896938" y="2657475"/>
            <a:chExt cx="3105150" cy="1095375"/>
          </a:xfrm>
        </p:grpSpPr>
        <p:pic>
          <p:nvPicPr>
            <p:cNvPr id="14344" name="Picture 2">
              <a:extLst>
                <a:ext uri="{FF2B5EF4-FFF2-40B4-BE49-F238E27FC236}">
                  <a16:creationId xmlns="" xmlns:a16="http://schemas.microsoft.com/office/drawing/2014/main" id="{A20BF6B9-18EB-41A0-B67B-C6EA27E391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938" y="2657475"/>
              <a:ext cx="310515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 xmlns:a16="http://schemas.microsoft.com/office/drawing/2014/main" id="{9F6CC209-5254-4778-9C6F-FEA77A32D7F2}"/>
                </a:ext>
              </a:extLst>
            </p:cNvPr>
            <p:cNvSpPr/>
            <p:nvPr/>
          </p:nvSpPr>
          <p:spPr>
            <a:xfrm>
              <a:off x="1078280" y="2716684"/>
              <a:ext cx="800269" cy="264469"/>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b"/>
            <a:lstStyle/>
            <a:p>
              <a:pPr algn="ctr">
                <a:lnSpc>
                  <a:spcPts val="1600"/>
                </a:lnSpc>
                <a:spcAft>
                  <a:spcPts val="400"/>
                </a:spcAft>
                <a:defRPr/>
              </a:pPr>
              <a:r>
                <a:rPr lang="en-US" sz="1200">
                  <a:solidFill>
                    <a:srgbClr val="000000"/>
                  </a:solidFill>
                  <a:latin typeface="UTM Times"/>
                  <a:ea typeface="Calibri"/>
                  <a:cs typeface="Times New Roman"/>
                </a:rPr>
                <a:t>………...….</a:t>
              </a:r>
              <a:endParaRPr lang="en-US" sz="1200">
                <a:latin typeface="UTM Times"/>
                <a:ea typeface="Calibri"/>
                <a:cs typeface="Times New Roman"/>
              </a:endParaRPr>
            </a:p>
          </p:txBody>
        </p:sp>
      </p:grpSp>
      <p:grpSp>
        <p:nvGrpSpPr>
          <p:cNvPr id="14340" name="Group 2">
            <a:extLst>
              <a:ext uri="{FF2B5EF4-FFF2-40B4-BE49-F238E27FC236}">
                <a16:creationId xmlns="" xmlns:a16="http://schemas.microsoft.com/office/drawing/2014/main" id="{24872AA3-7A57-48EA-BA59-D9BA22B32333}"/>
              </a:ext>
            </a:extLst>
          </p:cNvPr>
          <p:cNvGrpSpPr>
            <a:grpSpLocks/>
          </p:cNvGrpSpPr>
          <p:nvPr/>
        </p:nvGrpSpPr>
        <p:grpSpPr bwMode="auto">
          <a:xfrm>
            <a:off x="4629150" y="2814638"/>
            <a:ext cx="2819400" cy="1528762"/>
            <a:chOff x="3986213" y="2601913"/>
            <a:chExt cx="2819400" cy="1184275"/>
          </a:xfrm>
        </p:grpSpPr>
        <p:pic>
          <p:nvPicPr>
            <p:cNvPr id="14342" name="Picture 4">
              <a:extLst>
                <a:ext uri="{FF2B5EF4-FFF2-40B4-BE49-F238E27FC236}">
                  <a16:creationId xmlns="" xmlns:a16="http://schemas.microsoft.com/office/drawing/2014/main" id="{E80AD1D8-31B9-4CFC-A8EC-4A92CD1E13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6213" y="2601913"/>
              <a:ext cx="28194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 Box 36127">
              <a:extLst>
                <a:ext uri="{FF2B5EF4-FFF2-40B4-BE49-F238E27FC236}">
                  <a16:creationId xmlns="" xmlns:a16="http://schemas.microsoft.com/office/drawing/2014/main" id="{515BF006-6068-4672-B2C8-ED63AE15B0F8}"/>
                </a:ext>
              </a:extLst>
            </p:cNvPr>
            <p:cNvSpPr txBox="1">
              <a:spLocks noChangeArrowheads="1"/>
            </p:cNvSpPr>
            <p:nvPr/>
          </p:nvSpPr>
          <p:spPr bwMode="auto">
            <a:xfrm>
              <a:off x="4395788" y="2792413"/>
              <a:ext cx="227647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marL="90488"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ts val="1600"/>
                </a:lnSpc>
                <a:spcAft>
                  <a:spcPts val="400"/>
                </a:spcAft>
              </a:pPr>
              <a:r>
                <a:rPr lang="en-US" altLang="vi-VN" sz="1200">
                  <a:solidFill>
                    <a:srgbClr val="000000"/>
                  </a:solidFill>
                  <a:latin typeface="UTM Times" panose="02040603050506020204" pitchFamily="18" charset="0"/>
                  <a:cs typeface="Calibri" panose="020F0502020204030204" pitchFamily="34" charset="0"/>
                </a:rPr>
                <a:t>Câu lệnh ghép: </a:t>
              </a:r>
              <a:br>
                <a:rPr lang="en-US" altLang="vi-VN" sz="1200">
                  <a:solidFill>
                    <a:srgbClr val="000000"/>
                  </a:solidFill>
                  <a:latin typeface="UTM Times" panose="02040603050506020204" pitchFamily="18" charset="0"/>
                  <a:cs typeface="Calibri" panose="020F0502020204030204" pitchFamily="34" charset="0"/>
                </a:rPr>
              </a:br>
              <a:r>
                <a:rPr lang="en-US" altLang="vi-VN" sz="1200">
                  <a:solidFill>
                    <a:srgbClr val="000000"/>
                  </a:solidFill>
                  <a:latin typeface="UTM Times" panose="02040603050506020204" pitchFamily="18" charset="0"/>
                  <a:cs typeface="Calibri" panose="020F0502020204030204" pitchFamily="34" charset="0"/>
                </a:rPr>
                <a:t>là nhóm các lệnh được đặt giữa cặp từ khóa </a:t>
              </a:r>
            </a:p>
            <a:p>
              <a:pPr algn="ctr" eaLnBrk="1" hangingPunct="1">
                <a:lnSpc>
                  <a:spcPts val="1600"/>
                </a:lnSpc>
                <a:spcAft>
                  <a:spcPts val="400"/>
                </a:spcAft>
              </a:pPr>
              <a:r>
                <a:rPr lang="en-US" altLang="vi-VN" sz="1200" b="1">
                  <a:solidFill>
                    <a:srgbClr val="000000"/>
                  </a:solidFill>
                  <a:latin typeface="UTM Times" panose="02040603050506020204" pitchFamily="18" charset="0"/>
                  <a:cs typeface="Calibri" panose="020F0502020204030204" pitchFamily="34" charset="0"/>
                </a:rPr>
                <a:t>begin … end;</a:t>
              </a:r>
              <a:endParaRPr lang="en-US" altLang="vi-VN" sz="1200">
                <a:latin typeface="Times New Roman" panose="02020603050405020304" pitchFamily="18" charset="0"/>
                <a:cs typeface="Times New Roman" panose="02020603050405020304" pitchFamily="18" charset="0"/>
              </a:endParaRPr>
            </a:p>
          </p:txBody>
        </p:sp>
      </p:grpSp>
      <p:sp>
        <p:nvSpPr>
          <p:cNvPr id="9" name="TextBox 8">
            <a:extLst>
              <a:ext uri="{FF2B5EF4-FFF2-40B4-BE49-F238E27FC236}">
                <a16:creationId xmlns="" xmlns:a16="http://schemas.microsoft.com/office/drawing/2014/main" id="{E7D2DD18-D3BA-4C9C-9EEE-25DC17FE9A14}"/>
              </a:ext>
            </a:extLst>
          </p:cNvPr>
          <p:cNvSpPr txBox="1">
            <a:spLocks noChangeArrowheads="1"/>
          </p:cNvSpPr>
          <p:nvPr/>
        </p:nvSpPr>
        <p:spPr bwMode="auto">
          <a:xfrm>
            <a:off x="1271588" y="2709863"/>
            <a:ext cx="6556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sz="2400" b="1">
                <a:solidFill>
                  <a:srgbClr val="002060"/>
                </a:solidFill>
              </a:rPr>
              <a:t>a&gt;b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 xmlns:a16="http://schemas.microsoft.com/office/drawing/2014/main" id="{71BE61E8-623F-46FD-B38A-0A000CE9F7F3}"/>
              </a:ext>
            </a:extLst>
          </p:cNvPr>
          <p:cNvSpPr>
            <a:spLocks noGrp="1"/>
          </p:cNvSpPr>
          <p:nvPr>
            <p:ph type="title"/>
          </p:nvPr>
        </p:nvSpPr>
        <p:spPr/>
        <p:txBody>
          <a:bodyPr/>
          <a:lstStyle/>
          <a:p>
            <a:pPr algn="l"/>
            <a:r>
              <a:rPr lang="en-US" altLang="vi-VN"/>
              <a:t>4. Con số may mắn (tiếp theo) </a:t>
            </a:r>
          </a:p>
        </p:txBody>
      </p:sp>
      <p:grpSp>
        <p:nvGrpSpPr>
          <p:cNvPr id="15363" name="Group 1">
            <a:extLst>
              <a:ext uri="{FF2B5EF4-FFF2-40B4-BE49-F238E27FC236}">
                <a16:creationId xmlns="" xmlns:a16="http://schemas.microsoft.com/office/drawing/2014/main" id="{A32356C1-637A-4855-90AE-04AA4D5942DD}"/>
              </a:ext>
            </a:extLst>
          </p:cNvPr>
          <p:cNvGrpSpPr>
            <a:grpSpLocks/>
          </p:cNvGrpSpPr>
          <p:nvPr/>
        </p:nvGrpSpPr>
        <p:grpSpPr bwMode="auto">
          <a:xfrm>
            <a:off x="1219200" y="1295400"/>
            <a:ext cx="6629400" cy="5334000"/>
            <a:chOff x="3046413" y="2001838"/>
            <a:chExt cx="3051175" cy="2854325"/>
          </a:xfrm>
        </p:grpSpPr>
        <p:pic>
          <p:nvPicPr>
            <p:cNvPr id="15368" name="Picture 6">
              <a:extLst>
                <a:ext uri="{FF2B5EF4-FFF2-40B4-BE49-F238E27FC236}">
                  <a16:creationId xmlns="" xmlns:a16="http://schemas.microsoft.com/office/drawing/2014/main" id="{6551E170-AC40-4F65-AFEE-9A79978E12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33"/>
            <a:stretch>
              <a:fillRect/>
            </a:stretch>
          </p:blipFill>
          <p:spPr bwMode="auto">
            <a:xfrm>
              <a:off x="3046413" y="2001838"/>
              <a:ext cx="3051175"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 xmlns:a16="http://schemas.microsoft.com/office/drawing/2014/main" id="{23FF91C8-60BD-480E-8760-14CD4952B458}"/>
                </a:ext>
              </a:extLst>
            </p:cNvPr>
            <p:cNvSpPr/>
            <p:nvPr/>
          </p:nvSpPr>
          <p:spPr>
            <a:xfrm>
              <a:off x="3153087" y="2228655"/>
              <a:ext cx="1038247" cy="276937"/>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b"/>
            <a:lstStyle/>
            <a:p>
              <a:pPr algn="ctr">
                <a:lnSpc>
                  <a:spcPts val="1600"/>
                </a:lnSpc>
                <a:spcAft>
                  <a:spcPts val="400"/>
                </a:spcAft>
                <a:defRPr/>
              </a:pPr>
              <a:r>
                <a:rPr lang="en-US" sz="1200">
                  <a:solidFill>
                    <a:srgbClr val="000000"/>
                  </a:solidFill>
                  <a:latin typeface="UTM Times"/>
                  <a:ea typeface="Calibri"/>
                  <a:cs typeface="Times New Roman"/>
                </a:rPr>
                <a:t>………………………………</a:t>
              </a:r>
              <a:endParaRPr lang="en-US" sz="1200">
                <a:latin typeface="UTM Times"/>
                <a:ea typeface="Calibri"/>
                <a:cs typeface="Times New Roman"/>
              </a:endParaRPr>
            </a:p>
          </p:txBody>
        </p:sp>
        <p:sp>
          <p:nvSpPr>
            <p:cNvPr id="9" name="Rectangle 8">
              <a:extLst>
                <a:ext uri="{FF2B5EF4-FFF2-40B4-BE49-F238E27FC236}">
                  <a16:creationId xmlns="" xmlns:a16="http://schemas.microsoft.com/office/drawing/2014/main" id="{AA3550D3-AB78-4A0B-AB8D-7A26BC48A442}"/>
                </a:ext>
              </a:extLst>
            </p:cNvPr>
            <p:cNvSpPr/>
            <p:nvPr/>
          </p:nvSpPr>
          <p:spPr>
            <a:xfrm>
              <a:off x="3153087" y="3105341"/>
              <a:ext cx="1038247" cy="27608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b"/>
            <a:lstStyle/>
            <a:p>
              <a:pPr algn="ctr">
                <a:lnSpc>
                  <a:spcPts val="1600"/>
                </a:lnSpc>
                <a:spcAft>
                  <a:spcPts val="400"/>
                </a:spcAft>
                <a:defRPr/>
              </a:pPr>
              <a:r>
                <a:rPr lang="en-US" sz="1200">
                  <a:solidFill>
                    <a:srgbClr val="000000"/>
                  </a:solidFill>
                  <a:latin typeface="UTM Times"/>
                  <a:ea typeface="Calibri"/>
                  <a:cs typeface="Times New Roman"/>
                </a:rPr>
                <a:t>………………………………</a:t>
              </a:r>
              <a:endParaRPr lang="en-US" sz="1200">
                <a:latin typeface="UTM Times"/>
                <a:ea typeface="Calibri"/>
                <a:cs typeface="Times New Roman"/>
              </a:endParaRPr>
            </a:p>
          </p:txBody>
        </p:sp>
        <p:sp>
          <p:nvSpPr>
            <p:cNvPr id="10" name="Rectangle 9">
              <a:extLst>
                <a:ext uri="{FF2B5EF4-FFF2-40B4-BE49-F238E27FC236}">
                  <a16:creationId xmlns="" xmlns:a16="http://schemas.microsoft.com/office/drawing/2014/main" id="{A957D2C6-0DB2-4381-8F6A-A40EB9067F69}"/>
                </a:ext>
              </a:extLst>
            </p:cNvPr>
            <p:cNvSpPr/>
            <p:nvPr/>
          </p:nvSpPr>
          <p:spPr>
            <a:xfrm>
              <a:off x="3702533" y="3962487"/>
              <a:ext cx="2170748" cy="27608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b"/>
            <a:lstStyle/>
            <a:p>
              <a:pPr>
                <a:lnSpc>
                  <a:spcPts val="1600"/>
                </a:lnSpc>
                <a:spcAft>
                  <a:spcPts val="400"/>
                </a:spcAft>
                <a:defRPr/>
              </a:pPr>
              <a:r>
                <a:rPr lang="en-US" sz="1200">
                  <a:solidFill>
                    <a:srgbClr val="000000"/>
                  </a:solidFill>
                  <a:latin typeface="UTM Times"/>
                  <a:ea typeface="Calibri"/>
                  <a:cs typeface="Times New Roman"/>
                </a:rPr>
                <a:t>……………………….………………………………………………...…</a:t>
              </a:r>
              <a:endParaRPr lang="en-US" sz="1200">
                <a:latin typeface="UTM Times"/>
                <a:ea typeface="Calibri"/>
                <a:cs typeface="Times New Roman"/>
              </a:endParaRPr>
            </a:p>
          </p:txBody>
        </p:sp>
        <p:sp>
          <p:nvSpPr>
            <p:cNvPr id="11" name="Rectangle 10">
              <a:extLst>
                <a:ext uri="{FF2B5EF4-FFF2-40B4-BE49-F238E27FC236}">
                  <a16:creationId xmlns="" xmlns:a16="http://schemas.microsoft.com/office/drawing/2014/main" id="{F3E8FE30-9EAB-436C-9CB8-7CAFFA0DCE03}"/>
                </a:ext>
              </a:extLst>
            </p:cNvPr>
            <p:cNvSpPr/>
            <p:nvPr/>
          </p:nvSpPr>
          <p:spPr>
            <a:xfrm>
              <a:off x="3712031" y="4305686"/>
              <a:ext cx="2161249" cy="27608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b"/>
            <a:lstStyle/>
            <a:p>
              <a:pPr>
                <a:lnSpc>
                  <a:spcPts val="1600"/>
                </a:lnSpc>
                <a:spcAft>
                  <a:spcPts val="400"/>
                </a:spcAft>
                <a:defRPr/>
              </a:pPr>
              <a:r>
                <a:rPr lang="en-US" sz="1200">
                  <a:solidFill>
                    <a:srgbClr val="000000"/>
                  </a:solidFill>
                  <a:latin typeface="UTM Times"/>
                  <a:ea typeface="Calibri"/>
                  <a:cs typeface="Times New Roman"/>
                </a:rPr>
                <a:t>……………………….……………………………….……………………</a:t>
              </a:r>
              <a:endParaRPr lang="en-US" sz="1200">
                <a:latin typeface="UTM Times"/>
                <a:ea typeface="Calibri"/>
                <a:cs typeface="Times New Roman"/>
              </a:endParaRPr>
            </a:p>
          </p:txBody>
        </p:sp>
      </p:grpSp>
      <p:sp>
        <p:nvSpPr>
          <p:cNvPr id="12" name="TextBox 11">
            <a:extLst>
              <a:ext uri="{FF2B5EF4-FFF2-40B4-BE49-F238E27FC236}">
                <a16:creationId xmlns="" xmlns:a16="http://schemas.microsoft.com/office/drawing/2014/main" id="{40D1463C-FB92-41A8-B8DB-2CD56E1F79A9}"/>
              </a:ext>
            </a:extLst>
          </p:cNvPr>
          <p:cNvSpPr txBox="1">
            <a:spLocks noChangeArrowheads="1"/>
          </p:cNvSpPr>
          <p:nvPr/>
        </p:nvSpPr>
        <p:spPr bwMode="auto">
          <a:xfrm>
            <a:off x="1752600" y="1776413"/>
            <a:ext cx="1143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sz="2400" b="1">
                <a:solidFill>
                  <a:srgbClr val="002060"/>
                </a:solidFill>
              </a:rPr>
              <a:t>begin</a:t>
            </a:r>
          </a:p>
        </p:txBody>
      </p:sp>
      <p:sp>
        <p:nvSpPr>
          <p:cNvPr id="13" name="TextBox 12">
            <a:extLst>
              <a:ext uri="{FF2B5EF4-FFF2-40B4-BE49-F238E27FC236}">
                <a16:creationId xmlns="" xmlns:a16="http://schemas.microsoft.com/office/drawing/2014/main" id="{11C89B5A-F920-4884-A0AA-0B7F47D9D2CA}"/>
              </a:ext>
            </a:extLst>
          </p:cNvPr>
          <p:cNvSpPr txBox="1">
            <a:spLocks noChangeArrowheads="1"/>
          </p:cNvSpPr>
          <p:nvPr/>
        </p:nvSpPr>
        <p:spPr bwMode="auto">
          <a:xfrm>
            <a:off x="1733550" y="3424238"/>
            <a:ext cx="1143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sz="2400" b="1">
                <a:solidFill>
                  <a:srgbClr val="002060"/>
                </a:solidFill>
              </a:rPr>
              <a:t>end</a:t>
            </a:r>
          </a:p>
        </p:txBody>
      </p:sp>
      <p:sp>
        <p:nvSpPr>
          <p:cNvPr id="14" name="TextBox 13">
            <a:extLst>
              <a:ext uri="{FF2B5EF4-FFF2-40B4-BE49-F238E27FC236}">
                <a16:creationId xmlns="" xmlns:a16="http://schemas.microsoft.com/office/drawing/2014/main" id="{785C9406-2FFA-43FC-952F-59D0BDA3C02D}"/>
              </a:ext>
            </a:extLst>
          </p:cNvPr>
          <p:cNvSpPr txBox="1">
            <a:spLocks noChangeArrowheads="1"/>
          </p:cNvSpPr>
          <p:nvPr/>
        </p:nvSpPr>
        <p:spPr bwMode="auto">
          <a:xfrm>
            <a:off x="2819400" y="4957763"/>
            <a:ext cx="3429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sz="2400" b="1">
                <a:solidFill>
                  <a:srgbClr val="002060"/>
                </a:solidFill>
              </a:rPr>
              <a:t>writeln(‘Nga thang’);</a:t>
            </a:r>
          </a:p>
        </p:txBody>
      </p:sp>
      <p:sp>
        <p:nvSpPr>
          <p:cNvPr id="15" name="TextBox 14">
            <a:extLst>
              <a:ext uri="{FF2B5EF4-FFF2-40B4-BE49-F238E27FC236}">
                <a16:creationId xmlns="" xmlns:a16="http://schemas.microsoft.com/office/drawing/2014/main" id="{B480E1B1-4C8C-4B0C-9170-DDDDE43FCFF2}"/>
              </a:ext>
            </a:extLst>
          </p:cNvPr>
          <p:cNvSpPr txBox="1">
            <a:spLocks noChangeArrowheads="1"/>
          </p:cNvSpPr>
          <p:nvPr/>
        </p:nvSpPr>
        <p:spPr bwMode="auto">
          <a:xfrm>
            <a:off x="2819400" y="5600700"/>
            <a:ext cx="4541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sz="2400" b="1">
                <a:solidFill>
                  <a:srgbClr val="002060"/>
                </a:solidFill>
              </a:rPr>
              <a:t>writeln(‘Con so may man la: ‘, 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lt">
                                    <p:tmPct val="10000"/>
                                  </p:iterate>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 xmlns:a16="http://schemas.microsoft.com/office/drawing/2014/main" id="{1221DEAD-11A8-41CA-AD4F-8602A18E86ED}"/>
              </a:ext>
            </a:extLst>
          </p:cNvPr>
          <p:cNvSpPr>
            <a:spLocks noGrp="1"/>
          </p:cNvSpPr>
          <p:nvPr>
            <p:ph type="title"/>
          </p:nvPr>
        </p:nvSpPr>
        <p:spPr/>
        <p:txBody>
          <a:bodyPr/>
          <a:lstStyle/>
          <a:p>
            <a:r>
              <a:rPr lang="en-US" altLang="vi-VN">
                <a:latin typeface="UTM Times" panose="02040603050506020204" pitchFamily="18" charset="0"/>
              </a:rPr>
              <a:t>Ghi nhớ</a:t>
            </a:r>
            <a:endParaRPr lang="ru-RU" altLang="vi-VN">
              <a:latin typeface="UTM Times" panose="02040603050506020204" pitchFamily="18" charset="0"/>
            </a:endParaRPr>
          </a:p>
        </p:txBody>
      </p:sp>
      <p:grpSp>
        <p:nvGrpSpPr>
          <p:cNvPr id="16387" name="Group 3">
            <a:extLst>
              <a:ext uri="{FF2B5EF4-FFF2-40B4-BE49-F238E27FC236}">
                <a16:creationId xmlns="" xmlns:a16="http://schemas.microsoft.com/office/drawing/2014/main" id="{09CB66EB-2515-410C-A80E-246866A29684}"/>
              </a:ext>
            </a:extLst>
          </p:cNvPr>
          <p:cNvGrpSpPr>
            <a:grpSpLocks/>
          </p:cNvGrpSpPr>
          <p:nvPr/>
        </p:nvGrpSpPr>
        <p:grpSpPr bwMode="auto">
          <a:xfrm>
            <a:off x="76200" y="1143000"/>
            <a:ext cx="8839200" cy="4495800"/>
            <a:chOff x="0" y="0"/>
            <a:chExt cx="5753735" cy="1858645"/>
          </a:xfrm>
        </p:grpSpPr>
        <p:pic>
          <p:nvPicPr>
            <p:cNvPr id="16388" name="Picture 4">
              <a:extLst>
                <a:ext uri="{FF2B5EF4-FFF2-40B4-BE49-F238E27FC236}">
                  <a16:creationId xmlns="" xmlns:a16="http://schemas.microsoft.com/office/drawing/2014/main" id="{0BA1DD49-C7E3-40F4-B1A8-FBA9B1147091}"/>
                </a:ext>
              </a:extLst>
            </p:cNvPr>
            <p:cNvPicPr>
              <a:picLocks noChangeAspect="1"/>
            </p:cNvPicPr>
            <p:nvPr/>
          </p:nvPicPr>
          <p:blipFill>
            <a:blip r:embed="rId2">
              <a:extLst>
                <a:ext uri="{28A0092B-C50C-407E-A947-70E740481C1C}">
                  <a14:useLocalDpi xmlns:a14="http://schemas.microsoft.com/office/drawing/2010/main" val="0"/>
                </a:ext>
              </a:extLst>
            </a:blip>
            <a:srcRect l="42046" r="43939"/>
            <a:stretch>
              <a:fillRect/>
            </a:stretch>
          </p:blipFill>
          <p:spPr bwMode="auto">
            <a:xfrm flipH="1">
              <a:off x="923925" y="0"/>
              <a:ext cx="4009390" cy="1858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a:extLst>
                <a:ext uri="{FF2B5EF4-FFF2-40B4-BE49-F238E27FC236}">
                  <a16:creationId xmlns="" xmlns:a16="http://schemas.microsoft.com/office/drawing/2014/main" id="{7D2D824A-F1FB-430F-9890-AA3C271DF91C}"/>
                </a:ext>
              </a:extLst>
            </p:cNvPr>
            <p:cNvPicPr>
              <a:picLocks noChangeAspect="1"/>
            </p:cNvPicPr>
            <p:nvPr/>
          </p:nvPicPr>
          <p:blipFill>
            <a:blip r:embed="rId2">
              <a:extLst>
                <a:ext uri="{28A0092B-C50C-407E-A947-70E740481C1C}">
                  <a14:useLocalDpi xmlns:a14="http://schemas.microsoft.com/office/drawing/2010/main" val="0"/>
                </a:ext>
              </a:extLst>
            </a:blip>
            <a:srcRect l="55682"/>
            <a:stretch>
              <a:fillRect/>
            </a:stretch>
          </p:blipFill>
          <p:spPr bwMode="auto">
            <a:xfrm flipH="1">
              <a:off x="0" y="9525"/>
              <a:ext cx="101473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a:extLst>
                <a:ext uri="{FF2B5EF4-FFF2-40B4-BE49-F238E27FC236}">
                  <a16:creationId xmlns="" xmlns:a16="http://schemas.microsoft.com/office/drawing/2014/main" id="{594D35F2-3998-43AA-8841-883809CF3515}"/>
                </a:ext>
              </a:extLst>
            </p:cNvPr>
            <p:cNvPicPr>
              <a:picLocks noChangeAspect="1"/>
            </p:cNvPicPr>
            <p:nvPr/>
          </p:nvPicPr>
          <p:blipFill>
            <a:blip r:embed="rId2">
              <a:extLst>
                <a:ext uri="{28A0092B-C50C-407E-A947-70E740481C1C}">
                  <a14:useLocalDpi xmlns:a14="http://schemas.microsoft.com/office/drawing/2010/main" val="0"/>
                </a:ext>
              </a:extLst>
            </a:blip>
            <a:srcRect r="57954"/>
            <a:stretch>
              <a:fillRect/>
            </a:stretch>
          </p:blipFill>
          <p:spPr bwMode="auto">
            <a:xfrm flipH="1">
              <a:off x="4791075" y="0"/>
              <a:ext cx="96266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 Box 1255">
              <a:extLst>
                <a:ext uri="{FF2B5EF4-FFF2-40B4-BE49-F238E27FC236}">
                  <a16:creationId xmlns="" xmlns:a16="http://schemas.microsoft.com/office/drawing/2014/main" id="{98509344-1F49-4C0C-94F3-C331A96614AA}"/>
                </a:ext>
              </a:extLst>
            </p:cNvPr>
            <p:cNvSpPr txBox="1">
              <a:spLocks noChangeArrowheads="1"/>
            </p:cNvSpPr>
            <p:nvPr/>
          </p:nvSpPr>
          <p:spPr bwMode="auto">
            <a:xfrm>
              <a:off x="142875" y="282836"/>
              <a:ext cx="5429250" cy="136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marL="61913" indent="-3175" eaLnBrk="0" hangingPunct="0">
                <a:tabLst>
                  <a:tab pos="228600" algn="l"/>
                  <a:tab pos="2971800" algn="ctr"/>
                  <a:tab pos="5943600" algn="r"/>
                </a:tabLst>
                <a:defRPr>
                  <a:solidFill>
                    <a:schemeClr val="tx1"/>
                  </a:solidFill>
                  <a:latin typeface="Calibri" panose="020F0502020204030204" pitchFamily="34" charset="0"/>
                  <a:cs typeface="Arial" panose="020B0604020202020204" pitchFamily="34" charset="0"/>
                </a:defRPr>
              </a:lvl1pPr>
              <a:lvl2pPr marL="742950" indent="-285750" eaLnBrk="0" hangingPunct="0">
                <a:tabLst>
                  <a:tab pos="228600" algn="l"/>
                  <a:tab pos="2971800" algn="ctr"/>
                  <a:tab pos="5943600" algn="r"/>
                </a:tabLst>
                <a:defRPr>
                  <a:solidFill>
                    <a:schemeClr val="tx1"/>
                  </a:solidFill>
                  <a:latin typeface="Calibri" panose="020F0502020204030204" pitchFamily="34" charset="0"/>
                  <a:cs typeface="Arial" panose="020B0604020202020204" pitchFamily="34" charset="0"/>
                </a:defRPr>
              </a:lvl2pPr>
              <a:lvl3pPr marL="1143000" indent="-228600" eaLnBrk="0" hangingPunct="0">
                <a:tabLst>
                  <a:tab pos="228600" algn="l"/>
                  <a:tab pos="2971800" algn="ctr"/>
                  <a:tab pos="5943600" algn="r"/>
                </a:tabLst>
                <a:defRPr>
                  <a:solidFill>
                    <a:schemeClr val="tx1"/>
                  </a:solidFill>
                  <a:latin typeface="Calibri" panose="020F0502020204030204" pitchFamily="34" charset="0"/>
                  <a:cs typeface="Arial" panose="020B0604020202020204" pitchFamily="34" charset="0"/>
                </a:defRPr>
              </a:lvl3pPr>
              <a:lvl4pPr marL="1600200" indent="-228600" eaLnBrk="0" hangingPunct="0">
                <a:tabLst>
                  <a:tab pos="228600" algn="l"/>
                  <a:tab pos="2971800" algn="ctr"/>
                  <a:tab pos="5943600" algn="r"/>
                </a:tabLst>
                <a:defRPr>
                  <a:solidFill>
                    <a:schemeClr val="tx1"/>
                  </a:solidFill>
                  <a:latin typeface="Calibri" panose="020F0502020204030204" pitchFamily="34" charset="0"/>
                  <a:cs typeface="Arial" panose="020B0604020202020204" pitchFamily="34" charset="0"/>
                </a:defRPr>
              </a:lvl4pPr>
              <a:lvl5pPr marL="2057400" indent="-228600" eaLnBrk="0" hangingPunct="0">
                <a:tabLst>
                  <a:tab pos="228600" algn="l"/>
                  <a:tab pos="2971800" algn="ctr"/>
                  <a:tab pos="5943600" algn="r"/>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228600" algn="l"/>
                  <a:tab pos="2971800" algn="ctr"/>
                  <a:tab pos="5943600" algn="r"/>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228600" algn="l"/>
                  <a:tab pos="2971800" algn="ctr"/>
                  <a:tab pos="5943600" algn="r"/>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228600" algn="l"/>
                  <a:tab pos="2971800" algn="ctr"/>
                  <a:tab pos="5943600" algn="r"/>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228600" algn="l"/>
                  <a:tab pos="2971800" algn="ctr"/>
                  <a:tab pos="5943600" algn="r"/>
                </a:tabLst>
                <a:defRPr>
                  <a:solidFill>
                    <a:schemeClr val="tx1"/>
                  </a:solidFill>
                  <a:latin typeface="Calibri" panose="020F0502020204030204" pitchFamily="34" charset="0"/>
                  <a:cs typeface="Arial" panose="020B0604020202020204" pitchFamily="34" charset="0"/>
                </a:defRPr>
              </a:lvl9pPr>
            </a:lstStyle>
            <a:p>
              <a:pPr algn="just" eaLnBrk="1" hangingPunct="1">
                <a:lnSpc>
                  <a:spcPct val="150000"/>
                </a:lnSpc>
                <a:spcAft>
                  <a:spcPts val="400"/>
                </a:spcAft>
              </a:pPr>
              <a:r>
                <a:rPr lang="en-US" altLang="vi-VN">
                  <a:latin typeface="UTM Times" panose="02040603050506020204" pitchFamily="18" charset="0"/>
                  <a:ea typeface="Calibri" panose="020F0502020204030204" pitchFamily="34" charset="0"/>
                  <a:cs typeface="Times New Roman" panose="02020603050405020304" pitchFamily="18" charset="0"/>
                </a:rPr>
                <a:t>Cấu trúc rẽ nhánh được sử dụng để chỉ dẫn cho máy tính thực hiện các hoạt động khác nhau tùy theo một điều kiện cụ thể có được thỏa mãn hay không.</a:t>
              </a:r>
            </a:p>
            <a:p>
              <a:pPr algn="just" eaLnBrk="1" hangingPunct="1">
                <a:lnSpc>
                  <a:spcPct val="150000"/>
                </a:lnSpc>
                <a:spcAft>
                  <a:spcPts val="400"/>
                </a:spcAft>
              </a:pPr>
              <a:r>
                <a:rPr lang="en-US" altLang="vi-VN">
                  <a:latin typeface="UTM Times" panose="02040603050506020204" pitchFamily="18" charset="0"/>
                  <a:ea typeface="Calibri" panose="020F0502020204030204" pitchFamily="34" charset="0"/>
                  <a:cs typeface="Times New Roman" panose="02020603050405020304" pitchFamily="18" charset="0"/>
                </a:rPr>
                <a:t>Có hai dạng cấu trúc rẽ nhánh: dạng thiếu và dạng đủ.</a:t>
              </a:r>
              <a:endParaRPr lang="ru-RU" altLang="vi-VN">
                <a:latin typeface="UTM Times" panose="02040603050506020204" pitchFamily="18" charset="0"/>
                <a:ea typeface="Calibri" panose="020F0502020204030204" pitchFamily="34" charset="0"/>
                <a:cs typeface="Times New Roman" panose="02020603050405020304" pitchFamily="18" charset="0"/>
              </a:endParaRPr>
            </a:p>
            <a:p>
              <a:pPr algn="just" eaLnBrk="1" hangingPunct="1">
                <a:lnSpc>
                  <a:spcPct val="150000"/>
                </a:lnSpc>
                <a:spcAft>
                  <a:spcPts val="400"/>
                </a:spcAft>
              </a:pPr>
              <a:r>
                <a:rPr lang="en-US" altLang="vi-VN">
                  <a:latin typeface="UTM Times" panose="02040603050506020204" pitchFamily="18" charset="0"/>
                  <a:ea typeface="Calibri" panose="020F0502020204030204" pitchFamily="34" charset="0"/>
                  <a:cs typeface="Times New Roman" panose="02020603050405020304" pitchFamily="18" charset="0"/>
                </a:rPr>
                <a:t>Điều kiện trong cấu trúc rẽ nhánh thường được biểu diễn bằng các phép so sánh.</a:t>
              </a:r>
              <a:endParaRPr lang="ru-RU" altLang="vi-VN">
                <a:latin typeface="UTM Times" panose="02040603050506020204" pitchFamily="18" charset="0"/>
                <a:ea typeface="Calibri" panose="020F0502020204030204" pitchFamily="34" charset="0"/>
                <a:cs typeface="Times New Roman" panose="02020603050405020304" pitchFamily="18" charset="0"/>
              </a:endParaRPr>
            </a:p>
            <a:p>
              <a:pPr algn="just" eaLnBrk="1" hangingPunct="1">
                <a:lnSpc>
                  <a:spcPct val="150000"/>
                </a:lnSpc>
                <a:spcAft>
                  <a:spcPts val="400"/>
                </a:spcAft>
              </a:pPr>
              <a:r>
                <a:rPr lang="en-US" altLang="vi-VN">
                  <a:latin typeface="UTM Times" panose="02040603050506020204" pitchFamily="18" charset="0"/>
                  <a:ea typeface="Calibri" panose="020F0502020204030204" pitchFamily="34" charset="0"/>
                  <a:cs typeface="Times New Roman" panose="02020603050405020304" pitchFamily="18" charset="0"/>
                </a:rPr>
                <a:t>Mọi ngôn ngữ lập trình đều có câu lệnh điều kiện để thể hiện các cấu trúc rẽ nhánh.</a:t>
              </a:r>
              <a:endParaRPr lang="ru-RU" altLang="vi-VN">
                <a:latin typeface="UTM Times" panose="02040603050506020204" pitchFamily="18" charset="0"/>
                <a:ea typeface="Calibri" panose="020F0502020204030204" pitchFamily="34" charset="0"/>
                <a:cs typeface="Times New Roman" panose="02020603050405020304" pitchFamily="18" charset="0"/>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0CCFD4-4920-43F2-8F31-FBEC482A8278}"/>
              </a:ext>
            </a:extLst>
          </p:cNvPr>
          <p:cNvSpPr>
            <a:spLocks noGrp="1"/>
          </p:cNvSpPr>
          <p:nvPr>
            <p:ph type="title"/>
          </p:nvPr>
        </p:nvSpPr>
        <p:spPr/>
        <p:txBody>
          <a:bodyPr rtlCol="0">
            <a:normAutofit/>
          </a:bodyPr>
          <a:lstStyle/>
          <a:p>
            <a:pPr eaLnBrk="1" fontAlgn="auto" hangingPunct="1">
              <a:spcAft>
                <a:spcPts val="0"/>
              </a:spcAft>
              <a:defRPr/>
            </a:pPr>
            <a:r>
              <a:rPr lang="en-US" b="1" cap="all">
                <a:latin typeface="UTM Times"/>
              </a:rPr>
              <a:t>Khởi Động</a:t>
            </a:r>
            <a:endParaRPr lang="en-US">
              <a:latin typeface="UTM Times"/>
            </a:endParaRPr>
          </a:p>
        </p:txBody>
      </p:sp>
      <p:pic>
        <p:nvPicPr>
          <p:cNvPr id="3075" name="Picture 4" descr="C:\thu\hình\lan2_haitao (1).png">
            <a:extLst>
              <a:ext uri="{FF2B5EF4-FFF2-40B4-BE49-F238E27FC236}">
                <a16:creationId xmlns="" xmlns:a16="http://schemas.microsoft.com/office/drawing/2014/main" id="{E0291483-6701-44E5-90E4-93CAFFED01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90600"/>
            <a:ext cx="1914525" cy="558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loud Callout 2">
            <a:extLst>
              <a:ext uri="{FF2B5EF4-FFF2-40B4-BE49-F238E27FC236}">
                <a16:creationId xmlns="" xmlns:a16="http://schemas.microsoft.com/office/drawing/2014/main" id="{361B3496-B25C-4C94-8D3C-B33142105C12}"/>
              </a:ext>
            </a:extLst>
          </p:cNvPr>
          <p:cNvSpPr/>
          <p:nvPr/>
        </p:nvSpPr>
        <p:spPr>
          <a:xfrm>
            <a:off x="3505200" y="3429000"/>
            <a:ext cx="3922713" cy="2806700"/>
          </a:xfrm>
          <a:prstGeom prst="cloudCallout">
            <a:avLst>
              <a:gd name="adj1" fmla="val -69253"/>
              <a:gd name="adj2" fmla="val -6594"/>
            </a:avLst>
          </a:prstGeom>
        </p:spPr>
        <p:style>
          <a:lnRef idx="1">
            <a:schemeClr val="accent6"/>
          </a:lnRef>
          <a:fillRef idx="2">
            <a:schemeClr val="accent6"/>
          </a:fillRef>
          <a:effectRef idx="1">
            <a:schemeClr val="accent6"/>
          </a:effectRef>
          <a:fontRef idx="minor">
            <a:schemeClr val="dk1"/>
          </a:fontRef>
        </p:style>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vi-VN" sz="2400">
                <a:solidFill>
                  <a:srgbClr val="000000"/>
                </a:solidFill>
              </a:rPr>
              <a:t>Sơ đồ mô tả cấu trúc tuần tự này chưa xét đến trường hợp giỏ đầy táo, không hái thêm được.  </a:t>
            </a:r>
          </a:p>
        </p:txBody>
      </p:sp>
      <p:grpSp>
        <p:nvGrpSpPr>
          <p:cNvPr id="3077" name="Group 4">
            <a:extLst>
              <a:ext uri="{FF2B5EF4-FFF2-40B4-BE49-F238E27FC236}">
                <a16:creationId xmlns="" xmlns:a16="http://schemas.microsoft.com/office/drawing/2014/main" id="{A206018D-629B-4004-83B4-593A8D77FBBE}"/>
              </a:ext>
            </a:extLst>
          </p:cNvPr>
          <p:cNvGrpSpPr>
            <a:grpSpLocks/>
          </p:cNvGrpSpPr>
          <p:nvPr/>
        </p:nvGrpSpPr>
        <p:grpSpPr bwMode="auto">
          <a:xfrm>
            <a:off x="6248400" y="990600"/>
            <a:ext cx="2308225" cy="2298700"/>
            <a:chOff x="0" y="0"/>
            <a:chExt cx="1622425" cy="1765300"/>
          </a:xfrm>
        </p:grpSpPr>
        <p:pic>
          <p:nvPicPr>
            <p:cNvPr id="3078" name="Picture 5">
              <a:extLst>
                <a:ext uri="{FF2B5EF4-FFF2-40B4-BE49-F238E27FC236}">
                  <a16:creationId xmlns="" xmlns:a16="http://schemas.microsoft.com/office/drawing/2014/main" id="{B16EA5A0-9471-44DF-9F12-1F750388B7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175" y="1333500"/>
              <a:ext cx="381000" cy="347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9" name="Group 6">
              <a:extLst>
                <a:ext uri="{FF2B5EF4-FFF2-40B4-BE49-F238E27FC236}">
                  <a16:creationId xmlns="" xmlns:a16="http://schemas.microsoft.com/office/drawing/2014/main" id="{A4AAB6F8-97BC-4B3A-BEA1-2A702E3571D5}"/>
                </a:ext>
              </a:extLst>
            </p:cNvPr>
            <p:cNvGrpSpPr>
              <a:grpSpLocks/>
            </p:cNvGrpSpPr>
            <p:nvPr/>
          </p:nvGrpSpPr>
          <p:grpSpPr bwMode="auto">
            <a:xfrm>
              <a:off x="0" y="0"/>
              <a:ext cx="1622425" cy="1765300"/>
              <a:chOff x="0" y="0"/>
              <a:chExt cx="1622425" cy="1765300"/>
            </a:xfrm>
          </p:grpSpPr>
          <p:pic>
            <p:nvPicPr>
              <p:cNvPr id="3080" name="Picture 7">
                <a:extLst>
                  <a:ext uri="{FF2B5EF4-FFF2-40B4-BE49-F238E27FC236}">
                    <a16:creationId xmlns="" xmlns:a16="http://schemas.microsoft.com/office/drawing/2014/main" id="{F744157A-1528-4E14-94AA-DD2AF4407082}"/>
                  </a:ext>
                </a:extLst>
              </p:cNvPr>
              <p:cNvPicPr>
                <a:picLocks noChangeAspect="1"/>
              </p:cNvPicPr>
              <p:nvPr/>
            </p:nvPicPr>
            <p:blipFill>
              <a:blip r:embed="rId4">
                <a:extLst>
                  <a:ext uri="{28A0092B-C50C-407E-A947-70E740481C1C}">
                    <a14:useLocalDpi xmlns:a14="http://schemas.microsoft.com/office/drawing/2010/main" val="0"/>
                  </a:ext>
                </a:extLst>
              </a:blip>
              <a:srcRect b="36110"/>
              <a:stretch>
                <a:fillRect/>
              </a:stretch>
            </p:blipFill>
            <p:spPr bwMode="auto">
              <a:xfrm>
                <a:off x="0" y="0"/>
                <a:ext cx="155765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8">
                <a:extLst>
                  <a:ext uri="{FF2B5EF4-FFF2-40B4-BE49-F238E27FC236}">
                    <a16:creationId xmlns="" xmlns:a16="http://schemas.microsoft.com/office/drawing/2014/main" id="{485248F2-2C2D-4DCD-B9D4-8F5A0698092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2925" y="685800"/>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9">
                <a:extLst>
                  <a:ext uri="{FF2B5EF4-FFF2-40B4-BE49-F238E27FC236}">
                    <a16:creationId xmlns="" xmlns:a16="http://schemas.microsoft.com/office/drawing/2014/main" id="{228887C1-2169-455D-9FF3-D2C9FC9DB17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flipH="1">
                <a:off x="161925" y="962025"/>
                <a:ext cx="7429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ipe(up)">
                                      <p:cBhvr>
                                        <p:cTn id="7" dur="14000"/>
                                        <p:tgtEl>
                                          <p:spTgt spid="30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64733E12-D798-474D-AEE2-35222DC46977}"/>
              </a:ext>
            </a:extLst>
          </p:cNvPr>
          <p:cNvSpPr txBox="1">
            <a:spLocks/>
          </p:cNvSpPr>
          <p:nvPr/>
        </p:nvSpPr>
        <p:spPr bwMode="auto">
          <a:xfrm>
            <a:off x="4572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b="1" cap="all">
                <a:latin typeface="UTM Times"/>
              </a:rPr>
              <a:t>Khởi Động</a:t>
            </a:r>
            <a:endParaRPr lang="en-US">
              <a:latin typeface="UTM Times"/>
            </a:endParaRPr>
          </a:p>
        </p:txBody>
      </p:sp>
      <p:cxnSp>
        <p:nvCxnSpPr>
          <p:cNvPr id="21" name="Straight Connector 20">
            <a:extLst>
              <a:ext uri="{FF2B5EF4-FFF2-40B4-BE49-F238E27FC236}">
                <a16:creationId xmlns="" xmlns:a16="http://schemas.microsoft.com/office/drawing/2014/main" id="{9CAF06F0-36FB-4F4B-BF2D-CAD56ADA0FC6}"/>
              </a:ext>
            </a:extLst>
          </p:cNvPr>
          <p:cNvCxnSpPr/>
          <p:nvPr/>
        </p:nvCxnSpPr>
        <p:spPr>
          <a:xfrm>
            <a:off x="1233488" y="2355850"/>
            <a:ext cx="0" cy="64452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FC88A14D-156D-4A1A-9C86-9717BFF09511}"/>
              </a:ext>
            </a:extLst>
          </p:cNvPr>
          <p:cNvCxnSpPr/>
          <p:nvPr/>
        </p:nvCxnSpPr>
        <p:spPr>
          <a:xfrm>
            <a:off x="781050" y="3000375"/>
            <a:ext cx="454025"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 xmlns:a16="http://schemas.microsoft.com/office/drawing/2014/main" id="{CDB43E58-C3E5-4E5F-96DA-D07AD04AE860}"/>
              </a:ext>
            </a:extLst>
          </p:cNvPr>
          <p:cNvCxnSpPr/>
          <p:nvPr/>
        </p:nvCxnSpPr>
        <p:spPr>
          <a:xfrm>
            <a:off x="1228725" y="2362200"/>
            <a:ext cx="477838"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 xmlns:a16="http://schemas.microsoft.com/office/drawing/2014/main" id="{C61295AC-E11A-4A2C-8EBF-C394572812FA}"/>
              </a:ext>
            </a:extLst>
          </p:cNvPr>
          <p:cNvCxnSpPr/>
          <p:nvPr/>
        </p:nvCxnSpPr>
        <p:spPr>
          <a:xfrm>
            <a:off x="1235075" y="3627438"/>
            <a:ext cx="473075"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 xmlns:a16="http://schemas.microsoft.com/office/drawing/2014/main" id="{BA0C0788-2DBE-4EB6-82BE-4236D7FB4FBA}"/>
              </a:ext>
            </a:extLst>
          </p:cNvPr>
          <p:cNvCxnSpPr>
            <a:endCxn id="32" idx="2"/>
          </p:cNvCxnSpPr>
          <p:nvPr/>
        </p:nvCxnSpPr>
        <p:spPr>
          <a:xfrm flipV="1">
            <a:off x="3125788" y="2392363"/>
            <a:ext cx="809625" cy="4762"/>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 xmlns:a16="http://schemas.microsoft.com/office/drawing/2014/main" id="{A73210D7-2261-4265-AE31-EC5F313CB5DC}"/>
              </a:ext>
            </a:extLst>
          </p:cNvPr>
          <p:cNvCxnSpPr/>
          <p:nvPr/>
        </p:nvCxnSpPr>
        <p:spPr>
          <a:xfrm>
            <a:off x="3178175" y="3676650"/>
            <a:ext cx="741363"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 xmlns:a16="http://schemas.microsoft.com/office/drawing/2014/main" id="{E03C0E7C-BD29-4337-B936-A8CCEABD816A}"/>
              </a:ext>
            </a:extLst>
          </p:cNvPr>
          <p:cNvGrpSpPr>
            <a:grpSpLocks/>
          </p:cNvGrpSpPr>
          <p:nvPr/>
        </p:nvGrpSpPr>
        <p:grpSpPr bwMode="auto">
          <a:xfrm>
            <a:off x="1712913" y="2125663"/>
            <a:ext cx="1716087" cy="617537"/>
            <a:chOff x="1712160" y="2125764"/>
            <a:chExt cx="1716840" cy="617436"/>
          </a:xfrm>
        </p:grpSpPr>
        <p:sp>
          <p:nvSpPr>
            <p:cNvPr id="34" name="Oval 33">
              <a:extLst>
                <a:ext uri="{FF2B5EF4-FFF2-40B4-BE49-F238E27FC236}">
                  <a16:creationId xmlns="" xmlns:a16="http://schemas.microsoft.com/office/drawing/2014/main" id="{0DC1EB5D-BA56-4653-B528-18C9F22AC17E}"/>
                </a:ext>
              </a:extLst>
            </p:cNvPr>
            <p:cNvSpPr/>
            <p:nvPr/>
          </p:nvSpPr>
          <p:spPr>
            <a:xfrm>
              <a:off x="1712160" y="2125764"/>
              <a:ext cx="1413495" cy="514266"/>
            </a:xfrm>
            <a:prstGeom prst="ellipse">
              <a:avLst/>
            </a:prstGeom>
            <a:solidFill>
              <a:schemeClr val="accent1">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4118" name="Text Box 35840">
              <a:extLst>
                <a:ext uri="{FF2B5EF4-FFF2-40B4-BE49-F238E27FC236}">
                  <a16:creationId xmlns="" xmlns:a16="http://schemas.microsoft.com/office/drawing/2014/main" id="{F1EDE68C-A492-4F57-8060-16A3AAFEF2A0}"/>
                </a:ext>
              </a:extLst>
            </p:cNvPr>
            <p:cNvSpPr txBox="1">
              <a:spLocks noChangeArrowheads="1"/>
            </p:cNvSpPr>
            <p:nvPr/>
          </p:nvSpPr>
          <p:spPr bwMode="auto">
            <a:xfrm>
              <a:off x="1780026" y="2228248"/>
              <a:ext cx="1648974" cy="514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ts val="1600"/>
                </a:lnSpc>
                <a:spcAft>
                  <a:spcPts val="400"/>
                </a:spcAft>
              </a:pPr>
              <a:r>
                <a:rPr lang="en-US" altLang="vi-VN">
                  <a:latin typeface="UTM Times" panose="02040603050506020204" pitchFamily="18" charset="0"/>
                  <a:cs typeface="Calibri" panose="020F0502020204030204" pitchFamily="34" charset="0"/>
                </a:rPr>
                <a:t>Số táo &lt; 5</a:t>
              </a:r>
              <a:endParaRPr lang="ru-RU" altLang="vi-VN">
                <a:latin typeface="Times New Roman" panose="02020603050405020304" pitchFamily="18" charset="0"/>
                <a:cs typeface="Times New Roman" panose="02020603050405020304" pitchFamily="18" charset="0"/>
              </a:endParaRPr>
            </a:p>
          </p:txBody>
        </p:sp>
      </p:grpSp>
      <p:grpSp>
        <p:nvGrpSpPr>
          <p:cNvPr id="39" name="Group 38">
            <a:extLst>
              <a:ext uri="{FF2B5EF4-FFF2-40B4-BE49-F238E27FC236}">
                <a16:creationId xmlns="" xmlns:a16="http://schemas.microsoft.com/office/drawing/2014/main" id="{3FCD7B3A-F29D-453F-8DC7-436C3C1A2263}"/>
              </a:ext>
            </a:extLst>
          </p:cNvPr>
          <p:cNvGrpSpPr>
            <a:grpSpLocks/>
          </p:cNvGrpSpPr>
          <p:nvPr/>
        </p:nvGrpSpPr>
        <p:grpSpPr bwMode="auto">
          <a:xfrm>
            <a:off x="1733550" y="3417888"/>
            <a:ext cx="1550988" cy="620712"/>
            <a:chOff x="1733933" y="3418572"/>
            <a:chExt cx="1550484" cy="620027"/>
          </a:xfrm>
        </p:grpSpPr>
        <p:sp>
          <p:nvSpPr>
            <p:cNvPr id="33" name="Oval 32">
              <a:extLst>
                <a:ext uri="{FF2B5EF4-FFF2-40B4-BE49-F238E27FC236}">
                  <a16:creationId xmlns="" xmlns:a16="http://schemas.microsoft.com/office/drawing/2014/main" id="{862EF7F6-058B-4CA8-863E-BCD3FA975B15}"/>
                </a:ext>
              </a:extLst>
            </p:cNvPr>
            <p:cNvSpPr/>
            <p:nvPr/>
          </p:nvSpPr>
          <p:spPr>
            <a:xfrm>
              <a:off x="1733933" y="3418572"/>
              <a:ext cx="1444156" cy="515368"/>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4116" name="Text Box 35841">
              <a:extLst>
                <a:ext uri="{FF2B5EF4-FFF2-40B4-BE49-F238E27FC236}">
                  <a16:creationId xmlns="" xmlns:a16="http://schemas.microsoft.com/office/drawing/2014/main" id="{A8712B5A-4D8B-46E2-9CB2-FDB0C052DF32}"/>
                </a:ext>
              </a:extLst>
            </p:cNvPr>
            <p:cNvSpPr txBox="1">
              <a:spLocks noChangeArrowheads="1"/>
            </p:cNvSpPr>
            <p:nvPr/>
          </p:nvSpPr>
          <p:spPr bwMode="auto">
            <a:xfrm>
              <a:off x="1774364" y="3523647"/>
              <a:ext cx="1510053" cy="514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ts val="1600"/>
                </a:lnSpc>
                <a:spcAft>
                  <a:spcPts val="400"/>
                </a:spcAft>
              </a:pPr>
              <a:r>
                <a:rPr lang="en-US" altLang="vi-VN">
                  <a:latin typeface="UTM Times" panose="02040603050506020204" pitchFamily="18" charset="0"/>
                  <a:cs typeface="Calibri" panose="020F0502020204030204" pitchFamily="34" charset="0"/>
                </a:rPr>
                <a:t>Số táo </a:t>
              </a:r>
              <a:r>
                <a:rPr lang="en-US" altLang="vi-VN">
                  <a:latin typeface="Times New Roman" panose="02020603050405020304" pitchFamily="18" charset="0"/>
                  <a:cs typeface="Calibri" panose="020F0502020204030204" pitchFamily="34" charset="0"/>
                </a:rPr>
                <a:t>≥</a:t>
              </a:r>
              <a:r>
                <a:rPr lang="en-US" altLang="vi-VN">
                  <a:latin typeface="UTM Times" panose="02040603050506020204" pitchFamily="18" charset="0"/>
                  <a:cs typeface="Calibri" panose="020F0502020204030204" pitchFamily="34" charset="0"/>
                </a:rPr>
                <a:t> 5</a:t>
              </a:r>
              <a:endParaRPr lang="ru-RU" altLang="vi-VN">
                <a:latin typeface="Times New Roman" panose="02020603050405020304" pitchFamily="18" charset="0"/>
                <a:cs typeface="Times New Roman" panose="02020603050405020304" pitchFamily="18" charset="0"/>
              </a:endParaRPr>
            </a:p>
          </p:txBody>
        </p:sp>
      </p:grpSp>
      <p:grpSp>
        <p:nvGrpSpPr>
          <p:cNvPr id="37" name="Group 36">
            <a:extLst>
              <a:ext uri="{FF2B5EF4-FFF2-40B4-BE49-F238E27FC236}">
                <a16:creationId xmlns="" xmlns:a16="http://schemas.microsoft.com/office/drawing/2014/main" id="{6B746C0E-C3F2-4F66-9BA3-E48325534424}"/>
              </a:ext>
            </a:extLst>
          </p:cNvPr>
          <p:cNvGrpSpPr>
            <a:grpSpLocks/>
          </p:cNvGrpSpPr>
          <p:nvPr/>
        </p:nvGrpSpPr>
        <p:grpSpPr bwMode="auto">
          <a:xfrm>
            <a:off x="3935413" y="1889125"/>
            <a:ext cx="1736725" cy="1304925"/>
            <a:chOff x="3934922" y="1889760"/>
            <a:chExt cx="1737361" cy="1304593"/>
          </a:xfrm>
        </p:grpSpPr>
        <p:sp>
          <p:nvSpPr>
            <p:cNvPr id="32" name="Oval 31">
              <a:extLst>
                <a:ext uri="{FF2B5EF4-FFF2-40B4-BE49-F238E27FC236}">
                  <a16:creationId xmlns="" xmlns:a16="http://schemas.microsoft.com/office/drawing/2014/main" id="{53A28847-5BA5-42A5-A677-08801B46D6D8}"/>
                </a:ext>
              </a:extLst>
            </p:cNvPr>
            <p:cNvSpPr/>
            <p:nvPr/>
          </p:nvSpPr>
          <p:spPr>
            <a:xfrm>
              <a:off x="3934922" y="1889760"/>
              <a:ext cx="1737361" cy="1006219"/>
            </a:xfrm>
            <a:prstGeom prst="ellipse">
              <a:avLst/>
            </a:prstGeom>
            <a:solidFill>
              <a:schemeClr val="accent1">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4114" name="Text Box 35842">
              <a:extLst>
                <a:ext uri="{FF2B5EF4-FFF2-40B4-BE49-F238E27FC236}">
                  <a16:creationId xmlns="" xmlns:a16="http://schemas.microsoft.com/office/drawing/2014/main" id="{B9024D32-7433-4524-881A-0B49DBC53D55}"/>
                </a:ext>
              </a:extLst>
            </p:cNvPr>
            <p:cNvSpPr txBox="1">
              <a:spLocks noChangeArrowheads="1"/>
            </p:cNvSpPr>
            <p:nvPr/>
          </p:nvSpPr>
          <p:spPr bwMode="auto">
            <a:xfrm>
              <a:off x="4097691" y="2170885"/>
              <a:ext cx="1492900" cy="1023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ts val="1600"/>
                </a:lnSpc>
                <a:spcAft>
                  <a:spcPts val="400"/>
                </a:spcAft>
              </a:pPr>
              <a:r>
                <a:rPr lang="en-US" altLang="vi-VN">
                  <a:latin typeface="UTM Times" panose="02040603050506020204" pitchFamily="18" charset="0"/>
                  <a:cs typeface="Calibri" panose="020F0502020204030204" pitchFamily="34" charset="0"/>
                </a:rPr>
                <a:t>Hái táo rồi bỏ vào giỏ</a:t>
              </a:r>
              <a:endParaRPr lang="ru-RU" altLang="vi-VN">
                <a:latin typeface="Times New Roman" panose="02020603050405020304" pitchFamily="18" charset="0"/>
                <a:cs typeface="Times New Roman" panose="02020603050405020304" pitchFamily="18" charset="0"/>
              </a:endParaRPr>
            </a:p>
          </p:txBody>
        </p:sp>
      </p:grpSp>
      <p:grpSp>
        <p:nvGrpSpPr>
          <p:cNvPr id="38" name="Group 37">
            <a:extLst>
              <a:ext uri="{FF2B5EF4-FFF2-40B4-BE49-F238E27FC236}">
                <a16:creationId xmlns="" xmlns:a16="http://schemas.microsoft.com/office/drawing/2014/main" id="{E40D1AD7-D84B-4D90-A6B5-6794C66910A1}"/>
              </a:ext>
            </a:extLst>
          </p:cNvPr>
          <p:cNvGrpSpPr>
            <a:grpSpLocks/>
          </p:cNvGrpSpPr>
          <p:nvPr/>
        </p:nvGrpSpPr>
        <p:grpSpPr bwMode="auto">
          <a:xfrm>
            <a:off x="3935413" y="3194050"/>
            <a:ext cx="1736725" cy="1006475"/>
            <a:chOff x="3934922" y="3194354"/>
            <a:chExt cx="1737361" cy="1005840"/>
          </a:xfrm>
        </p:grpSpPr>
        <p:sp>
          <p:nvSpPr>
            <p:cNvPr id="31" name="Oval 30">
              <a:extLst>
                <a:ext uri="{FF2B5EF4-FFF2-40B4-BE49-F238E27FC236}">
                  <a16:creationId xmlns="" xmlns:a16="http://schemas.microsoft.com/office/drawing/2014/main" id="{E4944CBD-A29A-4499-96AC-9C2A7469DCEE}"/>
                </a:ext>
              </a:extLst>
            </p:cNvPr>
            <p:cNvSpPr/>
            <p:nvPr/>
          </p:nvSpPr>
          <p:spPr>
            <a:xfrm>
              <a:off x="3934922" y="3194354"/>
              <a:ext cx="1737361" cy="100584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4112" name="Text Box 35846">
              <a:extLst>
                <a:ext uri="{FF2B5EF4-FFF2-40B4-BE49-F238E27FC236}">
                  <a16:creationId xmlns="" xmlns:a16="http://schemas.microsoft.com/office/drawing/2014/main" id="{CB4633A9-A690-41FA-AE21-2A4C6FDB0EFE}"/>
                </a:ext>
              </a:extLst>
            </p:cNvPr>
            <p:cNvSpPr txBox="1">
              <a:spLocks noChangeArrowheads="1"/>
            </p:cNvSpPr>
            <p:nvPr/>
          </p:nvSpPr>
          <p:spPr bwMode="auto">
            <a:xfrm>
              <a:off x="3952548" y="3429000"/>
              <a:ext cx="1638043" cy="64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ts val="1600"/>
                </a:lnSpc>
                <a:spcAft>
                  <a:spcPts val="400"/>
                </a:spcAft>
              </a:pPr>
              <a:r>
                <a:rPr lang="en-US" altLang="vi-VN">
                  <a:latin typeface="UTM Times" panose="02040603050506020204" pitchFamily="18" charset="0"/>
                  <a:cs typeface="Calibri" panose="020F0502020204030204" pitchFamily="34" charset="0"/>
                </a:rPr>
                <a:t>Đem táo </a:t>
              </a:r>
              <a:br>
                <a:rPr lang="en-US" altLang="vi-VN">
                  <a:latin typeface="UTM Times" panose="02040603050506020204" pitchFamily="18" charset="0"/>
                  <a:cs typeface="Calibri" panose="020F0502020204030204" pitchFamily="34" charset="0"/>
                </a:rPr>
              </a:br>
              <a:r>
                <a:rPr lang="en-US" altLang="vi-VN">
                  <a:latin typeface="UTM Times" panose="02040603050506020204" pitchFamily="18" charset="0"/>
                  <a:cs typeface="Calibri" panose="020F0502020204030204" pitchFamily="34" charset="0"/>
                </a:rPr>
                <a:t>về nhà cất</a:t>
              </a:r>
              <a:endParaRPr lang="ru-RU" altLang="vi-VN">
                <a:latin typeface="Times New Roman" panose="02020603050405020304" pitchFamily="18" charset="0"/>
                <a:cs typeface="Times New Roman" panose="02020603050405020304" pitchFamily="18" charset="0"/>
              </a:endParaRPr>
            </a:p>
          </p:txBody>
        </p:sp>
      </p:grpSp>
      <p:cxnSp>
        <p:nvCxnSpPr>
          <p:cNvPr id="44" name="Straight Connector 43">
            <a:extLst>
              <a:ext uri="{FF2B5EF4-FFF2-40B4-BE49-F238E27FC236}">
                <a16:creationId xmlns="" xmlns:a16="http://schemas.microsoft.com/office/drawing/2014/main" id="{87B8C1FF-A396-43A7-ABEC-CD1D3C395A25}"/>
              </a:ext>
            </a:extLst>
          </p:cNvPr>
          <p:cNvCxnSpPr/>
          <p:nvPr/>
        </p:nvCxnSpPr>
        <p:spPr>
          <a:xfrm>
            <a:off x="1228725" y="2990850"/>
            <a:ext cx="0" cy="64293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4110" name="Text Box 35847">
            <a:extLst>
              <a:ext uri="{FF2B5EF4-FFF2-40B4-BE49-F238E27FC236}">
                <a16:creationId xmlns="" xmlns:a16="http://schemas.microsoft.com/office/drawing/2014/main" id="{086A5979-F3C5-4C81-9898-FFCCB7EF32C6}"/>
              </a:ext>
            </a:extLst>
          </p:cNvPr>
          <p:cNvSpPr txBox="1">
            <a:spLocks noChangeArrowheads="1"/>
          </p:cNvSpPr>
          <p:nvPr/>
        </p:nvSpPr>
        <p:spPr bwMode="auto">
          <a:xfrm>
            <a:off x="6248400" y="2355850"/>
            <a:ext cx="2133600"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150000"/>
              </a:lnSpc>
              <a:spcAft>
                <a:spcPts val="400"/>
              </a:spcAft>
            </a:pPr>
            <a:r>
              <a:rPr lang="en-US" altLang="vi-VN" b="1" i="1">
                <a:solidFill>
                  <a:srgbClr val="C00000"/>
                </a:solidFill>
                <a:latin typeface="UTM Times" panose="02040603050506020204" pitchFamily="18" charset="0"/>
                <a:cs typeface="Calibri" panose="020F0502020204030204" pitchFamily="34" charset="0"/>
              </a:rPr>
              <a:t>Trong Pascal, </a:t>
            </a:r>
            <a:br>
              <a:rPr lang="en-US" altLang="vi-VN" b="1" i="1">
                <a:solidFill>
                  <a:srgbClr val="C00000"/>
                </a:solidFill>
                <a:latin typeface="UTM Times" panose="02040603050506020204" pitchFamily="18" charset="0"/>
                <a:cs typeface="Calibri" panose="020F0502020204030204" pitchFamily="34" charset="0"/>
              </a:rPr>
            </a:br>
            <a:r>
              <a:rPr lang="en-US" altLang="vi-VN" b="1" i="1">
                <a:solidFill>
                  <a:srgbClr val="C00000"/>
                </a:solidFill>
                <a:latin typeface="UTM Times" panose="02040603050506020204" pitchFamily="18" charset="0"/>
                <a:cs typeface="Calibri" panose="020F0502020204030204" pitchFamily="34" charset="0"/>
              </a:rPr>
              <a:t>sơ đồ này thể hiện sự rẽ nhánh.</a:t>
            </a:r>
            <a:endParaRPr lang="ru-RU" altLang="vi-VN">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wipe(up)">
                                      <p:cBhvr>
                                        <p:cTn id="32" dur="500"/>
                                        <p:tgtEl>
                                          <p:spTgt spid="44"/>
                                        </p:tgtEl>
                                      </p:cBhvr>
                                    </p:animEffect>
                                  </p:childTnLst>
                                </p:cTn>
                              </p:par>
                            </p:childTnLst>
                          </p:cTn>
                        </p:par>
                        <p:par>
                          <p:cTn id="33" fill="hold" nodeType="afterGroup">
                            <p:stCondLst>
                              <p:cond delay="500"/>
                            </p:stCondLst>
                            <p:childTnLst>
                              <p:par>
                                <p:cTn id="34" presetID="22" presetClass="entr" presetSubtype="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left)">
                                      <p:cBhvr>
                                        <p:cTn id="36" dur="500"/>
                                        <p:tgtEl>
                                          <p:spTgt spid="24"/>
                                        </p:tgtEl>
                                      </p:cBhvr>
                                    </p:animEffect>
                                  </p:childTnLst>
                                </p:cTn>
                              </p:par>
                            </p:childTnLst>
                          </p:cTn>
                        </p:par>
                        <p:par>
                          <p:cTn id="37" fill="hold" nodeType="afterGroup">
                            <p:stCondLst>
                              <p:cond delay="1000"/>
                            </p:stCondLst>
                            <p:childTnLst>
                              <p:par>
                                <p:cTn id="38" presetID="22" presetClass="entr" presetSubtype="8" fill="hold" nodeType="after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wipe(left)">
                                      <p:cBhvr>
                                        <p:cTn id="40" dur="500"/>
                                        <p:tgtEl>
                                          <p:spTgt spid="39"/>
                                        </p:tgtEl>
                                      </p:cBhvr>
                                    </p:animEffect>
                                  </p:childTnLst>
                                </p:cTn>
                              </p:par>
                            </p:childTnLst>
                          </p:cTn>
                        </p:par>
                        <p:par>
                          <p:cTn id="41" fill="hold" nodeType="afterGroup">
                            <p:stCondLst>
                              <p:cond delay="1500"/>
                            </p:stCondLst>
                            <p:childTnLst>
                              <p:par>
                                <p:cTn id="42" presetID="22" presetClass="entr" presetSubtype="8" fill="hold"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left)">
                                      <p:cBhvr>
                                        <p:cTn id="44" dur="500"/>
                                        <p:tgtEl>
                                          <p:spTgt spid="26"/>
                                        </p:tgtEl>
                                      </p:cBhvr>
                                    </p:animEffect>
                                  </p:childTnLst>
                                </p:cTn>
                              </p:par>
                            </p:childTnLst>
                          </p:cTn>
                        </p:par>
                        <p:par>
                          <p:cTn id="45" fill="hold" nodeType="afterGroup">
                            <p:stCondLst>
                              <p:cond delay="2000"/>
                            </p:stCondLst>
                            <p:childTnLst>
                              <p:par>
                                <p:cTn id="46" presetID="22" presetClass="entr" presetSubtype="8" fill="hold"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left)">
                                      <p:cBhvr>
                                        <p:cTn id="4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9761DF-5574-4137-80E2-682EBD2B8945}"/>
              </a:ext>
            </a:extLst>
          </p:cNvPr>
          <p:cNvSpPr>
            <a:spLocks noGrp="1"/>
          </p:cNvSpPr>
          <p:nvPr>
            <p:ph type="title"/>
          </p:nvPr>
        </p:nvSpPr>
        <p:spPr/>
        <p:txBody>
          <a:bodyPr rtlCol="0">
            <a:normAutofit/>
          </a:bodyPr>
          <a:lstStyle/>
          <a:p>
            <a:pPr eaLnBrk="1" fontAlgn="auto" hangingPunct="1">
              <a:spcAft>
                <a:spcPts val="0"/>
              </a:spcAft>
              <a:defRPr/>
            </a:pPr>
            <a:r>
              <a:rPr lang="en-US" b="1" cap="all"/>
              <a:t>Khám phá</a:t>
            </a:r>
            <a:br>
              <a:rPr lang="en-US" b="1" cap="all"/>
            </a:br>
            <a:r>
              <a:rPr lang="en-US"/>
              <a:t> </a:t>
            </a:r>
          </a:p>
        </p:txBody>
      </p:sp>
      <p:sp>
        <p:nvSpPr>
          <p:cNvPr id="5123" name="Content Placeholder 2">
            <a:extLst>
              <a:ext uri="{FF2B5EF4-FFF2-40B4-BE49-F238E27FC236}">
                <a16:creationId xmlns="" xmlns:a16="http://schemas.microsoft.com/office/drawing/2014/main" id="{94CE9CF4-9203-4CE5-8F70-63E1B5F5D940}"/>
              </a:ext>
            </a:extLst>
          </p:cNvPr>
          <p:cNvSpPr>
            <a:spLocks noGrp="1"/>
          </p:cNvSpPr>
          <p:nvPr>
            <p:ph idx="1"/>
          </p:nvPr>
        </p:nvSpPr>
        <p:spPr/>
        <p:txBody>
          <a:bodyPr/>
          <a:lstStyle/>
          <a:p>
            <a:pPr marL="514350" indent="-514350" eaLnBrk="1" hangingPunct="1">
              <a:buFont typeface="Calibri" panose="020F0502020204030204" pitchFamily="34" charset="0"/>
              <a:buAutoNum type="arabicPeriod"/>
            </a:pPr>
            <a:r>
              <a:rPr lang="en-US" altLang="vi-VN"/>
              <a:t>Thế nào là cấu trúc rẽ nhánh?</a:t>
            </a:r>
          </a:p>
          <a:p>
            <a:pPr marL="514350" indent="-514350" eaLnBrk="1" hangingPunct="1">
              <a:buFont typeface="Calibri" panose="020F0502020204030204" pitchFamily="34" charset="0"/>
              <a:buAutoNum type="arabicPeriod"/>
            </a:pPr>
            <a:r>
              <a:rPr lang="en-US" altLang="vi-VN"/>
              <a:t>Tìm hiểu về các phép toán liên quan đến biểu thức điều kiện</a:t>
            </a:r>
          </a:p>
          <a:p>
            <a:pPr marL="514350" indent="-514350" eaLnBrk="1" hangingPunct="1">
              <a:buFont typeface="Calibri" panose="020F0502020204030204" pitchFamily="34" charset="0"/>
              <a:buAutoNum type="arabicPeriod"/>
            </a:pPr>
            <a:r>
              <a:rPr lang="en-US" altLang="vi-VN"/>
              <a:t>Các dạng câu lệnh điều kiện và cú pháp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a:extLst>
              <a:ext uri="{FF2B5EF4-FFF2-40B4-BE49-F238E27FC236}">
                <a16:creationId xmlns="" xmlns:a16="http://schemas.microsoft.com/office/drawing/2014/main" id="{AF369C1C-34B1-4730-A3EC-C939D3BA80DB}"/>
              </a:ext>
            </a:extLst>
          </p:cNvPr>
          <p:cNvSpPr>
            <a:spLocks noGrp="1"/>
          </p:cNvSpPr>
          <p:nvPr>
            <p:ph idx="1"/>
          </p:nvPr>
        </p:nvSpPr>
        <p:spPr>
          <a:xfrm>
            <a:off x="457200" y="152400"/>
            <a:ext cx="8229600" cy="1066800"/>
          </a:xfrm>
        </p:spPr>
        <p:txBody>
          <a:bodyPr/>
          <a:lstStyle/>
          <a:p>
            <a:pPr marL="0" indent="0" eaLnBrk="1" hangingPunct="1">
              <a:buFont typeface="Arial" panose="020B0604020202020204" pitchFamily="34" charset="0"/>
              <a:buNone/>
            </a:pPr>
            <a:r>
              <a:rPr lang="en-US" altLang="vi-VN"/>
              <a:t>1. Thế nào là cấu trúc rẽ nhánh?</a:t>
            </a:r>
          </a:p>
        </p:txBody>
      </p:sp>
      <p:sp>
        <p:nvSpPr>
          <p:cNvPr id="6147" name="Rectangle 3">
            <a:extLst>
              <a:ext uri="{FF2B5EF4-FFF2-40B4-BE49-F238E27FC236}">
                <a16:creationId xmlns="" xmlns:a16="http://schemas.microsoft.com/office/drawing/2014/main" id="{07A3C639-FEF1-47D7-A7CF-93311F08AECC}"/>
              </a:ext>
            </a:extLst>
          </p:cNvPr>
          <p:cNvSpPr>
            <a:spLocks noChangeArrowheads="1"/>
          </p:cNvSpPr>
          <p:nvPr/>
        </p:nvSpPr>
        <p:spPr bwMode="auto">
          <a:xfrm>
            <a:off x="76200" y="762000"/>
            <a:ext cx="8763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ru-RU" altLang="vi-VN" sz="1600"/>
          </a:p>
        </p:txBody>
      </p:sp>
      <p:sp>
        <p:nvSpPr>
          <p:cNvPr id="5" name="Teardrop 4">
            <a:extLst>
              <a:ext uri="{FF2B5EF4-FFF2-40B4-BE49-F238E27FC236}">
                <a16:creationId xmlns="" xmlns:a16="http://schemas.microsoft.com/office/drawing/2014/main" id="{C0B540B2-8F1C-4771-88CF-3E7785E4D071}"/>
              </a:ext>
            </a:extLst>
          </p:cNvPr>
          <p:cNvSpPr/>
          <p:nvPr/>
        </p:nvSpPr>
        <p:spPr bwMode="auto">
          <a:xfrm rot="13550885">
            <a:off x="4775994" y="3329782"/>
            <a:ext cx="1677987" cy="1708150"/>
          </a:xfrm>
          <a:prstGeom prst="teardrop">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600"/>
          </a:p>
        </p:txBody>
      </p:sp>
      <p:sp>
        <p:nvSpPr>
          <p:cNvPr id="6" name="Teardrop 5">
            <a:extLst>
              <a:ext uri="{FF2B5EF4-FFF2-40B4-BE49-F238E27FC236}">
                <a16:creationId xmlns="" xmlns:a16="http://schemas.microsoft.com/office/drawing/2014/main" id="{19FFBB27-6F7E-4431-B041-BE110B55F36C}"/>
              </a:ext>
            </a:extLst>
          </p:cNvPr>
          <p:cNvSpPr/>
          <p:nvPr/>
        </p:nvSpPr>
        <p:spPr bwMode="auto">
          <a:xfrm rot="13550885">
            <a:off x="1220788" y="3438525"/>
            <a:ext cx="1714500" cy="1676400"/>
          </a:xfrm>
          <a:prstGeom prst="teardrop">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600"/>
          </a:p>
        </p:txBody>
      </p:sp>
      <p:sp>
        <p:nvSpPr>
          <p:cNvPr id="7" name="Teardrop 6">
            <a:extLst>
              <a:ext uri="{FF2B5EF4-FFF2-40B4-BE49-F238E27FC236}">
                <a16:creationId xmlns="" xmlns:a16="http://schemas.microsoft.com/office/drawing/2014/main" id="{1E6F4596-CBB7-406A-8E26-7856D35A3D7F}"/>
              </a:ext>
            </a:extLst>
          </p:cNvPr>
          <p:cNvSpPr/>
          <p:nvPr/>
        </p:nvSpPr>
        <p:spPr bwMode="auto">
          <a:xfrm rot="13550885">
            <a:off x="1275556" y="1107282"/>
            <a:ext cx="1666875" cy="1617662"/>
          </a:xfrm>
          <a:prstGeom prst="teardrop">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600"/>
          </a:p>
        </p:txBody>
      </p:sp>
      <p:grpSp>
        <p:nvGrpSpPr>
          <p:cNvPr id="6151" name="Group 7">
            <a:extLst>
              <a:ext uri="{FF2B5EF4-FFF2-40B4-BE49-F238E27FC236}">
                <a16:creationId xmlns="" xmlns:a16="http://schemas.microsoft.com/office/drawing/2014/main" id="{7A09FFD7-5851-4E73-B154-A71A33AC48E5}"/>
              </a:ext>
            </a:extLst>
          </p:cNvPr>
          <p:cNvGrpSpPr>
            <a:grpSpLocks/>
          </p:cNvGrpSpPr>
          <p:nvPr/>
        </p:nvGrpSpPr>
        <p:grpSpPr bwMode="auto">
          <a:xfrm>
            <a:off x="76200" y="1371600"/>
            <a:ext cx="2767013" cy="1195388"/>
            <a:chOff x="0" y="-57375"/>
            <a:chExt cx="1915135" cy="662329"/>
          </a:xfrm>
        </p:grpSpPr>
        <p:grpSp>
          <p:nvGrpSpPr>
            <p:cNvPr id="6174" name="Group 29">
              <a:extLst>
                <a:ext uri="{FF2B5EF4-FFF2-40B4-BE49-F238E27FC236}">
                  <a16:creationId xmlns="" xmlns:a16="http://schemas.microsoft.com/office/drawing/2014/main" id="{C92D1CDB-DEAA-434E-9363-668DE1853524}"/>
                </a:ext>
              </a:extLst>
            </p:cNvPr>
            <p:cNvGrpSpPr>
              <a:grpSpLocks/>
            </p:cNvGrpSpPr>
            <p:nvPr/>
          </p:nvGrpSpPr>
          <p:grpSpPr bwMode="auto">
            <a:xfrm>
              <a:off x="0" y="145096"/>
              <a:ext cx="647699" cy="459858"/>
              <a:chOff x="0" y="145097"/>
              <a:chExt cx="921385" cy="654050"/>
            </a:xfrm>
          </p:grpSpPr>
          <p:pic>
            <p:nvPicPr>
              <p:cNvPr id="6176" name="Picture 31">
                <a:extLst>
                  <a:ext uri="{FF2B5EF4-FFF2-40B4-BE49-F238E27FC236}">
                    <a16:creationId xmlns="" xmlns:a16="http://schemas.microsoft.com/office/drawing/2014/main" id="{766D7D43-8E13-4F2D-9BBE-D15C3393645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5097"/>
                <a:ext cx="359409"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7" name="Picture 32">
                <a:extLst>
                  <a:ext uri="{FF2B5EF4-FFF2-40B4-BE49-F238E27FC236}">
                    <a16:creationId xmlns="" xmlns:a16="http://schemas.microsoft.com/office/drawing/2014/main" id="{18ADD3BE-9C14-47D5-ABB3-599444B2E1D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749" y="421322"/>
                <a:ext cx="359411"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8" name="Picture 33">
                <a:extLst>
                  <a:ext uri="{FF2B5EF4-FFF2-40B4-BE49-F238E27FC236}">
                    <a16:creationId xmlns="" xmlns:a16="http://schemas.microsoft.com/office/drawing/2014/main" id="{89510768-1C09-4753-B89F-6EC1A671DC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1974" y="145097"/>
                <a:ext cx="359411"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75" name="Text Box 26">
              <a:extLst>
                <a:ext uri="{FF2B5EF4-FFF2-40B4-BE49-F238E27FC236}">
                  <a16:creationId xmlns="" xmlns:a16="http://schemas.microsoft.com/office/drawing/2014/main" id="{0526E5F1-0074-40F9-9C18-AEEE066EF2C9}"/>
                </a:ext>
              </a:extLst>
            </p:cNvPr>
            <p:cNvSpPr txBox="1">
              <a:spLocks noChangeArrowheads="1"/>
            </p:cNvSpPr>
            <p:nvPr/>
          </p:nvSpPr>
          <p:spPr bwMode="auto">
            <a:xfrm>
              <a:off x="791184" y="-57375"/>
              <a:ext cx="1123951" cy="545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ts val="2600"/>
                </a:lnSpc>
                <a:spcAft>
                  <a:spcPts val="400"/>
                </a:spcAft>
              </a:pPr>
              <a:r>
                <a:rPr lang="en-US" altLang="vi-VN" sz="1600">
                  <a:latin typeface="UTM Times" panose="02040603050506020204" pitchFamily="18" charset="0"/>
                  <a:cs typeface="Calibri" panose="020F0502020204030204" pitchFamily="34" charset="0"/>
                </a:rPr>
                <a:t>Số táo &lt; 5 </a:t>
              </a:r>
              <a:br>
                <a:rPr lang="en-US" altLang="vi-VN" sz="1600">
                  <a:latin typeface="UTM Times" panose="02040603050506020204" pitchFamily="18" charset="0"/>
                  <a:cs typeface="Calibri" panose="020F0502020204030204" pitchFamily="34" charset="0"/>
                </a:rPr>
              </a:br>
              <a:r>
                <a:rPr lang="en-US" altLang="vi-VN" sz="1600">
                  <a:latin typeface="UTM Times" panose="02040603050506020204" pitchFamily="18" charset="0"/>
                  <a:cs typeface="Calibri" panose="020F0502020204030204" pitchFamily="34" charset="0"/>
                  <a:sym typeface="Wingdings" panose="05000000000000000000" pitchFamily="2" charset="2"/>
                </a:rPr>
                <a:t></a:t>
              </a:r>
              <a:r>
                <a:rPr lang="en-US" altLang="vi-VN" sz="1600">
                  <a:latin typeface="UTM Times" panose="02040603050506020204" pitchFamily="18" charset="0"/>
                  <a:cs typeface="Calibri" panose="020F0502020204030204" pitchFamily="34" charset="0"/>
                </a:rPr>
                <a:t> Hái táo bỏ vào giỏ</a:t>
              </a:r>
            </a:p>
          </p:txBody>
        </p:sp>
      </p:grpSp>
      <p:sp>
        <p:nvSpPr>
          <p:cNvPr id="9" name="Text Box 30">
            <a:extLst>
              <a:ext uri="{FF2B5EF4-FFF2-40B4-BE49-F238E27FC236}">
                <a16:creationId xmlns="" xmlns:a16="http://schemas.microsoft.com/office/drawing/2014/main" id="{46E55F7A-6BEF-488B-B434-2EF7A0602772}"/>
              </a:ext>
            </a:extLst>
          </p:cNvPr>
          <p:cNvSpPr txBox="1"/>
          <p:nvPr/>
        </p:nvSpPr>
        <p:spPr bwMode="auto">
          <a:xfrm>
            <a:off x="3052763" y="1477963"/>
            <a:ext cx="3513137" cy="1516062"/>
          </a:xfrm>
          <a:prstGeom prst="rect">
            <a:avLst/>
          </a:prstGeom>
          <a:solidFill>
            <a:schemeClr val="accent5">
              <a:lumMod val="20000"/>
              <a:lumOff val="80000"/>
            </a:schemeClr>
          </a:solidFill>
          <a:ln w="6350">
            <a:noFill/>
          </a:ln>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ts val="2600"/>
              </a:lnSpc>
              <a:spcAft>
                <a:spcPts val="400"/>
              </a:spcAft>
            </a:pPr>
            <a:r>
              <a:rPr lang="en-US" altLang="vi-VN" sz="1600" i="1">
                <a:latin typeface="UTM Times" panose="02040603050506020204" pitchFamily="18" charset="0"/>
                <a:cs typeface="Calibri" panose="020F0502020204030204" pitchFamily="34" charset="0"/>
              </a:rPr>
              <a:t>Trong trường hợp này, </a:t>
            </a:r>
            <a:br>
              <a:rPr lang="en-US" altLang="vi-VN" sz="1600" i="1">
                <a:latin typeface="UTM Times" panose="02040603050506020204" pitchFamily="18" charset="0"/>
                <a:cs typeface="Calibri" panose="020F0502020204030204" pitchFamily="34" charset="0"/>
              </a:rPr>
            </a:br>
            <a:r>
              <a:rPr lang="en-US" altLang="vi-VN" sz="1600" i="1">
                <a:latin typeface="UTM Times" panose="02040603050506020204" pitchFamily="18" charset="0"/>
                <a:cs typeface="Calibri" panose="020F0502020204030204" pitchFamily="34" charset="0"/>
              </a:rPr>
              <a:t>nếu số táo </a:t>
            </a:r>
            <a:r>
              <a:rPr lang="en-US" altLang="vi-VN" sz="1600" i="1">
                <a:latin typeface="Times New Roman" panose="02020603050405020304" pitchFamily="18" charset="0"/>
                <a:cs typeface="Calibri" panose="020F0502020204030204" pitchFamily="34" charset="0"/>
              </a:rPr>
              <a:t>≥</a:t>
            </a:r>
            <a:r>
              <a:rPr lang="en-US" altLang="vi-VN" sz="1600" i="1">
                <a:latin typeface="UTM Times" panose="02040603050506020204" pitchFamily="18" charset="0"/>
                <a:cs typeface="Calibri" panose="020F0502020204030204" pitchFamily="34" charset="0"/>
              </a:rPr>
              <a:t> 5 th</a:t>
            </a:r>
            <a:r>
              <a:rPr lang="en-US" altLang="vi-VN" sz="1600" i="1">
                <a:latin typeface="UTM Times" panose="02040603050506020204" pitchFamily="18" charset="0"/>
                <a:ea typeface="Calibri" panose="020F0502020204030204" pitchFamily="34" charset="0"/>
                <a:cs typeface="UTM Times" panose="02040603050506020204" pitchFamily="18" charset="0"/>
              </a:rPr>
              <a:t>ì</a:t>
            </a:r>
            <a:r>
              <a:rPr lang="en-US" altLang="vi-VN" sz="1600" i="1">
                <a:latin typeface="UTM Times" panose="02040603050506020204" pitchFamily="18" charset="0"/>
                <a:cs typeface="Calibri" panose="020F0502020204030204" pitchFamily="34" charset="0"/>
              </a:rPr>
              <a:t> có chỉ dẫn gì khác không? </a:t>
            </a:r>
            <a:r>
              <a:rPr lang="en-US" altLang="vi-VN" sz="1600">
                <a:latin typeface="Times New Roman" panose="02020603050405020304" pitchFamily="18" charset="0"/>
                <a:cs typeface="Times New Roman" panose="02020603050405020304" pitchFamily="18" charset="0"/>
              </a:rPr>
              <a:t/>
            </a:r>
            <a:br>
              <a:rPr lang="en-US" altLang="vi-VN" sz="1600">
                <a:latin typeface="Times New Roman" panose="02020603050405020304" pitchFamily="18" charset="0"/>
                <a:cs typeface="Times New Roman" panose="02020603050405020304" pitchFamily="18" charset="0"/>
              </a:rPr>
            </a:br>
            <a:r>
              <a:rPr lang="en-US" altLang="vi-VN" sz="1600">
                <a:latin typeface="UTM Times" panose="02040603050506020204" pitchFamily="18" charset="0"/>
                <a:cs typeface="Calibri" panose="020F0502020204030204" pitchFamily="34" charset="0"/>
              </a:rPr>
              <a:t>Trả lời: …………… (có/ không)</a:t>
            </a:r>
            <a:endParaRPr lang="en-US" altLang="vi-VN" sz="1600">
              <a:latin typeface="Times New Roman" panose="02020603050405020304" pitchFamily="18" charset="0"/>
              <a:cs typeface="Times New Roman" panose="02020603050405020304" pitchFamily="18" charset="0"/>
            </a:endParaRPr>
          </a:p>
        </p:txBody>
      </p:sp>
      <p:sp>
        <p:nvSpPr>
          <p:cNvPr id="6153" name="Text Box 30">
            <a:extLst>
              <a:ext uri="{FF2B5EF4-FFF2-40B4-BE49-F238E27FC236}">
                <a16:creationId xmlns="" xmlns:a16="http://schemas.microsoft.com/office/drawing/2014/main" id="{846E5684-4115-45B3-84E8-EF7AA969BB2B}"/>
              </a:ext>
            </a:extLst>
          </p:cNvPr>
          <p:cNvSpPr txBox="1">
            <a:spLocks noChangeArrowheads="1"/>
          </p:cNvSpPr>
          <p:nvPr/>
        </p:nvSpPr>
        <p:spPr bwMode="auto">
          <a:xfrm>
            <a:off x="76200" y="835025"/>
            <a:ext cx="1100138"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ts val="1600"/>
              </a:lnSpc>
              <a:spcAft>
                <a:spcPts val="400"/>
              </a:spcAft>
            </a:pPr>
            <a:r>
              <a:rPr lang="en-US" altLang="vi-VN" sz="1600" b="1">
                <a:latin typeface="UTM Times" panose="02040603050506020204" pitchFamily="18" charset="0"/>
                <a:ea typeface="Calibri" panose="020F0502020204030204" pitchFamily="34" charset="0"/>
                <a:cs typeface="Times New Roman" panose="02020603050405020304" pitchFamily="18" charset="0"/>
              </a:rPr>
              <a:t>Ví dụ 1:</a:t>
            </a:r>
            <a:endParaRPr lang="en-US" altLang="vi-VN" sz="1600">
              <a:latin typeface="UTM Times" panose="02040603050506020204" pitchFamily="18" charset="0"/>
              <a:ea typeface="Calibri" panose="020F0502020204030204" pitchFamily="34" charset="0"/>
              <a:cs typeface="Times New Roman" panose="02020603050405020304" pitchFamily="18" charset="0"/>
            </a:endParaRPr>
          </a:p>
          <a:p>
            <a:pPr algn="ctr" eaLnBrk="1" hangingPunct="1">
              <a:lnSpc>
                <a:spcPts val="1600"/>
              </a:lnSpc>
              <a:spcAft>
                <a:spcPts val="400"/>
              </a:spcAft>
            </a:pPr>
            <a:r>
              <a:rPr lang="en-US" altLang="vi-VN" sz="1600">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5132" name="Text Box 30">
            <a:extLst>
              <a:ext uri="{FF2B5EF4-FFF2-40B4-BE49-F238E27FC236}">
                <a16:creationId xmlns="" xmlns:a16="http://schemas.microsoft.com/office/drawing/2014/main" id="{4CC80CA7-2171-4E99-BCE6-0F36039F9EF1}"/>
              </a:ext>
            </a:extLst>
          </p:cNvPr>
          <p:cNvSpPr txBox="1">
            <a:spLocks noChangeArrowheads="1"/>
          </p:cNvSpPr>
          <p:nvPr/>
        </p:nvSpPr>
        <p:spPr bwMode="auto">
          <a:xfrm>
            <a:off x="76200" y="2986088"/>
            <a:ext cx="1100138"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ts val="1600"/>
              </a:lnSpc>
              <a:spcAft>
                <a:spcPts val="400"/>
              </a:spcAft>
            </a:pPr>
            <a:r>
              <a:rPr lang="en-US" altLang="vi-VN" sz="1600" b="1">
                <a:latin typeface="UTM Times" panose="02040603050506020204" pitchFamily="18" charset="0"/>
                <a:ea typeface="Calibri" panose="020F0502020204030204" pitchFamily="34" charset="0"/>
                <a:cs typeface="Times New Roman" panose="02020603050405020304" pitchFamily="18" charset="0"/>
              </a:rPr>
              <a:t>Ví dụ 2:</a:t>
            </a:r>
            <a:endParaRPr lang="en-US" altLang="vi-VN" sz="1600">
              <a:latin typeface="UTM Times" panose="02040603050506020204" pitchFamily="18" charset="0"/>
              <a:ea typeface="Calibri" panose="020F0502020204030204" pitchFamily="34" charset="0"/>
              <a:cs typeface="Times New Roman" panose="02020603050405020304" pitchFamily="18" charset="0"/>
            </a:endParaRPr>
          </a:p>
          <a:p>
            <a:pPr algn="ctr" eaLnBrk="1" hangingPunct="1">
              <a:lnSpc>
                <a:spcPts val="1600"/>
              </a:lnSpc>
              <a:spcAft>
                <a:spcPts val="400"/>
              </a:spcAft>
            </a:pPr>
            <a:r>
              <a:rPr lang="en-US" altLang="vi-VN" sz="1600">
                <a:latin typeface="Times New Roman" panose="02020603050405020304" pitchFamily="18" charset="0"/>
                <a:ea typeface="Calibri" panose="020F0502020204030204" pitchFamily="34" charset="0"/>
                <a:cs typeface="Times New Roman" panose="02020603050405020304" pitchFamily="18" charset="0"/>
              </a:rPr>
              <a:t> </a:t>
            </a:r>
          </a:p>
        </p:txBody>
      </p:sp>
      <p:grpSp>
        <p:nvGrpSpPr>
          <p:cNvPr id="5133" name="Group 11">
            <a:extLst>
              <a:ext uri="{FF2B5EF4-FFF2-40B4-BE49-F238E27FC236}">
                <a16:creationId xmlns="" xmlns:a16="http://schemas.microsoft.com/office/drawing/2014/main" id="{AE3FBBC7-0A72-495C-BC07-94C141ACF8DB}"/>
              </a:ext>
            </a:extLst>
          </p:cNvPr>
          <p:cNvGrpSpPr>
            <a:grpSpLocks/>
          </p:cNvGrpSpPr>
          <p:nvPr/>
        </p:nvGrpSpPr>
        <p:grpSpPr bwMode="auto">
          <a:xfrm>
            <a:off x="104775" y="3733800"/>
            <a:ext cx="2743200" cy="1433513"/>
            <a:chOff x="0" y="13357"/>
            <a:chExt cx="1892877" cy="791843"/>
          </a:xfrm>
        </p:grpSpPr>
        <p:grpSp>
          <p:nvGrpSpPr>
            <p:cNvPr id="6169" name="Group 24">
              <a:extLst>
                <a:ext uri="{FF2B5EF4-FFF2-40B4-BE49-F238E27FC236}">
                  <a16:creationId xmlns="" xmlns:a16="http://schemas.microsoft.com/office/drawing/2014/main" id="{1E4313CA-EC1A-4925-A71F-8EC8555C7659}"/>
                </a:ext>
              </a:extLst>
            </p:cNvPr>
            <p:cNvGrpSpPr>
              <a:grpSpLocks/>
            </p:cNvGrpSpPr>
            <p:nvPr/>
          </p:nvGrpSpPr>
          <p:grpSpPr bwMode="auto">
            <a:xfrm>
              <a:off x="0" y="163512"/>
              <a:ext cx="647701" cy="459856"/>
              <a:chOff x="0" y="163512"/>
              <a:chExt cx="921385" cy="654050"/>
            </a:xfrm>
          </p:grpSpPr>
          <p:pic>
            <p:nvPicPr>
              <p:cNvPr id="6171" name="Picture 26">
                <a:extLst>
                  <a:ext uri="{FF2B5EF4-FFF2-40B4-BE49-F238E27FC236}">
                    <a16:creationId xmlns="" xmlns:a16="http://schemas.microsoft.com/office/drawing/2014/main" id="{67B0FC5A-FB85-497D-875F-39372F1FA9F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3512"/>
                <a:ext cx="359411" cy="377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2" name="Picture 27">
                <a:extLst>
                  <a:ext uri="{FF2B5EF4-FFF2-40B4-BE49-F238E27FC236}">
                    <a16:creationId xmlns="" xmlns:a16="http://schemas.microsoft.com/office/drawing/2014/main" id="{AEEFFA33-BB07-44EE-851E-1DA68C055A4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750" y="439736"/>
                <a:ext cx="359409" cy="37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3" name="Picture 28">
                <a:extLst>
                  <a:ext uri="{FF2B5EF4-FFF2-40B4-BE49-F238E27FC236}">
                    <a16:creationId xmlns="" xmlns:a16="http://schemas.microsoft.com/office/drawing/2014/main" id="{2555FBC5-52CC-4C76-AC98-65E76F49559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1976" y="163512"/>
                <a:ext cx="359409" cy="377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70" name="Text Box 35">
              <a:extLst>
                <a:ext uri="{FF2B5EF4-FFF2-40B4-BE49-F238E27FC236}">
                  <a16:creationId xmlns="" xmlns:a16="http://schemas.microsoft.com/office/drawing/2014/main" id="{1F66F2F8-BDF3-40C5-A3D4-FC992B77275A}"/>
                </a:ext>
              </a:extLst>
            </p:cNvPr>
            <p:cNvSpPr txBox="1">
              <a:spLocks noChangeArrowheads="1"/>
            </p:cNvSpPr>
            <p:nvPr/>
          </p:nvSpPr>
          <p:spPr bwMode="auto">
            <a:xfrm>
              <a:off x="768926" y="13357"/>
              <a:ext cx="1123951" cy="791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ts val="2600"/>
                </a:lnSpc>
                <a:spcAft>
                  <a:spcPts val="400"/>
                </a:spcAft>
              </a:pPr>
              <a:r>
                <a:rPr lang="en-US" altLang="vi-VN" sz="1600">
                  <a:latin typeface="UTM Times" panose="02040603050506020204" pitchFamily="18" charset="0"/>
                  <a:cs typeface="Calibri" panose="020F0502020204030204" pitchFamily="34" charset="0"/>
                </a:rPr>
                <a:t>Số táo &lt; 5 </a:t>
              </a:r>
              <a:br>
                <a:rPr lang="en-US" altLang="vi-VN" sz="1600">
                  <a:latin typeface="UTM Times" panose="02040603050506020204" pitchFamily="18" charset="0"/>
                  <a:cs typeface="Calibri" panose="020F0502020204030204" pitchFamily="34" charset="0"/>
                </a:rPr>
              </a:br>
              <a:r>
                <a:rPr lang="en-US" altLang="vi-VN" sz="1600">
                  <a:latin typeface="UTM Times" panose="02040603050506020204" pitchFamily="18" charset="0"/>
                  <a:cs typeface="Calibri" panose="020F0502020204030204" pitchFamily="34" charset="0"/>
                  <a:sym typeface="Wingdings" panose="05000000000000000000" pitchFamily="2" charset="2"/>
                </a:rPr>
                <a:t></a:t>
              </a:r>
              <a:r>
                <a:rPr lang="en-US" altLang="vi-VN" sz="1600">
                  <a:latin typeface="UTM Times" panose="02040603050506020204" pitchFamily="18" charset="0"/>
                  <a:cs typeface="Calibri" panose="020F0502020204030204" pitchFamily="34" charset="0"/>
                </a:rPr>
                <a:t> Hái táo bỏ vào giỏ</a:t>
              </a:r>
            </a:p>
          </p:txBody>
        </p:sp>
      </p:grpSp>
      <p:pic>
        <p:nvPicPr>
          <p:cNvPr id="13" name="Picture 12" descr="F:\hình ảnh\simplerner-border-clipart-border-clip-art-983_830.jpg">
            <a:extLst>
              <a:ext uri="{FF2B5EF4-FFF2-40B4-BE49-F238E27FC236}">
                <a16:creationId xmlns="" xmlns:a16="http://schemas.microsoft.com/office/drawing/2014/main" id="{BE6C0809-2D71-43F5-9B0E-3933E790BC7D}"/>
              </a:ext>
            </a:extLst>
          </p:cNvPr>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30163" y="3276601"/>
            <a:ext cx="2208141" cy="2840848"/>
          </a:xfrm>
          <a:prstGeom prst="rect">
            <a:avLst/>
          </a:prstGeom>
          <a:noFill/>
          <a:ln>
            <a:noFill/>
          </a:ln>
        </p:spPr>
      </p:pic>
      <p:grpSp>
        <p:nvGrpSpPr>
          <p:cNvPr id="5135" name="Group 13">
            <a:extLst>
              <a:ext uri="{FF2B5EF4-FFF2-40B4-BE49-F238E27FC236}">
                <a16:creationId xmlns="" xmlns:a16="http://schemas.microsoft.com/office/drawing/2014/main" id="{C771564A-FE97-4AEA-9EF9-0B33EABBBCAB}"/>
              </a:ext>
            </a:extLst>
          </p:cNvPr>
          <p:cNvGrpSpPr>
            <a:grpSpLocks/>
          </p:cNvGrpSpPr>
          <p:nvPr/>
        </p:nvGrpSpPr>
        <p:grpSpPr bwMode="auto">
          <a:xfrm>
            <a:off x="3419475" y="3849688"/>
            <a:ext cx="965200" cy="1069975"/>
            <a:chOff x="2159000" y="86995"/>
            <a:chExt cx="997585" cy="882650"/>
          </a:xfrm>
        </p:grpSpPr>
        <p:pic>
          <p:nvPicPr>
            <p:cNvPr id="6164" name="Picture 19">
              <a:extLst>
                <a:ext uri="{FF2B5EF4-FFF2-40B4-BE49-F238E27FC236}">
                  <a16:creationId xmlns="" xmlns:a16="http://schemas.microsoft.com/office/drawing/2014/main" id="{72907E1D-FFA3-41ED-9D84-A254663DBD1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59000" y="86995"/>
              <a:ext cx="35941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Picture 20">
              <a:extLst>
                <a:ext uri="{FF2B5EF4-FFF2-40B4-BE49-F238E27FC236}">
                  <a16:creationId xmlns="" xmlns:a16="http://schemas.microsoft.com/office/drawing/2014/main" id="{7033F722-B3A0-4538-A462-77DFE3B1980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73326" y="258445"/>
              <a:ext cx="35941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6" name="Picture 21">
              <a:extLst>
                <a:ext uri="{FF2B5EF4-FFF2-40B4-BE49-F238E27FC236}">
                  <a16:creationId xmlns="" xmlns:a16="http://schemas.microsoft.com/office/drawing/2014/main" id="{1833E0DC-C49E-4D00-9518-943BD89AB60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97175" y="86995"/>
              <a:ext cx="35941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7" name="Picture 22">
              <a:extLst>
                <a:ext uri="{FF2B5EF4-FFF2-40B4-BE49-F238E27FC236}">
                  <a16:creationId xmlns="" xmlns:a16="http://schemas.microsoft.com/office/drawing/2014/main" id="{AE1CB5C1-31FA-47C3-BB71-E0EBECD58F3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68524" y="534669"/>
              <a:ext cx="359411" cy="37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8" name="Picture 23">
              <a:extLst>
                <a:ext uri="{FF2B5EF4-FFF2-40B4-BE49-F238E27FC236}">
                  <a16:creationId xmlns="" xmlns:a16="http://schemas.microsoft.com/office/drawing/2014/main" id="{238E9ACA-8A7D-4947-B967-71F71EC9E8C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87651" y="591820"/>
              <a:ext cx="35941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36" name="Text Box 36095">
            <a:extLst>
              <a:ext uri="{FF2B5EF4-FFF2-40B4-BE49-F238E27FC236}">
                <a16:creationId xmlns="" xmlns:a16="http://schemas.microsoft.com/office/drawing/2014/main" id="{6D2CB642-A34B-40DD-8A2A-923D54CF55FD}"/>
              </a:ext>
            </a:extLst>
          </p:cNvPr>
          <p:cNvSpPr txBox="1">
            <a:spLocks noChangeArrowheads="1"/>
          </p:cNvSpPr>
          <p:nvPr/>
        </p:nvSpPr>
        <p:spPr bwMode="auto">
          <a:xfrm>
            <a:off x="4594225" y="3657600"/>
            <a:ext cx="1882775"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ts val="2600"/>
              </a:lnSpc>
              <a:spcAft>
                <a:spcPts val="400"/>
              </a:spcAft>
            </a:pPr>
            <a:r>
              <a:rPr lang="en-US" altLang="vi-VN" sz="1600">
                <a:latin typeface="UTM Times" panose="02040603050506020204" pitchFamily="18" charset="0"/>
                <a:cs typeface="Calibri" panose="020F0502020204030204" pitchFamily="34" charset="0"/>
              </a:rPr>
              <a:t>Số táo </a:t>
            </a:r>
            <a:r>
              <a:rPr lang="en-US" altLang="vi-VN" sz="1600">
                <a:latin typeface="Times New Roman" panose="02020603050405020304" pitchFamily="18" charset="0"/>
                <a:cs typeface="Calibri" panose="020F0502020204030204" pitchFamily="34" charset="0"/>
              </a:rPr>
              <a:t>≥</a:t>
            </a:r>
            <a:r>
              <a:rPr lang="en-US" altLang="vi-VN" sz="1600">
                <a:latin typeface="UTM Times" panose="02040603050506020204" pitchFamily="18" charset="0"/>
                <a:cs typeface="Calibri" panose="020F0502020204030204" pitchFamily="34" charset="0"/>
              </a:rPr>
              <a:t> 5 </a:t>
            </a:r>
            <a:br>
              <a:rPr lang="en-US" altLang="vi-VN" sz="1600">
                <a:latin typeface="UTM Times" panose="02040603050506020204" pitchFamily="18" charset="0"/>
                <a:cs typeface="Calibri" panose="020F0502020204030204" pitchFamily="34" charset="0"/>
              </a:rPr>
            </a:br>
            <a:r>
              <a:rPr lang="en-US" altLang="vi-VN" sz="1600">
                <a:latin typeface="UTM Times" panose="02040603050506020204" pitchFamily="18" charset="0"/>
                <a:cs typeface="Calibri" panose="020F0502020204030204" pitchFamily="34" charset="0"/>
                <a:sym typeface="Wingdings" panose="05000000000000000000" pitchFamily="2" charset="2"/>
              </a:rPr>
              <a:t></a:t>
            </a:r>
            <a:r>
              <a:rPr lang="en-US" altLang="vi-VN" sz="1600">
                <a:latin typeface="UTM Times" panose="02040603050506020204" pitchFamily="18" charset="0"/>
                <a:cs typeface="Calibri" panose="020F0502020204030204" pitchFamily="34" charset="0"/>
              </a:rPr>
              <a:t> Đem táo về nhà cất</a:t>
            </a:r>
            <a:endParaRPr lang="en-US" altLang="vi-VN" sz="1600">
              <a:latin typeface="Times New Roman" panose="02020603050405020304" pitchFamily="18" charset="0"/>
              <a:cs typeface="Times New Roman" panose="02020603050405020304" pitchFamily="18" charset="0"/>
            </a:endParaRPr>
          </a:p>
        </p:txBody>
      </p:sp>
      <p:pic>
        <p:nvPicPr>
          <p:cNvPr id="16" name="Picture 15" descr="F:\hình ảnh\simplerner-border-clipart-border-clip-art-983_830.jpg">
            <a:extLst>
              <a:ext uri="{FF2B5EF4-FFF2-40B4-BE49-F238E27FC236}">
                <a16:creationId xmlns="" xmlns:a16="http://schemas.microsoft.com/office/drawing/2014/main" id="{F4B59D41-B9F9-499C-B10F-2EC8525B9E57}"/>
              </a:ext>
            </a:extLst>
          </p:cNvPr>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59660" y="1141270"/>
            <a:ext cx="2284340" cy="2135328"/>
          </a:xfrm>
          <a:prstGeom prst="rect">
            <a:avLst/>
          </a:prstGeom>
          <a:noFill/>
          <a:ln>
            <a:noFill/>
          </a:ln>
        </p:spPr>
      </p:pic>
      <p:sp>
        <p:nvSpPr>
          <p:cNvPr id="17" name="Text Box 20">
            <a:extLst>
              <a:ext uri="{FF2B5EF4-FFF2-40B4-BE49-F238E27FC236}">
                <a16:creationId xmlns="" xmlns:a16="http://schemas.microsoft.com/office/drawing/2014/main" id="{0A8B948D-DCCF-4664-AC3E-842A4A53AEF9}"/>
              </a:ext>
            </a:extLst>
          </p:cNvPr>
          <p:cNvSpPr txBox="1"/>
          <p:nvPr/>
        </p:nvSpPr>
        <p:spPr bwMode="auto">
          <a:xfrm>
            <a:off x="7045325" y="1371600"/>
            <a:ext cx="2022475" cy="1195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lvl1pPr eaLnBrk="0" hangingPunct="0">
              <a:tabLst>
                <a:tab pos="2286000" algn="l"/>
              </a:tabLst>
              <a:defRPr>
                <a:solidFill>
                  <a:schemeClr val="tx1"/>
                </a:solidFill>
                <a:latin typeface="Calibri" panose="020F0502020204030204" pitchFamily="34" charset="0"/>
                <a:cs typeface="Arial" panose="020B0604020202020204" pitchFamily="34" charset="0"/>
              </a:defRPr>
            </a:lvl1pPr>
            <a:lvl2pPr marL="742950" indent="-285750" eaLnBrk="0" hangingPunct="0">
              <a:tabLst>
                <a:tab pos="2286000" algn="l"/>
              </a:tabLst>
              <a:defRPr>
                <a:solidFill>
                  <a:schemeClr val="tx1"/>
                </a:solidFill>
                <a:latin typeface="Calibri" panose="020F0502020204030204" pitchFamily="34" charset="0"/>
                <a:cs typeface="Arial" panose="020B0604020202020204" pitchFamily="34" charset="0"/>
              </a:defRPr>
            </a:lvl2pPr>
            <a:lvl3pPr marL="1143000" indent="-228600" eaLnBrk="0" hangingPunct="0">
              <a:tabLst>
                <a:tab pos="2286000" algn="l"/>
              </a:tabLst>
              <a:defRPr>
                <a:solidFill>
                  <a:schemeClr val="tx1"/>
                </a:solidFill>
                <a:latin typeface="Calibri" panose="020F0502020204030204" pitchFamily="34" charset="0"/>
                <a:cs typeface="Arial" panose="020B0604020202020204" pitchFamily="34" charset="0"/>
              </a:defRPr>
            </a:lvl3pPr>
            <a:lvl4pPr marL="1600200" indent="-228600" eaLnBrk="0" hangingPunct="0">
              <a:tabLst>
                <a:tab pos="2286000" algn="l"/>
              </a:tabLst>
              <a:defRPr>
                <a:solidFill>
                  <a:schemeClr val="tx1"/>
                </a:solidFill>
                <a:latin typeface="Calibri" panose="020F0502020204030204" pitchFamily="34" charset="0"/>
                <a:cs typeface="Arial" panose="020B0604020202020204" pitchFamily="34" charset="0"/>
              </a:defRPr>
            </a:lvl4pPr>
            <a:lvl5pPr marL="2057400" indent="-228600" eaLnBrk="0" hangingPunct="0">
              <a:tabLst>
                <a:tab pos="2286000" algn="l"/>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2286000" algn="l"/>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2286000" algn="l"/>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2286000" algn="l"/>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2286000" algn="l"/>
              </a:tabLst>
              <a:defRPr>
                <a:solidFill>
                  <a:schemeClr val="tx1"/>
                </a:solidFill>
                <a:latin typeface="Calibri" panose="020F0502020204030204" pitchFamily="34" charset="0"/>
                <a:cs typeface="Arial" panose="020B0604020202020204" pitchFamily="34" charset="0"/>
              </a:defRPr>
            </a:lvl9pPr>
          </a:lstStyle>
          <a:p>
            <a:pPr algn="ctr" eaLnBrk="1" hangingPunct="1">
              <a:lnSpc>
                <a:spcPts val="2600"/>
              </a:lnSpc>
              <a:spcAft>
                <a:spcPts val="400"/>
              </a:spcAft>
            </a:pPr>
            <a:r>
              <a:rPr lang="en-US" altLang="vi-VN" sz="1600">
                <a:solidFill>
                  <a:srgbClr val="000000"/>
                </a:solidFill>
                <a:latin typeface="UTM Times" panose="02040603050506020204" pitchFamily="18" charset="0"/>
                <a:cs typeface="Calibri" panose="020F0502020204030204" pitchFamily="34" charset="0"/>
              </a:rPr>
              <a:t>Cấu trúc rẽ nhánh dạng thiếu:</a:t>
            </a:r>
            <a:endParaRPr lang="en-US" altLang="vi-VN" sz="1600">
              <a:solidFill>
                <a:srgbClr val="000000"/>
              </a:solidFill>
              <a:latin typeface="Times New Roman" panose="02020603050405020304" pitchFamily="18" charset="0"/>
              <a:cs typeface="Times New Roman" panose="02020603050405020304" pitchFamily="18" charset="0"/>
            </a:endParaRPr>
          </a:p>
          <a:p>
            <a:pPr algn="ctr" eaLnBrk="1" hangingPunct="1">
              <a:lnSpc>
                <a:spcPts val="2600"/>
              </a:lnSpc>
              <a:spcAft>
                <a:spcPts val="400"/>
              </a:spcAft>
            </a:pPr>
            <a:r>
              <a:rPr lang="en-US" altLang="vi-VN" sz="1600" b="1">
                <a:solidFill>
                  <a:srgbClr val="000000"/>
                </a:solidFill>
                <a:latin typeface="UTM Times" panose="02040603050506020204" pitchFamily="18" charset="0"/>
                <a:cs typeface="Calibri" panose="020F0502020204030204" pitchFamily="34" charset="0"/>
              </a:rPr>
              <a:t>Nếu… thì…</a:t>
            </a:r>
            <a:endParaRPr lang="en-US" altLang="vi-VN" sz="1600">
              <a:solidFill>
                <a:srgbClr val="000000"/>
              </a:solidFill>
              <a:latin typeface="Times New Roman" panose="02020603050405020304" pitchFamily="18" charset="0"/>
              <a:cs typeface="Times New Roman" panose="02020603050405020304" pitchFamily="18" charset="0"/>
            </a:endParaRPr>
          </a:p>
        </p:txBody>
      </p:sp>
      <p:sp>
        <p:nvSpPr>
          <p:cNvPr id="18" name="Text Box 30">
            <a:extLst>
              <a:ext uri="{FF2B5EF4-FFF2-40B4-BE49-F238E27FC236}">
                <a16:creationId xmlns="" xmlns:a16="http://schemas.microsoft.com/office/drawing/2014/main" id="{20A9D3AA-0360-4C3F-B762-605D30510B1B}"/>
              </a:ext>
            </a:extLst>
          </p:cNvPr>
          <p:cNvSpPr txBox="1"/>
          <p:nvPr/>
        </p:nvSpPr>
        <p:spPr bwMode="auto">
          <a:xfrm>
            <a:off x="555625" y="5429250"/>
            <a:ext cx="6054725" cy="688975"/>
          </a:xfrm>
          <a:prstGeom prst="rect">
            <a:avLst/>
          </a:prstGeom>
          <a:solidFill>
            <a:schemeClr val="accent5">
              <a:lumMod val="20000"/>
              <a:lumOff val="80000"/>
            </a:schemeClr>
          </a:solidFill>
          <a:ln w="6350">
            <a:noFill/>
          </a:ln>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lnSpc>
                <a:spcPts val="1600"/>
              </a:lnSpc>
              <a:spcAft>
                <a:spcPts val="400"/>
              </a:spcAft>
              <a:defRPr/>
            </a:pPr>
            <a:r>
              <a:rPr lang="en-US" sz="1600" i="1">
                <a:latin typeface="UTM Times"/>
                <a:cs typeface="Calibri" pitchFamily="34" charset="0"/>
              </a:rPr>
              <a:t>Trong trường hợp này, nếu số táo </a:t>
            </a:r>
            <a:r>
              <a:rPr lang="en-US" sz="1600" i="1">
                <a:latin typeface="Times New Roman" pitchFamily="18" charset="0"/>
                <a:cs typeface="Calibri" pitchFamily="34" charset="0"/>
              </a:rPr>
              <a:t>≥</a:t>
            </a:r>
            <a:r>
              <a:rPr lang="en-US" sz="1600" i="1">
                <a:latin typeface="UTM Times"/>
                <a:cs typeface="Calibri" pitchFamily="34" charset="0"/>
              </a:rPr>
              <a:t> 5 thì đem táo về nhà cất.</a:t>
            </a:r>
            <a:r>
              <a:rPr lang="en-US" sz="1600">
                <a:latin typeface="Times New Roman" pitchFamily="18" charset="0"/>
                <a:cs typeface="Times New Roman" pitchFamily="18" charset="0"/>
              </a:rPr>
              <a:t> </a:t>
            </a:r>
          </a:p>
        </p:txBody>
      </p:sp>
      <p:sp>
        <p:nvSpPr>
          <p:cNvPr id="19" name="Text Box 35863">
            <a:extLst>
              <a:ext uri="{FF2B5EF4-FFF2-40B4-BE49-F238E27FC236}">
                <a16:creationId xmlns="" xmlns:a16="http://schemas.microsoft.com/office/drawing/2014/main" id="{9A10185E-E0A5-4F77-9588-9900A35CB6D0}"/>
              </a:ext>
            </a:extLst>
          </p:cNvPr>
          <p:cNvSpPr txBox="1"/>
          <p:nvPr/>
        </p:nvSpPr>
        <p:spPr bwMode="auto">
          <a:xfrm>
            <a:off x="6831013" y="3581400"/>
            <a:ext cx="2312987" cy="15367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lvl1pPr eaLnBrk="0" hangingPunct="0">
              <a:tabLst>
                <a:tab pos="2286000" algn="l"/>
              </a:tabLst>
              <a:defRPr>
                <a:solidFill>
                  <a:schemeClr val="tx1"/>
                </a:solidFill>
                <a:latin typeface="Calibri" panose="020F0502020204030204" pitchFamily="34" charset="0"/>
                <a:cs typeface="Arial" panose="020B0604020202020204" pitchFamily="34" charset="0"/>
              </a:defRPr>
            </a:lvl1pPr>
            <a:lvl2pPr marL="742950" indent="-285750" eaLnBrk="0" hangingPunct="0">
              <a:tabLst>
                <a:tab pos="2286000" algn="l"/>
              </a:tabLst>
              <a:defRPr>
                <a:solidFill>
                  <a:schemeClr val="tx1"/>
                </a:solidFill>
                <a:latin typeface="Calibri" panose="020F0502020204030204" pitchFamily="34" charset="0"/>
                <a:cs typeface="Arial" panose="020B0604020202020204" pitchFamily="34" charset="0"/>
              </a:defRPr>
            </a:lvl2pPr>
            <a:lvl3pPr marL="1143000" indent="-228600" eaLnBrk="0" hangingPunct="0">
              <a:tabLst>
                <a:tab pos="2286000" algn="l"/>
              </a:tabLst>
              <a:defRPr>
                <a:solidFill>
                  <a:schemeClr val="tx1"/>
                </a:solidFill>
                <a:latin typeface="Calibri" panose="020F0502020204030204" pitchFamily="34" charset="0"/>
                <a:cs typeface="Arial" panose="020B0604020202020204" pitchFamily="34" charset="0"/>
              </a:defRPr>
            </a:lvl3pPr>
            <a:lvl4pPr marL="1600200" indent="-228600" eaLnBrk="0" hangingPunct="0">
              <a:tabLst>
                <a:tab pos="2286000" algn="l"/>
              </a:tabLst>
              <a:defRPr>
                <a:solidFill>
                  <a:schemeClr val="tx1"/>
                </a:solidFill>
                <a:latin typeface="Calibri" panose="020F0502020204030204" pitchFamily="34" charset="0"/>
                <a:cs typeface="Arial" panose="020B0604020202020204" pitchFamily="34" charset="0"/>
              </a:defRPr>
            </a:lvl4pPr>
            <a:lvl5pPr marL="2057400" indent="-228600" eaLnBrk="0" hangingPunct="0">
              <a:tabLst>
                <a:tab pos="2286000" algn="l"/>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2286000" algn="l"/>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2286000" algn="l"/>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2286000" algn="l"/>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2286000" algn="l"/>
              </a:tabLst>
              <a:defRPr>
                <a:solidFill>
                  <a:schemeClr val="tx1"/>
                </a:solidFill>
                <a:latin typeface="Calibri" panose="020F0502020204030204" pitchFamily="34" charset="0"/>
                <a:cs typeface="Arial" panose="020B0604020202020204" pitchFamily="34" charset="0"/>
              </a:defRPr>
            </a:lvl9pPr>
          </a:lstStyle>
          <a:p>
            <a:pPr algn="ctr" eaLnBrk="1" hangingPunct="1">
              <a:lnSpc>
                <a:spcPts val="2600"/>
              </a:lnSpc>
              <a:spcAft>
                <a:spcPts val="400"/>
              </a:spcAft>
            </a:pPr>
            <a:r>
              <a:rPr lang="en-US" altLang="vi-VN" sz="1600">
                <a:solidFill>
                  <a:srgbClr val="000000"/>
                </a:solidFill>
                <a:latin typeface="UTM Times" panose="02040603050506020204" pitchFamily="18" charset="0"/>
                <a:cs typeface="Calibri" panose="020F0502020204030204" pitchFamily="34" charset="0"/>
              </a:rPr>
              <a:t>Cấu trúc rẽ nhánh dạng đủ:</a:t>
            </a:r>
            <a:endParaRPr lang="en-US" altLang="vi-VN" sz="1600">
              <a:solidFill>
                <a:srgbClr val="000000"/>
              </a:solidFill>
              <a:latin typeface="Times New Roman" panose="02020603050405020304" pitchFamily="18" charset="0"/>
              <a:cs typeface="Times New Roman" panose="02020603050405020304" pitchFamily="18" charset="0"/>
            </a:endParaRPr>
          </a:p>
          <a:p>
            <a:pPr algn="ctr" eaLnBrk="1" hangingPunct="1">
              <a:lnSpc>
                <a:spcPts val="2600"/>
              </a:lnSpc>
              <a:spcAft>
                <a:spcPts val="400"/>
              </a:spcAft>
            </a:pPr>
            <a:r>
              <a:rPr lang="en-US" altLang="vi-VN" sz="1600" b="1">
                <a:solidFill>
                  <a:srgbClr val="000000"/>
                </a:solidFill>
                <a:latin typeface="UTM Times" panose="02040603050506020204" pitchFamily="18" charset="0"/>
                <a:cs typeface="Calibri" panose="020F0502020204030204" pitchFamily="34" charset="0"/>
              </a:rPr>
              <a:t>Nếu… thì…</a:t>
            </a:r>
            <a:endParaRPr lang="en-US" altLang="vi-VN" sz="1600">
              <a:solidFill>
                <a:srgbClr val="000000"/>
              </a:solidFill>
              <a:latin typeface="Times New Roman" panose="02020603050405020304" pitchFamily="18" charset="0"/>
              <a:cs typeface="Times New Roman" panose="02020603050405020304" pitchFamily="18" charset="0"/>
            </a:endParaRPr>
          </a:p>
          <a:p>
            <a:pPr algn="ctr" eaLnBrk="1" hangingPunct="1">
              <a:lnSpc>
                <a:spcPts val="2600"/>
              </a:lnSpc>
              <a:spcAft>
                <a:spcPts val="400"/>
              </a:spcAft>
            </a:pPr>
            <a:r>
              <a:rPr lang="en-US" altLang="vi-VN" sz="1600" b="1">
                <a:solidFill>
                  <a:srgbClr val="000000"/>
                </a:solidFill>
                <a:latin typeface="UTM Times" panose="02040603050506020204" pitchFamily="18" charset="0"/>
                <a:cs typeface="Calibri" panose="020F0502020204030204" pitchFamily="34" charset="0"/>
              </a:rPr>
              <a:t>ngược lại thì…</a:t>
            </a:r>
            <a:endParaRPr lang="en-US" altLang="vi-VN" sz="1600">
              <a:solidFill>
                <a:srgbClr val="000000"/>
              </a:solidFill>
              <a:latin typeface="Times New Roman" panose="02020603050405020304" pitchFamily="18" charset="0"/>
              <a:cs typeface="Times New Roman" panose="02020603050405020304" pitchFamily="18" charset="0"/>
            </a:endParaRPr>
          </a:p>
          <a:p>
            <a:pPr algn="just" eaLnBrk="1" hangingPunct="1">
              <a:lnSpc>
                <a:spcPts val="2600"/>
              </a:lnSpc>
              <a:spcAft>
                <a:spcPts val="400"/>
              </a:spcAft>
            </a:pPr>
            <a:r>
              <a:rPr lang="en-US" altLang="vi-VN" sz="1600">
                <a:solidFill>
                  <a:srgbClr val="000000"/>
                </a:solidFill>
                <a:latin typeface="UTM Times" panose="02040603050506020204" pitchFamily="18" charset="0"/>
                <a:cs typeface="Calibri" panose="020F0502020204030204" pitchFamily="34" charset="0"/>
              </a:rPr>
              <a:t> </a:t>
            </a:r>
            <a:endParaRPr lang="en-US" altLang="vi-VN" sz="1600">
              <a:solidFill>
                <a:srgbClr val="00000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 xmlns:a16="http://schemas.microsoft.com/office/drawing/2014/main" id="{D742EB3B-EF15-4B6D-B16C-133C53ADADA2}"/>
              </a:ext>
            </a:extLst>
          </p:cNvPr>
          <p:cNvSpPr txBox="1">
            <a:spLocks noChangeArrowheads="1"/>
          </p:cNvSpPr>
          <p:nvPr/>
        </p:nvSpPr>
        <p:spPr bwMode="auto">
          <a:xfrm>
            <a:off x="4151313" y="2525713"/>
            <a:ext cx="877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b="1" i="1">
                <a:solidFill>
                  <a:srgbClr val="002060"/>
                </a:solidFill>
                <a:latin typeface="UTM Times" panose="02040603050506020204" pitchFamily="18" charset="0"/>
              </a:rPr>
              <a:t>không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132"/>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5133"/>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513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5136"/>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132" grpId="0"/>
      <p:bldP spid="5136" grpId="0"/>
      <p:bldP spid="17" grpId="0"/>
      <p:bldP spid="18" grpId="0" animBg="1"/>
      <p:bldP spid="19"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9">
            <a:extLst>
              <a:ext uri="{FF2B5EF4-FFF2-40B4-BE49-F238E27FC236}">
                <a16:creationId xmlns="" xmlns:a16="http://schemas.microsoft.com/office/drawing/2014/main" id="{F4CB4E95-82C9-4717-AAF5-0A6BECBE2EB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4027" r="14287"/>
          <a:stretch>
            <a:fillRect/>
          </a:stretch>
        </p:blipFill>
        <p:spPr bwMode="auto">
          <a:xfrm>
            <a:off x="1828800" y="1295400"/>
            <a:ext cx="5791200"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Content Placeholder 2">
            <a:extLst>
              <a:ext uri="{FF2B5EF4-FFF2-40B4-BE49-F238E27FC236}">
                <a16:creationId xmlns="" xmlns:a16="http://schemas.microsoft.com/office/drawing/2014/main" id="{36E10912-8DA6-4588-9C96-0DC35F59CCBE}"/>
              </a:ext>
            </a:extLst>
          </p:cNvPr>
          <p:cNvSpPr>
            <a:spLocks noGrp="1"/>
          </p:cNvSpPr>
          <p:nvPr>
            <p:ph idx="1"/>
          </p:nvPr>
        </p:nvSpPr>
        <p:spPr>
          <a:xfrm>
            <a:off x="457200" y="152400"/>
            <a:ext cx="8229600" cy="1143000"/>
          </a:xfrm>
        </p:spPr>
        <p:txBody>
          <a:bodyPr/>
          <a:lstStyle/>
          <a:p>
            <a:pPr marL="0" indent="0" eaLnBrk="1" hangingPunct="1">
              <a:buFont typeface="Arial" panose="020B0604020202020204" pitchFamily="34" charset="0"/>
              <a:buNone/>
            </a:pPr>
            <a:r>
              <a:rPr lang="en-US" altLang="vi-VN"/>
              <a:t>2. Tìm hiểu về các phép toán liên quan đến biểu thức điều kiện</a:t>
            </a:r>
          </a:p>
        </p:txBody>
      </p:sp>
      <p:grpSp>
        <p:nvGrpSpPr>
          <p:cNvPr id="7172" name="Canvas 1598">
            <a:extLst>
              <a:ext uri="{FF2B5EF4-FFF2-40B4-BE49-F238E27FC236}">
                <a16:creationId xmlns="" xmlns:a16="http://schemas.microsoft.com/office/drawing/2014/main" id="{8BBEB252-3382-4754-8506-330CA5BC90A8}"/>
              </a:ext>
            </a:extLst>
          </p:cNvPr>
          <p:cNvGrpSpPr>
            <a:grpSpLocks/>
          </p:cNvGrpSpPr>
          <p:nvPr/>
        </p:nvGrpSpPr>
        <p:grpSpPr bwMode="auto">
          <a:xfrm>
            <a:off x="914400" y="3860800"/>
            <a:ext cx="6562725" cy="2463800"/>
            <a:chOff x="0" y="0"/>
            <a:chExt cx="5723890" cy="2007235"/>
          </a:xfrm>
        </p:grpSpPr>
        <p:sp>
          <p:nvSpPr>
            <p:cNvPr id="7181" name="Rectangle 40">
              <a:extLst>
                <a:ext uri="{FF2B5EF4-FFF2-40B4-BE49-F238E27FC236}">
                  <a16:creationId xmlns="" xmlns:a16="http://schemas.microsoft.com/office/drawing/2014/main" id="{459FE29B-B8A2-413D-94E0-76FC91F4B9AB}"/>
                </a:ext>
              </a:extLst>
            </p:cNvPr>
            <p:cNvSpPr>
              <a:spLocks noChangeArrowheads="1"/>
            </p:cNvSpPr>
            <p:nvPr/>
          </p:nvSpPr>
          <p:spPr bwMode="auto">
            <a:xfrm>
              <a:off x="0" y="0"/>
              <a:ext cx="5723890" cy="200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ru-RU" altLang="vi-VN" sz="1400"/>
            </a:p>
          </p:txBody>
        </p:sp>
        <p:grpSp>
          <p:nvGrpSpPr>
            <p:cNvPr id="7182" name="Group 41">
              <a:extLst>
                <a:ext uri="{FF2B5EF4-FFF2-40B4-BE49-F238E27FC236}">
                  <a16:creationId xmlns="" xmlns:a16="http://schemas.microsoft.com/office/drawing/2014/main" id="{B4B62568-EDB7-42F6-8DC7-1305D9D5DAE2}"/>
                </a:ext>
              </a:extLst>
            </p:cNvPr>
            <p:cNvGrpSpPr>
              <a:grpSpLocks/>
            </p:cNvGrpSpPr>
            <p:nvPr/>
          </p:nvGrpSpPr>
          <p:grpSpPr bwMode="auto">
            <a:xfrm>
              <a:off x="4257611" y="237971"/>
              <a:ext cx="1466279" cy="1734346"/>
              <a:chOff x="623" y="104622"/>
              <a:chExt cx="1466279" cy="1734346"/>
            </a:xfrm>
          </p:grpSpPr>
          <p:sp>
            <p:nvSpPr>
              <p:cNvPr id="48" name="Oval 47">
                <a:extLst>
                  <a:ext uri="{FF2B5EF4-FFF2-40B4-BE49-F238E27FC236}">
                    <a16:creationId xmlns="" xmlns:a16="http://schemas.microsoft.com/office/drawing/2014/main" id="{7D1D3D7C-8C7E-45DF-B2D5-0D8884CAEF1F}"/>
                  </a:ext>
                </a:extLst>
              </p:cNvPr>
              <p:cNvSpPr/>
              <p:nvPr/>
            </p:nvSpPr>
            <p:spPr>
              <a:xfrm>
                <a:off x="29699" y="1505289"/>
                <a:ext cx="1437203" cy="305224"/>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400"/>
              </a:p>
            </p:txBody>
          </p:sp>
          <p:sp>
            <p:nvSpPr>
              <p:cNvPr id="49" name="Oval 48">
                <a:extLst>
                  <a:ext uri="{FF2B5EF4-FFF2-40B4-BE49-F238E27FC236}">
                    <a16:creationId xmlns="" xmlns:a16="http://schemas.microsoft.com/office/drawing/2014/main" id="{75B78B88-ABEF-4BB9-8680-A050CB8B481C}"/>
                  </a:ext>
                </a:extLst>
              </p:cNvPr>
              <p:cNvSpPr/>
              <p:nvPr/>
            </p:nvSpPr>
            <p:spPr>
              <a:xfrm>
                <a:off x="29699" y="1073320"/>
                <a:ext cx="1437203" cy="30522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400"/>
              </a:p>
            </p:txBody>
          </p:sp>
          <p:sp>
            <p:nvSpPr>
              <p:cNvPr id="50" name="Oval 49">
                <a:extLst>
                  <a:ext uri="{FF2B5EF4-FFF2-40B4-BE49-F238E27FC236}">
                    <a16:creationId xmlns="" xmlns:a16="http://schemas.microsoft.com/office/drawing/2014/main" id="{DDB5B2AE-5217-4F29-9AD6-7399835D25E3}"/>
                  </a:ext>
                </a:extLst>
              </p:cNvPr>
              <p:cNvSpPr/>
              <p:nvPr/>
            </p:nvSpPr>
            <p:spPr>
              <a:xfrm>
                <a:off x="20007" y="581858"/>
                <a:ext cx="1437203" cy="30393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400"/>
              </a:p>
            </p:txBody>
          </p:sp>
          <p:sp>
            <p:nvSpPr>
              <p:cNvPr id="51" name="Oval 50">
                <a:extLst>
                  <a:ext uri="{FF2B5EF4-FFF2-40B4-BE49-F238E27FC236}">
                    <a16:creationId xmlns="" xmlns:a16="http://schemas.microsoft.com/office/drawing/2014/main" id="{826BC6BD-2594-4F7A-A22A-5D18A7024D24}"/>
                  </a:ext>
                </a:extLst>
              </p:cNvPr>
              <p:cNvSpPr/>
              <p:nvPr/>
            </p:nvSpPr>
            <p:spPr>
              <a:xfrm>
                <a:off x="623" y="124022"/>
                <a:ext cx="1437203" cy="305224"/>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400"/>
              </a:p>
            </p:txBody>
          </p:sp>
          <p:sp>
            <p:nvSpPr>
              <p:cNvPr id="52" name="Text Box 20">
                <a:extLst>
                  <a:ext uri="{FF2B5EF4-FFF2-40B4-BE49-F238E27FC236}">
                    <a16:creationId xmlns="" xmlns:a16="http://schemas.microsoft.com/office/drawing/2014/main" id="{B6E18A31-8988-403B-BA02-732F64812E8D}"/>
                  </a:ext>
                </a:extLst>
              </p:cNvPr>
              <p:cNvSpPr txBox="1"/>
              <p:nvPr/>
            </p:nvSpPr>
            <p:spPr>
              <a:xfrm>
                <a:off x="86467" y="571511"/>
                <a:ext cx="1313974" cy="36213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nchor="ctr"/>
              <a:lstStyle/>
              <a:p>
                <a:pPr algn="ctr">
                  <a:lnSpc>
                    <a:spcPts val="1600"/>
                  </a:lnSpc>
                  <a:spcAft>
                    <a:spcPts val="400"/>
                  </a:spcAft>
                  <a:defRPr/>
                </a:pPr>
                <a:r>
                  <a:rPr lang="en-US" sz="1400">
                    <a:latin typeface="UTM Times"/>
                    <a:ea typeface="Calibri"/>
                  </a:rPr>
                  <a:t>phan_tram &gt; 0.5</a:t>
                </a:r>
                <a:endParaRPr lang="en-US" sz="1400">
                  <a:latin typeface="Times New Roman"/>
                  <a:ea typeface="Times New Roman"/>
                </a:endParaRPr>
              </a:p>
            </p:txBody>
          </p:sp>
          <p:sp>
            <p:nvSpPr>
              <p:cNvPr id="53" name="Text Box 20">
                <a:extLst>
                  <a:ext uri="{FF2B5EF4-FFF2-40B4-BE49-F238E27FC236}">
                    <a16:creationId xmlns="" xmlns:a16="http://schemas.microsoft.com/office/drawing/2014/main" id="{37C03754-96BC-4A5A-A5CC-CAB91A10FA94}"/>
                  </a:ext>
                </a:extLst>
              </p:cNvPr>
              <p:cNvSpPr txBox="1"/>
              <p:nvPr/>
            </p:nvSpPr>
            <p:spPr>
              <a:xfrm>
                <a:off x="46314" y="104622"/>
                <a:ext cx="1286283" cy="30393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nchor="ctr"/>
              <a:lstStyle/>
              <a:p>
                <a:pPr algn="ctr">
                  <a:lnSpc>
                    <a:spcPts val="1600"/>
                  </a:lnSpc>
                  <a:spcAft>
                    <a:spcPts val="400"/>
                  </a:spcAft>
                  <a:defRPr/>
                </a:pPr>
                <a:r>
                  <a:rPr lang="en-US" sz="1400">
                    <a:latin typeface="UTM Times"/>
                    <a:ea typeface="Calibri"/>
                  </a:rPr>
                  <a:t>nhiet_do &gt; 41</a:t>
                </a:r>
                <a:endParaRPr lang="en-US" sz="1400">
                  <a:latin typeface="Times New Roman"/>
                  <a:ea typeface="Times New Roman"/>
                </a:endParaRPr>
              </a:p>
            </p:txBody>
          </p:sp>
          <p:sp>
            <p:nvSpPr>
              <p:cNvPr id="54" name="Text Box 20">
                <a:extLst>
                  <a:ext uri="{FF2B5EF4-FFF2-40B4-BE49-F238E27FC236}">
                    <a16:creationId xmlns="" xmlns:a16="http://schemas.microsoft.com/office/drawing/2014/main" id="{D7AF141E-0C76-44E9-AACD-17BFCC9ED6A3}"/>
                  </a:ext>
                </a:extLst>
              </p:cNvPr>
              <p:cNvSpPr txBox="1"/>
              <p:nvPr/>
            </p:nvSpPr>
            <p:spPr>
              <a:xfrm>
                <a:off x="86467" y="1050040"/>
                <a:ext cx="1380435" cy="3931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nchor="ctr"/>
              <a:lstStyle/>
              <a:p>
                <a:pPr algn="ctr">
                  <a:lnSpc>
                    <a:spcPts val="1600"/>
                  </a:lnSpc>
                  <a:spcAft>
                    <a:spcPts val="400"/>
                  </a:spcAft>
                  <a:defRPr/>
                </a:pPr>
                <a:r>
                  <a:rPr lang="en-US" sz="1400">
                    <a:latin typeface="UTM Times"/>
                    <a:ea typeface="Calibri"/>
                  </a:rPr>
                  <a:t>so_luong &gt;= 100</a:t>
                </a:r>
                <a:endParaRPr lang="en-US" sz="1400">
                  <a:latin typeface="Times New Roman"/>
                  <a:ea typeface="Times New Roman"/>
                </a:endParaRPr>
              </a:p>
            </p:txBody>
          </p:sp>
          <p:sp>
            <p:nvSpPr>
              <p:cNvPr id="55" name="Text Box 20">
                <a:extLst>
                  <a:ext uri="{FF2B5EF4-FFF2-40B4-BE49-F238E27FC236}">
                    <a16:creationId xmlns="" xmlns:a16="http://schemas.microsoft.com/office/drawing/2014/main" id="{DC4C6FF0-3E30-446A-AA90-8410A0263366}"/>
                  </a:ext>
                </a:extLst>
              </p:cNvPr>
              <p:cNvSpPr txBox="1"/>
              <p:nvPr/>
            </p:nvSpPr>
            <p:spPr>
              <a:xfrm>
                <a:off x="104467" y="1494943"/>
                <a:ext cx="1228131" cy="34402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nchor="ctr"/>
              <a:lstStyle/>
              <a:p>
                <a:pPr algn="ctr">
                  <a:lnSpc>
                    <a:spcPts val="1600"/>
                  </a:lnSpc>
                  <a:spcAft>
                    <a:spcPts val="400"/>
                  </a:spcAft>
                  <a:defRPr/>
                </a:pPr>
                <a:r>
                  <a:rPr lang="en-US" sz="1400">
                    <a:latin typeface="UTM Times"/>
                    <a:ea typeface="Calibri"/>
                  </a:rPr>
                  <a:t>n mod 2 = 0</a:t>
                </a:r>
                <a:endParaRPr lang="en-US" sz="1400">
                  <a:latin typeface="Times New Roman"/>
                  <a:ea typeface="Times New Roman"/>
                </a:endParaRPr>
              </a:p>
            </p:txBody>
          </p:sp>
        </p:grpSp>
        <p:grpSp>
          <p:nvGrpSpPr>
            <p:cNvPr id="7183" name="Group 42">
              <a:extLst>
                <a:ext uri="{FF2B5EF4-FFF2-40B4-BE49-F238E27FC236}">
                  <a16:creationId xmlns="" xmlns:a16="http://schemas.microsoft.com/office/drawing/2014/main" id="{ED286790-A8E7-402E-967C-42096AD4FA42}"/>
                </a:ext>
              </a:extLst>
            </p:cNvPr>
            <p:cNvGrpSpPr>
              <a:grpSpLocks/>
            </p:cNvGrpSpPr>
            <p:nvPr/>
          </p:nvGrpSpPr>
          <p:grpSpPr bwMode="auto">
            <a:xfrm>
              <a:off x="0" y="123864"/>
              <a:ext cx="3493700" cy="1877020"/>
              <a:chOff x="1877999" y="38138"/>
              <a:chExt cx="3493700" cy="1877020"/>
            </a:xfrm>
          </p:grpSpPr>
          <p:sp>
            <p:nvSpPr>
              <p:cNvPr id="44" name="Text Box 50">
                <a:extLst>
                  <a:ext uri="{FF2B5EF4-FFF2-40B4-BE49-F238E27FC236}">
                    <a16:creationId xmlns="" xmlns:a16="http://schemas.microsoft.com/office/drawing/2014/main" id="{61BB779D-4A40-4F5E-B954-2CB859E00E85}"/>
                  </a:ext>
                </a:extLst>
              </p:cNvPr>
              <p:cNvSpPr txBox="1"/>
              <p:nvPr/>
            </p:nvSpPr>
            <p:spPr>
              <a:xfrm>
                <a:off x="1877999" y="38433"/>
                <a:ext cx="3493318" cy="506982"/>
              </a:xfrm>
              <a:prstGeom prst="rect">
                <a:avLst/>
              </a:prstGeom>
              <a:solidFill>
                <a:schemeClr val="accent1">
                  <a:lumMod val="20000"/>
                  <a:lumOff val="80000"/>
                </a:schemeClr>
              </a:solidFill>
              <a:ln w="3175">
                <a:solidFill>
                  <a:schemeClr val="accent4">
                    <a:lumMod val="20000"/>
                    <a:lumOff val="80000"/>
                  </a:schemeClr>
                </a:solidFill>
              </a:ln>
              <a:effectLst/>
            </p:spPr>
            <p:style>
              <a:lnRef idx="0">
                <a:schemeClr val="accent1"/>
              </a:lnRef>
              <a:fillRef idx="0">
                <a:schemeClr val="accent1"/>
              </a:fillRef>
              <a:effectRef idx="0">
                <a:schemeClr val="accent1"/>
              </a:effectRef>
              <a:fontRef idx="minor">
                <a:schemeClr val="dk1"/>
              </a:fontRef>
            </p:style>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ts val="1600"/>
                  </a:lnSpc>
                  <a:spcAft>
                    <a:spcPts val="400"/>
                  </a:spcAft>
                </a:pPr>
                <a:r>
                  <a:rPr lang="en-US" altLang="vi-VN" sz="1400">
                    <a:solidFill>
                      <a:srgbClr val="000000"/>
                    </a:solidFill>
                    <a:latin typeface="UTM Times" panose="02040603050506020204" pitchFamily="18" charset="0"/>
                    <a:cs typeface="Calibri" panose="020F0502020204030204" pitchFamily="34" charset="0"/>
                  </a:rPr>
                  <a:t>Nếu An </a:t>
                </a:r>
                <a:r>
                  <a:rPr lang="en-US" altLang="vi-VN" sz="1400" b="1">
                    <a:solidFill>
                      <a:srgbClr val="000000"/>
                    </a:solidFill>
                    <a:latin typeface="UTM Times" panose="02040603050506020204" pitchFamily="18" charset="0"/>
                    <a:cs typeface="Calibri" panose="020F0502020204030204" pitchFamily="34" charset="0"/>
                  </a:rPr>
                  <a:t>được trên 50% số phiếu bầu</a:t>
                </a:r>
                <a:r>
                  <a:rPr lang="en-US" altLang="vi-VN" sz="1400">
                    <a:solidFill>
                      <a:srgbClr val="000000"/>
                    </a:solidFill>
                    <a:latin typeface="UTM Times" panose="02040603050506020204" pitchFamily="18" charset="0"/>
                    <a:cs typeface="Calibri" panose="020F0502020204030204" pitchFamily="34" charset="0"/>
                  </a:rPr>
                  <a:t>, bạn ấy sẽ là liên đội trưởng nhiệm kỳ mới.</a:t>
                </a:r>
                <a:endParaRPr lang="en-US" altLang="vi-VN" sz="1400">
                  <a:solidFill>
                    <a:srgbClr val="000000"/>
                  </a:solidFill>
                  <a:latin typeface="Times New Roman" panose="02020603050405020304" pitchFamily="18" charset="0"/>
                  <a:cs typeface="Times New Roman" panose="02020603050405020304" pitchFamily="18" charset="0"/>
                </a:endParaRPr>
              </a:p>
            </p:txBody>
          </p:sp>
          <p:sp>
            <p:nvSpPr>
              <p:cNvPr id="45" name="Text Box 51">
                <a:extLst>
                  <a:ext uri="{FF2B5EF4-FFF2-40B4-BE49-F238E27FC236}">
                    <a16:creationId xmlns="" xmlns:a16="http://schemas.microsoft.com/office/drawing/2014/main" id="{3F5998DF-3A86-4AC8-BE53-4C173F7D196D}"/>
                  </a:ext>
                </a:extLst>
              </p:cNvPr>
              <p:cNvSpPr txBox="1"/>
              <p:nvPr/>
            </p:nvSpPr>
            <p:spPr>
              <a:xfrm>
                <a:off x="1877999" y="542828"/>
                <a:ext cx="3493318" cy="513449"/>
              </a:xfrm>
              <a:prstGeom prst="rect">
                <a:avLst/>
              </a:prstGeom>
              <a:solidFill>
                <a:schemeClr val="accent2">
                  <a:lumMod val="20000"/>
                  <a:lumOff val="80000"/>
                </a:schemeClr>
              </a:solidFill>
              <a:ln w="3175">
                <a:solidFill>
                  <a:schemeClr val="accent4">
                    <a:lumMod val="20000"/>
                    <a:lumOff val="80000"/>
                  </a:schemeClr>
                </a:solidFill>
              </a:ln>
              <a:effectLst/>
            </p:spPr>
            <p:style>
              <a:lnRef idx="0">
                <a:schemeClr val="accent1"/>
              </a:lnRef>
              <a:fillRef idx="0">
                <a:schemeClr val="accent1"/>
              </a:fillRef>
              <a:effectRef idx="0">
                <a:schemeClr val="accent1"/>
              </a:effectRef>
              <a:fontRef idx="minor">
                <a:schemeClr val="dk1"/>
              </a:fontRef>
            </p:style>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ts val="1600"/>
                  </a:lnSpc>
                  <a:spcAft>
                    <a:spcPts val="400"/>
                  </a:spcAft>
                </a:pPr>
                <a:r>
                  <a:rPr lang="en-US" altLang="vi-VN" sz="1400">
                    <a:solidFill>
                      <a:srgbClr val="000000"/>
                    </a:solidFill>
                    <a:latin typeface="UTM Times" panose="02040603050506020204" pitchFamily="18" charset="0"/>
                    <a:cs typeface="Calibri" panose="020F0502020204030204" pitchFamily="34" charset="0"/>
                  </a:rPr>
                  <a:t>Nếu </a:t>
                </a:r>
                <a:r>
                  <a:rPr lang="en-US" altLang="vi-VN" sz="1400" b="1">
                    <a:solidFill>
                      <a:srgbClr val="000000"/>
                    </a:solidFill>
                    <a:latin typeface="UTM Times" panose="02040603050506020204" pitchFamily="18" charset="0"/>
                    <a:cs typeface="Calibri" panose="020F0502020204030204" pitchFamily="34" charset="0"/>
                  </a:rPr>
                  <a:t>số lượng hàng bán được không dưới 100</a:t>
                </a:r>
                <a:r>
                  <a:rPr lang="en-US" altLang="vi-VN" sz="1400">
                    <a:solidFill>
                      <a:srgbClr val="000000"/>
                    </a:solidFill>
                    <a:latin typeface="UTM Times" panose="02040603050506020204" pitchFamily="18" charset="0"/>
                    <a:cs typeface="Calibri" panose="020F0502020204030204" pitchFamily="34" charset="0"/>
                  </a:rPr>
                  <a:t>, thì nhóm sẽ được thưởng 5% doanh thu.</a:t>
                </a:r>
                <a:endParaRPr lang="en-US" altLang="vi-VN" sz="1400">
                  <a:solidFill>
                    <a:srgbClr val="000000"/>
                  </a:solidFill>
                  <a:latin typeface="Times New Roman" panose="02020603050405020304" pitchFamily="18" charset="0"/>
                  <a:cs typeface="Times New Roman" panose="02020603050405020304" pitchFamily="18" charset="0"/>
                </a:endParaRPr>
              </a:p>
            </p:txBody>
          </p:sp>
          <p:sp>
            <p:nvSpPr>
              <p:cNvPr id="46" name="Text Box 55">
                <a:extLst>
                  <a:ext uri="{FF2B5EF4-FFF2-40B4-BE49-F238E27FC236}">
                    <a16:creationId xmlns="" xmlns:a16="http://schemas.microsoft.com/office/drawing/2014/main" id="{DC5576C5-D1BB-4BA3-ADF1-483A08BD2336}"/>
                  </a:ext>
                </a:extLst>
              </p:cNvPr>
              <p:cNvSpPr txBox="1"/>
              <p:nvPr/>
            </p:nvSpPr>
            <p:spPr>
              <a:xfrm>
                <a:off x="1877999" y="1561966"/>
                <a:ext cx="3493318" cy="353077"/>
              </a:xfrm>
              <a:prstGeom prst="rect">
                <a:avLst/>
              </a:prstGeom>
              <a:solidFill>
                <a:schemeClr val="accent4">
                  <a:lumMod val="20000"/>
                  <a:lumOff val="80000"/>
                </a:schemeClr>
              </a:solidFill>
              <a:ln w="3175">
                <a:solidFill>
                  <a:schemeClr val="accent4">
                    <a:lumMod val="20000"/>
                    <a:lumOff val="80000"/>
                  </a:schemeClr>
                </a:solidFill>
              </a:ln>
              <a:effectLst/>
            </p:spPr>
            <p:style>
              <a:lnRef idx="0">
                <a:schemeClr val="accent1"/>
              </a:lnRef>
              <a:fillRef idx="0">
                <a:schemeClr val="accent1"/>
              </a:fillRef>
              <a:effectRef idx="0">
                <a:schemeClr val="accent1"/>
              </a:effectRef>
              <a:fontRef idx="minor">
                <a:schemeClr val="dk1"/>
              </a:fontRef>
            </p:style>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lnSpc>
                    <a:spcPts val="1600"/>
                  </a:lnSpc>
                  <a:spcAft>
                    <a:spcPts val="400"/>
                  </a:spcAft>
                  <a:defRPr/>
                </a:pPr>
                <a:r>
                  <a:rPr lang="en-US" sz="1400">
                    <a:solidFill>
                      <a:srgbClr val="000000"/>
                    </a:solidFill>
                    <a:latin typeface="UTM Times"/>
                    <a:cs typeface="Calibri" pitchFamily="34" charset="0"/>
                  </a:rPr>
                  <a:t>Nếu </a:t>
                </a:r>
                <a:r>
                  <a:rPr lang="en-US" sz="1400" b="1">
                    <a:solidFill>
                      <a:srgbClr val="000000"/>
                    </a:solidFill>
                    <a:latin typeface="UTM Times"/>
                    <a:cs typeface="Calibri" pitchFamily="34" charset="0"/>
                  </a:rPr>
                  <a:t>n chia 2 dư 0</a:t>
                </a:r>
                <a:r>
                  <a:rPr lang="en-US" sz="1400">
                    <a:solidFill>
                      <a:srgbClr val="000000"/>
                    </a:solidFill>
                    <a:latin typeface="UTM Times"/>
                    <a:cs typeface="Calibri" pitchFamily="34" charset="0"/>
                  </a:rPr>
                  <a:t> thì n là số chẵn</a:t>
                </a:r>
                <a:r>
                  <a:rPr lang="en-US" sz="1400">
                    <a:solidFill>
                      <a:srgbClr val="000000"/>
                    </a:solidFill>
                    <a:latin typeface="Times New Roman" pitchFamily="18" charset="0"/>
                    <a:cs typeface="Times New Roman" pitchFamily="18" charset="0"/>
                  </a:rPr>
                  <a:t> </a:t>
                </a:r>
              </a:p>
            </p:txBody>
          </p:sp>
          <p:sp>
            <p:nvSpPr>
              <p:cNvPr id="47" name="Text Box 56">
                <a:extLst>
                  <a:ext uri="{FF2B5EF4-FFF2-40B4-BE49-F238E27FC236}">
                    <a16:creationId xmlns="" xmlns:a16="http://schemas.microsoft.com/office/drawing/2014/main" id="{68A90107-EE47-4638-BDC7-ED9F3CA8EEAB}"/>
                  </a:ext>
                </a:extLst>
              </p:cNvPr>
              <p:cNvSpPr txBox="1"/>
              <p:nvPr/>
            </p:nvSpPr>
            <p:spPr>
              <a:xfrm>
                <a:off x="1877999" y="1056278"/>
                <a:ext cx="3493318" cy="505688"/>
              </a:xfrm>
              <a:prstGeom prst="rect">
                <a:avLst/>
              </a:prstGeom>
              <a:solidFill>
                <a:schemeClr val="accent6">
                  <a:lumMod val="20000"/>
                  <a:lumOff val="80000"/>
                </a:schemeClr>
              </a:solidFill>
              <a:ln w="3175">
                <a:solidFill>
                  <a:schemeClr val="accent4">
                    <a:lumMod val="20000"/>
                    <a:lumOff val="80000"/>
                  </a:schemeClr>
                </a:solidFill>
              </a:ln>
              <a:effectLst/>
            </p:spPr>
            <p:style>
              <a:lnRef idx="0">
                <a:schemeClr val="accent1"/>
              </a:lnRef>
              <a:fillRef idx="0">
                <a:schemeClr val="accent1"/>
              </a:fillRef>
              <a:effectRef idx="0">
                <a:schemeClr val="accent1"/>
              </a:effectRef>
              <a:fontRef idx="minor">
                <a:schemeClr val="dk1"/>
              </a:fontRef>
            </p:style>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ts val="1600"/>
                  </a:lnSpc>
                  <a:spcAft>
                    <a:spcPts val="400"/>
                  </a:spcAft>
                </a:pPr>
                <a:r>
                  <a:rPr lang="en-US" altLang="vi-VN" sz="1400">
                    <a:solidFill>
                      <a:srgbClr val="000000"/>
                    </a:solidFill>
                    <a:latin typeface="UTM Times" panose="02040603050506020204" pitchFamily="18" charset="0"/>
                    <a:cs typeface="Calibri" panose="020F0502020204030204" pitchFamily="34" charset="0"/>
                  </a:rPr>
                  <a:t>Nếu </a:t>
                </a:r>
                <a:r>
                  <a:rPr lang="en-US" altLang="vi-VN" sz="1400" b="1">
                    <a:solidFill>
                      <a:srgbClr val="000000"/>
                    </a:solidFill>
                    <a:latin typeface="UTM Times" panose="02040603050506020204" pitchFamily="18" charset="0"/>
                    <a:cs typeface="Calibri" panose="020F0502020204030204" pitchFamily="34" charset="0"/>
                  </a:rPr>
                  <a:t>nhiệt độ cơ thể vượt quá 41</a:t>
                </a:r>
                <a:r>
                  <a:rPr lang="en-US" altLang="vi-VN" sz="1400" b="1" baseline="30000">
                    <a:solidFill>
                      <a:srgbClr val="000000"/>
                    </a:solidFill>
                    <a:latin typeface="UTM Times" panose="02040603050506020204" pitchFamily="18" charset="0"/>
                    <a:cs typeface="Calibri" panose="020F0502020204030204" pitchFamily="34" charset="0"/>
                  </a:rPr>
                  <a:t>o</a:t>
                </a:r>
                <a:r>
                  <a:rPr lang="en-US" altLang="vi-VN" sz="1400" b="1">
                    <a:solidFill>
                      <a:srgbClr val="000000"/>
                    </a:solidFill>
                    <a:latin typeface="UTM Times" panose="02040603050506020204" pitchFamily="18" charset="0"/>
                    <a:cs typeface="Calibri" panose="020F0502020204030204" pitchFamily="34" charset="0"/>
                  </a:rPr>
                  <a:t>C</a:t>
                </a:r>
                <a:r>
                  <a:rPr lang="en-US" altLang="vi-VN" sz="1400">
                    <a:solidFill>
                      <a:srgbClr val="000000"/>
                    </a:solidFill>
                    <a:latin typeface="UTM Times" panose="02040603050506020204" pitchFamily="18" charset="0"/>
                    <a:cs typeface="Calibri" panose="020F0502020204030204" pitchFamily="34" charset="0"/>
                  </a:rPr>
                  <a:t>, cơ thể có nguy cơ co giật và tổn thương não.</a:t>
                </a:r>
                <a:endParaRPr lang="en-US" altLang="vi-VN" sz="1400">
                  <a:solidFill>
                    <a:srgbClr val="000000"/>
                  </a:solidFill>
                  <a:latin typeface="Times New Roman" panose="02020603050405020304" pitchFamily="18" charset="0"/>
                  <a:cs typeface="Times New Roman" panose="02020603050405020304" pitchFamily="18" charset="0"/>
                </a:endParaRPr>
              </a:p>
            </p:txBody>
          </p:sp>
        </p:grpSp>
      </p:grpSp>
      <p:cxnSp>
        <p:nvCxnSpPr>
          <p:cNvPr id="23" name="Straight Arrow Connector 22">
            <a:extLst>
              <a:ext uri="{FF2B5EF4-FFF2-40B4-BE49-F238E27FC236}">
                <a16:creationId xmlns="" xmlns:a16="http://schemas.microsoft.com/office/drawing/2014/main" id="{287E8951-6DF6-41BA-B363-9A19E146C6A2}"/>
              </a:ext>
            </a:extLst>
          </p:cNvPr>
          <p:cNvCxnSpPr>
            <a:stCxn id="44" idx="3"/>
          </p:cNvCxnSpPr>
          <p:nvPr/>
        </p:nvCxnSpPr>
        <p:spPr>
          <a:xfrm>
            <a:off x="4919663" y="4324350"/>
            <a:ext cx="876300" cy="601663"/>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 xmlns:a16="http://schemas.microsoft.com/office/drawing/2014/main" id="{1D6AB7AE-E55F-4BEB-88C0-F8DE94C02A2F}"/>
              </a:ext>
            </a:extLst>
          </p:cNvPr>
          <p:cNvCxnSpPr/>
          <p:nvPr/>
        </p:nvCxnSpPr>
        <p:spPr>
          <a:xfrm>
            <a:off x="4914900" y="4953000"/>
            <a:ext cx="876300" cy="601663"/>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 xmlns:a16="http://schemas.microsoft.com/office/drawing/2014/main" id="{20583E40-7645-4769-82F5-DB4939927FA6}"/>
              </a:ext>
            </a:extLst>
          </p:cNvPr>
          <p:cNvCxnSpPr/>
          <p:nvPr/>
        </p:nvCxnSpPr>
        <p:spPr>
          <a:xfrm flipV="1">
            <a:off x="4922838" y="4364038"/>
            <a:ext cx="838200" cy="120650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 xmlns:a16="http://schemas.microsoft.com/office/drawing/2014/main" id="{D9C9E7A8-5727-4472-B256-65E7F661C576}"/>
              </a:ext>
            </a:extLst>
          </p:cNvPr>
          <p:cNvCxnSpPr/>
          <p:nvPr/>
        </p:nvCxnSpPr>
        <p:spPr>
          <a:xfrm flipV="1">
            <a:off x="4938713" y="6070600"/>
            <a:ext cx="838200" cy="2540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 xmlns:a16="http://schemas.microsoft.com/office/drawing/2014/main" id="{DA68265A-8E77-42D2-97CE-96CBE1C751F9}"/>
              </a:ext>
            </a:extLst>
          </p:cNvPr>
          <p:cNvSpPr txBox="1">
            <a:spLocks noChangeArrowheads="1"/>
          </p:cNvSpPr>
          <p:nvPr/>
        </p:nvSpPr>
        <p:spPr bwMode="auto">
          <a:xfrm>
            <a:off x="6096000" y="2327275"/>
            <a:ext cx="671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b="1">
                <a:solidFill>
                  <a:srgbClr val="0070C0"/>
                </a:solidFill>
                <a:latin typeface="UTM Times" panose="02040603050506020204" pitchFamily="18" charset="0"/>
              </a:rPr>
              <a:t>True</a:t>
            </a:r>
          </a:p>
        </p:txBody>
      </p:sp>
      <p:sp>
        <p:nvSpPr>
          <p:cNvPr id="42" name="TextBox 41">
            <a:extLst>
              <a:ext uri="{FF2B5EF4-FFF2-40B4-BE49-F238E27FC236}">
                <a16:creationId xmlns="" xmlns:a16="http://schemas.microsoft.com/office/drawing/2014/main" id="{E3DC6B54-B478-4B0F-BAB5-73968A45E519}"/>
              </a:ext>
            </a:extLst>
          </p:cNvPr>
          <p:cNvSpPr txBox="1">
            <a:spLocks noChangeArrowheads="1"/>
          </p:cNvSpPr>
          <p:nvPr/>
        </p:nvSpPr>
        <p:spPr bwMode="auto">
          <a:xfrm>
            <a:off x="6096000" y="2695575"/>
            <a:ext cx="6715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b="1">
                <a:solidFill>
                  <a:srgbClr val="0070C0"/>
                </a:solidFill>
                <a:latin typeface="UTM Times" panose="02040603050506020204" pitchFamily="18" charset="0"/>
              </a:rPr>
              <a:t>True</a:t>
            </a:r>
          </a:p>
        </p:txBody>
      </p:sp>
      <p:sp>
        <p:nvSpPr>
          <p:cNvPr id="43" name="TextBox 42">
            <a:extLst>
              <a:ext uri="{FF2B5EF4-FFF2-40B4-BE49-F238E27FC236}">
                <a16:creationId xmlns="" xmlns:a16="http://schemas.microsoft.com/office/drawing/2014/main" id="{4A8452D7-FE1D-479E-B15B-A8AA9D1E435F}"/>
              </a:ext>
            </a:extLst>
          </p:cNvPr>
          <p:cNvSpPr txBox="1">
            <a:spLocks noChangeArrowheads="1"/>
          </p:cNvSpPr>
          <p:nvPr/>
        </p:nvSpPr>
        <p:spPr bwMode="auto">
          <a:xfrm>
            <a:off x="6096000" y="3063875"/>
            <a:ext cx="774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b="1">
                <a:solidFill>
                  <a:srgbClr val="0070C0"/>
                </a:solidFill>
                <a:latin typeface="UTM Times" panose="02040603050506020204" pitchFamily="18" charset="0"/>
              </a:rPr>
              <a:t>False</a:t>
            </a:r>
          </a:p>
        </p:txBody>
      </p:sp>
      <p:sp>
        <p:nvSpPr>
          <p:cNvPr id="56" name="TextBox 55">
            <a:extLst>
              <a:ext uri="{FF2B5EF4-FFF2-40B4-BE49-F238E27FC236}">
                <a16:creationId xmlns="" xmlns:a16="http://schemas.microsoft.com/office/drawing/2014/main" id="{DB06351B-8711-42DF-8C97-62C3C9598F35}"/>
              </a:ext>
            </a:extLst>
          </p:cNvPr>
          <p:cNvSpPr txBox="1">
            <a:spLocks noChangeArrowheads="1"/>
          </p:cNvSpPr>
          <p:nvPr/>
        </p:nvSpPr>
        <p:spPr bwMode="auto">
          <a:xfrm>
            <a:off x="6096000" y="3433763"/>
            <a:ext cx="774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b="1">
                <a:solidFill>
                  <a:srgbClr val="0070C0"/>
                </a:solidFill>
                <a:latin typeface="UTM Times" panose="02040603050506020204" pitchFamily="18" charset="0"/>
              </a:rPr>
              <a:t>False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left)">
                                      <p:cBhvr>
                                        <p:cTn id="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2" grpId="0"/>
      <p:bldP spid="43" grpId="0"/>
      <p:bldP spid="5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 xmlns:a16="http://schemas.microsoft.com/office/drawing/2014/main" id="{F4B46F95-EF88-4A1A-943D-14C30BF3435E}"/>
              </a:ext>
            </a:extLst>
          </p:cNvPr>
          <p:cNvSpPr>
            <a:spLocks noGrp="1"/>
          </p:cNvSpPr>
          <p:nvPr>
            <p:ph type="title"/>
          </p:nvPr>
        </p:nvSpPr>
        <p:spPr/>
        <p:txBody>
          <a:bodyPr/>
          <a:lstStyle/>
          <a:p>
            <a:pPr eaLnBrk="1" hangingPunct="1"/>
            <a:r>
              <a:rPr lang="en-US" altLang="vi-VN"/>
              <a:t>3. Các dạng câu lệnh điều kiện và cú pháp </a:t>
            </a:r>
          </a:p>
        </p:txBody>
      </p:sp>
      <p:pic>
        <p:nvPicPr>
          <p:cNvPr id="8195" name="Picture 7" descr="C:\thu\hình\sotao-5.png">
            <a:extLst>
              <a:ext uri="{FF2B5EF4-FFF2-40B4-BE49-F238E27FC236}">
                <a16:creationId xmlns="" xmlns:a16="http://schemas.microsoft.com/office/drawing/2014/main" id="{F9C62E5A-961D-4328-BC4A-50F238F962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3338" y="1466850"/>
            <a:ext cx="1922462"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8" descr="C:\thu\hình\sotao-5 (1).png">
            <a:extLst>
              <a:ext uri="{FF2B5EF4-FFF2-40B4-BE49-F238E27FC236}">
                <a16:creationId xmlns="" xmlns:a16="http://schemas.microsoft.com/office/drawing/2014/main" id="{17C1D664-1BBD-4FDD-9715-E6DAFF24B4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7725" y="3919538"/>
            <a:ext cx="2655888" cy="248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7" descr="C:\thu\hình\câu lệnh if dạng thiếu.png">
            <a:extLst>
              <a:ext uri="{FF2B5EF4-FFF2-40B4-BE49-F238E27FC236}">
                <a16:creationId xmlns="" xmlns:a16="http://schemas.microsoft.com/office/drawing/2014/main" id="{B5808E5D-8EE1-4C08-806A-E14DB8AFD1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466850"/>
            <a:ext cx="1771650"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8" descr="C:\thu\hình\Cấu trúc if dạng đủ.png">
            <a:extLst>
              <a:ext uri="{FF2B5EF4-FFF2-40B4-BE49-F238E27FC236}">
                <a16:creationId xmlns="" xmlns:a16="http://schemas.microsoft.com/office/drawing/2014/main" id="{E7E052C1-5E0D-4428-9DF7-8D952B02DC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6188" y="3962400"/>
            <a:ext cx="2608262"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 xmlns:a16="http://schemas.microsoft.com/office/drawing/2014/main" id="{635B11E4-50F9-46FE-8DC1-FC44816FD534}"/>
              </a:ext>
            </a:extLst>
          </p:cNvPr>
          <p:cNvSpPr>
            <a:spLocks noGrp="1"/>
          </p:cNvSpPr>
          <p:nvPr>
            <p:ph type="title"/>
          </p:nvPr>
        </p:nvSpPr>
        <p:spPr/>
        <p:txBody>
          <a:bodyPr/>
          <a:lstStyle/>
          <a:p>
            <a:pPr eaLnBrk="1" hangingPunct="1"/>
            <a:r>
              <a:rPr lang="en-US" altLang="vi-VN"/>
              <a:t>3. Các dạng câu lệnh điều kiện và cú pháp </a:t>
            </a:r>
          </a:p>
        </p:txBody>
      </p:sp>
      <p:sp>
        <p:nvSpPr>
          <p:cNvPr id="9219" name="Rectangle 8">
            <a:extLst>
              <a:ext uri="{FF2B5EF4-FFF2-40B4-BE49-F238E27FC236}">
                <a16:creationId xmlns="" xmlns:a16="http://schemas.microsoft.com/office/drawing/2014/main" id="{83744D7E-3DBA-4BA0-BCE5-DFE5CE4D42A5}"/>
              </a:ext>
            </a:extLst>
          </p:cNvPr>
          <p:cNvSpPr>
            <a:spLocks noChangeArrowheads="1"/>
          </p:cNvSpPr>
          <p:nvPr/>
        </p:nvSpPr>
        <p:spPr bwMode="auto">
          <a:xfrm>
            <a:off x="523875" y="1987550"/>
            <a:ext cx="8391525"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ru-RU" altLang="vi-VN"/>
          </a:p>
        </p:txBody>
      </p:sp>
      <p:sp>
        <p:nvSpPr>
          <p:cNvPr id="11" name="Text Box 50">
            <a:extLst>
              <a:ext uri="{FF2B5EF4-FFF2-40B4-BE49-F238E27FC236}">
                <a16:creationId xmlns="" xmlns:a16="http://schemas.microsoft.com/office/drawing/2014/main" id="{7A7C5ED3-1743-4750-9742-50B80AB0A0A9}"/>
              </a:ext>
            </a:extLst>
          </p:cNvPr>
          <p:cNvSpPr txBox="1"/>
          <p:nvPr/>
        </p:nvSpPr>
        <p:spPr bwMode="auto">
          <a:xfrm>
            <a:off x="504825" y="1811338"/>
            <a:ext cx="2992438" cy="3524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just" eaLnBrk="1" hangingPunct="1">
              <a:lnSpc>
                <a:spcPts val="1600"/>
              </a:lnSpc>
              <a:spcAft>
                <a:spcPts val="400"/>
              </a:spcAft>
              <a:defRPr/>
            </a:pPr>
            <a:r>
              <a:rPr lang="en-US" b="1">
                <a:solidFill>
                  <a:srgbClr val="000000"/>
                </a:solidFill>
                <a:latin typeface="Times New Roman" pitchFamily="18" charset="0"/>
                <a:cs typeface="Times New Roman" pitchFamily="18" charset="0"/>
              </a:rPr>
              <a:t>Ví dụ 1:</a:t>
            </a:r>
            <a:endParaRPr lang="en-US">
              <a:solidFill>
                <a:srgbClr val="000000"/>
              </a:solidFill>
              <a:latin typeface="Times New Roman" pitchFamily="18" charset="0"/>
              <a:cs typeface="Times New Roman" pitchFamily="18" charset="0"/>
            </a:endParaRPr>
          </a:p>
        </p:txBody>
      </p:sp>
      <p:sp>
        <p:nvSpPr>
          <p:cNvPr id="15" name="Text Box 36180">
            <a:extLst>
              <a:ext uri="{FF2B5EF4-FFF2-40B4-BE49-F238E27FC236}">
                <a16:creationId xmlns="" xmlns:a16="http://schemas.microsoft.com/office/drawing/2014/main" id="{32B129CB-A8E7-4BE3-9E62-4939DD08CCE1}"/>
              </a:ext>
            </a:extLst>
          </p:cNvPr>
          <p:cNvSpPr txBox="1"/>
          <p:nvPr/>
        </p:nvSpPr>
        <p:spPr bwMode="auto">
          <a:xfrm>
            <a:off x="517525" y="2438400"/>
            <a:ext cx="5883275" cy="5270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just">
              <a:lnSpc>
                <a:spcPts val="1600"/>
              </a:lnSpc>
              <a:spcAft>
                <a:spcPts val="400"/>
              </a:spcAft>
              <a:defRPr/>
            </a:pPr>
            <a:r>
              <a:rPr lang="en-US" sz="2400" b="1">
                <a:solidFill>
                  <a:srgbClr val="FF0000"/>
                </a:solidFill>
                <a:latin typeface="UTM Times"/>
                <a:ea typeface="Calibri"/>
                <a:cs typeface="Times New Roman"/>
              </a:rPr>
              <a:t>Nếu</a:t>
            </a:r>
            <a:r>
              <a:rPr lang="en-US" sz="2400">
                <a:latin typeface="UTM Times"/>
                <a:ea typeface="Calibri"/>
                <a:cs typeface="Times New Roman"/>
              </a:rPr>
              <a:t> </a:t>
            </a:r>
            <a:r>
              <a:rPr lang="en-US" sz="2400">
                <a:solidFill>
                  <a:srgbClr val="0070C0"/>
                </a:solidFill>
                <a:latin typeface="UTM Times"/>
                <a:ea typeface="Calibri"/>
                <a:cs typeface="Times New Roman"/>
              </a:rPr>
              <a:t>a &gt; b</a:t>
            </a:r>
            <a:r>
              <a:rPr lang="en-US" sz="2400">
                <a:latin typeface="UTM Times"/>
                <a:ea typeface="Calibri"/>
                <a:cs typeface="Times New Roman"/>
              </a:rPr>
              <a:t> </a:t>
            </a:r>
            <a:r>
              <a:rPr lang="en-US" sz="2400" b="1">
                <a:solidFill>
                  <a:srgbClr val="FF0000"/>
                </a:solidFill>
                <a:latin typeface="UTM Times"/>
                <a:ea typeface="Calibri"/>
                <a:cs typeface="Times New Roman"/>
              </a:rPr>
              <a:t>thì</a:t>
            </a:r>
            <a:r>
              <a:rPr lang="en-US" sz="2400">
                <a:latin typeface="UTM Times"/>
                <a:ea typeface="Calibri"/>
                <a:cs typeface="Times New Roman"/>
              </a:rPr>
              <a:t> </a:t>
            </a:r>
            <a:r>
              <a:rPr lang="en-US" sz="2400">
                <a:solidFill>
                  <a:srgbClr val="538135"/>
                </a:solidFill>
                <a:latin typeface="UTM Times"/>
                <a:ea typeface="Calibri"/>
                <a:cs typeface="Times New Roman"/>
              </a:rPr>
              <a:t>in ra màn hình giá trị của a.</a:t>
            </a:r>
            <a:endParaRPr lang="en-US" sz="2400">
              <a:latin typeface="UTM Times"/>
              <a:ea typeface="Calibri"/>
              <a:cs typeface="Times New Roman"/>
            </a:endParaRPr>
          </a:p>
        </p:txBody>
      </p:sp>
      <p:pic>
        <p:nvPicPr>
          <p:cNvPr id="9222" name="Picture 16">
            <a:extLst>
              <a:ext uri="{FF2B5EF4-FFF2-40B4-BE49-F238E27FC236}">
                <a16:creationId xmlns="" xmlns:a16="http://schemas.microsoft.com/office/drawing/2014/main" id="{76CB38FC-45CA-47FD-A5D5-6119BE9F465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987550"/>
            <a:ext cx="2387600"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36180">
            <a:extLst>
              <a:ext uri="{FF2B5EF4-FFF2-40B4-BE49-F238E27FC236}">
                <a16:creationId xmlns="" xmlns:a16="http://schemas.microsoft.com/office/drawing/2014/main" id="{BDEBC333-C72E-4853-95D8-C638A9972688}"/>
              </a:ext>
            </a:extLst>
          </p:cNvPr>
          <p:cNvSpPr txBox="1"/>
          <p:nvPr/>
        </p:nvSpPr>
        <p:spPr bwMode="auto">
          <a:xfrm>
            <a:off x="655638" y="3609975"/>
            <a:ext cx="487362" cy="7334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just">
              <a:lnSpc>
                <a:spcPts val="1600"/>
              </a:lnSpc>
              <a:spcAft>
                <a:spcPts val="400"/>
              </a:spcAft>
              <a:defRPr/>
            </a:pPr>
            <a:r>
              <a:rPr lang="en-US" sz="2400" b="1">
                <a:solidFill>
                  <a:srgbClr val="FF0000"/>
                </a:solidFill>
                <a:latin typeface="UTM Times"/>
                <a:ea typeface="Calibri"/>
                <a:cs typeface="Times New Roman"/>
              </a:rPr>
              <a:t>if</a:t>
            </a:r>
            <a:endParaRPr lang="en-US" sz="2400">
              <a:latin typeface="Times New Roman"/>
              <a:ea typeface="Times New Roman"/>
            </a:endParaRPr>
          </a:p>
        </p:txBody>
      </p:sp>
      <p:sp>
        <p:nvSpPr>
          <p:cNvPr id="18" name="Text Box 36180">
            <a:extLst>
              <a:ext uri="{FF2B5EF4-FFF2-40B4-BE49-F238E27FC236}">
                <a16:creationId xmlns="" xmlns:a16="http://schemas.microsoft.com/office/drawing/2014/main" id="{C69D35FC-D651-49E5-B5D1-9E1EB5E8E04D}"/>
              </a:ext>
            </a:extLst>
          </p:cNvPr>
          <p:cNvSpPr txBox="1"/>
          <p:nvPr/>
        </p:nvSpPr>
        <p:spPr bwMode="auto">
          <a:xfrm>
            <a:off x="1143000" y="3576638"/>
            <a:ext cx="917575" cy="44291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just">
              <a:lnSpc>
                <a:spcPts val="1600"/>
              </a:lnSpc>
              <a:spcAft>
                <a:spcPts val="400"/>
              </a:spcAft>
              <a:defRPr/>
            </a:pPr>
            <a:r>
              <a:rPr lang="en-US" sz="2400">
                <a:solidFill>
                  <a:srgbClr val="0070C0"/>
                </a:solidFill>
                <a:latin typeface="UTM Times"/>
                <a:ea typeface="Calibri"/>
                <a:cs typeface="Times New Roman"/>
              </a:rPr>
              <a:t>a &gt; b</a:t>
            </a:r>
            <a:endParaRPr lang="en-US" sz="2400">
              <a:latin typeface="Times New Roman"/>
              <a:ea typeface="Times New Roman"/>
            </a:endParaRPr>
          </a:p>
        </p:txBody>
      </p:sp>
      <p:sp>
        <p:nvSpPr>
          <p:cNvPr id="19" name="Text Box 36180">
            <a:extLst>
              <a:ext uri="{FF2B5EF4-FFF2-40B4-BE49-F238E27FC236}">
                <a16:creationId xmlns="" xmlns:a16="http://schemas.microsoft.com/office/drawing/2014/main" id="{5C66AE7B-587F-429A-9AEE-53D63D71A453}"/>
              </a:ext>
            </a:extLst>
          </p:cNvPr>
          <p:cNvSpPr txBox="1"/>
          <p:nvPr/>
        </p:nvSpPr>
        <p:spPr bwMode="auto">
          <a:xfrm>
            <a:off x="1981200" y="3576638"/>
            <a:ext cx="930275" cy="7334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just">
              <a:lnSpc>
                <a:spcPts val="1600"/>
              </a:lnSpc>
              <a:spcAft>
                <a:spcPts val="400"/>
              </a:spcAft>
              <a:defRPr/>
            </a:pPr>
            <a:r>
              <a:rPr lang="en-US" sz="2400" b="1">
                <a:solidFill>
                  <a:srgbClr val="FF0000"/>
                </a:solidFill>
                <a:latin typeface="UTM Times"/>
                <a:ea typeface="Calibri"/>
                <a:cs typeface="Times New Roman"/>
              </a:rPr>
              <a:t>then</a:t>
            </a:r>
            <a:endParaRPr lang="en-US" sz="2400">
              <a:latin typeface="Times New Roman"/>
              <a:ea typeface="Times New Roman"/>
            </a:endParaRPr>
          </a:p>
        </p:txBody>
      </p:sp>
      <p:sp>
        <p:nvSpPr>
          <p:cNvPr id="20" name="Text Box 36180">
            <a:extLst>
              <a:ext uri="{FF2B5EF4-FFF2-40B4-BE49-F238E27FC236}">
                <a16:creationId xmlns="" xmlns:a16="http://schemas.microsoft.com/office/drawing/2014/main" id="{F38D8126-2EFE-408D-B273-3B5705F54D29}"/>
              </a:ext>
            </a:extLst>
          </p:cNvPr>
          <p:cNvSpPr txBox="1"/>
          <p:nvPr/>
        </p:nvSpPr>
        <p:spPr bwMode="auto">
          <a:xfrm>
            <a:off x="2911475" y="3576638"/>
            <a:ext cx="1808163" cy="7334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just">
              <a:lnSpc>
                <a:spcPts val="1600"/>
              </a:lnSpc>
              <a:spcAft>
                <a:spcPts val="400"/>
              </a:spcAft>
              <a:defRPr/>
            </a:pPr>
            <a:r>
              <a:rPr lang="en-US" sz="2400">
                <a:solidFill>
                  <a:srgbClr val="538135"/>
                </a:solidFill>
                <a:latin typeface="UTM Times"/>
                <a:ea typeface="Calibri"/>
                <a:cs typeface="Times New Roman"/>
              </a:rPr>
              <a:t>write (a);</a:t>
            </a:r>
            <a:endParaRPr lang="en-US" sz="2400">
              <a:latin typeface="UTM Times"/>
              <a:ea typeface="Calibri"/>
              <a:cs typeface="Times New Roman"/>
            </a:endParaRPr>
          </a:p>
          <a:p>
            <a:pPr>
              <a:lnSpc>
                <a:spcPts val="1600"/>
              </a:lnSpc>
              <a:spcAft>
                <a:spcPts val="400"/>
              </a:spcAft>
              <a:defRPr/>
            </a:pPr>
            <a:r>
              <a:rPr lang="en-US" sz="2400">
                <a:solidFill>
                  <a:srgbClr val="00B0F0"/>
                </a:solidFill>
                <a:latin typeface="UTM Times"/>
                <a:ea typeface="Calibri"/>
              </a:rPr>
              <a:t>  </a:t>
            </a:r>
            <a:endParaRPr lang="en-US" sz="2400">
              <a:latin typeface="Times New Roman"/>
              <a:ea typeface="Times New Roman"/>
            </a:endParaRPr>
          </a:p>
        </p:txBody>
      </p:sp>
      <p:cxnSp>
        <p:nvCxnSpPr>
          <p:cNvPr id="3" name="Straight Arrow Connector 2">
            <a:extLst>
              <a:ext uri="{FF2B5EF4-FFF2-40B4-BE49-F238E27FC236}">
                <a16:creationId xmlns="" xmlns:a16="http://schemas.microsoft.com/office/drawing/2014/main" id="{6F2602F1-5E08-4E3E-9C7F-6341DB0E3B75}"/>
              </a:ext>
            </a:extLst>
          </p:cNvPr>
          <p:cNvCxnSpPr/>
          <p:nvPr/>
        </p:nvCxnSpPr>
        <p:spPr>
          <a:xfrm>
            <a:off x="820738" y="2746375"/>
            <a:ext cx="0" cy="7270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 xmlns:a16="http://schemas.microsoft.com/office/drawing/2014/main" id="{09CF9855-E3B7-4CBF-875A-F18BFE0BC43D}"/>
              </a:ext>
            </a:extLst>
          </p:cNvPr>
          <p:cNvCxnSpPr/>
          <p:nvPr/>
        </p:nvCxnSpPr>
        <p:spPr>
          <a:xfrm>
            <a:off x="2286000" y="2746375"/>
            <a:ext cx="0" cy="7270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 xmlns:a16="http://schemas.microsoft.com/office/drawing/2014/main" id="{296A226B-C264-44DB-9D50-1B1C537091D6}"/>
              </a:ext>
            </a:extLst>
          </p:cNvPr>
          <p:cNvCxnSpPr/>
          <p:nvPr/>
        </p:nvCxnSpPr>
        <p:spPr>
          <a:xfrm>
            <a:off x="1598613" y="2746375"/>
            <a:ext cx="0" cy="7270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 xmlns:a16="http://schemas.microsoft.com/office/drawing/2014/main" id="{9A815D3F-DEF7-43BF-8D64-25D85198F581}"/>
              </a:ext>
            </a:extLst>
          </p:cNvPr>
          <p:cNvCxnSpPr/>
          <p:nvPr/>
        </p:nvCxnSpPr>
        <p:spPr>
          <a:xfrm>
            <a:off x="3657600" y="2746375"/>
            <a:ext cx="0" cy="7270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 xmlns:a16="http://schemas.microsoft.com/office/drawing/2014/main" id="{4AEDEF13-E01F-455C-B2BF-15698D069513}"/>
              </a:ext>
            </a:extLst>
          </p:cNvPr>
          <p:cNvCxnSpPr/>
          <p:nvPr/>
        </p:nvCxnSpPr>
        <p:spPr>
          <a:xfrm>
            <a:off x="1268413" y="2716213"/>
            <a:ext cx="685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7C352C9E-72D6-4C85-9091-057298FA79D0}"/>
              </a:ext>
            </a:extLst>
          </p:cNvPr>
          <p:cNvCxnSpPr/>
          <p:nvPr/>
        </p:nvCxnSpPr>
        <p:spPr>
          <a:xfrm>
            <a:off x="2447925" y="2719388"/>
            <a:ext cx="3724275" cy="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500"/>
                                        <p:tgtEl>
                                          <p:spTgt spid="21"/>
                                        </p:tgtEl>
                                      </p:cBhvr>
                                    </p:animEffect>
                                  </p:childTnLst>
                                </p:cTn>
                              </p:par>
                            </p:childTnLst>
                          </p:cTn>
                        </p:par>
                        <p:par>
                          <p:cTn id="16" fill="hold" nodeType="afterGroup">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nodeType="afterGroup">
                            <p:stCondLst>
                              <p:cond delay="500"/>
                            </p:stCondLst>
                            <p:childTnLst>
                              <p:par>
                                <p:cTn id="25" presetID="22" presetClass="entr" presetSubtype="1"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up)">
                                      <p:cBhvr>
                                        <p:cTn id="27" dur="500"/>
                                        <p:tgtEl>
                                          <p:spTgt spid="22"/>
                                        </p:tgtEl>
                                      </p:cBhvr>
                                    </p:animEffect>
                                  </p:childTnLst>
                                </p:cTn>
                              </p:par>
                            </p:childTnLst>
                          </p:cTn>
                        </p:par>
                        <p:par>
                          <p:cTn id="28" fill="hold" nodeType="afterGroup">
                            <p:stCondLst>
                              <p:cond delay="1000"/>
                            </p:stCondLst>
                            <p:childTnLst>
                              <p:par>
                                <p:cTn id="29" presetID="1"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cTn>
                              </p:par>
                            </p:childTnLst>
                          </p:cTn>
                        </p:par>
                        <p:par>
                          <p:cTn id="36" fill="hold" nodeType="afterGroup">
                            <p:stCondLst>
                              <p:cond delay="5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nodeType="afterGroup">
                            <p:stCondLst>
                              <p:cond delay="1000"/>
                            </p:stCondLst>
                            <p:childTnLst>
                              <p:par>
                                <p:cTn id="41" presetID="1"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 xmlns:a16="http://schemas.microsoft.com/office/drawing/2014/main" id="{6EC2DEFA-EEC0-4AB8-9B07-299B30ECE316}"/>
              </a:ext>
            </a:extLst>
          </p:cNvPr>
          <p:cNvSpPr>
            <a:spLocks noGrp="1"/>
          </p:cNvSpPr>
          <p:nvPr>
            <p:ph type="title"/>
          </p:nvPr>
        </p:nvSpPr>
        <p:spPr/>
        <p:txBody>
          <a:bodyPr/>
          <a:lstStyle/>
          <a:p>
            <a:pPr eaLnBrk="1" hangingPunct="1"/>
            <a:r>
              <a:rPr lang="en-US" altLang="vi-VN"/>
              <a:t>3. Các dạng câu lệnh điều kiện và cú pháp </a:t>
            </a:r>
          </a:p>
        </p:txBody>
      </p:sp>
      <p:sp>
        <p:nvSpPr>
          <p:cNvPr id="10243" name="Rectangle 8">
            <a:extLst>
              <a:ext uri="{FF2B5EF4-FFF2-40B4-BE49-F238E27FC236}">
                <a16:creationId xmlns="" xmlns:a16="http://schemas.microsoft.com/office/drawing/2014/main" id="{CD70F15B-9F88-493E-8FA6-490A4EFEA668}"/>
              </a:ext>
            </a:extLst>
          </p:cNvPr>
          <p:cNvSpPr>
            <a:spLocks noChangeArrowheads="1"/>
          </p:cNvSpPr>
          <p:nvPr/>
        </p:nvSpPr>
        <p:spPr bwMode="auto">
          <a:xfrm>
            <a:off x="523875" y="1987550"/>
            <a:ext cx="8391525"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ru-RU" altLang="vi-VN"/>
          </a:p>
        </p:txBody>
      </p:sp>
      <p:sp>
        <p:nvSpPr>
          <p:cNvPr id="11" name="Text Box 50">
            <a:extLst>
              <a:ext uri="{FF2B5EF4-FFF2-40B4-BE49-F238E27FC236}">
                <a16:creationId xmlns="" xmlns:a16="http://schemas.microsoft.com/office/drawing/2014/main" id="{89CB1D27-5410-403F-A498-2CAE2EBF1962}"/>
              </a:ext>
            </a:extLst>
          </p:cNvPr>
          <p:cNvSpPr txBox="1"/>
          <p:nvPr/>
        </p:nvSpPr>
        <p:spPr bwMode="auto">
          <a:xfrm>
            <a:off x="504825" y="1811338"/>
            <a:ext cx="2992438" cy="3524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just" eaLnBrk="1" hangingPunct="1">
              <a:lnSpc>
                <a:spcPts val="1600"/>
              </a:lnSpc>
              <a:spcAft>
                <a:spcPts val="400"/>
              </a:spcAft>
              <a:defRPr/>
            </a:pPr>
            <a:r>
              <a:rPr lang="en-US" b="1">
                <a:solidFill>
                  <a:srgbClr val="000000"/>
                </a:solidFill>
                <a:latin typeface="Times New Roman" pitchFamily="18" charset="0"/>
                <a:cs typeface="Times New Roman" pitchFamily="18" charset="0"/>
              </a:rPr>
              <a:t>Ví dụ 2:</a:t>
            </a:r>
            <a:endParaRPr lang="en-US">
              <a:solidFill>
                <a:srgbClr val="000000"/>
              </a:solidFill>
              <a:latin typeface="Times New Roman" pitchFamily="18" charset="0"/>
              <a:cs typeface="Times New Roman" pitchFamily="18" charset="0"/>
            </a:endParaRPr>
          </a:p>
        </p:txBody>
      </p:sp>
      <p:sp>
        <p:nvSpPr>
          <p:cNvPr id="15" name="Text Box 36180">
            <a:extLst>
              <a:ext uri="{FF2B5EF4-FFF2-40B4-BE49-F238E27FC236}">
                <a16:creationId xmlns="" xmlns:a16="http://schemas.microsoft.com/office/drawing/2014/main" id="{85021C00-5910-4368-B45F-8C1705AD72B3}"/>
              </a:ext>
            </a:extLst>
          </p:cNvPr>
          <p:cNvSpPr txBox="1"/>
          <p:nvPr/>
        </p:nvSpPr>
        <p:spPr bwMode="auto">
          <a:xfrm>
            <a:off x="288925" y="2444750"/>
            <a:ext cx="8931275" cy="5270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ts val="1600"/>
              </a:lnSpc>
              <a:spcAft>
                <a:spcPts val="400"/>
              </a:spcAft>
            </a:pPr>
            <a:r>
              <a:rPr lang="en-US" altLang="vi-VN" sz="2400" b="1">
                <a:solidFill>
                  <a:srgbClr val="FF0000"/>
                </a:solidFill>
                <a:latin typeface="UTM Times" panose="02040603050506020204" pitchFamily="18" charset="0"/>
                <a:ea typeface="Calibri" panose="020F0502020204030204" pitchFamily="34" charset="0"/>
                <a:cs typeface="Times New Roman" panose="02020603050405020304" pitchFamily="18" charset="0"/>
              </a:rPr>
              <a:t>Nếu</a:t>
            </a:r>
            <a:r>
              <a:rPr lang="en-US" altLang="vi-VN" sz="2400">
                <a:solidFill>
                  <a:srgbClr val="000000"/>
                </a:solidFill>
                <a:latin typeface="UTM Times" panose="02040603050506020204" pitchFamily="18" charset="0"/>
                <a:ea typeface="Calibri" panose="020F0502020204030204" pitchFamily="34" charset="0"/>
                <a:cs typeface="Times New Roman" panose="02020603050405020304" pitchFamily="18" charset="0"/>
              </a:rPr>
              <a:t> </a:t>
            </a:r>
            <a:r>
              <a:rPr lang="en-US" altLang="vi-VN" sz="2400">
                <a:solidFill>
                  <a:srgbClr val="0070C0"/>
                </a:solidFill>
                <a:latin typeface="UTM Times" panose="02040603050506020204" pitchFamily="18" charset="0"/>
                <a:ea typeface="Calibri" panose="020F0502020204030204" pitchFamily="34" charset="0"/>
                <a:cs typeface="Times New Roman" panose="02020603050405020304" pitchFamily="18" charset="0"/>
              </a:rPr>
              <a:t>b khác 0</a:t>
            </a:r>
            <a:r>
              <a:rPr lang="en-US" altLang="vi-VN" sz="2400">
                <a:solidFill>
                  <a:srgbClr val="000000"/>
                </a:solidFill>
                <a:latin typeface="UTM Times" panose="02040603050506020204" pitchFamily="18" charset="0"/>
                <a:ea typeface="Calibri" panose="020F0502020204030204" pitchFamily="34" charset="0"/>
                <a:cs typeface="Times New Roman" panose="02020603050405020304" pitchFamily="18" charset="0"/>
              </a:rPr>
              <a:t> </a:t>
            </a:r>
            <a:r>
              <a:rPr lang="en-US" altLang="vi-VN" sz="2400" b="1">
                <a:solidFill>
                  <a:srgbClr val="FF0000"/>
                </a:solidFill>
                <a:latin typeface="UTM Times" panose="02040603050506020204" pitchFamily="18" charset="0"/>
                <a:ea typeface="Calibri" panose="020F0502020204030204" pitchFamily="34" charset="0"/>
                <a:cs typeface="Times New Roman" panose="02020603050405020304" pitchFamily="18" charset="0"/>
              </a:rPr>
              <a:t>thì</a:t>
            </a:r>
            <a:r>
              <a:rPr lang="en-US" altLang="vi-VN" sz="2400">
                <a:solidFill>
                  <a:srgbClr val="000000"/>
                </a:solidFill>
                <a:latin typeface="UTM Times" panose="02040603050506020204" pitchFamily="18" charset="0"/>
                <a:ea typeface="Calibri" panose="020F0502020204030204" pitchFamily="34" charset="0"/>
                <a:cs typeface="Times New Roman" panose="02020603050405020304" pitchFamily="18" charset="0"/>
              </a:rPr>
              <a:t> </a:t>
            </a:r>
            <a:r>
              <a:rPr lang="en-US" altLang="vi-VN" sz="2400">
                <a:solidFill>
                  <a:srgbClr val="538135"/>
                </a:solidFill>
                <a:latin typeface="UTM Times" panose="02040603050506020204" pitchFamily="18" charset="0"/>
                <a:ea typeface="Calibri" panose="020F0502020204030204" pitchFamily="34" charset="0"/>
                <a:cs typeface="Times New Roman" panose="02020603050405020304" pitchFamily="18" charset="0"/>
              </a:rPr>
              <a:t>tính kết quả x=a/b </a:t>
            </a:r>
            <a:r>
              <a:rPr lang="en-US" altLang="vi-VN" sz="2400" b="1">
                <a:solidFill>
                  <a:srgbClr val="FF0000"/>
                </a:solidFill>
                <a:latin typeface="UTM Times" panose="02040603050506020204" pitchFamily="18" charset="0"/>
                <a:ea typeface="Calibri" panose="020F0502020204030204" pitchFamily="34" charset="0"/>
                <a:cs typeface="Times New Roman" panose="02020603050405020304" pitchFamily="18" charset="0"/>
              </a:rPr>
              <a:t>ngược lại thì</a:t>
            </a:r>
            <a:r>
              <a:rPr lang="en-US" altLang="vi-VN" sz="2400">
                <a:solidFill>
                  <a:srgbClr val="FF0000"/>
                </a:solidFill>
                <a:latin typeface="UTM Times" panose="02040603050506020204" pitchFamily="18" charset="0"/>
                <a:ea typeface="Calibri" panose="020F0502020204030204" pitchFamily="34" charset="0"/>
                <a:cs typeface="Times New Roman" panose="02020603050405020304" pitchFamily="18" charset="0"/>
              </a:rPr>
              <a:t> </a:t>
            </a:r>
            <a:r>
              <a:rPr lang="en-US" altLang="vi-VN" sz="2400">
                <a:solidFill>
                  <a:srgbClr val="538135"/>
                </a:solidFill>
                <a:latin typeface="UTM Times" panose="02040603050506020204" pitchFamily="18" charset="0"/>
                <a:ea typeface="Calibri" panose="020F0502020204030204" pitchFamily="34" charset="0"/>
                <a:cs typeface="Times New Roman" panose="02020603050405020304" pitchFamily="18" charset="0"/>
              </a:rPr>
              <a:t>thông báo lỗi.</a:t>
            </a:r>
            <a:endParaRPr lang="en-US" altLang="vi-VN" sz="2400">
              <a:solidFill>
                <a:srgbClr val="000000"/>
              </a:solidFill>
              <a:latin typeface="UTM Times" panose="02040603050506020204" pitchFamily="18" charset="0"/>
              <a:ea typeface="Calibri" panose="020F0502020204030204" pitchFamily="34" charset="0"/>
              <a:cs typeface="Times New Roman" panose="02020603050405020304" pitchFamily="18" charset="0"/>
            </a:endParaRPr>
          </a:p>
        </p:txBody>
      </p:sp>
      <p:sp>
        <p:nvSpPr>
          <p:cNvPr id="17" name="Text Box 36180">
            <a:extLst>
              <a:ext uri="{FF2B5EF4-FFF2-40B4-BE49-F238E27FC236}">
                <a16:creationId xmlns="" xmlns:a16="http://schemas.microsoft.com/office/drawing/2014/main" id="{826EF63F-C1DF-40AB-931C-4530652E2099}"/>
              </a:ext>
            </a:extLst>
          </p:cNvPr>
          <p:cNvSpPr txBox="1"/>
          <p:nvPr/>
        </p:nvSpPr>
        <p:spPr bwMode="auto">
          <a:xfrm>
            <a:off x="533400" y="3595688"/>
            <a:ext cx="487363" cy="7334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just">
              <a:lnSpc>
                <a:spcPts val="1600"/>
              </a:lnSpc>
              <a:spcAft>
                <a:spcPts val="400"/>
              </a:spcAft>
              <a:defRPr/>
            </a:pPr>
            <a:r>
              <a:rPr lang="en-US" sz="2400" b="1">
                <a:solidFill>
                  <a:srgbClr val="FF0000"/>
                </a:solidFill>
                <a:latin typeface="UTM Times"/>
                <a:ea typeface="Calibri"/>
                <a:cs typeface="Times New Roman"/>
              </a:rPr>
              <a:t>if</a:t>
            </a:r>
            <a:endParaRPr lang="en-US" sz="2400">
              <a:latin typeface="Times New Roman"/>
              <a:ea typeface="Times New Roman"/>
            </a:endParaRPr>
          </a:p>
        </p:txBody>
      </p:sp>
      <p:sp>
        <p:nvSpPr>
          <p:cNvPr id="18" name="Text Box 36180">
            <a:extLst>
              <a:ext uri="{FF2B5EF4-FFF2-40B4-BE49-F238E27FC236}">
                <a16:creationId xmlns="" xmlns:a16="http://schemas.microsoft.com/office/drawing/2014/main" id="{DE431E11-03B2-4CCF-88D1-24460DD0D932}"/>
              </a:ext>
            </a:extLst>
          </p:cNvPr>
          <p:cNvSpPr txBox="1"/>
          <p:nvPr/>
        </p:nvSpPr>
        <p:spPr bwMode="auto">
          <a:xfrm>
            <a:off x="1020763" y="3576638"/>
            <a:ext cx="1189037" cy="44291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just">
              <a:lnSpc>
                <a:spcPts val="1600"/>
              </a:lnSpc>
              <a:spcAft>
                <a:spcPts val="400"/>
              </a:spcAft>
              <a:defRPr/>
            </a:pPr>
            <a:r>
              <a:rPr lang="en-US" sz="2400">
                <a:solidFill>
                  <a:srgbClr val="0070C0"/>
                </a:solidFill>
                <a:latin typeface="UTM Times"/>
                <a:ea typeface="Calibri"/>
                <a:cs typeface="Times New Roman"/>
              </a:rPr>
              <a:t>b &lt;&gt;0</a:t>
            </a:r>
            <a:endParaRPr lang="en-US" sz="2400">
              <a:latin typeface="Times New Roman"/>
              <a:ea typeface="Times New Roman"/>
            </a:endParaRPr>
          </a:p>
        </p:txBody>
      </p:sp>
      <p:sp>
        <p:nvSpPr>
          <p:cNvPr id="19" name="Text Box 36180">
            <a:extLst>
              <a:ext uri="{FF2B5EF4-FFF2-40B4-BE49-F238E27FC236}">
                <a16:creationId xmlns="" xmlns:a16="http://schemas.microsoft.com/office/drawing/2014/main" id="{20D7A3A9-B948-4351-B1AC-53511D1A3A32}"/>
              </a:ext>
            </a:extLst>
          </p:cNvPr>
          <p:cNvSpPr txBox="1"/>
          <p:nvPr/>
        </p:nvSpPr>
        <p:spPr bwMode="auto">
          <a:xfrm>
            <a:off x="1981200" y="3576638"/>
            <a:ext cx="930275" cy="7334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just">
              <a:lnSpc>
                <a:spcPts val="1600"/>
              </a:lnSpc>
              <a:spcAft>
                <a:spcPts val="400"/>
              </a:spcAft>
              <a:defRPr/>
            </a:pPr>
            <a:r>
              <a:rPr lang="en-US" sz="2400" b="1">
                <a:solidFill>
                  <a:srgbClr val="FF0000"/>
                </a:solidFill>
                <a:latin typeface="UTM Times"/>
                <a:ea typeface="Calibri"/>
                <a:cs typeface="Times New Roman"/>
              </a:rPr>
              <a:t>then</a:t>
            </a:r>
            <a:endParaRPr lang="en-US" sz="2400">
              <a:latin typeface="Times New Roman"/>
              <a:ea typeface="Times New Roman"/>
            </a:endParaRPr>
          </a:p>
        </p:txBody>
      </p:sp>
      <p:sp>
        <p:nvSpPr>
          <p:cNvPr id="20" name="Text Box 36180">
            <a:extLst>
              <a:ext uri="{FF2B5EF4-FFF2-40B4-BE49-F238E27FC236}">
                <a16:creationId xmlns="" xmlns:a16="http://schemas.microsoft.com/office/drawing/2014/main" id="{6CE2E8A4-C07E-4C49-A7A8-8BA26227CA39}"/>
              </a:ext>
            </a:extLst>
          </p:cNvPr>
          <p:cNvSpPr txBox="1"/>
          <p:nvPr/>
        </p:nvSpPr>
        <p:spPr bwMode="auto">
          <a:xfrm>
            <a:off x="2743200" y="3576638"/>
            <a:ext cx="1066800" cy="7334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just">
              <a:lnSpc>
                <a:spcPts val="1600"/>
              </a:lnSpc>
              <a:spcAft>
                <a:spcPts val="400"/>
              </a:spcAft>
              <a:defRPr/>
            </a:pPr>
            <a:r>
              <a:rPr lang="en-US" sz="2400">
                <a:solidFill>
                  <a:srgbClr val="538135"/>
                </a:solidFill>
                <a:latin typeface="UTM Times"/>
                <a:ea typeface="Calibri"/>
                <a:cs typeface="Times New Roman"/>
              </a:rPr>
              <a:t>x:=a/b</a:t>
            </a:r>
            <a:endParaRPr lang="en-US" sz="2400">
              <a:latin typeface="UTM Times"/>
              <a:ea typeface="Calibri"/>
              <a:cs typeface="Times New Roman"/>
            </a:endParaRPr>
          </a:p>
          <a:p>
            <a:pPr>
              <a:lnSpc>
                <a:spcPts val="1600"/>
              </a:lnSpc>
              <a:spcAft>
                <a:spcPts val="400"/>
              </a:spcAft>
              <a:defRPr/>
            </a:pPr>
            <a:r>
              <a:rPr lang="en-US" sz="2400">
                <a:solidFill>
                  <a:srgbClr val="00B0F0"/>
                </a:solidFill>
                <a:latin typeface="UTM Times"/>
                <a:ea typeface="Calibri"/>
              </a:rPr>
              <a:t>  </a:t>
            </a:r>
            <a:endParaRPr lang="en-US" sz="2400">
              <a:latin typeface="Times New Roman"/>
              <a:ea typeface="Times New Roman"/>
            </a:endParaRPr>
          </a:p>
        </p:txBody>
      </p:sp>
      <p:cxnSp>
        <p:nvCxnSpPr>
          <p:cNvPr id="3" name="Straight Arrow Connector 2">
            <a:extLst>
              <a:ext uri="{FF2B5EF4-FFF2-40B4-BE49-F238E27FC236}">
                <a16:creationId xmlns="" xmlns:a16="http://schemas.microsoft.com/office/drawing/2014/main" id="{D58F3640-A4AB-46E6-841F-9A3FFBB89028}"/>
              </a:ext>
            </a:extLst>
          </p:cNvPr>
          <p:cNvCxnSpPr/>
          <p:nvPr/>
        </p:nvCxnSpPr>
        <p:spPr>
          <a:xfrm>
            <a:off x="696913" y="2746375"/>
            <a:ext cx="0" cy="7270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 xmlns:a16="http://schemas.microsoft.com/office/drawing/2014/main" id="{3DACEA6F-A49D-4254-B523-1B678856C426}"/>
              </a:ext>
            </a:extLst>
          </p:cNvPr>
          <p:cNvCxnSpPr/>
          <p:nvPr/>
        </p:nvCxnSpPr>
        <p:spPr>
          <a:xfrm>
            <a:off x="2446338" y="2708275"/>
            <a:ext cx="0" cy="7270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 xmlns:a16="http://schemas.microsoft.com/office/drawing/2014/main" id="{E2F5DB81-3A1B-4CBE-86E0-A8522E225B74}"/>
              </a:ext>
            </a:extLst>
          </p:cNvPr>
          <p:cNvCxnSpPr/>
          <p:nvPr/>
        </p:nvCxnSpPr>
        <p:spPr>
          <a:xfrm>
            <a:off x="1598613" y="2746375"/>
            <a:ext cx="0" cy="7270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 xmlns:a16="http://schemas.microsoft.com/office/drawing/2014/main" id="{BAB05FB3-8AB0-4F3B-870D-598F35C7DE5E}"/>
              </a:ext>
            </a:extLst>
          </p:cNvPr>
          <p:cNvCxnSpPr/>
          <p:nvPr/>
        </p:nvCxnSpPr>
        <p:spPr>
          <a:xfrm>
            <a:off x="3429000" y="2746375"/>
            <a:ext cx="0" cy="7270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 xmlns:a16="http://schemas.microsoft.com/office/drawing/2014/main" id="{6CF8DFB1-1EBB-49DE-AAD0-FABE30A94909}"/>
              </a:ext>
            </a:extLst>
          </p:cNvPr>
          <p:cNvCxnSpPr/>
          <p:nvPr/>
        </p:nvCxnSpPr>
        <p:spPr>
          <a:xfrm>
            <a:off x="1020763" y="2716213"/>
            <a:ext cx="118903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B3FFD414-54A3-4FE4-AC67-61EAEF28D9C9}"/>
              </a:ext>
            </a:extLst>
          </p:cNvPr>
          <p:cNvCxnSpPr/>
          <p:nvPr/>
        </p:nvCxnSpPr>
        <p:spPr>
          <a:xfrm>
            <a:off x="2743200" y="2719388"/>
            <a:ext cx="2438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Text Box 36180">
            <a:extLst>
              <a:ext uri="{FF2B5EF4-FFF2-40B4-BE49-F238E27FC236}">
                <a16:creationId xmlns="" xmlns:a16="http://schemas.microsoft.com/office/drawing/2014/main" id="{87B8A5B2-A0A0-4259-B001-8F488020BB36}"/>
              </a:ext>
            </a:extLst>
          </p:cNvPr>
          <p:cNvSpPr txBox="1"/>
          <p:nvPr/>
        </p:nvSpPr>
        <p:spPr bwMode="auto">
          <a:xfrm>
            <a:off x="3717925" y="3575050"/>
            <a:ext cx="930275" cy="7334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just">
              <a:lnSpc>
                <a:spcPts val="1600"/>
              </a:lnSpc>
              <a:spcAft>
                <a:spcPts val="400"/>
              </a:spcAft>
              <a:defRPr/>
            </a:pPr>
            <a:r>
              <a:rPr lang="en-US" sz="2400" b="1">
                <a:solidFill>
                  <a:srgbClr val="FF0000"/>
                </a:solidFill>
                <a:latin typeface="UTM Times"/>
                <a:ea typeface="Calibri"/>
                <a:cs typeface="Times New Roman"/>
              </a:rPr>
              <a:t>else</a:t>
            </a:r>
            <a:endParaRPr lang="en-US" sz="2400">
              <a:latin typeface="Times New Roman"/>
              <a:ea typeface="Times New Roman"/>
            </a:endParaRPr>
          </a:p>
        </p:txBody>
      </p:sp>
      <p:cxnSp>
        <p:nvCxnSpPr>
          <p:cNvPr id="28" name="Straight Arrow Connector 27">
            <a:extLst>
              <a:ext uri="{FF2B5EF4-FFF2-40B4-BE49-F238E27FC236}">
                <a16:creationId xmlns="" xmlns:a16="http://schemas.microsoft.com/office/drawing/2014/main" id="{65FB777F-68B2-490B-83DF-1E139852294C}"/>
              </a:ext>
            </a:extLst>
          </p:cNvPr>
          <p:cNvCxnSpPr/>
          <p:nvPr/>
        </p:nvCxnSpPr>
        <p:spPr>
          <a:xfrm flipH="1">
            <a:off x="4351338" y="2746375"/>
            <a:ext cx="1820862" cy="8175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9" name="Text Box 36180">
            <a:extLst>
              <a:ext uri="{FF2B5EF4-FFF2-40B4-BE49-F238E27FC236}">
                <a16:creationId xmlns="" xmlns:a16="http://schemas.microsoft.com/office/drawing/2014/main" id="{D7CF5179-CAB0-47AA-843B-44E589AB3E28}"/>
              </a:ext>
            </a:extLst>
          </p:cNvPr>
          <p:cNvSpPr txBox="1"/>
          <p:nvPr/>
        </p:nvSpPr>
        <p:spPr bwMode="auto">
          <a:xfrm>
            <a:off x="4572000" y="3290888"/>
            <a:ext cx="4724400" cy="8794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just">
              <a:lnSpc>
                <a:spcPct val="150000"/>
              </a:lnSpc>
              <a:spcAft>
                <a:spcPts val="400"/>
              </a:spcAft>
              <a:defRPr/>
            </a:pPr>
            <a:r>
              <a:rPr lang="en-US" sz="2400">
                <a:solidFill>
                  <a:srgbClr val="538135"/>
                </a:solidFill>
                <a:latin typeface="UTM Times"/>
                <a:ea typeface="Calibri"/>
                <a:cs typeface="Times New Roman"/>
              </a:rPr>
              <a:t>write(‘Loi: Mau bang 0’);</a:t>
            </a:r>
            <a:endParaRPr lang="en-US" sz="2400">
              <a:latin typeface="UTM Times"/>
              <a:ea typeface="Calibri"/>
              <a:cs typeface="Times New Roman"/>
            </a:endParaRPr>
          </a:p>
          <a:p>
            <a:pPr>
              <a:lnSpc>
                <a:spcPts val="1600"/>
              </a:lnSpc>
              <a:spcAft>
                <a:spcPts val="400"/>
              </a:spcAft>
              <a:defRPr/>
            </a:pPr>
            <a:r>
              <a:rPr lang="en-US" sz="2400">
                <a:solidFill>
                  <a:srgbClr val="00B0F0"/>
                </a:solidFill>
                <a:latin typeface="UTM Times"/>
                <a:ea typeface="Calibri"/>
              </a:rPr>
              <a:t>  </a:t>
            </a:r>
            <a:endParaRPr lang="en-US" sz="2400">
              <a:latin typeface="Times New Roman"/>
              <a:ea typeface="Times New Roman"/>
            </a:endParaRPr>
          </a:p>
        </p:txBody>
      </p:sp>
      <p:cxnSp>
        <p:nvCxnSpPr>
          <p:cNvPr id="30" name="Straight Arrow Connector 29">
            <a:extLst>
              <a:ext uri="{FF2B5EF4-FFF2-40B4-BE49-F238E27FC236}">
                <a16:creationId xmlns="" xmlns:a16="http://schemas.microsoft.com/office/drawing/2014/main" id="{C31D3801-511F-4515-B2E5-C59871FAE5B5}"/>
              </a:ext>
            </a:extLst>
          </p:cNvPr>
          <p:cNvCxnSpPr/>
          <p:nvPr/>
        </p:nvCxnSpPr>
        <p:spPr>
          <a:xfrm flipH="1">
            <a:off x="6629400" y="2746375"/>
            <a:ext cx="1152525" cy="7270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 xmlns:a16="http://schemas.microsoft.com/office/drawing/2014/main" id="{F19E7C21-950A-4BD2-AC13-97E0805C0E1E}"/>
              </a:ext>
            </a:extLst>
          </p:cNvPr>
          <p:cNvCxnSpPr/>
          <p:nvPr/>
        </p:nvCxnSpPr>
        <p:spPr>
          <a:xfrm>
            <a:off x="7239000" y="2725738"/>
            <a:ext cx="1676400" cy="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500"/>
                                        <p:tgtEl>
                                          <p:spTgt spid="21"/>
                                        </p:tgtEl>
                                      </p:cBhvr>
                                    </p:animEffect>
                                  </p:childTnLst>
                                </p:cTn>
                              </p:par>
                            </p:childTnLst>
                          </p:cTn>
                        </p:par>
                        <p:par>
                          <p:cTn id="16" fill="hold" nodeType="afterGroup">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up)">
                                      <p:cBhvr>
                                        <p:cTn id="23" dur="500"/>
                                        <p:tgtEl>
                                          <p:spTgt spid="28"/>
                                        </p:tgtEl>
                                      </p:cBhvr>
                                    </p:animEffect>
                                  </p:childTnLst>
                                </p:cTn>
                              </p:par>
                            </p:childTnLst>
                          </p:cTn>
                        </p:par>
                        <p:par>
                          <p:cTn id="24" fill="hold" nodeType="afterGroup">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par>
                          <p:cTn id="32" fill="hold" nodeType="afterGroup">
                            <p:stCondLst>
                              <p:cond delay="5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nodeType="afterGroup">
                            <p:stCondLst>
                              <p:cond delay="1000"/>
                            </p:stCondLst>
                            <p:childTnLst>
                              <p:par>
                                <p:cTn id="37" presetID="1"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childTnLst>
                          </p:cTn>
                        </p:par>
                        <p:par>
                          <p:cTn id="44" fill="hold" nodeType="afterGroup">
                            <p:stCondLst>
                              <p:cond delay="500"/>
                            </p:stCondLst>
                            <p:childTnLst>
                              <p:par>
                                <p:cTn id="45" presetID="22" presetClass="entr" presetSubtype="1"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up)">
                                      <p:cBhvr>
                                        <p:cTn id="47" dur="500"/>
                                        <p:tgtEl>
                                          <p:spTgt spid="23"/>
                                        </p:tgtEl>
                                      </p:cBhvr>
                                    </p:animEffect>
                                  </p:childTnLst>
                                </p:cTn>
                              </p:par>
                            </p:childTnLst>
                          </p:cTn>
                        </p:par>
                        <p:par>
                          <p:cTn id="48" fill="hold" nodeType="afterGroup">
                            <p:stCondLst>
                              <p:cond delay="1000"/>
                            </p:stCondLst>
                            <p:childTnLst>
                              <p:par>
                                <p:cTn id="49" presetID="1"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left)">
                                      <p:cBhvr>
                                        <p:cTn id="55" dur="500"/>
                                        <p:tgtEl>
                                          <p:spTgt spid="31"/>
                                        </p:tgtEl>
                                      </p:cBhvr>
                                    </p:animEffect>
                                  </p:childTnLst>
                                </p:cTn>
                              </p:par>
                            </p:childTnLst>
                          </p:cTn>
                        </p:par>
                        <p:par>
                          <p:cTn id="56" fill="hold" nodeType="afterGroup">
                            <p:stCondLst>
                              <p:cond delay="500"/>
                            </p:stCondLst>
                            <p:childTnLst>
                              <p:par>
                                <p:cTn id="57" presetID="22" presetClass="entr" presetSubtype="1"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up)">
                                      <p:cBhvr>
                                        <p:cTn id="59" dur="500"/>
                                        <p:tgtEl>
                                          <p:spTgt spid="30"/>
                                        </p:tgtEl>
                                      </p:cBhvr>
                                    </p:animEffect>
                                  </p:childTnLst>
                                </p:cTn>
                              </p:par>
                            </p:childTnLst>
                          </p:cTn>
                        </p:par>
                        <p:par>
                          <p:cTn id="60" fill="hold" nodeType="afterGroup">
                            <p:stCondLst>
                              <p:cond delay="1000"/>
                            </p:stCondLst>
                            <p:childTnLst>
                              <p:par>
                                <p:cTn id="61" presetID="22" presetClass="entr" presetSubtype="8"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left)">
                                      <p:cBhvr>
                                        <p:cTn id="6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7" grpId="0"/>
      <p:bldP spid="29" grpId="0"/>
    </p:bldLst>
  </p:timing>
</p:sld>
</file>

<file path=ppt/theme/theme1.xml><?xml version="1.0" encoding="utf-8"?>
<a:theme xmlns:a="http://schemas.openxmlformats.org/drawingml/2006/main" name="Theme8">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Mau" id="{C37FC7B5-C768-49BA-A365-33A0FC547497}" vid="{0FEF6E7C-2A1F-4187-88B4-AB05AAAADC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Theme8</Template>
  <TotalTime>208</TotalTime>
  <Words>720</Words>
  <Application>Microsoft Office PowerPoint</Application>
  <PresentationFormat>On-screen Show (4:3)</PresentationFormat>
  <Paragraphs>108</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Theme8</vt:lpstr>
      <vt:lpstr> CẤU TRÚC RẼ NHÁNH</vt:lpstr>
      <vt:lpstr>Khởi Động</vt:lpstr>
      <vt:lpstr>PowerPoint Presentation</vt:lpstr>
      <vt:lpstr>Khám phá  </vt:lpstr>
      <vt:lpstr>PowerPoint Presentation</vt:lpstr>
      <vt:lpstr>PowerPoint Presentation</vt:lpstr>
      <vt:lpstr>3. Các dạng câu lệnh điều kiện và cú pháp </vt:lpstr>
      <vt:lpstr>3. Các dạng câu lệnh điều kiện và cú pháp </vt:lpstr>
      <vt:lpstr>3. Các dạng câu lệnh điều kiện và cú pháp </vt:lpstr>
      <vt:lpstr>Trải nghiệm </vt:lpstr>
      <vt:lpstr>1. Viết câu lệnh điều kiện</vt:lpstr>
      <vt:lpstr>2. Con số may mắn </vt:lpstr>
      <vt:lpstr>3. Con số may mắn (tiếp theo) </vt:lpstr>
      <vt:lpstr>4. Con số may mắn (tiếp theo) </vt:lpstr>
      <vt:lpstr>Ghi nhớ</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1 MÁY TÍNH VÀ CHƯƠNG TRÌNH MÁY TÍNH</dc:title>
  <dc:creator>Admin</dc:creator>
  <cp:lastModifiedBy>Windows User</cp:lastModifiedBy>
  <cp:revision>53</cp:revision>
  <dcterms:created xsi:type="dcterms:W3CDTF">2017-07-15T03:40:50Z</dcterms:created>
  <dcterms:modified xsi:type="dcterms:W3CDTF">2020-12-26T01:13:03Z</dcterms:modified>
</cp:coreProperties>
</file>