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  <a:srgbClr val="0033CC"/>
    <a:srgbClr val="0579CD"/>
    <a:srgbClr val="CC00CC"/>
    <a:srgbClr val="0066FF"/>
    <a:srgbClr val="21D5DD"/>
    <a:srgbClr val="B7E240"/>
    <a:srgbClr val="FF89A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1314</Words>
  <Application>Microsoft Office PowerPoint</Application>
  <PresentationFormat>On-screen Show (16:9)</PresentationFormat>
  <Paragraphs>183</Paragraphs>
  <Slides>33</Slides>
  <Notes>16</Notes>
  <HiddenSlides>0</HiddenSlides>
  <MMClips>28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Griffy</vt:lpstr>
      <vt:lpstr>Barlow Condensed</vt:lpstr>
      <vt:lpstr>方正超粗黑简体</vt:lpstr>
      <vt:lpstr>宋体</vt:lpstr>
      <vt:lpstr>Barriecito Bold</vt:lpstr>
      <vt:lpstr>Arial</vt:lpstr>
      <vt:lpstr>Aldrich</vt:lpstr>
      <vt:lpstr>Open Sans</vt:lpstr>
      <vt:lpstr>Wingdings</vt:lpstr>
      <vt:lpstr>Mountains of Christmas</vt:lpstr>
      <vt:lpstr>Calibri</vt:lpstr>
      <vt:lpstr>Cambria Math</vt:lpstr>
      <vt:lpstr>Calibri Light</vt:lpstr>
      <vt:lpstr>Tahoma</vt:lpstr>
      <vt:lpstr>Abril Fatface</vt:lpstr>
      <vt:lpstr>微软雅黑</vt:lpstr>
      <vt:lpstr>Carme</vt:lpstr>
      <vt:lpstr>叶根友行书繁</vt:lpstr>
      <vt:lpstr>Times New Roman</vt:lpstr>
      <vt:lpstr>Colorful Cute Illustrative Scrapbook Teacher About Me Creative Presentation</vt:lpstr>
      <vt:lpstr>Office Theme</vt:lpstr>
      <vt:lpstr>Office 主题</vt:lpstr>
      <vt:lpstr>1_Office Theme</vt:lpstr>
      <vt:lpstr>SlidesMania</vt:lpstr>
      <vt:lpstr>Equation</vt:lpstr>
      <vt:lpstr>MathType 7.0 Equation</vt:lpstr>
      <vt:lpstr>PowerPoint Presentation</vt:lpstr>
      <vt:lpstr>PowerPoint Presentation</vt:lpstr>
      <vt:lpstr>PowerPoint Presentation</vt:lpstr>
      <vt:lpstr>MỤC TIÊU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136</cp:revision>
  <dcterms:modified xsi:type="dcterms:W3CDTF">2023-06-26T18:01:36Z</dcterms:modified>
</cp:coreProperties>
</file>