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4" r:id="rId2"/>
    <p:sldId id="263" r:id="rId3"/>
    <p:sldId id="285" r:id="rId4"/>
    <p:sldId id="292" r:id="rId5"/>
    <p:sldId id="307" r:id="rId6"/>
    <p:sldId id="293" r:id="rId7"/>
    <p:sldId id="277" r:id="rId8"/>
    <p:sldId id="308" r:id="rId9"/>
    <p:sldId id="272" r:id="rId10"/>
    <p:sldId id="265" r:id="rId11"/>
    <p:sldId id="290" r:id="rId12"/>
    <p:sldId id="27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1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4E4EA-9F0A-4FFC-A2C0-1D9A1F1B12F6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CCD6C4D-C8C5-46C4-9288-E8E53BBB2C5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MỤC TIÊU (HS CẦN ĐẠT)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EE074551-8B44-4C21-B07E-E1D7D7B4AF74}" type="parTrans" cxnId="{6401B76F-D88E-4FFF-80BC-BACB5D2B6D34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51FEA-FC7D-4173-B1BA-D5625511AAE8}" type="sibTrans" cxnId="{6401B76F-D88E-4FFF-80BC-BACB5D2B6D34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6819E-E4A3-44E8-A98A-073EA9F4361B}">
      <dgm:prSet phldrT="[Text]" custT="1"/>
      <dgm:spPr/>
      <dgm:t>
        <a:bodyPr/>
        <a:lstStyle/>
        <a:p>
          <a:pPr algn="ctr"/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phức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trụ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8B29F-EE04-48BD-A52E-455E4EBEA996}" type="parTrans" cxnId="{F118E3C2-B396-405F-840B-665E1A91B53A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E7062-ADBD-4D90-9426-0EABBFB52870}" type="sibTrans" cxnId="{F118E3C2-B396-405F-840B-665E1A91B53A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9CA53-AF95-4A9B-8A13-2C3AAD099757}">
      <dgm:prSet phldrT="[Text]" custT="1"/>
      <dgm:spPr/>
      <dgm:t>
        <a:bodyPr/>
        <a:lstStyle/>
        <a:p>
          <a:pPr algn="ctr"/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̉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bút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chì.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669CE-4852-4782-94D0-52C7A60E0981}" type="parTrans" cxnId="{5B45F839-C309-4BBB-B8AA-D989CFED6CDD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D3788-D87C-43DC-9C03-EDB282C862C6}" type="sibTrans" cxnId="{5B45F839-C309-4BBB-B8AA-D989CFED6CDD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A3F6D-AEC7-45D8-B06E-789F88AC1AAF}">
      <dgm:prSet phldrT="[Text]" custT="1"/>
      <dgm:spPr/>
      <dgm:t>
        <a:bodyPr/>
        <a:lstStyle/>
        <a:p>
          <a:pPr algn="ctr"/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BD9C0-C9CB-4FE9-B5C2-157C6CAF18BF}" type="parTrans" cxnId="{A68801CE-997E-4ADB-981E-49A63DA9764E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C1DFF-F9B7-4959-ABB1-00EEBEC8F811}" type="sibTrans" cxnId="{A68801CE-997E-4ADB-981E-49A63DA9764E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D55D7-0C3A-4425-B240-A34B60CA6B01}">
      <dgm:prSet phldrT="[Text]" custT="1"/>
      <dgm:spPr/>
      <dgm:t>
        <a:bodyPr/>
        <a:lstStyle/>
        <a:p>
          <a:pPr algn="ctr"/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được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cảm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nhận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̉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đẹp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vật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́ trị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thẩm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mĩ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tĩnh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vật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cuộc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sống</a:t>
          </a:r>
          <a:r>
            <a:rPr lang="en-US" sz="2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984B0-CBCB-4D09-8765-5BB5719E2131}" type="parTrans" cxnId="{19D833C4-2353-47F7-BAFA-C05BE5ECC3FD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872C9-68D0-4E6C-8C03-D6CA6B0639AF}" type="sibTrans" cxnId="{19D833C4-2353-47F7-BAFA-C05BE5ECC3FD}">
      <dgm:prSet/>
      <dgm:spPr/>
      <dgm:t>
        <a:bodyPr/>
        <a:lstStyle/>
        <a:p>
          <a:pPr algn="just"/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F99CB-778E-4B84-972F-1A69A56ECE51}" type="pres">
      <dgm:prSet presAssocID="{0B74E4EA-9F0A-4FFC-A2C0-1D9A1F1B12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621BC-9E3B-4895-B66B-0E4289E613AB}" type="pres">
      <dgm:prSet presAssocID="{ECCD6C4D-C8C5-46C4-9288-E8E53BBB2C5A}" presName="roof" presStyleLbl="dkBgShp" presStyleIdx="0" presStyleCnt="2"/>
      <dgm:spPr/>
      <dgm:t>
        <a:bodyPr/>
        <a:lstStyle/>
        <a:p>
          <a:endParaRPr lang="en-US"/>
        </a:p>
      </dgm:t>
    </dgm:pt>
    <dgm:pt modelId="{1BE63B87-6198-445A-9F26-185BDA144F15}" type="pres">
      <dgm:prSet presAssocID="{ECCD6C4D-C8C5-46C4-9288-E8E53BBB2C5A}" presName="pillars" presStyleCnt="0"/>
      <dgm:spPr/>
    </dgm:pt>
    <dgm:pt modelId="{BA5BF388-FDAE-4A94-8B62-FF2FCA454AFF}" type="pres">
      <dgm:prSet presAssocID="{ECCD6C4D-C8C5-46C4-9288-E8E53BBB2C5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ADEB-6CD8-456C-987D-28F08EE12392}" type="pres">
      <dgm:prSet presAssocID="{4B39CA53-AF95-4A9B-8A13-2C3AAD09975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37BA6-3833-4614-A635-6F2AD653BD3C}" type="pres">
      <dgm:prSet presAssocID="{55CA3F6D-AEC7-45D8-B06E-789F88AC1AA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39849-E1C7-43D7-AFBE-EBEBA29E9F92}" type="pres">
      <dgm:prSet presAssocID="{288D55D7-0C3A-4425-B240-A34B60CA6B0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0E0EF-0250-47F3-9152-11730279ECD4}" type="pres">
      <dgm:prSet presAssocID="{ECCD6C4D-C8C5-46C4-9288-E8E53BBB2C5A}" presName="base" presStyleLbl="dkBgShp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</dgm:pt>
  </dgm:ptLst>
  <dgm:cxnLst>
    <dgm:cxn modelId="{C8A35200-E033-42D7-976D-00ED83A0A334}" type="presOf" srcId="{ECCD6C4D-C8C5-46C4-9288-E8E53BBB2C5A}" destId="{849621BC-9E3B-4895-B66B-0E4289E613AB}" srcOrd="0" destOrd="0" presId="urn:microsoft.com/office/officeart/2005/8/layout/hList3"/>
    <dgm:cxn modelId="{5B45F839-C309-4BBB-B8AA-D989CFED6CDD}" srcId="{ECCD6C4D-C8C5-46C4-9288-E8E53BBB2C5A}" destId="{4B39CA53-AF95-4A9B-8A13-2C3AAD099757}" srcOrd="1" destOrd="0" parTransId="{22D669CE-4852-4782-94D0-52C7A60E0981}" sibTransId="{4F9D3788-D87C-43DC-9C03-EDB282C862C6}"/>
    <dgm:cxn modelId="{EAC514C0-92C1-4640-AA9F-D08A99A393FB}" type="presOf" srcId="{4B39CA53-AF95-4A9B-8A13-2C3AAD099757}" destId="{5843ADEB-6CD8-456C-987D-28F08EE12392}" srcOrd="0" destOrd="0" presId="urn:microsoft.com/office/officeart/2005/8/layout/hList3"/>
    <dgm:cxn modelId="{F118E3C2-B396-405F-840B-665E1A91B53A}" srcId="{ECCD6C4D-C8C5-46C4-9288-E8E53BBB2C5A}" destId="{1166819E-E4A3-44E8-A98A-073EA9F4361B}" srcOrd="0" destOrd="0" parTransId="{FDC8B29F-EE04-48BD-A52E-455E4EBEA996}" sibTransId="{AF9E7062-ADBD-4D90-9426-0EABBFB52870}"/>
    <dgm:cxn modelId="{A68801CE-997E-4ADB-981E-49A63DA9764E}" srcId="{ECCD6C4D-C8C5-46C4-9288-E8E53BBB2C5A}" destId="{55CA3F6D-AEC7-45D8-B06E-789F88AC1AAF}" srcOrd="2" destOrd="0" parTransId="{3E4BD9C0-C9CB-4FE9-B5C2-157C6CAF18BF}" sibTransId="{493C1DFF-F9B7-4959-ABB1-00EEBEC8F811}"/>
    <dgm:cxn modelId="{6401B76F-D88E-4FFF-80BC-BACB5D2B6D34}" srcId="{0B74E4EA-9F0A-4FFC-A2C0-1D9A1F1B12F6}" destId="{ECCD6C4D-C8C5-46C4-9288-E8E53BBB2C5A}" srcOrd="0" destOrd="0" parTransId="{EE074551-8B44-4C21-B07E-E1D7D7B4AF74}" sibTransId="{85051FEA-FC7D-4173-B1BA-D5625511AAE8}"/>
    <dgm:cxn modelId="{19D833C4-2353-47F7-BAFA-C05BE5ECC3FD}" srcId="{ECCD6C4D-C8C5-46C4-9288-E8E53BBB2C5A}" destId="{288D55D7-0C3A-4425-B240-A34B60CA6B01}" srcOrd="3" destOrd="0" parTransId="{11C984B0-CBCB-4D09-8765-5BB5719E2131}" sibTransId="{89B872C9-68D0-4E6C-8C03-D6CA6B0639AF}"/>
    <dgm:cxn modelId="{23CE575B-43D7-48DC-B315-B0F25DCCBDCA}" type="presOf" srcId="{55CA3F6D-AEC7-45D8-B06E-789F88AC1AAF}" destId="{34437BA6-3833-4614-A635-6F2AD653BD3C}" srcOrd="0" destOrd="0" presId="urn:microsoft.com/office/officeart/2005/8/layout/hList3"/>
    <dgm:cxn modelId="{20861E77-3224-4D9C-8139-3A4F1A6412AE}" type="presOf" srcId="{1166819E-E4A3-44E8-A98A-073EA9F4361B}" destId="{BA5BF388-FDAE-4A94-8B62-FF2FCA454AFF}" srcOrd="0" destOrd="0" presId="urn:microsoft.com/office/officeart/2005/8/layout/hList3"/>
    <dgm:cxn modelId="{07F4E506-85DC-4A53-B91A-92E123675316}" type="presOf" srcId="{288D55D7-0C3A-4425-B240-A34B60CA6B01}" destId="{8CB39849-E1C7-43D7-AFBE-EBEBA29E9F92}" srcOrd="0" destOrd="0" presId="urn:microsoft.com/office/officeart/2005/8/layout/hList3"/>
    <dgm:cxn modelId="{7AA73E01-A93C-449A-A6CC-A1B8AB851582}" type="presOf" srcId="{0B74E4EA-9F0A-4FFC-A2C0-1D9A1F1B12F6}" destId="{9F0F99CB-778E-4B84-972F-1A69A56ECE51}" srcOrd="0" destOrd="0" presId="urn:microsoft.com/office/officeart/2005/8/layout/hList3"/>
    <dgm:cxn modelId="{079D3DA8-7950-43EA-BCF9-368653C28C11}" type="presParOf" srcId="{9F0F99CB-778E-4B84-972F-1A69A56ECE51}" destId="{849621BC-9E3B-4895-B66B-0E4289E613AB}" srcOrd="0" destOrd="0" presId="urn:microsoft.com/office/officeart/2005/8/layout/hList3"/>
    <dgm:cxn modelId="{EA99BD50-4C10-40F2-BF5E-180909A2F41D}" type="presParOf" srcId="{9F0F99CB-778E-4B84-972F-1A69A56ECE51}" destId="{1BE63B87-6198-445A-9F26-185BDA144F15}" srcOrd="1" destOrd="0" presId="urn:microsoft.com/office/officeart/2005/8/layout/hList3"/>
    <dgm:cxn modelId="{50BC3AC3-BD3F-4FCC-9E25-FFCA3CFCB9F9}" type="presParOf" srcId="{1BE63B87-6198-445A-9F26-185BDA144F15}" destId="{BA5BF388-FDAE-4A94-8B62-FF2FCA454AFF}" srcOrd="0" destOrd="0" presId="urn:microsoft.com/office/officeart/2005/8/layout/hList3"/>
    <dgm:cxn modelId="{A932E4A2-2448-4784-BB1A-B986B33BD68F}" type="presParOf" srcId="{1BE63B87-6198-445A-9F26-185BDA144F15}" destId="{5843ADEB-6CD8-456C-987D-28F08EE12392}" srcOrd="1" destOrd="0" presId="urn:microsoft.com/office/officeart/2005/8/layout/hList3"/>
    <dgm:cxn modelId="{DE424A64-5BC3-4266-98F0-480B0C9D2BBE}" type="presParOf" srcId="{1BE63B87-6198-445A-9F26-185BDA144F15}" destId="{34437BA6-3833-4614-A635-6F2AD653BD3C}" srcOrd="2" destOrd="0" presId="urn:microsoft.com/office/officeart/2005/8/layout/hList3"/>
    <dgm:cxn modelId="{B43C56F6-592B-498E-BEFD-38D44B7C55DA}" type="presParOf" srcId="{1BE63B87-6198-445A-9F26-185BDA144F15}" destId="{8CB39849-E1C7-43D7-AFBE-EBEBA29E9F92}" srcOrd="3" destOrd="0" presId="urn:microsoft.com/office/officeart/2005/8/layout/hList3"/>
    <dgm:cxn modelId="{456A3FA2-249B-4BFC-8D70-F7CDEC8D0084}" type="presParOf" srcId="{9F0F99CB-778E-4B84-972F-1A69A56ECE51}" destId="{46E0E0EF-0250-47F3-9152-11730279ECD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B3255-9C9B-4DEF-BC30-B4F10E138B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1FDDFF-C869-4759-B010-A6DF5FBE609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trụ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r>
            <a:rPr lang="en-US" sz="2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A0884-3FBA-4990-A61A-E8D4AC5C65FC}" type="parTrans" cxnId="{CC633D25-0E04-4382-85AD-DFDCCFC5953C}">
      <dgm:prSet/>
      <dgm:spPr/>
      <dgm:t>
        <a:bodyPr/>
        <a:lstStyle/>
        <a:p>
          <a:endParaRPr lang="en-US" sz="2200"/>
        </a:p>
      </dgm:t>
    </dgm:pt>
    <dgm:pt modelId="{0BB30500-BF74-4C13-B910-5FDC656D7A38}" type="sibTrans" cxnId="{CC633D25-0E04-4382-85AD-DFDCCFC5953C}">
      <dgm:prSet/>
      <dgm:spPr/>
      <dgm:t>
        <a:bodyPr/>
        <a:lstStyle/>
        <a:p>
          <a:endParaRPr lang="en-US" sz="2200"/>
        </a:p>
      </dgm:t>
    </dgm:pt>
    <dgm:pt modelId="{BF1991F5-7E9E-4DDB-8D5C-E930D514238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9717-23D0-440F-A76F-26E88ED11F2F}" type="parTrans" cxnId="{46077351-F1B8-49BA-9DD6-0D16D669A2C2}">
      <dgm:prSet/>
      <dgm:spPr/>
      <dgm:t>
        <a:bodyPr/>
        <a:lstStyle/>
        <a:p>
          <a:endParaRPr lang="en-US" sz="2200"/>
        </a:p>
      </dgm:t>
    </dgm:pt>
    <dgm:pt modelId="{343F292E-7813-498C-A948-11E2630A4023}" type="sibTrans" cxnId="{46077351-F1B8-49BA-9DD6-0D16D669A2C2}">
      <dgm:prSet/>
      <dgm:spPr/>
      <dgm:t>
        <a:bodyPr/>
        <a:lstStyle/>
        <a:p>
          <a:endParaRPr lang="en-US" sz="2200"/>
        </a:p>
      </dgm:t>
    </dgm:pt>
    <dgm:pt modelId="{4F760372-272B-45FD-B2D5-ACD59C190E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200" b="1" dirty="0">
            <a:latin typeface="Times" pitchFamily="18" charset="0"/>
            <a:cs typeface="Times" pitchFamily="18" charset="0"/>
          </a:endParaRPr>
        </a:p>
      </dgm:t>
    </dgm:pt>
    <dgm:pt modelId="{BBE3B34B-E7B5-4463-BC35-95AF7CBA837F}" type="parTrans" cxnId="{B35CBAA9-237D-417E-B054-EAE351A5D7B1}">
      <dgm:prSet/>
      <dgm:spPr/>
      <dgm:t>
        <a:bodyPr/>
        <a:lstStyle/>
        <a:p>
          <a:endParaRPr lang="en-US" sz="2200"/>
        </a:p>
      </dgm:t>
    </dgm:pt>
    <dgm:pt modelId="{6CE82BAD-24A0-41D5-AE15-E590EF922045}" type="sibTrans" cxnId="{B35CBAA9-237D-417E-B054-EAE351A5D7B1}">
      <dgm:prSet/>
      <dgm:spPr/>
      <dgm:t>
        <a:bodyPr/>
        <a:lstStyle/>
        <a:p>
          <a:endParaRPr lang="en-US" sz="2200"/>
        </a:p>
      </dgm:t>
    </dgm:pt>
    <dgm:pt modelId="{B49B8C91-9651-494F-B350-04D7FE7D018A}" type="pres">
      <dgm:prSet presAssocID="{A53B3255-9C9B-4DEF-BC30-B4F10E138B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B3A4D-D311-4FF5-B4AF-823CC743214D}" type="pres">
      <dgm:prSet presAssocID="{3D1FDDFF-C869-4759-B010-A6DF5FBE6095}" presName="parentLin" presStyleCnt="0"/>
      <dgm:spPr/>
    </dgm:pt>
    <dgm:pt modelId="{F42C50E0-936A-459B-895F-D8B8A8B8842D}" type="pres">
      <dgm:prSet presAssocID="{3D1FDDFF-C869-4759-B010-A6DF5FBE60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D720F64-C571-4B55-AD49-845638562373}" type="pres">
      <dgm:prSet presAssocID="{3D1FDDFF-C869-4759-B010-A6DF5FBE6095}" presName="parentText" presStyleLbl="node1" presStyleIdx="0" presStyleCnt="3" custScaleX="138869" custLinFactNeighborX="-16959" custLinFactNeighborY="87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893CA-ED4F-4CF4-A762-E833E4FBAB9B}" type="pres">
      <dgm:prSet presAssocID="{3D1FDDFF-C869-4759-B010-A6DF5FBE6095}" presName="negativeSpace" presStyleCnt="0"/>
      <dgm:spPr/>
    </dgm:pt>
    <dgm:pt modelId="{8E9A6ABD-D466-4C86-974B-B5C5F72DE948}" type="pres">
      <dgm:prSet presAssocID="{3D1FDDFF-C869-4759-B010-A6DF5FBE6095}" presName="childText" presStyleLbl="conFgAcc1" presStyleIdx="0" presStyleCnt="3" custLinFactNeighborX="-129">
        <dgm:presLayoutVars>
          <dgm:bulletEnabled val="1"/>
        </dgm:presLayoutVars>
      </dgm:prSet>
      <dgm:spPr/>
    </dgm:pt>
    <dgm:pt modelId="{A0E7F7FF-6F31-4186-875D-17CC91164E99}" type="pres">
      <dgm:prSet presAssocID="{0BB30500-BF74-4C13-B910-5FDC656D7A38}" presName="spaceBetweenRectangles" presStyleCnt="0"/>
      <dgm:spPr/>
    </dgm:pt>
    <dgm:pt modelId="{86FD15E5-BE2A-4BCF-8061-6017F2A625E5}" type="pres">
      <dgm:prSet presAssocID="{4F760372-272B-45FD-B2D5-ACD59C190E49}" presName="parentLin" presStyleCnt="0"/>
      <dgm:spPr/>
    </dgm:pt>
    <dgm:pt modelId="{5357C224-D46C-4B55-86A2-07C4CE333F7A}" type="pres">
      <dgm:prSet presAssocID="{4F760372-272B-45FD-B2D5-ACD59C190E4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45E7923-68A9-41FB-A5ED-218345C9AB29}" type="pres">
      <dgm:prSet presAssocID="{4F760372-272B-45FD-B2D5-ACD59C190E49}" presName="parentText" presStyleLbl="node1" presStyleIdx="1" presStyleCnt="3" custScaleX="130634" custLinFactNeighborX="-17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27D78-9FF4-40B9-8FA1-462FB71D193A}" type="pres">
      <dgm:prSet presAssocID="{4F760372-272B-45FD-B2D5-ACD59C190E49}" presName="negativeSpace" presStyleCnt="0"/>
      <dgm:spPr/>
    </dgm:pt>
    <dgm:pt modelId="{9670A253-A656-486F-9AA4-9F573E5A4C4A}" type="pres">
      <dgm:prSet presAssocID="{4F760372-272B-45FD-B2D5-ACD59C190E49}" presName="childText" presStyleLbl="conFgAcc1" presStyleIdx="1" presStyleCnt="3">
        <dgm:presLayoutVars>
          <dgm:bulletEnabled val="1"/>
        </dgm:presLayoutVars>
      </dgm:prSet>
      <dgm:spPr/>
    </dgm:pt>
    <dgm:pt modelId="{05CF31AD-DDC7-4589-8D6B-4ED17A712C22}" type="pres">
      <dgm:prSet presAssocID="{6CE82BAD-24A0-41D5-AE15-E590EF922045}" presName="spaceBetweenRectangles" presStyleCnt="0"/>
      <dgm:spPr/>
    </dgm:pt>
    <dgm:pt modelId="{AD6927DE-19DF-4DE3-B587-A2D913EC27B7}" type="pres">
      <dgm:prSet presAssocID="{BF1991F5-7E9E-4DDB-8D5C-E930D5142380}" presName="parentLin" presStyleCnt="0"/>
      <dgm:spPr/>
    </dgm:pt>
    <dgm:pt modelId="{F0F21B20-040F-4199-B2C9-6D53501EE850}" type="pres">
      <dgm:prSet presAssocID="{BF1991F5-7E9E-4DDB-8D5C-E930D514238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3226AF9-A712-4FC6-80F1-9CCA2B9EEF95}" type="pres">
      <dgm:prSet presAssocID="{BF1991F5-7E9E-4DDB-8D5C-E930D5142380}" presName="parentText" presStyleLbl="node1" presStyleIdx="2" presStyleCnt="3" custScaleX="136054" custLinFactNeighborX="-19692" custLinFactNeighborY="2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17DA6-2913-47FF-99A9-F197BDDB1BE4}" type="pres">
      <dgm:prSet presAssocID="{BF1991F5-7E9E-4DDB-8D5C-E930D5142380}" presName="negativeSpace" presStyleCnt="0"/>
      <dgm:spPr/>
    </dgm:pt>
    <dgm:pt modelId="{3C84C3BD-E3F5-4EBD-A938-1B59F5334A0D}" type="pres">
      <dgm:prSet presAssocID="{BF1991F5-7E9E-4DDB-8D5C-E930D514238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3E77F-62DD-4059-A03E-8A8E88BE1D91}" type="presOf" srcId="{3D1FDDFF-C869-4759-B010-A6DF5FBE6095}" destId="{F42C50E0-936A-459B-895F-D8B8A8B8842D}" srcOrd="0" destOrd="0" presId="urn:microsoft.com/office/officeart/2005/8/layout/list1"/>
    <dgm:cxn modelId="{46077351-F1B8-49BA-9DD6-0D16D669A2C2}" srcId="{A53B3255-9C9B-4DEF-BC30-B4F10E138B0E}" destId="{BF1991F5-7E9E-4DDB-8D5C-E930D5142380}" srcOrd="2" destOrd="0" parTransId="{45429717-23D0-440F-A76F-26E88ED11F2F}" sibTransId="{343F292E-7813-498C-A948-11E2630A4023}"/>
    <dgm:cxn modelId="{52CBBE11-9B5E-4537-BECF-E56030DC2613}" type="presOf" srcId="{3D1FDDFF-C869-4759-B010-A6DF5FBE6095}" destId="{CD720F64-C571-4B55-AD49-845638562373}" srcOrd="1" destOrd="0" presId="urn:microsoft.com/office/officeart/2005/8/layout/list1"/>
    <dgm:cxn modelId="{CC633D25-0E04-4382-85AD-DFDCCFC5953C}" srcId="{A53B3255-9C9B-4DEF-BC30-B4F10E138B0E}" destId="{3D1FDDFF-C869-4759-B010-A6DF5FBE6095}" srcOrd="0" destOrd="0" parTransId="{FCFA0884-3FBA-4990-A61A-E8D4AC5C65FC}" sibTransId="{0BB30500-BF74-4C13-B910-5FDC656D7A38}"/>
    <dgm:cxn modelId="{19EE8602-1655-42A7-8B4F-1E3F1B76EAF4}" type="presOf" srcId="{BF1991F5-7E9E-4DDB-8D5C-E930D5142380}" destId="{F0F21B20-040F-4199-B2C9-6D53501EE850}" srcOrd="0" destOrd="0" presId="urn:microsoft.com/office/officeart/2005/8/layout/list1"/>
    <dgm:cxn modelId="{C1A0C4C7-FDE7-44B6-A4EF-DBC78B329635}" type="presOf" srcId="{4F760372-272B-45FD-B2D5-ACD59C190E49}" destId="{5357C224-D46C-4B55-86A2-07C4CE333F7A}" srcOrd="0" destOrd="0" presId="urn:microsoft.com/office/officeart/2005/8/layout/list1"/>
    <dgm:cxn modelId="{B35CBAA9-237D-417E-B054-EAE351A5D7B1}" srcId="{A53B3255-9C9B-4DEF-BC30-B4F10E138B0E}" destId="{4F760372-272B-45FD-B2D5-ACD59C190E49}" srcOrd="1" destOrd="0" parTransId="{BBE3B34B-E7B5-4463-BC35-95AF7CBA837F}" sibTransId="{6CE82BAD-24A0-41D5-AE15-E590EF922045}"/>
    <dgm:cxn modelId="{2C88C085-EAA6-41EE-84FD-D0D953DA9F17}" type="presOf" srcId="{4F760372-272B-45FD-B2D5-ACD59C190E49}" destId="{D45E7923-68A9-41FB-A5ED-218345C9AB29}" srcOrd="1" destOrd="0" presId="urn:microsoft.com/office/officeart/2005/8/layout/list1"/>
    <dgm:cxn modelId="{F81851BF-C10F-445B-960A-2EC1F7880F47}" type="presOf" srcId="{BF1991F5-7E9E-4DDB-8D5C-E930D5142380}" destId="{C3226AF9-A712-4FC6-80F1-9CCA2B9EEF95}" srcOrd="1" destOrd="0" presId="urn:microsoft.com/office/officeart/2005/8/layout/list1"/>
    <dgm:cxn modelId="{E0C55AE9-6D35-4DAA-B356-5B36ED37034C}" type="presOf" srcId="{A53B3255-9C9B-4DEF-BC30-B4F10E138B0E}" destId="{B49B8C91-9651-494F-B350-04D7FE7D018A}" srcOrd="0" destOrd="0" presId="urn:microsoft.com/office/officeart/2005/8/layout/list1"/>
    <dgm:cxn modelId="{9A65BA12-1240-483B-AFEE-C4A6843CA979}" type="presParOf" srcId="{B49B8C91-9651-494F-B350-04D7FE7D018A}" destId="{80EB3A4D-D311-4FF5-B4AF-823CC743214D}" srcOrd="0" destOrd="0" presId="urn:microsoft.com/office/officeart/2005/8/layout/list1"/>
    <dgm:cxn modelId="{AC511E3C-7CD2-40D3-A887-807B8AF12D09}" type="presParOf" srcId="{80EB3A4D-D311-4FF5-B4AF-823CC743214D}" destId="{F42C50E0-936A-459B-895F-D8B8A8B8842D}" srcOrd="0" destOrd="0" presId="urn:microsoft.com/office/officeart/2005/8/layout/list1"/>
    <dgm:cxn modelId="{6E8B0EBB-5B01-4BF2-B8A5-16E8F1E3D6F4}" type="presParOf" srcId="{80EB3A4D-D311-4FF5-B4AF-823CC743214D}" destId="{CD720F64-C571-4B55-AD49-845638562373}" srcOrd="1" destOrd="0" presId="urn:microsoft.com/office/officeart/2005/8/layout/list1"/>
    <dgm:cxn modelId="{B8ACD769-92FE-4171-82E7-00A9AEA38E76}" type="presParOf" srcId="{B49B8C91-9651-494F-B350-04D7FE7D018A}" destId="{9A6893CA-ED4F-4CF4-A762-E833E4FBAB9B}" srcOrd="1" destOrd="0" presId="urn:microsoft.com/office/officeart/2005/8/layout/list1"/>
    <dgm:cxn modelId="{55CEDFA6-7AA0-4FDC-ABE1-76FB2F694FCE}" type="presParOf" srcId="{B49B8C91-9651-494F-B350-04D7FE7D018A}" destId="{8E9A6ABD-D466-4C86-974B-B5C5F72DE948}" srcOrd="2" destOrd="0" presId="urn:microsoft.com/office/officeart/2005/8/layout/list1"/>
    <dgm:cxn modelId="{17D0D66B-6057-49C3-B72F-6AB8B8B08B92}" type="presParOf" srcId="{B49B8C91-9651-494F-B350-04D7FE7D018A}" destId="{A0E7F7FF-6F31-4186-875D-17CC91164E99}" srcOrd="3" destOrd="0" presId="urn:microsoft.com/office/officeart/2005/8/layout/list1"/>
    <dgm:cxn modelId="{55B865E9-E2A7-4DA1-BE31-2CDF760EA40B}" type="presParOf" srcId="{B49B8C91-9651-494F-B350-04D7FE7D018A}" destId="{86FD15E5-BE2A-4BCF-8061-6017F2A625E5}" srcOrd="4" destOrd="0" presId="urn:microsoft.com/office/officeart/2005/8/layout/list1"/>
    <dgm:cxn modelId="{4F6ED148-3251-402E-A4F2-322CDACE6219}" type="presParOf" srcId="{86FD15E5-BE2A-4BCF-8061-6017F2A625E5}" destId="{5357C224-D46C-4B55-86A2-07C4CE333F7A}" srcOrd="0" destOrd="0" presId="urn:microsoft.com/office/officeart/2005/8/layout/list1"/>
    <dgm:cxn modelId="{93EB5345-01D0-429F-8DDF-924AF3735DC2}" type="presParOf" srcId="{86FD15E5-BE2A-4BCF-8061-6017F2A625E5}" destId="{D45E7923-68A9-41FB-A5ED-218345C9AB29}" srcOrd="1" destOrd="0" presId="urn:microsoft.com/office/officeart/2005/8/layout/list1"/>
    <dgm:cxn modelId="{DFC5CCDC-00AF-4DEA-9734-9976637B6E27}" type="presParOf" srcId="{B49B8C91-9651-494F-B350-04D7FE7D018A}" destId="{4D127D78-9FF4-40B9-8FA1-462FB71D193A}" srcOrd="5" destOrd="0" presId="urn:microsoft.com/office/officeart/2005/8/layout/list1"/>
    <dgm:cxn modelId="{B42FE521-939A-4972-A203-542AB33A6417}" type="presParOf" srcId="{B49B8C91-9651-494F-B350-04D7FE7D018A}" destId="{9670A253-A656-486F-9AA4-9F573E5A4C4A}" srcOrd="6" destOrd="0" presId="urn:microsoft.com/office/officeart/2005/8/layout/list1"/>
    <dgm:cxn modelId="{731F5502-4D15-4E68-B421-74735D2BEC75}" type="presParOf" srcId="{B49B8C91-9651-494F-B350-04D7FE7D018A}" destId="{05CF31AD-DDC7-4589-8D6B-4ED17A712C22}" srcOrd="7" destOrd="0" presId="urn:microsoft.com/office/officeart/2005/8/layout/list1"/>
    <dgm:cxn modelId="{F1BD54A3-B1F0-42EF-B3CC-9AFAB4028CA1}" type="presParOf" srcId="{B49B8C91-9651-494F-B350-04D7FE7D018A}" destId="{AD6927DE-19DF-4DE3-B587-A2D913EC27B7}" srcOrd="8" destOrd="0" presId="urn:microsoft.com/office/officeart/2005/8/layout/list1"/>
    <dgm:cxn modelId="{EDD2202D-CA4C-4E5E-82E1-C0A989B6D31C}" type="presParOf" srcId="{AD6927DE-19DF-4DE3-B587-A2D913EC27B7}" destId="{F0F21B20-040F-4199-B2C9-6D53501EE850}" srcOrd="0" destOrd="0" presId="urn:microsoft.com/office/officeart/2005/8/layout/list1"/>
    <dgm:cxn modelId="{F17A2B9D-F7A7-4366-9AF4-FF3DF3DB0FAD}" type="presParOf" srcId="{AD6927DE-19DF-4DE3-B587-A2D913EC27B7}" destId="{C3226AF9-A712-4FC6-80F1-9CCA2B9EEF95}" srcOrd="1" destOrd="0" presId="urn:microsoft.com/office/officeart/2005/8/layout/list1"/>
    <dgm:cxn modelId="{AAAA2798-B4A3-4DAA-A0CB-6782026569D9}" type="presParOf" srcId="{B49B8C91-9651-494F-B350-04D7FE7D018A}" destId="{18117DA6-2913-47FF-99A9-F197BDDB1BE4}" srcOrd="9" destOrd="0" presId="urn:microsoft.com/office/officeart/2005/8/layout/list1"/>
    <dgm:cxn modelId="{63E12612-70EF-48EA-9FB1-0930D210462D}" type="presParOf" srcId="{B49B8C91-9651-494F-B350-04D7FE7D018A}" destId="{3C84C3BD-E3F5-4EBD-A938-1B59F5334A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3CF4C-2FA8-4DF3-86CF-67632EFEFF21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C35ADE-5260-4CA3-8227-E0A755A0499E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just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phức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417F7-DE9D-4B3D-AA80-6EDE41BF935E}" type="parTrans" cxnId="{2A8EAE7E-54F3-4C6E-8171-BECE37FBA135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DBE65-EA4E-4F4D-A196-D4FD4D223126}" type="sibTrans" cxnId="{2A8EAE7E-54F3-4C6E-8171-BECE37FBA135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7EF55-6B10-4FAD-9378-FB195B7FBC92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4692C-A909-4449-B747-7D15EFFA292A}" type="parTrans" cxnId="{93B81833-579A-49F9-8B38-0F45DA220653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E68FB-2958-4386-B909-E1A7585DC36A}" type="sibTrans" cxnId="{93B81833-579A-49F9-8B38-0F45DA220653}">
      <dgm:prSet/>
      <dgm:spPr/>
      <dgm:t>
        <a:bodyPr/>
        <a:lstStyle/>
        <a:p>
          <a:pPr algn="l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B0AEA-0862-42BE-B713-9639F1F662EB}" type="pres">
      <dgm:prSet presAssocID="{E393CF4C-2FA8-4DF3-86CF-67632EFEFF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4D291A-18A0-4FC8-AE4B-2DBA46EC40D7}" type="pres">
      <dgm:prSet presAssocID="{A4C35ADE-5260-4CA3-8227-E0A755A0499E}" presName="root" presStyleCnt="0"/>
      <dgm:spPr/>
    </dgm:pt>
    <dgm:pt modelId="{55A85131-8BAF-4004-AB5B-7829A01F8EA6}" type="pres">
      <dgm:prSet presAssocID="{A4C35ADE-5260-4CA3-8227-E0A755A0499E}" presName="rootComposite" presStyleCnt="0"/>
      <dgm:spPr/>
    </dgm:pt>
    <dgm:pt modelId="{12756ED6-0133-42A3-8AFC-A209D5134430}" type="pres">
      <dgm:prSet presAssocID="{A4C35ADE-5260-4CA3-8227-E0A755A0499E}" presName="rootText" presStyleLbl="node1" presStyleIdx="0" presStyleCnt="1" custScaleX="138019" custScaleY="76496"/>
      <dgm:spPr/>
      <dgm:t>
        <a:bodyPr/>
        <a:lstStyle/>
        <a:p>
          <a:endParaRPr lang="en-US"/>
        </a:p>
      </dgm:t>
    </dgm:pt>
    <dgm:pt modelId="{33D0B398-C035-4BD3-B4CC-22DB9D2D391F}" type="pres">
      <dgm:prSet presAssocID="{A4C35ADE-5260-4CA3-8227-E0A755A0499E}" presName="rootConnector" presStyleLbl="node1" presStyleIdx="0" presStyleCnt="1"/>
      <dgm:spPr/>
      <dgm:t>
        <a:bodyPr/>
        <a:lstStyle/>
        <a:p>
          <a:endParaRPr lang="en-US"/>
        </a:p>
      </dgm:t>
    </dgm:pt>
    <dgm:pt modelId="{A9C61E5C-2E2B-4DCD-8AF4-4F94C22D7352}" type="pres">
      <dgm:prSet presAssocID="{A4C35ADE-5260-4CA3-8227-E0A755A0499E}" presName="childShape" presStyleCnt="0"/>
      <dgm:spPr/>
    </dgm:pt>
    <dgm:pt modelId="{26A9EFBE-560E-41A6-A1C0-B901235D1EB2}" type="pres">
      <dgm:prSet presAssocID="{3304692C-A909-4449-B747-7D15EFFA292A}" presName="Name13" presStyleLbl="parChTrans1D2" presStyleIdx="0" presStyleCnt="1"/>
      <dgm:spPr/>
      <dgm:t>
        <a:bodyPr/>
        <a:lstStyle/>
        <a:p>
          <a:endParaRPr lang="en-US"/>
        </a:p>
      </dgm:t>
    </dgm:pt>
    <dgm:pt modelId="{726498D4-1791-4CE4-8FDA-1BC25302D328}" type="pres">
      <dgm:prSet presAssocID="{F617EF55-6B10-4FAD-9378-FB195B7FBC92}" presName="childText" presStyleLbl="bgAcc1" presStyleIdx="0" presStyleCnt="1" custScaleX="19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DA212-85F8-4E08-931C-9A1C06135D12}" type="presOf" srcId="{F617EF55-6B10-4FAD-9378-FB195B7FBC92}" destId="{726498D4-1791-4CE4-8FDA-1BC25302D328}" srcOrd="0" destOrd="0" presId="urn:microsoft.com/office/officeart/2005/8/layout/hierarchy3"/>
    <dgm:cxn modelId="{E05057B1-786D-47DC-906A-2F044D72E757}" type="presOf" srcId="{A4C35ADE-5260-4CA3-8227-E0A755A0499E}" destId="{33D0B398-C035-4BD3-B4CC-22DB9D2D391F}" srcOrd="1" destOrd="0" presId="urn:microsoft.com/office/officeart/2005/8/layout/hierarchy3"/>
    <dgm:cxn modelId="{93B81833-579A-49F9-8B38-0F45DA220653}" srcId="{A4C35ADE-5260-4CA3-8227-E0A755A0499E}" destId="{F617EF55-6B10-4FAD-9378-FB195B7FBC92}" srcOrd="0" destOrd="0" parTransId="{3304692C-A909-4449-B747-7D15EFFA292A}" sibTransId="{83DE68FB-2958-4386-B909-E1A7585DC36A}"/>
    <dgm:cxn modelId="{199183AF-DEE3-4D8F-9321-E622486DC071}" type="presOf" srcId="{3304692C-A909-4449-B747-7D15EFFA292A}" destId="{26A9EFBE-560E-41A6-A1C0-B901235D1EB2}" srcOrd="0" destOrd="0" presId="urn:microsoft.com/office/officeart/2005/8/layout/hierarchy3"/>
    <dgm:cxn modelId="{2A8EAE7E-54F3-4C6E-8171-BECE37FBA135}" srcId="{E393CF4C-2FA8-4DF3-86CF-67632EFEFF21}" destId="{A4C35ADE-5260-4CA3-8227-E0A755A0499E}" srcOrd="0" destOrd="0" parTransId="{43D417F7-DE9D-4B3D-AA80-6EDE41BF935E}" sibTransId="{ADDDBE65-EA4E-4F4D-A196-D4FD4D223126}"/>
    <dgm:cxn modelId="{C14A4946-72FB-40DC-9DD5-443CDFAECCE2}" type="presOf" srcId="{A4C35ADE-5260-4CA3-8227-E0A755A0499E}" destId="{12756ED6-0133-42A3-8AFC-A209D5134430}" srcOrd="0" destOrd="0" presId="urn:microsoft.com/office/officeart/2005/8/layout/hierarchy3"/>
    <dgm:cxn modelId="{C934EFBF-90C7-4FFA-B840-3EB817C53113}" type="presOf" srcId="{E393CF4C-2FA8-4DF3-86CF-67632EFEFF21}" destId="{DF0B0AEA-0862-42BE-B713-9639F1F662EB}" srcOrd="0" destOrd="0" presId="urn:microsoft.com/office/officeart/2005/8/layout/hierarchy3"/>
    <dgm:cxn modelId="{C25DA1B4-6078-4EDC-9CF9-542BD3F7DDA5}" type="presParOf" srcId="{DF0B0AEA-0862-42BE-B713-9639F1F662EB}" destId="{264D291A-18A0-4FC8-AE4B-2DBA46EC40D7}" srcOrd="0" destOrd="0" presId="urn:microsoft.com/office/officeart/2005/8/layout/hierarchy3"/>
    <dgm:cxn modelId="{8D39FEB9-AA13-4AE1-8ABD-311ED6E228F4}" type="presParOf" srcId="{264D291A-18A0-4FC8-AE4B-2DBA46EC40D7}" destId="{55A85131-8BAF-4004-AB5B-7829A01F8EA6}" srcOrd="0" destOrd="0" presId="urn:microsoft.com/office/officeart/2005/8/layout/hierarchy3"/>
    <dgm:cxn modelId="{F119CE2E-8362-4DA0-9616-0CC403548830}" type="presParOf" srcId="{55A85131-8BAF-4004-AB5B-7829A01F8EA6}" destId="{12756ED6-0133-42A3-8AFC-A209D5134430}" srcOrd="0" destOrd="0" presId="urn:microsoft.com/office/officeart/2005/8/layout/hierarchy3"/>
    <dgm:cxn modelId="{8B17BD65-8D8B-4B26-AFD5-1F453A2B67DF}" type="presParOf" srcId="{55A85131-8BAF-4004-AB5B-7829A01F8EA6}" destId="{33D0B398-C035-4BD3-B4CC-22DB9D2D391F}" srcOrd="1" destOrd="0" presId="urn:microsoft.com/office/officeart/2005/8/layout/hierarchy3"/>
    <dgm:cxn modelId="{3075D56A-B2CD-494C-8F76-2B1E60118FDA}" type="presParOf" srcId="{264D291A-18A0-4FC8-AE4B-2DBA46EC40D7}" destId="{A9C61E5C-2E2B-4DCD-8AF4-4F94C22D7352}" srcOrd="1" destOrd="0" presId="urn:microsoft.com/office/officeart/2005/8/layout/hierarchy3"/>
    <dgm:cxn modelId="{2BEF3315-5D7C-4BFE-821E-F6D3E99AAF07}" type="presParOf" srcId="{A9C61E5C-2E2B-4DCD-8AF4-4F94C22D7352}" destId="{26A9EFBE-560E-41A6-A1C0-B901235D1EB2}" srcOrd="0" destOrd="0" presId="urn:microsoft.com/office/officeart/2005/8/layout/hierarchy3"/>
    <dgm:cxn modelId="{74957A52-560A-450D-913A-C84367EB4B88}" type="presParOf" srcId="{A9C61E5C-2E2B-4DCD-8AF4-4F94C22D7352}" destId="{726498D4-1791-4CE4-8FDA-1BC25302D3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621BC-9E3B-4895-B66B-0E4289E613AB}">
      <dsp:nvSpPr>
        <dsp:cNvPr id="0" name=""/>
        <dsp:cNvSpPr/>
      </dsp:nvSpPr>
      <dsp:spPr>
        <a:xfrm>
          <a:off x="0" y="0"/>
          <a:ext cx="9964882" cy="1459634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MỤC TIÊU (HS CẦN ĐẠT)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964882" cy="1459634"/>
      </dsp:txXfrm>
    </dsp:sp>
    <dsp:sp modelId="{BA5BF388-FDAE-4A94-8B62-FF2FCA454AFF}">
      <dsp:nvSpPr>
        <dsp:cNvPr id="0" name=""/>
        <dsp:cNvSpPr/>
      </dsp:nvSpPr>
      <dsp:spPr>
        <a:xfrm>
          <a:off x="0" y="1459634"/>
          <a:ext cx="2491220" cy="3065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tỉ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phức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trụ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9634"/>
        <a:ext cx="2491220" cy="3065232"/>
      </dsp:txXfrm>
    </dsp:sp>
    <dsp:sp modelId="{5843ADEB-6CD8-456C-987D-28F08EE12392}">
      <dsp:nvSpPr>
        <dsp:cNvPr id="0" name=""/>
        <dsp:cNvSpPr/>
      </dsp:nvSpPr>
      <dsp:spPr>
        <a:xfrm>
          <a:off x="2491220" y="1459634"/>
          <a:ext cx="2491220" cy="3065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̉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lệ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bút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chì.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1220" y="1459634"/>
        <a:ext cx="2491220" cy="3065232"/>
      </dsp:txXfrm>
    </dsp:sp>
    <dsp:sp modelId="{34437BA6-3833-4614-A635-6F2AD653BD3C}">
      <dsp:nvSpPr>
        <dsp:cNvPr id="0" name=""/>
        <dsp:cNvSpPr/>
      </dsp:nvSpPr>
      <dsp:spPr>
        <a:xfrm>
          <a:off x="4982441" y="1459634"/>
          <a:ext cx="2491220" cy="3065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khả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trạng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tĩnh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2441" y="1459634"/>
        <a:ext cx="2491220" cy="3065232"/>
      </dsp:txXfrm>
    </dsp:sp>
    <dsp:sp modelId="{8CB39849-E1C7-43D7-AFBE-EBEBA29E9F92}">
      <dsp:nvSpPr>
        <dsp:cNvPr id="0" name=""/>
        <dsp:cNvSpPr/>
      </dsp:nvSpPr>
      <dsp:spPr>
        <a:xfrm>
          <a:off x="7473661" y="1459634"/>
          <a:ext cx="2491220" cy="3065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được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cảm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nhận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̉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đẹp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đô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vật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̀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́ trị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thẩm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mĩ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của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tĩnh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vật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cuộc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sống</a:t>
          </a:r>
          <a:r>
            <a:rPr lang="en-US" sz="2200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3661" y="1459634"/>
        <a:ext cx="2491220" cy="3065232"/>
      </dsp:txXfrm>
    </dsp:sp>
    <dsp:sp modelId="{46E0E0EF-0250-47F3-9152-11730279ECD4}">
      <dsp:nvSpPr>
        <dsp:cNvPr id="0" name=""/>
        <dsp:cNvSpPr/>
      </dsp:nvSpPr>
      <dsp:spPr>
        <a:xfrm>
          <a:off x="0" y="4524866"/>
          <a:ext cx="9964882" cy="340581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6ABD-D466-4C86-974B-B5C5F72DE948}">
      <dsp:nvSpPr>
        <dsp:cNvPr id="0" name=""/>
        <dsp:cNvSpPr/>
      </dsp:nvSpPr>
      <dsp:spPr>
        <a:xfrm>
          <a:off x="0" y="450090"/>
          <a:ext cx="483696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0F64-C571-4B55-AD49-845638562373}">
      <dsp:nvSpPr>
        <dsp:cNvPr id="0" name=""/>
        <dsp:cNvSpPr/>
      </dsp:nvSpPr>
      <dsp:spPr>
        <a:xfrm>
          <a:off x="196322" y="85099"/>
          <a:ext cx="4596323" cy="885600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lumMod val="110000"/>
              </a:schemeClr>
            </a:gs>
            <a:gs pos="100000">
              <a:schemeClr val="accent2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978" tIns="0" rIns="1279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trụ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553" y="128330"/>
        <a:ext cx="4509861" cy="799138"/>
      </dsp:txXfrm>
    </dsp:sp>
    <dsp:sp modelId="{9670A253-A656-486F-9AA4-9F573E5A4C4A}">
      <dsp:nvSpPr>
        <dsp:cNvPr id="0" name=""/>
        <dsp:cNvSpPr/>
      </dsp:nvSpPr>
      <dsp:spPr>
        <a:xfrm>
          <a:off x="0" y="1810890"/>
          <a:ext cx="483696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E7923-68A9-41FB-A5ED-218345C9AB29}">
      <dsp:nvSpPr>
        <dsp:cNvPr id="0" name=""/>
        <dsp:cNvSpPr/>
      </dsp:nvSpPr>
      <dsp:spPr>
        <a:xfrm>
          <a:off x="199512" y="1368090"/>
          <a:ext cx="4423106" cy="885600"/>
        </a:xfrm>
        <a:prstGeom prst="roundRect">
          <a:avLst/>
        </a:prstGeom>
        <a:gradFill rotWithShape="1">
          <a:gsLst>
            <a:gs pos="0">
              <a:schemeClr val="accent4">
                <a:tint val="60000"/>
                <a:lumMod val="110000"/>
              </a:schemeClr>
            </a:gs>
            <a:gs pos="100000">
              <a:schemeClr val="accent4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978" tIns="0" rIns="1279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200" b="1" kern="1200" dirty="0">
            <a:latin typeface="Times" pitchFamily="18" charset="0"/>
            <a:cs typeface="Times" pitchFamily="18" charset="0"/>
          </a:endParaRPr>
        </a:p>
      </dsp:txBody>
      <dsp:txXfrm>
        <a:off x="242743" y="1411321"/>
        <a:ext cx="4336644" cy="799138"/>
      </dsp:txXfrm>
    </dsp:sp>
    <dsp:sp modelId="{3C84C3BD-E3F5-4EBD-A938-1B59F5334A0D}">
      <dsp:nvSpPr>
        <dsp:cNvPr id="0" name=""/>
        <dsp:cNvSpPr/>
      </dsp:nvSpPr>
      <dsp:spPr>
        <a:xfrm>
          <a:off x="0" y="3171690"/>
          <a:ext cx="483696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26AF9-A712-4FC6-80F1-9CCA2B9EEF95}">
      <dsp:nvSpPr>
        <dsp:cNvPr id="0" name=""/>
        <dsp:cNvSpPr/>
      </dsp:nvSpPr>
      <dsp:spPr>
        <a:xfrm>
          <a:off x="193654" y="2750144"/>
          <a:ext cx="4593124" cy="885600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978" tIns="0" rIns="12797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2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885" y="2793375"/>
        <a:ext cx="4506662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56ED6-0133-42A3-8AFC-A209D5134430}">
      <dsp:nvSpPr>
        <dsp:cNvPr id="0" name=""/>
        <dsp:cNvSpPr/>
      </dsp:nvSpPr>
      <dsp:spPr>
        <a:xfrm>
          <a:off x="3483" y="67955"/>
          <a:ext cx="5409018" cy="1498954"/>
        </a:xfrm>
        <a:prstGeom prst="roundRect">
          <a:avLst>
            <a:gd name="adj" fmla="val 10000"/>
          </a:avLst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Diễn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phức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86" y="111858"/>
        <a:ext cx="5321212" cy="1411148"/>
      </dsp:txXfrm>
    </dsp:sp>
    <dsp:sp modelId="{26A9EFBE-560E-41A6-A1C0-B901235D1EB2}">
      <dsp:nvSpPr>
        <dsp:cNvPr id="0" name=""/>
        <dsp:cNvSpPr/>
      </dsp:nvSpPr>
      <dsp:spPr>
        <a:xfrm>
          <a:off x="544385" y="1566909"/>
          <a:ext cx="540901" cy="146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639"/>
              </a:lnTo>
              <a:lnTo>
                <a:pt x="540901" y="146963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498D4-1791-4CE4-8FDA-1BC25302D328}">
      <dsp:nvSpPr>
        <dsp:cNvPr id="0" name=""/>
        <dsp:cNvSpPr/>
      </dsp:nvSpPr>
      <dsp:spPr>
        <a:xfrm>
          <a:off x="1085287" y="2056789"/>
          <a:ext cx="6064697" cy="19595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đổ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Đận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679" y="2114181"/>
        <a:ext cx="5949913" cy="184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DC51-D08C-43BC-92BE-50263F64DABC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A929-058D-41DD-BD4C-BEA89675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C6B51-F862-4FB3-95F5-58C269DC91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32314-ECAB-44C0-8F8D-953A277637CA}" type="slidenum">
              <a:rPr lang="ar-SA" sz="1200">
                <a:latin typeface=".VnArial Narrow" pitchFamily="34" charset="0"/>
              </a:rPr>
              <a:pPr algn="r"/>
              <a:t>4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10BAE-7AAE-476B-8605-A3D61445C8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4BC5B9-D37B-4577-A53F-5CE7F4904D4D}" type="slidenum">
              <a:rPr lang="ar-SA" sz="1200">
                <a:latin typeface=".VnArial Narrow" pitchFamily="34" charset="0"/>
              </a:rPr>
              <a:pPr algn="r"/>
              <a:t>6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1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8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1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4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4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88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2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7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5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8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13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BC1-EFB6-479E-A4C8-86B8BCB1E1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BD0-1F18-4E64-998D-E5320008BE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4899F6-6AAA-401A-9270-7862B05917D2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5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7E1F53-AE61-4482-89B8-38BDC8C8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0" y="568130"/>
            <a:ext cx="11059379" cy="57217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57A468-FC51-4E20-87E6-8F0EAEBC9548}"/>
              </a:ext>
            </a:extLst>
          </p:cNvPr>
          <p:cNvSpPr/>
          <p:nvPr/>
        </p:nvSpPr>
        <p:spPr>
          <a:xfrm>
            <a:off x="1391138" y="762000"/>
            <a:ext cx="96414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TRƯỜNG THCS THĂNG LONG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4CDCB-27FF-43D1-8B9D-9E953FA17BEB}"/>
              </a:ext>
            </a:extLst>
          </p:cNvPr>
          <p:cNvSpPr/>
          <p:nvPr/>
        </p:nvSpPr>
        <p:spPr>
          <a:xfrm>
            <a:off x="3362718" y="1981200"/>
            <a:ext cx="546656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>MÔN HỌC </a:t>
            </a:r>
          </a:p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>MĨ THUẬT 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>8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2D018-03E7-4F64-842A-FFEC61D4B4B6}"/>
              </a:ext>
            </a:extLst>
          </p:cNvPr>
          <p:cNvSpPr/>
          <p:nvPr/>
        </p:nvSpPr>
        <p:spPr>
          <a:xfrm>
            <a:off x="5105400" y="4495800"/>
            <a:ext cx="5206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GV: </a:t>
            </a:r>
            <a:r>
              <a:rPr lang="en-US" sz="3600" b="1" i="1" dirty="0" err="1" smtClean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Nguyễn</a:t>
            </a:r>
            <a:r>
              <a:rPr lang="en-US" sz="3600" b="1" i="1" dirty="0" smtClean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i="1" dirty="0">
                <a:ln w="660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Thắm</a:t>
            </a:r>
          </a:p>
        </p:txBody>
      </p:sp>
    </p:spTree>
    <p:extLst>
      <p:ext uri="{BB962C8B-B14F-4D97-AF65-F5344CB8AC3E}">
        <p14:creationId xmlns:p14="http://schemas.microsoft.com/office/powerpoint/2010/main" val="23288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08" y="1348798"/>
            <a:ext cx="3756814" cy="44087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2913009"/>
              </p:ext>
            </p:extLst>
          </p:nvPr>
        </p:nvGraphicFramePr>
        <p:xfrm>
          <a:off x="1076131" y="1592426"/>
          <a:ext cx="7153469" cy="408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71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5117" y="1044738"/>
            <a:ext cx="7349797" cy="44413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34231FC-5CED-4CA1-8880-55152AAFD04F}"/>
              </a:ext>
            </a:extLst>
          </p:cNvPr>
          <p:cNvSpPr txBox="1">
            <a:spLocks/>
          </p:cNvSpPr>
          <p:nvPr/>
        </p:nvSpPr>
        <p:spPr>
          <a:xfrm>
            <a:off x="2824123" y="173785"/>
            <a:ext cx="6543754" cy="8303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20817" y="2921765"/>
            <a:ext cx="2320212" cy="1834853"/>
            <a:chOff x="3259524" y="1273289"/>
            <a:chExt cx="2311513" cy="1764954"/>
          </a:xfrm>
        </p:grpSpPr>
        <p:sp>
          <p:nvSpPr>
            <p:cNvPr id="22" name="Hexagon 21"/>
            <p:cNvSpPr/>
            <p:nvPr/>
          </p:nvSpPr>
          <p:spPr>
            <a:xfrm>
              <a:off x="3259524" y="1273289"/>
              <a:ext cx="2311513" cy="176495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Hexagon 4"/>
            <p:cNvSpPr txBox="1"/>
            <p:nvPr/>
          </p:nvSpPr>
          <p:spPr>
            <a:xfrm>
              <a:off x="3620233" y="1500844"/>
              <a:ext cx="1590095" cy="121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96290" y="1488871"/>
            <a:ext cx="1953521" cy="1448680"/>
            <a:chOff x="3616815" y="0"/>
            <a:chExt cx="1416752" cy="1225657"/>
          </a:xfrm>
        </p:grpSpPr>
        <p:sp>
          <p:nvSpPr>
            <p:cNvPr id="25" name="Hexagon 24"/>
            <p:cNvSpPr/>
            <p:nvPr/>
          </p:nvSpPr>
          <p:spPr>
            <a:xfrm>
              <a:off x="3616815" y="0"/>
              <a:ext cx="1416752" cy="122565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/>
            <p:cNvSpPr txBox="1"/>
            <p:nvPr/>
          </p:nvSpPr>
          <p:spPr>
            <a:xfrm>
              <a:off x="3851601" y="203118"/>
              <a:ext cx="947180" cy="81942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55997" y="2199301"/>
            <a:ext cx="1977931" cy="1572700"/>
            <a:chOff x="5077403" y="317288"/>
            <a:chExt cx="2251177" cy="1663474"/>
          </a:xfrm>
        </p:grpSpPr>
        <p:sp>
          <p:nvSpPr>
            <p:cNvPr id="36" name="Hexagon 35"/>
            <p:cNvSpPr/>
            <p:nvPr/>
          </p:nvSpPr>
          <p:spPr>
            <a:xfrm>
              <a:off x="5077403" y="317288"/>
              <a:ext cx="2251177" cy="166347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 txBox="1"/>
            <p:nvPr/>
          </p:nvSpPr>
          <p:spPr>
            <a:xfrm>
              <a:off x="5423419" y="572972"/>
              <a:ext cx="1559145" cy="115210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4735" y="3897470"/>
            <a:ext cx="2015413" cy="1635969"/>
            <a:chOff x="5077403" y="317288"/>
            <a:chExt cx="2251177" cy="1663474"/>
          </a:xfrm>
        </p:grpSpPr>
        <p:sp>
          <p:nvSpPr>
            <p:cNvPr id="39" name="Hexagon 38"/>
            <p:cNvSpPr/>
            <p:nvPr/>
          </p:nvSpPr>
          <p:spPr>
            <a:xfrm>
              <a:off x="5077403" y="317288"/>
              <a:ext cx="2251177" cy="166347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5423419" y="572972"/>
              <a:ext cx="1559145" cy="115210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96290" y="4746159"/>
            <a:ext cx="1972181" cy="1475255"/>
            <a:chOff x="3710122" y="2990569"/>
            <a:chExt cx="1416752" cy="1225657"/>
          </a:xfrm>
        </p:grpSpPr>
        <p:sp>
          <p:nvSpPr>
            <p:cNvPr id="48" name="Hexagon 47"/>
            <p:cNvSpPr/>
            <p:nvPr/>
          </p:nvSpPr>
          <p:spPr>
            <a:xfrm>
              <a:off x="3710122" y="2990569"/>
              <a:ext cx="1416752" cy="122565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exagon 4"/>
            <p:cNvSpPr txBox="1"/>
            <p:nvPr/>
          </p:nvSpPr>
          <p:spPr>
            <a:xfrm>
              <a:off x="3944908" y="3193687"/>
              <a:ext cx="947180" cy="8194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60573" y="3860150"/>
            <a:ext cx="2056891" cy="1735497"/>
            <a:chOff x="1687802" y="2052737"/>
            <a:chExt cx="1867846" cy="1606027"/>
          </a:xfrm>
        </p:grpSpPr>
        <p:sp>
          <p:nvSpPr>
            <p:cNvPr id="51" name="Hexagon 50"/>
            <p:cNvSpPr/>
            <p:nvPr/>
          </p:nvSpPr>
          <p:spPr>
            <a:xfrm>
              <a:off x="1687802" y="2052737"/>
              <a:ext cx="1867846" cy="160602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4"/>
            <p:cNvSpPr txBox="1"/>
            <p:nvPr/>
          </p:nvSpPr>
          <p:spPr>
            <a:xfrm>
              <a:off x="1996403" y="2318081"/>
              <a:ext cx="1250644" cy="107533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53745" y="2187588"/>
            <a:ext cx="2173679" cy="1606239"/>
            <a:chOff x="1400704" y="174173"/>
            <a:chExt cx="2143475" cy="1672519"/>
          </a:xfrm>
        </p:grpSpPr>
        <p:sp>
          <p:nvSpPr>
            <p:cNvPr id="54" name="Hexagon 53"/>
            <p:cNvSpPr/>
            <p:nvPr/>
          </p:nvSpPr>
          <p:spPr>
            <a:xfrm>
              <a:off x="1400704" y="174173"/>
              <a:ext cx="2143475" cy="167251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exagon 4"/>
            <p:cNvSpPr txBox="1"/>
            <p:nvPr/>
          </p:nvSpPr>
          <p:spPr>
            <a:xfrm>
              <a:off x="1738606" y="312270"/>
              <a:ext cx="1467671" cy="14573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6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5551FE9B-4EF7-4DE6-A145-EA2A7F575884}"/>
              </a:ext>
            </a:extLst>
          </p:cNvPr>
          <p:cNvSpPr txBox="1">
            <a:spLocks/>
          </p:cNvSpPr>
          <p:nvPr/>
        </p:nvSpPr>
        <p:spPr>
          <a:xfrm>
            <a:off x="2725615" y="61313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TRANH TĨNH VẬT MÀU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67328" y="1113162"/>
            <a:ext cx="9330611" cy="790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12" y="2747336"/>
            <a:ext cx="3231839" cy="265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07" y="2295330"/>
            <a:ext cx="3444494" cy="26489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12360" y="5012998"/>
            <a:ext cx="32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99225" y="5397444"/>
            <a:ext cx="340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Paul Cezanne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Curtain, jug and fruit bowl,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1894,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85618" y="5217052"/>
            <a:ext cx="3016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Paul Cezanne,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Basket of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apples,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1895,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0" y="2415895"/>
            <a:ext cx="3548764" cy="2801157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Basket of apples</a:t>
            </a:r>
            <a:r>
              <a:rPr kumimoji="0" lang="en-US" altLang="en-US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51FE9B-4EF7-4DE6-A145-EA2A7F575884}"/>
              </a:ext>
            </a:extLst>
          </p:cNvPr>
          <p:cNvSpPr txBox="1">
            <a:spLocks/>
          </p:cNvSpPr>
          <p:nvPr/>
        </p:nvSpPr>
        <p:spPr>
          <a:xfrm>
            <a:off x="2725615" y="61313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TRANH TĨNH VẬT MÀU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7328" y="1113162"/>
            <a:ext cx="9330611" cy="790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003" y="2506824"/>
            <a:ext cx="8640147" cy="23083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hoạ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hoạ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nhàng</a:t>
            </a: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95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DF39A83-9D19-4A5C-BA92-F5FD64811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7" y="645799"/>
            <a:ext cx="10894081" cy="1749777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C9F056A6-29A3-4CC1-ACBB-8EF173A2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18" y="1145137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12:TRANH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( 2 TIẾT)</a:t>
            </a:r>
            <a:br>
              <a:rPr lang="en-US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A8B6A1-F866-4313-BE8A-41552FDA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0" y="2448476"/>
            <a:ext cx="10909196" cy="37637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FD2D3D-96E3-4E28-B824-2D54EA1C1FBA}"/>
              </a:ext>
            </a:extLst>
          </p:cNvPr>
          <p:cNvSpPr/>
          <p:nvPr/>
        </p:nvSpPr>
        <p:spPr>
          <a:xfrm>
            <a:off x="6142275" y="5655175"/>
            <a:ext cx="182747" cy="51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486D3-CF37-42AD-A517-98EC4D5B978F}"/>
              </a:ext>
            </a:extLst>
          </p:cNvPr>
          <p:cNvSpPr/>
          <p:nvPr/>
        </p:nvSpPr>
        <p:spPr>
          <a:xfrm>
            <a:off x="2597721" y="731954"/>
            <a:ext cx="8503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MĨ THUẬT TRONG CUỘC SỐNG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4686E-2A22-46FF-8B5F-F88A2F9667FB}"/>
              </a:ext>
            </a:extLst>
          </p:cNvPr>
          <p:cNvSpPr/>
          <p:nvPr/>
        </p:nvSpPr>
        <p:spPr>
          <a:xfrm>
            <a:off x="1007918" y="783121"/>
            <a:ext cx="21405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CHỦ ĐỀ: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46" y="3025460"/>
            <a:ext cx="3698780" cy="275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1" y="3025460"/>
            <a:ext cx="3813896" cy="268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44" y="2501374"/>
            <a:ext cx="2555885" cy="37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C18C9A-35B0-4E46-877B-7F701408B6BA}"/>
              </a:ext>
            </a:extLst>
          </p:cNvPr>
          <p:cNvSpPr txBox="1">
            <a:spLocks/>
          </p:cNvSpPr>
          <p:nvPr/>
        </p:nvSpPr>
        <p:spPr>
          <a:xfrm>
            <a:off x="2725615" y="61313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6960753"/>
              </p:ext>
            </p:extLst>
          </p:nvPr>
        </p:nvGraphicFramePr>
        <p:xfrm>
          <a:off x="1117023" y="1272886"/>
          <a:ext cx="9964882" cy="486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C936E8-DC79-433F-8F87-37FB03774D74}"/>
              </a:ext>
            </a:extLst>
          </p:cNvPr>
          <p:cNvSpPr txBox="1">
            <a:spLocks/>
          </p:cNvSpPr>
          <p:nvPr/>
        </p:nvSpPr>
        <p:spPr>
          <a:xfrm>
            <a:off x="1331168" y="1146987"/>
            <a:ext cx="9778481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368940"/>
              </p:ext>
            </p:extLst>
          </p:nvPr>
        </p:nvGraphicFramePr>
        <p:xfrm>
          <a:off x="752530" y="1851197"/>
          <a:ext cx="4836967" cy="393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17" y="1851197"/>
            <a:ext cx="5789398" cy="39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44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C936E8-DC79-433F-8F87-37FB03774D74}"/>
              </a:ext>
            </a:extLst>
          </p:cNvPr>
          <p:cNvSpPr txBox="1">
            <a:spLocks/>
          </p:cNvSpPr>
          <p:nvPr/>
        </p:nvSpPr>
        <p:spPr>
          <a:xfrm>
            <a:off x="2562808" y="1122105"/>
            <a:ext cx="7383624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25615" y="1522699"/>
            <a:ext cx="7073036" cy="622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4" y="2270355"/>
            <a:ext cx="4662327" cy="34275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87582" y="1904628"/>
            <a:ext cx="285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78760" y="2368384"/>
            <a:ext cx="5561044" cy="13234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78760" y="3787151"/>
            <a:ext cx="5573487" cy="70788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8760" y="4551993"/>
            <a:ext cx="5561044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1201" y="5347156"/>
            <a:ext cx="5561046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6" y="1808597"/>
            <a:ext cx="2364610" cy="310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40" y="1851446"/>
            <a:ext cx="2402611" cy="305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42" y="1819122"/>
            <a:ext cx="2360614" cy="3069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55568" y="5242852"/>
            <a:ext cx="4379906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14" y="1832271"/>
            <a:ext cx="2607348" cy="304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26366" y="5110437"/>
            <a:ext cx="4619755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7372" y="1172921"/>
            <a:ext cx="62204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9404" r="16833" b="6584"/>
          <a:stretch/>
        </p:blipFill>
        <p:spPr bwMode="auto">
          <a:xfrm>
            <a:off x="8599490" y="1662454"/>
            <a:ext cx="2418184" cy="236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168BB0-873E-4084-AC4A-52CCFA658600}"/>
              </a:ext>
            </a:extLst>
          </p:cNvPr>
          <p:cNvSpPr txBox="1"/>
          <p:nvPr/>
        </p:nvSpPr>
        <p:spPr>
          <a:xfrm>
            <a:off x="2310151" y="1025742"/>
            <a:ext cx="764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3:Thực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08" y="4169846"/>
            <a:ext cx="3041780" cy="20500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9667" y="1855810"/>
            <a:ext cx="6404317" cy="517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* Ở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ngồi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236" y="2456675"/>
            <a:ext cx="5838458" cy="5170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8122" y="3075305"/>
            <a:ext cx="6062878" cy="5170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765" y="3669950"/>
            <a:ext cx="6096000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 Unicode MS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ea typeface="Arial Unicode MS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nào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154768" y="4590452"/>
            <a:ext cx="5055423" cy="5170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3205" y="5205176"/>
            <a:ext cx="6096000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 Unicode MS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ea typeface="Arial Unicode MS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 Unicode MS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?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4" grpId="0" animBg="1"/>
      <p:bldP spid="5" grpId="0" animBg="1"/>
      <p:bldP spid="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68BB0-873E-4084-AC4A-52CCFA658600}"/>
              </a:ext>
            </a:extLst>
          </p:cNvPr>
          <p:cNvSpPr txBox="1"/>
          <p:nvPr/>
        </p:nvSpPr>
        <p:spPr>
          <a:xfrm>
            <a:off x="2435864" y="1162591"/>
            <a:ext cx="764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3:Thực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021002-0E61-4599-B023-9B05F44DE761}"/>
              </a:ext>
            </a:extLst>
          </p:cNvPr>
          <p:cNvSpPr txBox="1">
            <a:spLocks/>
          </p:cNvSpPr>
          <p:nvPr/>
        </p:nvSpPr>
        <p:spPr>
          <a:xfrm>
            <a:off x="2725615" y="61313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TRANH TĨNH VẬT MÀU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B4F38E1A-984F-4BF6-9B78-B6D7AC119B44}"/>
              </a:ext>
            </a:extLst>
          </p:cNvPr>
          <p:cNvSpPr/>
          <p:nvPr/>
        </p:nvSpPr>
        <p:spPr>
          <a:xfrm>
            <a:off x="1220433" y="1928322"/>
            <a:ext cx="8279363" cy="2313993"/>
          </a:xfrm>
          <a:prstGeom prst="wav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23FB5-C010-44D6-A9B8-790502381E9F}"/>
              </a:ext>
            </a:extLst>
          </p:cNvPr>
          <p:cNvSpPr txBox="1"/>
          <p:nvPr/>
        </p:nvSpPr>
        <p:spPr>
          <a:xfrm>
            <a:off x="1124707" y="2546709"/>
            <a:ext cx="7005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5AD7F56D-27DE-4643-9982-C7DC8AC1D006}"/>
              </a:ext>
            </a:extLst>
          </p:cNvPr>
          <p:cNvSpPr/>
          <p:nvPr/>
        </p:nvSpPr>
        <p:spPr>
          <a:xfrm>
            <a:off x="6978896" y="2842727"/>
            <a:ext cx="4012163" cy="3253273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BA289-0EC8-4A77-93A8-122ED23038BF}"/>
              </a:ext>
            </a:extLst>
          </p:cNvPr>
          <p:cNvSpPr txBox="1"/>
          <p:nvPr/>
        </p:nvSpPr>
        <p:spPr>
          <a:xfrm>
            <a:off x="7277475" y="3364963"/>
            <a:ext cx="3415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0B0088-D555-46F5-9EE7-3E90C697328B}"/>
              </a:ext>
            </a:extLst>
          </p:cNvPr>
          <p:cNvSpPr txBox="1">
            <a:spLocks/>
          </p:cNvSpPr>
          <p:nvPr/>
        </p:nvSpPr>
        <p:spPr>
          <a:xfrm>
            <a:off x="2725615" y="659311"/>
            <a:ext cx="6814039" cy="4441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TRANH TĨNH VẬT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17" y="2117700"/>
            <a:ext cx="2988384" cy="3746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2" y="4041611"/>
            <a:ext cx="3035559" cy="2155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3" y="1638588"/>
            <a:ext cx="3951441" cy="2352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45" y="4148810"/>
            <a:ext cx="3057622" cy="21107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05748" y="999715"/>
            <a:ext cx="3601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9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1360</TotalTime>
  <Words>890</Words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.VnArial Narrow</vt:lpstr>
      <vt:lpstr>Arial</vt:lpstr>
      <vt:lpstr>Arial Unicode MS</vt:lpstr>
      <vt:lpstr>Calibri</vt:lpstr>
      <vt:lpstr>Garamond</vt:lpstr>
      <vt:lpstr>inherit</vt:lpstr>
      <vt:lpstr>Times</vt:lpstr>
      <vt:lpstr>Times New Roman</vt:lpstr>
      <vt:lpstr>Organic</vt:lpstr>
      <vt:lpstr>PowerPoint Presentation</vt:lpstr>
      <vt:lpstr> BÀI 12:TRANH TĨNH VẬT ( 2 TIẾT)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Trưng bày sản phẩm và chia sẻ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2021-08-17T14:13:21Z</dcterms:created>
  <dcterms:modified xsi:type="dcterms:W3CDTF">2023-07-22T13:58:37Z</dcterms:modified>
</cp:coreProperties>
</file>