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8" r:id="rId7"/>
    <p:sldId id="267" r:id="rId8"/>
    <p:sldId id="269" r:id="rId9"/>
    <p:sldId id="260" r:id="rId10"/>
    <p:sldId id="272" r:id="rId11"/>
    <p:sldId id="273" r:id="rId12"/>
    <p:sldId id="295" r:id="rId13"/>
    <p:sldId id="270" r:id="rId14"/>
    <p:sldId id="274" r:id="rId15"/>
    <p:sldId id="29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7" r:id="rId24"/>
    <p:sldId id="283" r:id="rId25"/>
    <p:sldId id="282" r:id="rId26"/>
    <p:sldId id="284" r:id="rId27"/>
    <p:sldId id="285" r:id="rId28"/>
    <p:sldId id="286" r:id="rId29"/>
    <p:sldId id="298" r:id="rId30"/>
    <p:sldId id="287" r:id="rId31"/>
    <p:sldId id="288" r:id="rId32"/>
    <p:sldId id="290" r:id="rId33"/>
    <p:sldId id="299" r:id="rId34"/>
    <p:sldId id="291" r:id="rId35"/>
    <p:sldId id="293" r:id="rId36"/>
    <p:sldId id="294" r:id="rId37"/>
    <p:sldId id="292" r:id="rId3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E5C9A"/>
    <a:srgbClr val="FEFAEE"/>
    <a:srgbClr val="86C7E3"/>
    <a:srgbClr val="5E7B8E"/>
    <a:srgbClr val="FCEA0C"/>
    <a:srgbClr val="FFD43A"/>
    <a:srgbClr val="EE5FA1"/>
    <a:srgbClr val="37A4DD"/>
    <a:srgbClr val="9D7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6F3B-EE31-48A5-9152-97130FE4CD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8F55-FA46-49AD-9DB3-394D371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239396" y="5560541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239395" y="4447706"/>
            <a:ext cx="273769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ĐỨC 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928914" y="1278353"/>
            <a:ext cx="3602515" cy="296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n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nâng cao.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928914" y="4447706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8" y="5280829"/>
            <a:ext cx="4111405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CÓ NỤ CƯỜI DỄ THƯƠNG NHẤT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1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79866" y="1193787"/>
            <a:ext cx="3848407" cy="366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xinh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Ngay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trong con. Trong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giao,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xuyên ôn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hay. Cô mong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khi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trong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sang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79866" y="4840484"/>
            <a:ext cx="3431968" cy="88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2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2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2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962273" y="4453782"/>
            <a:ext cx="329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NGÂN 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E2897-2F4B-4B9B-A7E4-FA3CB05BC593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CÁ TÍNH, ĐÁNG YÊU.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2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50781" y="1094635"/>
            <a:ext cx="3848407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Khang yêu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 khen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 Tuy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Khang  ạ.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73663" y="5026289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962273" y="4453782"/>
            <a:ext cx="329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MINH KHANG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EE710-3B33-4687-B675-585021ED2CF4}"/>
              </a:ext>
            </a:extLst>
          </p:cNvPr>
          <p:cNvSpPr txBox="1"/>
          <p:nvPr/>
        </p:nvSpPr>
        <p:spPr>
          <a:xfrm>
            <a:off x="705966" y="5221529"/>
            <a:ext cx="4393083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NHÍ NHẢNH, HÃY GIÚP ĐỠ MỌI NGƯỜI</a:t>
            </a:r>
            <a:endParaRPr lang="en-US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2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745701" y="4973708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4472C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745701" y="1113170"/>
            <a:ext cx="3847747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tư duy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Ở môn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nhân, chia.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nhanh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hơn.Con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câu. Phân môn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văn hay,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ý. . Khi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hơn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huy tinh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ở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vi-VN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198084" y="3971419"/>
            <a:ext cx="4952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NGUYỄN NGỌC LINH</a:t>
            </a:r>
            <a:r>
              <a:rPr lang="en-US" sz="5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BC64E-17BC-4BC3-A278-8481C9D30C76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HIỀN LÀNH, TƯ DUY TỐT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62670" y="1071621"/>
            <a:ext cx="3836518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nhưng hay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trôi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cô mong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sang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huy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18578" y="500327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94476" y="4390893"/>
            <a:ext cx="2992782" cy="401443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BẢO LONG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F316B-C556-420A-98F0-CDF6F3CD6E1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CÓ NỤ CƯỜI DUYÊN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3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18578" y="1071621"/>
            <a:ext cx="3980610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xinh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cô.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hơn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nhưng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câu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trôi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câu. 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mong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18578" y="500327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94476" y="4390893"/>
            <a:ext cx="2992782" cy="401443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HÀ MINH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B4C8F-5122-462A-97E3-D179811A7CEB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HIỀN LÀNH, XINH GÁI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9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24640" y="5018961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4472C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673686" y="1374472"/>
            <a:ext cx="3796229" cy="361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là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một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cậu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bé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ngoan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và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luôn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có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sự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cố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gắng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nỗ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lực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trong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tập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.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nắm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được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kiến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thức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cơ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bản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của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môn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,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rèn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thêm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kĩ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năng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tính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toán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và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dạng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đã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. Môn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tiếng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việt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cũng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đã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biết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cách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viết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một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câu văn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hoàn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chỉnh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,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rõ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nghĩa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.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chú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ý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thêm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sách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mở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rộng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vốn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từ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, khi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viết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chú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ý không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bỏ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dấu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ở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chữ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. Cô khen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đã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tích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cực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giơ tay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phát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biểu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ý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kiến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xây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dựng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bài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trong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thời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gian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gần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đây. Cô mong con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sẽ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cố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gắng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nhiều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hơn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nữa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có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thể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đạt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được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các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thành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tích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học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tập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vi-VN" sz="1400" b="0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tốt</a:t>
            </a:r>
            <a:r>
              <a:rPr lang="vi-VN" sz="1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hơn.</a:t>
            </a:r>
            <a:r>
              <a:rPr lang="vi-VN" sz="1400" dirty="0">
                <a:solidFill>
                  <a:schemeClr val="accent1"/>
                </a:solidFill>
                <a:latin typeface="+mj-lt"/>
              </a:rPr>
              <a:t> 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120966" y="3966157"/>
            <a:ext cx="4952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DƯƠNG BẢO MINH</a:t>
            </a:r>
            <a:r>
              <a:rPr lang="vi-VN" sz="6000" b="1" dirty="0">
                <a:solidFill>
                  <a:schemeClr val="accent1"/>
                </a:solidFill>
              </a:rPr>
              <a:t> 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37428-281F-4210-9B0D-3B93BA366CA5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ĐÁNG YÊU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7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404921" y="1050927"/>
            <a:ext cx="4215911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yêu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mong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chăm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hơn,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hơn trong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thôi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minh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con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404921" y="4899122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94476" y="4390893"/>
            <a:ext cx="2992782" cy="401443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NHẬT MINH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D8014-D931-4898-A443-A1FBCCBD174D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CẠU BÉ THÂN THIỆN NHẤT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85552" y="1071621"/>
            <a:ext cx="3913636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Ngân 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yêu. Cô khen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 nhiên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85552" y="4813030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QUỲNH BÍCH NGÂN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85E36-EFAA-4BEA-95BE-C32A1A8A681C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DỄ THƯƠNG, HAY CƯỜI.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474511" y="1071621"/>
            <a:ext cx="3812708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trong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trong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Cô ghi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con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474511" y="4813030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TRUNG NGHĨA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7624D-0C79-4D8A-9505-F848A1D10C98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THÂN THIỆN, ĐÁNG YÊU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719593" y="1154010"/>
            <a:ext cx="3628355" cy="36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tuy nhiên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nên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xuyên 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nên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ở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719593" y="4735339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KHÁNH NGỌC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AF0D3-538E-465C-851A-1FEA2C4AEB7C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CÓ NỤ CƯỜI ĐẸP NHẤT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7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239396" y="5560541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016199" y="4447706"/>
            <a:ext cx="317274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PHÚC HÀ 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895864" y="1440216"/>
            <a:ext cx="3431968" cy="3007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ngoan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tư duy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khen con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luôn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con!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895864" y="4577943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NHỎ NHẮN, THÔNG MINH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1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6006028" y="1285067"/>
            <a:ext cx="3354772" cy="32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sang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719593" y="4735339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BẢO NGỌC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59BE9-0B73-457F-8F85-5F8061DBC953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HIỀN LÀNH, NGOAN NGOÃN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719593" y="1154010"/>
            <a:ext cx="3628355" cy="32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nhanh nhưng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hơn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719593" y="4593221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KHÔI NGUYÊN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D312A-8768-4439-9A18-56706D32EE43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HIỀN LÀNH, NGOAN NGOÃN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6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915980" y="1154010"/>
            <a:ext cx="3431968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cho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xuyên 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hay.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20441" y="508566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THẢO NGUYÊN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90861-A694-425C-9E6D-6E242B6CAD77}"/>
              </a:ext>
            </a:extLst>
          </p:cNvPr>
          <p:cNvSpPr txBox="1"/>
          <p:nvPr/>
        </p:nvSpPr>
        <p:spPr>
          <a:xfrm>
            <a:off x="1039391" y="5263020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HAY CƯỜI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59742" y="1248453"/>
            <a:ext cx="3815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 Q</a:t>
            </a:r>
            <a:r>
              <a:rPr lang="en-US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à,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yêu. Trong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tư duy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Ở môn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nhân, chia.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Đôi khi</a:t>
            </a:r>
            <a:r>
              <a:rPr lang="en-US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câu. Phân môn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văn hay,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ý.  Cô mong con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huy tinh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ở </a:t>
            </a:r>
            <a:r>
              <a:rPr lang="vi-VN" sz="160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vi-VN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90625" y="4825978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4472C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847571" y="4302758"/>
            <a:ext cx="314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TÔ MINH QUANG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F891A-0A79-45F5-9210-EC9C52D1CDC4}"/>
              </a:ext>
            </a:extLst>
          </p:cNvPr>
          <p:cNvSpPr txBox="1"/>
          <p:nvPr/>
        </p:nvSpPr>
        <p:spPr>
          <a:xfrm>
            <a:off x="1013545" y="5337402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NGOAN NGOÃN, HIỀN LÀNH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9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719593" y="1081858"/>
            <a:ext cx="3754913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Quân à,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yêu.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tư duy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nhân, chia.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Đôi khi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Con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câu. Phân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 hay,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tinh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ở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459058" y="4996716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MINH QUÂN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EE4D9-651E-42D9-9EA9-BED887F4D1FC}"/>
              </a:ext>
            </a:extLst>
          </p:cNvPr>
          <p:cNvSpPr txBox="1"/>
          <p:nvPr/>
        </p:nvSpPr>
        <p:spPr>
          <a:xfrm>
            <a:off x="1013545" y="5337402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NHÍ NHẢNH, ĐÁNG YÊU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3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97559" y="1124066"/>
            <a:ext cx="3787964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 nhiên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Trong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giơ tay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Con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câu, trau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 hay,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 Cô mong con ở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hơn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10910" y="4953360"/>
            <a:ext cx="3431968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MINH QUÂN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3AD47-DF73-4691-87E4-6D6FF5FB76B6}"/>
              </a:ext>
            </a:extLst>
          </p:cNvPr>
          <p:cNvSpPr txBox="1"/>
          <p:nvPr/>
        </p:nvSpPr>
        <p:spPr>
          <a:xfrm>
            <a:off x="1013545" y="5337402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HIỀN LÀNH, ĐÁNG YÊU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81239" y="1082583"/>
            <a:ext cx="3821014" cy="42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Uyên à !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xinh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qua,con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ở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hăng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giơ tay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phân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chưa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văn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tin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46673" y="528656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TRẦN BẢO UYÊN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22C7D-379C-46DF-85C7-E9016B9FD775}"/>
              </a:ext>
            </a:extLst>
          </p:cNvPr>
          <p:cNvSpPr txBox="1"/>
          <p:nvPr/>
        </p:nvSpPr>
        <p:spPr>
          <a:xfrm>
            <a:off x="1013545" y="5337402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THÔNG MINH, DUYÊN DÁNG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51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64509" y="1379314"/>
            <a:ext cx="3677795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64509" y="4500982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KHÁNH VÂN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88E76-DA52-42F9-A931-BD117BB7CA8F}"/>
              </a:ext>
            </a:extLst>
          </p:cNvPr>
          <p:cNvSpPr txBox="1"/>
          <p:nvPr/>
        </p:nvSpPr>
        <p:spPr>
          <a:xfrm>
            <a:off x="949392" y="5196317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NHÍ NHẢNH, THÔNG MINH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9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954403" y="1317837"/>
            <a:ext cx="3431968" cy="310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 khi năm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chung. </a:t>
            </a:r>
          </a:p>
          <a:p>
            <a:pPr algn="just">
              <a:lnSpc>
                <a:spcPct val="150000"/>
              </a:lnSpc>
            </a:pP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Nguyên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cô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Cô mong con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hẵng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sang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2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833112" y="442394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NGUYÊN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8B816-FD22-4944-8E9A-22D09ABF04AF}"/>
              </a:ext>
            </a:extLst>
          </p:cNvPr>
          <p:cNvSpPr txBox="1"/>
          <p:nvPr/>
        </p:nvSpPr>
        <p:spPr>
          <a:xfrm>
            <a:off x="1013545" y="5337402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CÓ NỤ CƯỜI DUYÊN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7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98366" y="4854067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4472C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794872" y="1148978"/>
            <a:ext cx="3551103" cy="374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cậu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tư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duy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rất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nha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nhẹn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, c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on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cơ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bản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môn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sự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vận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dụng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khá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trong khi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trình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bày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sạch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đẹp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nhưng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tốc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nhanh hơn.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cố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gắng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hơn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nữa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trong môn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tiếng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việt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, con nên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văn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mình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tin hơn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nữa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trong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giờ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nhé</a:t>
            </a:r>
            <a:r>
              <a:rPr lang="vi-VN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dirty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31134" y="4157626"/>
            <a:ext cx="4952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TRẦN NGUYÊN VŨ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F5480-2D30-44F9-9E30-CE096644091D}"/>
              </a:ext>
            </a:extLst>
          </p:cNvPr>
          <p:cNvSpPr txBox="1"/>
          <p:nvPr/>
        </p:nvSpPr>
        <p:spPr>
          <a:xfrm>
            <a:off x="949392" y="5196317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CÓ HIỀN LÀNH, TƯ DUY TỐT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0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239396" y="5560541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016199" y="4447706"/>
            <a:ext cx="317274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BẢO CHÂU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717061" y="1208820"/>
            <a:ext cx="3784890" cy="361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ngoan,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nhanh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giao, cô mong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coi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xuyên 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tư duy.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cô khuyên con nên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hay,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văn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hơn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938140" y="487213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NĂNG ĐỘNG, TỰ TIN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63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651654" y="1160318"/>
            <a:ext cx="3756752" cy="393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chắc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cơ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bản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vận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dụng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nhanh,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tất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nâng cao,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lưu 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trình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chữ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nót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hơn. Tuy nhiên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bắt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gặp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cẩn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thận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Tiếng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Việt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câu.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đủ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ý. Nên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văn.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lớp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rất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tích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cực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xây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đôi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còn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riêng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.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Cô mong ở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2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gắng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hơn.</a:t>
            </a:r>
            <a:r>
              <a:rPr lang="vi-VN" sz="1400" dirty="0">
                <a:solidFill>
                  <a:srgbClr val="3E5C9A"/>
                </a:solidFill>
              </a:rPr>
              <a:t> 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464366" y="509171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984307" y="4357843"/>
            <a:ext cx="314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 CẢNH BÌNH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6005F-388D-4C43-A2BC-3A460DA15104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THÔNG MINH,  HÀI HƯỚC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8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90741" y="494772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NGHIÊM MINH KHANG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719593" y="1211718"/>
            <a:ext cx="3821014" cy="36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cậu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trầm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tin lên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cô mong con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mạnh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chia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sẻ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câu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chuyện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hàng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ngày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cho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cô nghe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Cô tin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như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vậy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thấy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thoải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vui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vẻ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trở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thành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chàng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trai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tin,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dũng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mãnh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!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gắng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trung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nghe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giảng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trên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lớp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thầy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cô. Con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trước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Cô mong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2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bộ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hơn.</a:t>
            </a:r>
            <a:r>
              <a:rPr lang="vi-VN" sz="1400" dirty="0">
                <a:solidFill>
                  <a:srgbClr val="3E5C9A"/>
                </a:solidFill>
              </a:rPr>
              <a:t> </a:t>
            </a:r>
            <a:endParaRPr lang="en-US" sz="1400" dirty="0">
              <a:solidFill>
                <a:srgbClr val="3E5C9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5589C-E16E-4139-8812-C3A6A7845CD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HIỀN LÀNH, NGOAN NGOÃN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24640" y="4833768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39391" y="4423944"/>
            <a:ext cx="314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BÙI QUỐC HUY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524640" y="1221176"/>
            <a:ext cx="3974442" cy="361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Quốc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Huy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yêu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quý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  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cậu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thông minh, nhanh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nhẹn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Con 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n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chắc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cơ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bản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môn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khen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đã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luôn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giơ tay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xây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nâng cao.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Tiếng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Việt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viết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chữ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câu,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 tương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đối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Cô mong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mở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rộng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 hay,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hoàn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chỉnh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hơn. Cô mong sang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2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gắng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nữa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thành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tích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sz="1400" dirty="0">
              <a:solidFill>
                <a:srgbClr val="3E5C9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341AA-55D9-4547-AFF1-AA70654453B5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 NĂNG ĐỘNG, TỰ TIN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8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457834" y="508236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585552" y="1171754"/>
            <a:ext cx="3977089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tiên, cô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tin,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nhanh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xuyên 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thêm cho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văn,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hay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Cô tin ở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53168" y="4113683"/>
            <a:ext cx="4952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NGUYỄN HẠNH CHI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1631-79AA-4D08-8FB6-B77C695CD709}"/>
              </a:ext>
            </a:extLst>
          </p:cNvPr>
          <p:cNvSpPr txBox="1"/>
          <p:nvPr/>
        </p:nvSpPr>
        <p:spPr>
          <a:xfrm>
            <a:off x="1016198" y="5280829"/>
            <a:ext cx="4077477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NĂNG ĐỘNG, CÓ  NỤ CƯỜI DUYÊN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63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715108" y="4954116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618375" y="1263931"/>
            <a:ext cx="3815470" cy="36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0" i="0" u="none" strike="noStrike" dirty="0">
              <a:solidFill>
                <a:srgbClr val="3E5C9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môn,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mong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54872" y="4390611"/>
            <a:ext cx="4952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VŨ QUỲNH TRANG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84866-3059-47F0-AF58-348B84EFA7A6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XINH GÁI, NĂNG ĐỘNG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7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841378" y="4891733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991023" y="1145579"/>
            <a:ext cx="3431968" cy="374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u="none" strike="noStrike" dirty="0">
                <a:solidFill>
                  <a:srgbClr val="3E5C9A"/>
                </a:solidFill>
                <a:effectLst/>
                <a:latin typeface="+mj-lt"/>
              </a:rPr>
              <a:t>	</a:t>
            </a:r>
            <a:r>
              <a:rPr lang="en-US" sz="16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en-US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  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Con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là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một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cô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bé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ngoan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và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rất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hiền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. Con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nắm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được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kiến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thức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cơ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bản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của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các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môn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học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. Trong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giờ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học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, cô mong con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hãy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tự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tin,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mạnh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dạn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phát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biểu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ý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kiến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và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đưa ra câu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hỏi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nhé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Cô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sẽ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luôn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đồng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hành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cùng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con. Cô mong sang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kì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2 con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sẽ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đạt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được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những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kết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quả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tốt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 hơn </a:t>
            </a:r>
            <a:r>
              <a:rPr lang="vi-VN" sz="1600" b="0" u="none" strike="noStrike" dirty="0" err="1">
                <a:solidFill>
                  <a:srgbClr val="3E5C9A"/>
                </a:solidFill>
                <a:effectLst/>
                <a:latin typeface="+mj-lt"/>
              </a:rPr>
              <a:t>nữa</a:t>
            </a:r>
            <a:r>
              <a:rPr lang="vi-VN" sz="1600" b="0" u="none" strike="noStrike" dirty="0">
                <a:solidFill>
                  <a:srgbClr val="3E5C9A"/>
                </a:solidFill>
                <a:effectLst/>
                <a:latin typeface="+mj-lt"/>
              </a:rPr>
              <a:t>.</a:t>
            </a:r>
            <a:r>
              <a:rPr lang="vi-VN" sz="1600" dirty="0">
                <a:solidFill>
                  <a:srgbClr val="3E5C9A"/>
                </a:solidFill>
                <a:latin typeface="+mj-lt"/>
              </a:rPr>
              <a:t> </a:t>
            </a:r>
            <a:endParaRPr lang="en-US" sz="1600" dirty="0">
              <a:solidFill>
                <a:srgbClr val="3E5C9A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31134" y="4157626"/>
            <a:ext cx="4952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NGUYỄN NGỌC MINH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78260-539E-4357-A47A-035F52A60742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NGOAN  NGOÃN, TƯ DUY TỐT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49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20610" y="5045112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620610" y="1113458"/>
            <a:ext cx="3900461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ngoan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giơ tay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 nhiên,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nâng cao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tương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hay,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hơn.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53168" y="4113683"/>
            <a:ext cx="49520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NGUYỄN GIA BÁCH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4B68B-3456-4DDC-96CE-A718009BC0FF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TỰ TIN, THÔNG MINH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62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601758" y="5037598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93C3-4E3D-47D5-9D3F-284E1D461B53}"/>
              </a:ext>
            </a:extLst>
          </p:cNvPr>
          <p:cNvSpPr txBox="1"/>
          <p:nvPr/>
        </p:nvSpPr>
        <p:spPr>
          <a:xfrm>
            <a:off x="5684363" y="1101841"/>
            <a:ext cx="3785500" cy="39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Đăng Quang yêu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quý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! </a:t>
            </a:r>
            <a:endParaRPr lang="en-US" sz="1400" b="0" u="none" strike="noStrike" dirty="0">
              <a:solidFill>
                <a:srgbClr val="3E5C9A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</a:rPr>
              <a:t>  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Cô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rất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vui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vì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năm nay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này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đồng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hành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cùng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con.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Ấn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tượng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tiên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trong cô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cậu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vô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cùng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hiền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lành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nụ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cười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rất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duyên. Trong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Con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nắm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tất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cả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môn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 chăm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chỉ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hoàn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thành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yêu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cầu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thầy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cô. Con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dạng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nâng cao ở môn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toán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Ở môn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tiếng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việt</a:t>
            </a:r>
            <a:r>
              <a:rPr lang="en-US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rèn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thêm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mở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rộng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vốn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văn hay,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hoàn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chỉnh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hơn. Cô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chúc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mừng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đã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đạt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trong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kì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 1 </a:t>
            </a:r>
            <a:r>
              <a:rPr lang="vi-VN" sz="1400" b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này</a:t>
            </a:r>
            <a:r>
              <a:rPr lang="vi-VN" sz="1400" b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sz="1400" dirty="0">
              <a:solidFill>
                <a:srgbClr val="3E5C9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A356-68A5-4528-BEE2-701C8F6B8C06}"/>
              </a:ext>
            </a:extLst>
          </p:cNvPr>
          <p:cNvSpPr txBox="1"/>
          <p:nvPr/>
        </p:nvSpPr>
        <p:spPr>
          <a:xfrm>
            <a:off x="1231134" y="4238606"/>
            <a:ext cx="4952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Nguyễn</a:t>
            </a:r>
            <a:r>
              <a:rPr lang="en-US" sz="2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Đăng</a:t>
            </a:r>
            <a:r>
              <a:rPr lang="en-US" sz="24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Quang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648A8-9803-4406-BE1E-AEB7CBF8D0C4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DŨNG CẢM, THÔNG MINH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4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239396" y="5560541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016199" y="4447706"/>
            <a:ext cx="317274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MINH CHÂU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823243" y="1358584"/>
            <a:ext cx="3431968" cy="339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ngoan,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tư duy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nhanh. Cô khen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linh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tin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chăm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sau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hay hơn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823243" y="442256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XINH XẮN, ĐÁNG YÊU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239396" y="5560541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016199" y="4447706"/>
            <a:ext cx="317274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MINH CHÂU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639943" y="1263277"/>
            <a:ext cx="3696193" cy="328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thương,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thương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giao,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coi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xuyên 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luôn mong sang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con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hăng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giơ tay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904168" y="464815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DỄ THƯƠNG, HIỀN LÀNH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8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18578" y="1071621"/>
            <a:ext cx="3980610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xinh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đôi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văn,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khăn hay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Môn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câu.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văn chưa hay,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hay,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mong con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giơ tay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400" b="0" i="0" u="none" strike="noStrike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sang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18578" y="5003275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1094476" y="4390893"/>
            <a:ext cx="2992782" cy="401443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LINH CHI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8C8BE-A36C-479A-8474-38D5A3D37CB0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CÓ ĐÔI MẮT ĐẸP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18578" y="1071621"/>
            <a:ext cx="3980610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bây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solidFill>
                <a:srgbClr val="3E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con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sang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18578" y="4998097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A815A-AEC5-4B7E-A02D-096AD43B9E80}"/>
              </a:ext>
            </a:extLst>
          </p:cNvPr>
          <p:cNvSpPr txBox="1"/>
          <p:nvPr/>
        </p:nvSpPr>
        <p:spPr>
          <a:xfrm>
            <a:off x="1094476" y="4390893"/>
            <a:ext cx="2992782" cy="401443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TIẾN ĐỨC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E3359-A09D-49D8-89D4-872DC3A0F251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NHÍ NHẢNH, HÀI HƯỚC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6A6203A-74C2-4D26-93BF-DEA2FDB4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668" r="2799" b="21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A074-1085-40EC-9E21-EA1BE3270E79}"/>
              </a:ext>
            </a:extLst>
          </p:cNvPr>
          <p:cNvSpPr txBox="1"/>
          <p:nvPr/>
        </p:nvSpPr>
        <p:spPr>
          <a:xfrm>
            <a:off x="5518578" y="1183848"/>
            <a:ext cx="3980610" cy="36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  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con. Khi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xung quanh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hi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nhiên, ngây thơ như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khen. Tuy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la,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mong con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F751-0D9C-4C1F-A1BA-3CA26A1CCB20}"/>
              </a:ext>
            </a:extLst>
          </p:cNvPr>
          <p:cNvSpPr txBox="1"/>
          <p:nvPr/>
        </p:nvSpPr>
        <p:spPr>
          <a:xfrm>
            <a:off x="5518578" y="4847464"/>
            <a:ext cx="3431968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4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4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4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4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E9D1B-27E2-4C65-8AC6-8858A7E29633}"/>
              </a:ext>
            </a:extLst>
          </p:cNvPr>
          <p:cNvSpPr txBox="1"/>
          <p:nvPr/>
        </p:nvSpPr>
        <p:spPr>
          <a:xfrm>
            <a:off x="962273" y="4453782"/>
            <a:ext cx="329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HƯƠNG GIANG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560F0-F3BD-4E1B-9CF4-BF77D80EC31D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BÉ THÔNG MINH, NHANH NHẸN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610860-3F6D-45F6-AB35-FD81160E86BD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104007" y="-249382"/>
            <a:chExt cx="9697986" cy="68580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9C28E6-A3C4-4488-A437-D514E8DA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" y="-249382"/>
              <a:ext cx="9697986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92698-0010-4D64-974B-A71D463B8270}"/>
                </a:ext>
              </a:extLst>
            </p:cNvPr>
            <p:cNvSpPr/>
            <p:nvPr/>
          </p:nvSpPr>
          <p:spPr>
            <a:xfrm>
              <a:off x="1098867" y="5487916"/>
              <a:ext cx="3542669" cy="51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4BFF04-0D54-4331-9F13-E598A2F6D3B5}"/>
              </a:ext>
            </a:extLst>
          </p:cNvPr>
          <p:cNvSpPr txBox="1"/>
          <p:nvPr/>
        </p:nvSpPr>
        <p:spPr>
          <a:xfrm>
            <a:off x="1239395" y="4467199"/>
            <a:ext cx="2737692" cy="400110"/>
          </a:xfrm>
          <a:prstGeom prst="rect">
            <a:avLst/>
          </a:prstGeom>
          <a:solidFill>
            <a:srgbClr val="FEFAEE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E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TRƯỜNG GIANG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11669-4406-451F-A64A-FD433E436774}"/>
              </a:ext>
            </a:extLst>
          </p:cNvPr>
          <p:cNvSpPr txBox="1"/>
          <p:nvPr/>
        </p:nvSpPr>
        <p:spPr>
          <a:xfrm>
            <a:off x="5761822" y="1290432"/>
            <a:ext cx="3740223" cy="337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con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hăng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giơ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C58D9-F5B5-47A6-A33D-BA55C8DBD8BC}"/>
              </a:ext>
            </a:extLst>
          </p:cNvPr>
          <p:cNvSpPr txBox="1"/>
          <p:nvPr/>
        </p:nvSpPr>
        <p:spPr>
          <a:xfrm>
            <a:off x="5696639" y="4743374"/>
            <a:ext cx="3431968" cy="107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600" dirty="0">
              <a:solidFill>
                <a:srgbClr val="3E5C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1600" dirty="0" err="1">
                <a:solidFill>
                  <a:srgbClr val="3E5C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600" dirty="0">
                <a:solidFill>
                  <a:srgbClr val="3E5C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1600" dirty="0">
              <a:solidFill>
                <a:srgbClr val="3E5C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EB8D5-906C-4267-A902-52667B7141B7}"/>
              </a:ext>
            </a:extLst>
          </p:cNvPr>
          <p:cNvSpPr txBox="1"/>
          <p:nvPr/>
        </p:nvSpPr>
        <p:spPr>
          <a:xfrm>
            <a:off x="1016199" y="5280829"/>
            <a:ext cx="343196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BÉ ĐẸP TRAI, NĂNG ĐỘNG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6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5144</Words>
  <PresentationFormat>A4 Paper (210x297 mm)</PresentationFormat>
  <Paragraphs>240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2021-01-11T07:35:21Z</cp:lastPrinted>
  <dcterms:created xsi:type="dcterms:W3CDTF">2021-01-07T02:23:43Z</dcterms:created>
  <dcterms:modified xsi:type="dcterms:W3CDTF">2023-01-01T14:34:59Z</dcterms:modified>
</cp:coreProperties>
</file>