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</p:sldMasterIdLst>
  <p:sldIdLst>
    <p:sldId id="257" r:id="rId10"/>
    <p:sldId id="272" r:id="rId11"/>
    <p:sldId id="260" r:id="rId12"/>
    <p:sldId id="261" r:id="rId13"/>
    <p:sldId id="262" r:id="rId14"/>
    <p:sldId id="264" r:id="rId15"/>
    <p:sldId id="263" r:id="rId16"/>
    <p:sldId id="265" r:id="rId17"/>
    <p:sldId id="266" r:id="rId18"/>
    <p:sldId id="258" r:id="rId19"/>
    <p:sldId id="267" r:id="rId20"/>
    <p:sldId id="268" r:id="rId21"/>
    <p:sldId id="269" r:id="rId22"/>
    <p:sldId id="270" r:id="rId23"/>
    <p:sldId id="273" r:id="rId24"/>
    <p:sldId id="271" r:id="rId2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075"/>
    <a:srgbClr val="FF69B4"/>
    <a:srgbClr val="FF3399"/>
    <a:srgbClr val="339933"/>
    <a:srgbClr val="9900CC"/>
    <a:srgbClr val="3366FF"/>
    <a:srgbClr val="A85BB7"/>
    <a:srgbClr val="DE00A4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7" y="1122364"/>
            <a:ext cx="9141619" cy="2387600"/>
          </a:xfrm>
        </p:spPr>
        <p:txBody>
          <a:bodyPr anchor="b"/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7" y="3602349"/>
            <a:ext cx="9141619" cy="1655761"/>
          </a:xfrm>
        </p:spPr>
        <p:txBody>
          <a:bodyPr/>
          <a:lstStyle>
            <a:lvl1pPr marL="0" indent="0" algn="ctr">
              <a:buNone/>
              <a:defRPr sz="1700"/>
            </a:lvl1pPr>
            <a:lvl2pPr marL="319838" indent="0" algn="ctr">
              <a:buNone/>
              <a:defRPr sz="1400"/>
            </a:lvl2pPr>
            <a:lvl3pPr marL="639674" indent="0" algn="ctr">
              <a:buNone/>
              <a:defRPr sz="1300"/>
            </a:lvl3pPr>
            <a:lvl4pPr marL="959512" indent="0" algn="ctr">
              <a:buNone/>
              <a:defRPr sz="1100"/>
            </a:lvl4pPr>
            <a:lvl5pPr marL="1279349" indent="0" algn="ctr">
              <a:buNone/>
              <a:defRPr sz="1100"/>
            </a:lvl5pPr>
            <a:lvl6pPr marL="1599187" indent="0" algn="ctr">
              <a:buNone/>
              <a:defRPr sz="1100"/>
            </a:lvl6pPr>
            <a:lvl7pPr marL="1919024" indent="0" algn="ctr">
              <a:buNone/>
              <a:defRPr sz="1100"/>
            </a:lvl7pPr>
            <a:lvl8pPr marL="2238862" indent="0" algn="ctr">
              <a:buNone/>
              <a:defRPr sz="1100"/>
            </a:lvl8pPr>
            <a:lvl9pPr marL="2558699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B9865A9-523C-4479-BECA-B265829E5284}" type="slidenum">
              <a:rPr lang="vi-VN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70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A7A0940-DC18-409C-A838-FE1AED392101}" type="slidenum">
              <a:rPr lang="vi-VN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567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53" y="365436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42" y="365436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7025B16-DEB2-4844-8D69-3A34D9EB7EF9}" type="slidenum">
              <a:rPr lang="vi-VN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81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6" y="2130464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03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29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3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68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56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3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3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7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72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75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5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89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65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8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2BE804-C094-4B87-83A9-8278892C767D}" type="slidenum">
              <a:rPr lang="vi-VN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87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9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9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9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88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43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77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77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36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6887" y="685801"/>
            <a:ext cx="8113187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6887" y="4114800"/>
            <a:ext cx="8113187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75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66" y="685800"/>
            <a:ext cx="9484429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44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4" y="1709778"/>
            <a:ext cx="10512862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4" y="4641624"/>
            <a:ext cx="10512862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15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4" y="566278"/>
            <a:ext cx="9509952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546" y="2057401"/>
            <a:ext cx="503021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776" y="2057401"/>
            <a:ext cx="5015528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83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273876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59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49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0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10051"/>
            <a:ext cx="10512862" cy="2852737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504"/>
            <a:ext cx="10512862" cy="1500187"/>
          </a:xfrm>
        </p:spPr>
        <p:txBody>
          <a:bodyPr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198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396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9595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27934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5991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9190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2388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55869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3C9BAD-7397-4196-9F0D-C9FCC538FDD6}" type="slidenum">
              <a:rPr lang="vi-VN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946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65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2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9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65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2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12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51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51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52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6886" y="685801"/>
            <a:ext cx="8113187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6886" y="4114800"/>
            <a:ext cx="8113187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97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65" y="685800"/>
            <a:ext cx="9484429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80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2" y="1709773"/>
            <a:ext cx="10512862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2" y="4641624"/>
            <a:ext cx="10512862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83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2" y="566278"/>
            <a:ext cx="9509952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544" y="2057401"/>
            <a:ext cx="503021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776" y="2057401"/>
            <a:ext cx="5015528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0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273876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33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3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4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F7527B-8F08-4AB4-BDF8-6898ED015A30}" type="slidenum">
              <a:rPr lang="vi-VN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049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18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60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2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8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60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2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14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50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50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25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66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551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41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34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695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186"/>
            <a:ext cx="5383398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186"/>
            <a:ext cx="5383398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24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2" indent="0">
              <a:buNone/>
              <a:defRPr sz="2000" b="1"/>
            </a:lvl2pPr>
            <a:lvl3pPr marL="914344" indent="0">
              <a:buNone/>
              <a:defRPr sz="1800" b="1"/>
            </a:lvl3pPr>
            <a:lvl4pPr marL="1371515" indent="0">
              <a:buNone/>
              <a:defRPr sz="1600" b="1"/>
            </a:lvl4pPr>
            <a:lvl5pPr marL="1828687" indent="0">
              <a:buNone/>
              <a:defRPr sz="1600" b="1"/>
            </a:lvl5pPr>
            <a:lvl6pPr marL="2285859" indent="0">
              <a:buNone/>
              <a:defRPr sz="1600" b="1"/>
            </a:lvl6pPr>
            <a:lvl7pPr marL="2743031" indent="0">
              <a:buNone/>
              <a:defRPr sz="1600" b="1"/>
            </a:lvl7pPr>
            <a:lvl8pPr marL="3200203" indent="0">
              <a:buNone/>
              <a:defRPr sz="1600" b="1"/>
            </a:lvl8pPr>
            <a:lvl9pPr marL="365737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5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2" indent="0">
              <a:buNone/>
              <a:defRPr sz="2000" b="1"/>
            </a:lvl2pPr>
            <a:lvl3pPr marL="914344" indent="0">
              <a:buNone/>
              <a:defRPr sz="1800" b="1"/>
            </a:lvl3pPr>
            <a:lvl4pPr marL="1371515" indent="0">
              <a:buNone/>
              <a:defRPr sz="1600" b="1"/>
            </a:lvl4pPr>
            <a:lvl5pPr marL="1828687" indent="0">
              <a:buNone/>
              <a:defRPr sz="1600" b="1"/>
            </a:lvl5pPr>
            <a:lvl6pPr marL="2285859" indent="0">
              <a:buNone/>
              <a:defRPr sz="1600" b="1"/>
            </a:lvl6pPr>
            <a:lvl7pPr marL="2743031" indent="0">
              <a:buNone/>
              <a:defRPr sz="1600" b="1"/>
            </a:lvl7pPr>
            <a:lvl8pPr marL="3200203" indent="0">
              <a:buNone/>
              <a:defRPr sz="1600" b="1"/>
            </a:lvl8pPr>
            <a:lvl9pPr marL="365737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5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0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7"/>
            <a:ext cx="10512862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838" indent="0">
              <a:buNone/>
              <a:defRPr sz="1400" b="1"/>
            </a:lvl2pPr>
            <a:lvl3pPr marL="639674" indent="0">
              <a:buNone/>
              <a:defRPr sz="1300" b="1"/>
            </a:lvl3pPr>
            <a:lvl4pPr marL="959512" indent="0">
              <a:buNone/>
              <a:defRPr sz="1100" b="1"/>
            </a:lvl4pPr>
            <a:lvl5pPr marL="1279349" indent="0">
              <a:buNone/>
              <a:defRPr sz="1100" b="1"/>
            </a:lvl5pPr>
            <a:lvl6pPr marL="1599187" indent="0">
              <a:buNone/>
              <a:defRPr sz="1100" b="1"/>
            </a:lvl6pPr>
            <a:lvl7pPr marL="1919024" indent="0">
              <a:buNone/>
              <a:defRPr sz="1100" b="1"/>
            </a:lvl7pPr>
            <a:lvl8pPr marL="2238862" indent="0">
              <a:buNone/>
              <a:defRPr sz="1100" b="1"/>
            </a:lvl8pPr>
            <a:lvl9pPr marL="2558699" indent="0">
              <a:buNone/>
              <a:defRPr sz="1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04" y="1681163"/>
            <a:ext cx="5181838" cy="823912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838" indent="0">
              <a:buNone/>
              <a:defRPr sz="1400" b="1"/>
            </a:lvl2pPr>
            <a:lvl3pPr marL="639674" indent="0">
              <a:buNone/>
              <a:defRPr sz="1300" b="1"/>
            </a:lvl3pPr>
            <a:lvl4pPr marL="959512" indent="0">
              <a:buNone/>
              <a:defRPr sz="1100" b="1"/>
            </a:lvl4pPr>
            <a:lvl5pPr marL="1279349" indent="0">
              <a:buNone/>
              <a:defRPr sz="1100" b="1"/>
            </a:lvl5pPr>
            <a:lvl6pPr marL="1599187" indent="0">
              <a:buNone/>
              <a:defRPr sz="1100" b="1"/>
            </a:lvl6pPr>
            <a:lvl7pPr marL="1919024" indent="0">
              <a:buNone/>
              <a:defRPr sz="1100" b="1"/>
            </a:lvl7pPr>
            <a:lvl8pPr marL="2238862" indent="0">
              <a:buNone/>
              <a:defRPr sz="1100" b="1"/>
            </a:lvl8pPr>
            <a:lvl9pPr marL="2558699" indent="0">
              <a:buNone/>
              <a:defRPr sz="1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04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20F283-70EE-412B-B03B-D24328E13FB6}" type="slidenum">
              <a:rPr lang="vi-VN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330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323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92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9" y="273082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293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89" y="1435104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2" indent="0">
              <a:buNone/>
              <a:defRPr sz="1200"/>
            </a:lvl2pPr>
            <a:lvl3pPr marL="914344" indent="0">
              <a:buNone/>
              <a:defRPr sz="1000"/>
            </a:lvl3pPr>
            <a:lvl4pPr marL="1371515" indent="0">
              <a:buNone/>
              <a:defRPr sz="900"/>
            </a:lvl4pPr>
            <a:lvl5pPr marL="1828687" indent="0">
              <a:buNone/>
              <a:defRPr sz="900"/>
            </a:lvl5pPr>
            <a:lvl6pPr marL="2285859" indent="0">
              <a:buNone/>
              <a:defRPr sz="900"/>
            </a:lvl6pPr>
            <a:lvl7pPr marL="2743031" indent="0">
              <a:buNone/>
              <a:defRPr sz="900"/>
            </a:lvl7pPr>
            <a:lvl8pPr marL="3200203" indent="0">
              <a:buNone/>
              <a:defRPr sz="900"/>
            </a:lvl8pPr>
            <a:lvl9pPr marL="365737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82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34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2" indent="0">
              <a:buNone/>
              <a:defRPr sz="2800"/>
            </a:lvl2pPr>
            <a:lvl3pPr marL="914344" indent="0">
              <a:buNone/>
              <a:defRPr sz="2400"/>
            </a:lvl3pPr>
            <a:lvl4pPr marL="1371515" indent="0">
              <a:buNone/>
              <a:defRPr sz="2000"/>
            </a:lvl4pPr>
            <a:lvl5pPr marL="1828687" indent="0">
              <a:buNone/>
              <a:defRPr sz="2000"/>
            </a:lvl5pPr>
            <a:lvl6pPr marL="2285859" indent="0">
              <a:buNone/>
              <a:defRPr sz="2000"/>
            </a:lvl6pPr>
            <a:lvl7pPr marL="2743031" indent="0">
              <a:buNone/>
              <a:defRPr sz="2000"/>
            </a:lvl7pPr>
            <a:lvl8pPr marL="3200203" indent="0">
              <a:buNone/>
              <a:defRPr sz="2000"/>
            </a:lvl8pPr>
            <a:lvl9pPr marL="365737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579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2" indent="0">
              <a:buNone/>
              <a:defRPr sz="1200"/>
            </a:lvl2pPr>
            <a:lvl3pPr marL="914344" indent="0">
              <a:buNone/>
              <a:defRPr sz="1000"/>
            </a:lvl3pPr>
            <a:lvl4pPr marL="1371515" indent="0">
              <a:buNone/>
              <a:defRPr sz="900"/>
            </a:lvl4pPr>
            <a:lvl5pPr marL="1828687" indent="0">
              <a:buNone/>
              <a:defRPr sz="900"/>
            </a:lvl5pPr>
            <a:lvl6pPr marL="2285859" indent="0">
              <a:buNone/>
              <a:defRPr sz="900"/>
            </a:lvl6pPr>
            <a:lvl7pPr marL="2743031" indent="0">
              <a:buNone/>
              <a:defRPr sz="900"/>
            </a:lvl7pPr>
            <a:lvl8pPr marL="3200203" indent="0">
              <a:buNone/>
              <a:defRPr sz="900"/>
            </a:lvl8pPr>
            <a:lvl9pPr marL="365737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69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494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410"/>
            <a:ext cx="2742486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410"/>
            <a:ext cx="802431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921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660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320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61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28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285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180"/>
            <a:ext cx="5383398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180"/>
            <a:ext cx="5383398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4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59225B9-CDF2-467B-BB0A-3E91E33854F9}" type="slidenum">
              <a:rPr lang="vi-VN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18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2" indent="0">
              <a:buNone/>
              <a:defRPr sz="2000" b="1"/>
            </a:lvl2pPr>
            <a:lvl3pPr marL="914344" indent="0">
              <a:buNone/>
              <a:defRPr sz="1800" b="1"/>
            </a:lvl3pPr>
            <a:lvl4pPr marL="1371515" indent="0">
              <a:buNone/>
              <a:defRPr sz="1600" b="1"/>
            </a:lvl4pPr>
            <a:lvl5pPr marL="1828687" indent="0">
              <a:buNone/>
              <a:defRPr sz="1600" b="1"/>
            </a:lvl5pPr>
            <a:lvl6pPr marL="2285859" indent="0">
              <a:buNone/>
              <a:defRPr sz="1600" b="1"/>
            </a:lvl6pPr>
            <a:lvl7pPr marL="2743031" indent="0">
              <a:buNone/>
              <a:defRPr sz="1600" b="1"/>
            </a:lvl7pPr>
            <a:lvl8pPr marL="3200203" indent="0">
              <a:buNone/>
              <a:defRPr sz="1600" b="1"/>
            </a:lvl8pPr>
            <a:lvl9pPr marL="365737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5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2" indent="0">
              <a:buNone/>
              <a:defRPr sz="2000" b="1"/>
            </a:lvl2pPr>
            <a:lvl3pPr marL="914344" indent="0">
              <a:buNone/>
              <a:defRPr sz="1800" b="1"/>
            </a:lvl3pPr>
            <a:lvl4pPr marL="1371515" indent="0">
              <a:buNone/>
              <a:defRPr sz="1600" b="1"/>
            </a:lvl4pPr>
            <a:lvl5pPr marL="1828687" indent="0">
              <a:buNone/>
              <a:defRPr sz="1600" b="1"/>
            </a:lvl5pPr>
            <a:lvl6pPr marL="2285859" indent="0">
              <a:buNone/>
              <a:defRPr sz="1600" b="1"/>
            </a:lvl6pPr>
            <a:lvl7pPr marL="2743031" indent="0">
              <a:buNone/>
              <a:defRPr sz="1600" b="1"/>
            </a:lvl7pPr>
            <a:lvl8pPr marL="3200203" indent="0">
              <a:buNone/>
              <a:defRPr sz="1600" b="1"/>
            </a:lvl8pPr>
            <a:lvl9pPr marL="365737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5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449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46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423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" y="273076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28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85" y="1435104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2" indent="0">
              <a:buNone/>
              <a:defRPr sz="1200"/>
            </a:lvl2pPr>
            <a:lvl3pPr marL="914344" indent="0">
              <a:buNone/>
              <a:defRPr sz="1000"/>
            </a:lvl3pPr>
            <a:lvl4pPr marL="1371515" indent="0">
              <a:buNone/>
              <a:defRPr sz="900"/>
            </a:lvl4pPr>
            <a:lvl5pPr marL="1828687" indent="0">
              <a:buNone/>
              <a:defRPr sz="900"/>
            </a:lvl5pPr>
            <a:lvl6pPr marL="2285859" indent="0">
              <a:buNone/>
              <a:defRPr sz="900"/>
            </a:lvl6pPr>
            <a:lvl7pPr marL="2743031" indent="0">
              <a:buNone/>
              <a:defRPr sz="900"/>
            </a:lvl7pPr>
            <a:lvl8pPr marL="3200203" indent="0">
              <a:buNone/>
              <a:defRPr sz="900"/>
            </a:lvl8pPr>
            <a:lvl9pPr marL="365737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18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28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2" indent="0">
              <a:buNone/>
              <a:defRPr sz="2800"/>
            </a:lvl2pPr>
            <a:lvl3pPr marL="914344" indent="0">
              <a:buNone/>
              <a:defRPr sz="2400"/>
            </a:lvl3pPr>
            <a:lvl4pPr marL="1371515" indent="0">
              <a:buNone/>
              <a:defRPr sz="2000"/>
            </a:lvl4pPr>
            <a:lvl5pPr marL="1828687" indent="0">
              <a:buNone/>
              <a:defRPr sz="2000"/>
            </a:lvl5pPr>
            <a:lvl6pPr marL="2285859" indent="0">
              <a:buNone/>
              <a:defRPr sz="2000"/>
            </a:lvl6pPr>
            <a:lvl7pPr marL="2743031" indent="0">
              <a:buNone/>
              <a:defRPr sz="2000"/>
            </a:lvl7pPr>
            <a:lvl8pPr marL="3200203" indent="0">
              <a:buNone/>
              <a:defRPr sz="2000"/>
            </a:lvl8pPr>
            <a:lvl9pPr marL="365737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573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2" indent="0">
              <a:buNone/>
              <a:defRPr sz="1200"/>
            </a:lvl2pPr>
            <a:lvl3pPr marL="914344" indent="0">
              <a:buNone/>
              <a:defRPr sz="1000"/>
            </a:lvl3pPr>
            <a:lvl4pPr marL="1371515" indent="0">
              <a:buNone/>
              <a:defRPr sz="900"/>
            </a:lvl4pPr>
            <a:lvl5pPr marL="1828687" indent="0">
              <a:buNone/>
              <a:defRPr sz="900"/>
            </a:lvl5pPr>
            <a:lvl6pPr marL="2285859" indent="0">
              <a:buNone/>
              <a:defRPr sz="900"/>
            </a:lvl6pPr>
            <a:lvl7pPr marL="2743031" indent="0">
              <a:buNone/>
              <a:defRPr sz="900"/>
            </a:lvl7pPr>
            <a:lvl8pPr marL="3200203" indent="0">
              <a:buNone/>
              <a:defRPr sz="900"/>
            </a:lvl8pPr>
            <a:lvl9pPr marL="365737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22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484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404"/>
            <a:ext cx="2742486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404"/>
            <a:ext cx="802431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940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509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375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86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20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82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01CC14-5259-4496-8A7B-EC9B345B9731}" type="slidenum">
              <a:rPr lang="vi-VN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889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172"/>
            <a:ext cx="5383398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172"/>
            <a:ext cx="5383398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122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2" indent="0">
              <a:buNone/>
              <a:defRPr sz="2000" b="1"/>
            </a:lvl2pPr>
            <a:lvl3pPr marL="914344" indent="0">
              <a:buNone/>
              <a:defRPr sz="1800" b="1"/>
            </a:lvl3pPr>
            <a:lvl4pPr marL="1371515" indent="0">
              <a:buNone/>
              <a:defRPr sz="1600" b="1"/>
            </a:lvl4pPr>
            <a:lvl5pPr marL="1828687" indent="0">
              <a:buNone/>
              <a:defRPr sz="1600" b="1"/>
            </a:lvl5pPr>
            <a:lvl6pPr marL="2285859" indent="0">
              <a:buNone/>
              <a:defRPr sz="1600" b="1"/>
            </a:lvl6pPr>
            <a:lvl7pPr marL="2743031" indent="0">
              <a:buNone/>
              <a:defRPr sz="1600" b="1"/>
            </a:lvl7pPr>
            <a:lvl8pPr marL="3200203" indent="0">
              <a:buNone/>
              <a:defRPr sz="1600" b="1"/>
            </a:lvl8pPr>
            <a:lvl9pPr marL="365737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5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2" indent="0">
              <a:buNone/>
              <a:defRPr sz="2000" b="1"/>
            </a:lvl2pPr>
            <a:lvl3pPr marL="914344" indent="0">
              <a:buNone/>
              <a:defRPr sz="1800" b="1"/>
            </a:lvl3pPr>
            <a:lvl4pPr marL="1371515" indent="0">
              <a:buNone/>
              <a:defRPr sz="1600" b="1"/>
            </a:lvl4pPr>
            <a:lvl5pPr marL="1828687" indent="0">
              <a:buNone/>
              <a:defRPr sz="1600" b="1"/>
            </a:lvl5pPr>
            <a:lvl6pPr marL="2285859" indent="0">
              <a:buNone/>
              <a:defRPr sz="1600" b="1"/>
            </a:lvl6pPr>
            <a:lvl7pPr marL="2743031" indent="0">
              <a:buNone/>
              <a:defRPr sz="1600" b="1"/>
            </a:lvl7pPr>
            <a:lvl8pPr marL="3200203" indent="0">
              <a:buNone/>
              <a:defRPr sz="1600" b="1"/>
            </a:lvl8pPr>
            <a:lvl9pPr marL="365737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5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537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480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062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79" y="273068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136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79" y="1435104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2" indent="0">
              <a:buNone/>
              <a:defRPr sz="1200"/>
            </a:lvl2pPr>
            <a:lvl3pPr marL="914344" indent="0">
              <a:buNone/>
              <a:defRPr sz="1000"/>
            </a:lvl3pPr>
            <a:lvl4pPr marL="1371515" indent="0">
              <a:buNone/>
              <a:defRPr sz="900"/>
            </a:lvl4pPr>
            <a:lvl5pPr marL="1828687" indent="0">
              <a:buNone/>
              <a:defRPr sz="900"/>
            </a:lvl5pPr>
            <a:lvl6pPr marL="2285859" indent="0">
              <a:buNone/>
              <a:defRPr sz="900"/>
            </a:lvl6pPr>
            <a:lvl7pPr marL="2743031" indent="0">
              <a:buNone/>
              <a:defRPr sz="900"/>
            </a:lvl7pPr>
            <a:lvl8pPr marL="3200203" indent="0">
              <a:buNone/>
              <a:defRPr sz="900"/>
            </a:lvl8pPr>
            <a:lvl9pPr marL="365737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732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20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2" indent="0">
              <a:buNone/>
              <a:defRPr sz="2800"/>
            </a:lvl2pPr>
            <a:lvl3pPr marL="914344" indent="0">
              <a:buNone/>
              <a:defRPr sz="2400"/>
            </a:lvl3pPr>
            <a:lvl4pPr marL="1371515" indent="0">
              <a:buNone/>
              <a:defRPr sz="2000"/>
            </a:lvl4pPr>
            <a:lvl5pPr marL="1828687" indent="0">
              <a:buNone/>
              <a:defRPr sz="2000"/>
            </a:lvl5pPr>
            <a:lvl6pPr marL="2285859" indent="0">
              <a:buNone/>
              <a:defRPr sz="2000"/>
            </a:lvl6pPr>
            <a:lvl7pPr marL="2743031" indent="0">
              <a:buNone/>
              <a:defRPr sz="2000"/>
            </a:lvl7pPr>
            <a:lvl8pPr marL="3200203" indent="0">
              <a:buNone/>
              <a:defRPr sz="2000"/>
            </a:lvl8pPr>
            <a:lvl9pPr marL="365737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422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2" indent="0">
              <a:buNone/>
              <a:defRPr sz="1200"/>
            </a:lvl2pPr>
            <a:lvl3pPr marL="914344" indent="0">
              <a:buNone/>
              <a:defRPr sz="1000"/>
            </a:lvl3pPr>
            <a:lvl4pPr marL="1371515" indent="0">
              <a:buNone/>
              <a:defRPr sz="900"/>
            </a:lvl4pPr>
            <a:lvl5pPr marL="1828687" indent="0">
              <a:buNone/>
              <a:defRPr sz="900"/>
            </a:lvl5pPr>
            <a:lvl6pPr marL="2285859" indent="0">
              <a:buNone/>
              <a:defRPr sz="900"/>
            </a:lvl6pPr>
            <a:lvl7pPr marL="2743031" indent="0">
              <a:buNone/>
              <a:defRPr sz="900"/>
            </a:lvl7pPr>
            <a:lvl8pPr marL="3200203" indent="0">
              <a:buNone/>
              <a:defRPr sz="900"/>
            </a:lvl8pPr>
            <a:lvl9pPr marL="365737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962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746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396"/>
            <a:ext cx="2742486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396"/>
            <a:ext cx="802431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688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168087-526F-4CAA-A195-D96EB40A6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AF3BD-A56E-4944-AA0A-9E7EEFF54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770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607CDF-8F1F-4550-BE76-A6E23C86FB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218A1-549E-4C96-859E-D09E866B92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4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6" y="457200"/>
            <a:ext cx="3931213" cy="1600200"/>
          </a:xfrm>
        </p:spPr>
        <p:txBody>
          <a:bodyPr anchor="b"/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736"/>
            <a:ext cx="6170593" cy="48736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6" y="2057403"/>
            <a:ext cx="3931213" cy="3811588"/>
          </a:xfrm>
        </p:spPr>
        <p:txBody>
          <a:bodyPr/>
          <a:lstStyle>
            <a:lvl1pPr marL="0" indent="0">
              <a:buNone/>
              <a:defRPr sz="1100"/>
            </a:lvl1pPr>
            <a:lvl2pPr marL="319838" indent="0">
              <a:buNone/>
              <a:defRPr sz="1000"/>
            </a:lvl2pPr>
            <a:lvl3pPr marL="639674" indent="0">
              <a:buNone/>
              <a:defRPr sz="800"/>
            </a:lvl3pPr>
            <a:lvl4pPr marL="959512" indent="0">
              <a:buNone/>
              <a:defRPr sz="700"/>
            </a:lvl4pPr>
            <a:lvl5pPr marL="1279349" indent="0">
              <a:buNone/>
              <a:defRPr sz="700"/>
            </a:lvl5pPr>
            <a:lvl6pPr marL="1599187" indent="0">
              <a:buNone/>
              <a:defRPr sz="700"/>
            </a:lvl6pPr>
            <a:lvl7pPr marL="1919024" indent="0">
              <a:buNone/>
              <a:defRPr sz="700"/>
            </a:lvl7pPr>
            <a:lvl8pPr marL="2238862" indent="0">
              <a:buNone/>
              <a:defRPr sz="700"/>
            </a:lvl8pPr>
            <a:lvl9pPr marL="2558699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849F604-700E-409C-9CB0-886B6B613E3F}" type="slidenum">
              <a:rPr lang="vi-VN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3712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1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9ED2F2-B428-47FA-BEFB-F0499A1E3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8C337-7A63-49A7-A026-75ABF20E5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205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032EB4-B2E8-45F2-9F6B-9582B3BCCE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274BC1-ED10-46D3-B0D9-7FDAE5EB12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765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45CE72-EAE7-4684-8CC1-9C970555F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93836-0BE2-4561-8BA8-A2E79A8969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546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43DB0B-16F3-4859-8ABA-BFD50348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35F76-0FF5-4261-8006-CBA7F76F1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2886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AFAAB-A809-437A-B34C-DA67B6F011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F317C-790C-4897-AFBF-AC099F5477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615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9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6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9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CB66C-8BA2-494C-BE66-2CDC3DCD6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346AA-AE5A-41A5-A82C-A327A8E01D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362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8749C9-7371-40C9-8B58-ADFD05868F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3315BD-70C8-408E-906D-69C02EF8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182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0FAA27-499A-4D20-89C9-76F4BFFEAB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F3A1EE-0842-4EA6-B4FD-B3B3A00F92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223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8EA1C0-9D36-483E-9898-3641C44BDB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603073-6490-453F-8277-F29E8ED55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404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4"/>
            <a:ext cx="9141619" cy="2387600"/>
          </a:xfrm>
        </p:spPr>
        <p:txBody>
          <a:bodyPr anchor="b"/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311"/>
            <a:ext cx="9141619" cy="1655761"/>
          </a:xfrm>
        </p:spPr>
        <p:txBody>
          <a:bodyPr/>
          <a:lstStyle>
            <a:lvl1pPr marL="0" indent="0" algn="ctr">
              <a:buNone/>
              <a:defRPr sz="1700"/>
            </a:lvl1pPr>
            <a:lvl2pPr marL="319857" indent="0" algn="ctr">
              <a:buNone/>
              <a:defRPr sz="1400"/>
            </a:lvl2pPr>
            <a:lvl3pPr marL="639714" indent="0" algn="ctr">
              <a:buNone/>
              <a:defRPr sz="1300"/>
            </a:lvl3pPr>
            <a:lvl4pPr marL="959571" indent="0" algn="ctr">
              <a:buNone/>
              <a:defRPr sz="1100"/>
            </a:lvl4pPr>
            <a:lvl5pPr marL="1279428" indent="0" algn="ctr">
              <a:buNone/>
              <a:defRPr sz="1100"/>
            </a:lvl5pPr>
            <a:lvl6pPr marL="1599286" indent="0" algn="ctr">
              <a:buNone/>
              <a:defRPr sz="1100"/>
            </a:lvl6pPr>
            <a:lvl7pPr marL="1919143" indent="0" algn="ctr">
              <a:buNone/>
              <a:defRPr sz="1100"/>
            </a:lvl7pPr>
            <a:lvl8pPr marL="2239000" indent="0" algn="ctr">
              <a:buNone/>
              <a:defRPr sz="1100"/>
            </a:lvl8pPr>
            <a:lvl9pPr marL="2558857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AC7-B497-40BE-AF55-AF040B64A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42E6-9CAC-4A2A-9F6F-6BF231B6A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917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6" y="457200"/>
            <a:ext cx="3931213" cy="1600200"/>
          </a:xfrm>
        </p:spPr>
        <p:txBody>
          <a:bodyPr anchor="b"/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736"/>
            <a:ext cx="6170593" cy="4873625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319838" indent="0">
              <a:buNone/>
              <a:defRPr sz="2000"/>
            </a:lvl2pPr>
            <a:lvl3pPr marL="639674" indent="0">
              <a:buNone/>
              <a:defRPr sz="1700"/>
            </a:lvl3pPr>
            <a:lvl4pPr marL="959512" indent="0">
              <a:buNone/>
              <a:defRPr sz="1400"/>
            </a:lvl4pPr>
            <a:lvl5pPr marL="1279349" indent="0">
              <a:buNone/>
              <a:defRPr sz="1400"/>
            </a:lvl5pPr>
            <a:lvl6pPr marL="1599187" indent="0">
              <a:buNone/>
              <a:defRPr sz="1400"/>
            </a:lvl6pPr>
            <a:lvl7pPr marL="1919024" indent="0">
              <a:buNone/>
              <a:defRPr sz="1400"/>
            </a:lvl7pPr>
            <a:lvl8pPr marL="2238862" indent="0">
              <a:buNone/>
              <a:defRPr sz="1400"/>
            </a:lvl8pPr>
            <a:lvl9pPr marL="2558699" indent="0">
              <a:buNone/>
              <a:defRPr sz="14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6" y="2057403"/>
            <a:ext cx="3931213" cy="3811588"/>
          </a:xfrm>
        </p:spPr>
        <p:txBody>
          <a:bodyPr/>
          <a:lstStyle>
            <a:lvl1pPr marL="0" indent="0">
              <a:buNone/>
              <a:defRPr sz="1100"/>
            </a:lvl1pPr>
            <a:lvl2pPr marL="319838" indent="0">
              <a:buNone/>
              <a:defRPr sz="1000"/>
            </a:lvl2pPr>
            <a:lvl3pPr marL="639674" indent="0">
              <a:buNone/>
              <a:defRPr sz="800"/>
            </a:lvl3pPr>
            <a:lvl4pPr marL="959512" indent="0">
              <a:buNone/>
              <a:defRPr sz="700"/>
            </a:lvl4pPr>
            <a:lvl5pPr marL="1279349" indent="0">
              <a:buNone/>
              <a:defRPr sz="700"/>
            </a:lvl5pPr>
            <a:lvl6pPr marL="1599187" indent="0">
              <a:buNone/>
              <a:defRPr sz="700"/>
            </a:lvl6pPr>
            <a:lvl7pPr marL="1919024" indent="0">
              <a:buNone/>
              <a:defRPr sz="700"/>
            </a:lvl7pPr>
            <a:lvl8pPr marL="2238862" indent="0">
              <a:buNone/>
              <a:defRPr sz="700"/>
            </a:lvl8pPr>
            <a:lvl9pPr marL="2558699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359A59-B3BE-4D6E-A71F-4835058935D0}" type="slidenum">
              <a:rPr lang="vi-VN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8474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AC7-B497-40BE-AF55-AF040B64A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42E6-9CAC-4A2A-9F6F-6BF231B6A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41700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10011"/>
            <a:ext cx="10512862" cy="2852737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6"/>
            <a:ext cx="10512862" cy="1500187"/>
          </a:xfrm>
        </p:spPr>
        <p:txBody>
          <a:bodyPr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19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3971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9595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2794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5992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91914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239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558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AC7-B497-40BE-AF55-AF040B64A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42E6-9CAC-4A2A-9F6F-6BF231B6A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97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AC7-B497-40BE-AF55-AF040B64A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42E6-9CAC-4A2A-9F6F-6BF231B6A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1129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7"/>
            <a:ext cx="10512862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857" indent="0">
              <a:buNone/>
              <a:defRPr sz="1400" b="1"/>
            </a:lvl2pPr>
            <a:lvl3pPr marL="639714" indent="0">
              <a:buNone/>
              <a:defRPr sz="1300" b="1"/>
            </a:lvl3pPr>
            <a:lvl4pPr marL="959571" indent="0">
              <a:buNone/>
              <a:defRPr sz="1100" b="1"/>
            </a:lvl4pPr>
            <a:lvl5pPr marL="1279428" indent="0">
              <a:buNone/>
              <a:defRPr sz="1100" b="1"/>
            </a:lvl5pPr>
            <a:lvl6pPr marL="1599286" indent="0">
              <a:buNone/>
              <a:defRPr sz="1100" b="1"/>
            </a:lvl6pPr>
            <a:lvl7pPr marL="1919143" indent="0">
              <a:buNone/>
              <a:defRPr sz="1100" b="1"/>
            </a:lvl7pPr>
            <a:lvl8pPr marL="2239000" indent="0">
              <a:buNone/>
              <a:defRPr sz="1100" b="1"/>
            </a:lvl8pPr>
            <a:lvl9pPr marL="2558857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03" y="1681163"/>
            <a:ext cx="5181838" cy="823912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857" indent="0">
              <a:buNone/>
              <a:defRPr sz="1400" b="1"/>
            </a:lvl2pPr>
            <a:lvl3pPr marL="639714" indent="0">
              <a:buNone/>
              <a:defRPr sz="1300" b="1"/>
            </a:lvl3pPr>
            <a:lvl4pPr marL="959571" indent="0">
              <a:buNone/>
              <a:defRPr sz="1100" b="1"/>
            </a:lvl4pPr>
            <a:lvl5pPr marL="1279428" indent="0">
              <a:buNone/>
              <a:defRPr sz="1100" b="1"/>
            </a:lvl5pPr>
            <a:lvl6pPr marL="1599286" indent="0">
              <a:buNone/>
              <a:defRPr sz="1100" b="1"/>
            </a:lvl6pPr>
            <a:lvl7pPr marL="1919143" indent="0">
              <a:buNone/>
              <a:defRPr sz="1100" b="1"/>
            </a:lvl7pPr>
            <a:lvl8pPr marL="2239000" indent="0">
              <a:buNone/>
              <a:defRPr sz="1100" b="1"/>
            </a:lvl8pPr>
            <a:lvl9pPr marL="2558857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0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AC7-B497-40BE-AF55-AF040B64A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42E6-9CAC-4A2A-9F6F-6BF231B6A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42179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AC7-B497-40BE-AF55-AF040B64A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42E6-9CAC-4A2A-9F6F-6BF231B6A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7820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AC7-B497-40BE-AF55-AF040B64A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42E6-9CAC-4A2A-9F6F-6BF231B6A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3437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1" y="457200"/>
            <a:ext cx="3931213" cy="1600200"/>
          </a:xfrm>
        </p:spPr>
        <p:txBody>
          <a:bodyPr anchor="b"/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698"/>
            <a:ext cx="6170593" cy="48736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1" y="2057403"/>
            <a:ext cx="3931213" cy="3811588"/>
          </a:xfrm>
        </p:spPr>
        <p:txBody>
          <a:bodyPr/>
          <a:lstStyle>
            <a:lvl1pPr marL="0" indent="0">
              <a:buNone/>
              <a:defRPr sz="1100"/>
            </a:lvl1pPr>
            <a:lvl2pPr marL="319857" indent="0">
              <a:buNone/>
              <a:defRPr sz="1000"/>
            </a:lvl2pPr>
            <a:lvl3pPr marL="639714" indent="0">
              <a:buNone/>
              <a:defRPr sz="800"/>
            </a:lvl3pPr>
            <a:lvl4pPr marL="959571" indent="0">
              <a:buNone/>
              <a:defRPr sz="700"/>
            </a:lvl4pPr>
            <a:lvl5pPr marL="1279428" indent="0">
              <a:buNone/>
              <a:defRPr sz="700"/>
            </a:lvl5pPr>
            <a:lvl6pPr marL="1599286" indent="0">
              <a:buNone/>
              <a:defRPr sz="700"/>
            </a:lvl6pPr>
            <a:lvl7pPr marL="1919143" indent="0">
              <a:buNone/>
              <a:defRPr sz="700"/>
            </a:lvl7pPr>
            <a:lvl8pPr marL="2239000" indent="0">
              <a:buNone/>
              <a:defRPr sz="700"/>
            </a:lvl8pPr>
            <a:lvl9pPr marL="25588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AC7-B497-40BE-AF55-AF040B64A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42E6-9CAC-4A2A-9F6F-6BF231B6A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5446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1" y="457200"/>
            <a:ext cx="3931213" cy="1600200"/>
          </a:xfrm>
        </p:spPr>
        <p:txBody>
          <a:bodyPr anchor="b"/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698"/>
            <a:ext cx="6170593" cy="4873625"/>
          </a:xfrm>
        </p:spPr>
        <p:txBody>
          <a:bodyPr/>
          <a:lstStyle>
            <a:lvl1pPr marL="0" indent="0">
              <a:buNone/>
              <a:defRPr sz="2200"/>
            </a:lvl1pPr>
            <a:lvl2pPr marL="319857" indent="0">
              <a:buNone/>
              <a:defRPr sz="2000"/>
            </a:lvl2pPr>
            <a:lvl3pPr marL="639714" indent="0">
              <a:buNone/>
              <a:defRPr sz="1700"/>
            </a:lvl3pPr>
            <a:lvl4pPr marL="959571" indent="0">
              <a:buNone/>
              <a:defRPr sz="1400"/>
            </a:lvl4pPr>
            <a:lvl5pPr marL="1279428" indent="0">
              <a:buNone/>
              <a:defRPr sz="1400"/>
            </a:lvl5pPr>
            <a:lvl6pPr marL="1599286" indent="0">
              <a:buNone/>
              <a:defRPr sz="1400"/>
            </a:lvl6pPr>
            <a:lvl7pPr marL="1919143" indent="0">
              <a:buNone/>
              <a:defRPr sz="1400"/>
            </a:lvl7pPr>
            <a:lvl8pPr marL="2239000" indent="0">
              <a:buNone/>
              <a:defRPr sz="1400"/>
            </a:lvl8pPr>
            <a:lvl9pPr marL="2558857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1" y="2057403"/>
            <a:ext cx="3931213" cy="3811588"/>
          </a:xfrm>
        </p:spPr>
        <p:txBody>
          <a:bodyPr/>
          <a:lstStyle>
            <a:lvl1pPr marL="0" indent="0">
              <a:buNone/>
              <a:defRPr sz="1100"/>
            </a:lvl1pPr>
            <a:lvl2pPr marL="319857" indent="0">
              <a:buNone/>
              <a:defRPr sz="1000"/>
            </a:lvl2pPr>
            <a:lvl3pPr marL="639714" indent="0">
              <a:buNone/>
              <a:defRPr sz="800"/>
            </a:lvl3pPr>
            <a:lvl4pPr marL="959571" indent="0">
              <a:buNone/>
              <a:defRPr sz="700"/>
            </a:lvl4pPr>
            <a:lvl5pPr marL="1279428" indent="0">
              <a:buNone/>
              <a:defRPr sz="700"/>
            </a:lvl5pPr>
            <a:lvl6pPr marL="1599286" indent="0">
              <a:buNone/>
              <a:defRPr sz="700"/>
            </a:lvl6pPr>
            <a:lvl7pPr marL="1919143" indent="0">
              <a:buNone/>
              <a:defRPr sz="700"/>
            </a:lvl7pPr>
            <a:lvl8pPr marL="2239000" indent="0">
              <a:buNone/>
              <a:defRPr sz="700"/>
            </a:lvl8pPr>
            <a:lvl9pPr marL="25588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AC7-B497-40BE-AF55-AF040B64A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42E6-9CAC-4A2A-9F6F-6BF231B6A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73341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AC7-B497-40BE-AF55-AF040B64A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42E6-9CAC-4A2A-9F6F-6BF231B6A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9845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398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41" y="365398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2AC7-B497-40BE-AF55-AF040B64A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42E6-9CAC-4A2A-9F6F-6BF231B6A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8119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7982" y="365127"/>
            <a:ext cx="10512862" cy="132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967" tIns="31984" rIns="63967" bIns="319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7982" y="1825625"/>
            <a:ext cx="10512862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967" tIns="31984" rIns="63967" bIns="319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91"/>
            <a:ext cx="2742486" cy="365125"/>
          </a:xfrm>
          <a:prstGeom prst="rect">
            <a:avLst/>
          </a:prstGeom>
        </p:spPr>
        <p:txBody>
          <a:bodyPr vert="horz" lIns="63967" tIns="31984" rIns="63967" bIns="31984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96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91"/>
            <a:ext cx="4113728" cy="365125"/>
          </a:xfrm>
          <a:prstGeom prst="rect">
            <a:avLst/>
          </a:prstGeom>
        </p:spPr>
        <p:txBody>
          <a:bodyPr vert="horz" lIns="63967" tIns="31984" rIns="63967" bIns="3198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96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91"/>
            <a:ext cx="2742486" cy="365125"/>
          </a:xfrm>
          <a:prstGeom prst="rect">
            <a:avLst/>
          </a:prstGeom>
        </p:spPr>
        <p:txBody>
          <a:bodyPr vert="horz" lIns="63967" tIns="31984" rIns="63967" bIns="31984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96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0F084E-EDBD-48E6-AE8C-B820AB5B5781}" type="slidenum">
              <a:rPr lang="vi-VN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396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48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Times New Roman" panose="02020603050405020304" pitchFamily="18" charset="0"/>
        </a:defRPr>
      </a:lvl5pPr>
      <a:lvl6pPr marL="319838" algn="l" rtl="0" fontAlgn="base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Times New Roman" panose="02020603050405020304" pitchFamily="18" charset="0"/>
        </a:defRPr>
      </a:lvl6pPr>
      <a:lvl7pPr marL="639674" algn="l" rtl="0" fontAlgn="base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Times New Roman" panose="02020603050405020304" pitchFamily="18" charset="0"/>
        </a:defRPr>
      </a:lvl7pPr>
      <a:lvl8pPr marL="959512" algn="l" rtl="0" fontAlgn="base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Times New Roman" panose="02020603050405020304" pitchFamily="18" charset="0"/>
        </a:defRPr>
      </a:lvl8pPr>
      <a:lvl9pPr marL="1279349" algn="l" rtl="0" fontAlgn="base">
        <a:lnSpc>
          <a:spcPct val="90000"/>
        </a:lnSpc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59919" indent="-159919" algn="l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9756" indent="-159919" algn="l" rtl="0" eaLnBrk="0" fontAlgn="base" hangingPunct="0">
        <a:lnSpc>
          <a:spcPct val="90000"/>
        </a:lnSpc>
        <a:spcBef>
          <a:spcPts val="35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799594" indent="-159919" algn="l" rtl="0" eaLnBrk="0" fontAlgn="base" hangingPunct="0">
        <a:lnSpc>
          <a:spcPct val="90000"/>
        </a:lnSpc>
        <a:spcBef>
          <a:spcPts val="35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431" indent="-159919" algn="l" rtl="0" eaLnBrk="0" fontAlgn="base" hangingPunct="0">
        <a:lnSpc>
          <a:spcPct val="90000"/>
        </a:lnSpc>
        <a:spcBef>
          <a:spcPts val="3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39268" indent="-159919" algn="l" rtl="0" eaLnBrk="0" fontAlgn="base" hangingPunct="0">
        <a:lnSpc>
          <a:spcPct val="90000"/>
        </a:lnSpc>
        <a:spcBef>
          <a:spcPts val="3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759106" indent="-159919" algn="l" defTabSz="639674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78943" indent="-159919" algn="l" defTabSz="639674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80" indent="-159919" algn="l" defTabSz="639674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18618" indent="-159919" algn="l" defTabSz="639674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96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9838" algn="l" defTabSz="6396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9674" algn="l" defTabSz="6396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9512" algn="l" defTabSz="6396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349" algn="l" defTabSz="6396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187" algn="l" defTabSz="6396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024" algn="l" defTabSz="6396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38862" algn="l" defTabSz="6396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58699" algn="l" defTabSz="6396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5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5" y="1600206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89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9" y="6356389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7" y="6356389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66" y="685800"/>
            <a:ext cx="9484429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244" y="2254103"/>
            <a:ext cx="948443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796961" y="3223807"/>
            <a:ext cx="4114801" cy="410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227" y="3223806"/>
            <a:ext cx="4114800" cy="410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3468" y="6356390"/>
            <a:ext cx="871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2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65" y="685800"/>
            <a:ext cx="9484429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265" y="2254103"/>
            <a:ext cx="9484429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796957" y="3223805"/>
            <a:ext cx="4114801" cy="410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8/13/2020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227" y="3223804"/>
            <a:ext cx="4114800" cy="410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3467" y="6356385"/>
            <a:ext cx="871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6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85"/>
            <a:ext cx="2844059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44"/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4"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85"/>
            <a:ext cx="3859795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85"/>
            <a:ext cx="2844059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44"/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34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9" indent="-342879" algn="l" defTabSz="91434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4" indent="-285732" algn="l" defTabSz="91434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0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1" indent="-228586" algn="l" defTabSz="91434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3" indent="-228586" algn="l" defTabSz="91434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5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7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9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60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4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5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7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9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1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3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4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79"/>
            <a:ext cx="2844059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44"/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4"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79"/>
            <a:ext cx="3859795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79"/>
            <a:ext cx="2844059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44"/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5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34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9" indent="-342879" algn="l" defTabSz="91434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4" indent="-285732" algn="l" defTabSz="91434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0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1" indent="-228586" algn="l" defTabSz="91434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3" indent="-228586" algn="l" defTabSz="91434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5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7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9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60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4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5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7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9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1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3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4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71"/>
            <a:ext cx="2844059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44"/>
            <a:fld id="{AA243846-9B91-4299-9ECD-94A34F9841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4"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71"/>
            <a:ext cx="3859795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71"/>
            <a:ext cx="2844059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44"/>
            <a:fld id="{B4975DB5-7A91-4899-B7FC-ECE6E8C919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34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9" indent="-342879" algn="l" defTabSz="91434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4" indent="-285732" algn="l" defTabSz="91434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0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1" indent="-228586" algn="l" defTabSz="91434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3" indent="-228586" algn="l" defTabSz="91434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5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7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9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60" indent="-228586" algn="l" defTabSz="9143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4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5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7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9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1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3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4" algn="l" defTabSz="9143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6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D4C50-9AF4-4E1E-9CE3-733217C777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8/13/2020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6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6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4B714-1BF4-45C3-94D0-8E884DF0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35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4"/>
          </a:xfrm>
          <a:prstGeom prst="rect">
            <a:avLst/>
          </a:prstGeom>
        </p:spPr>
        <p:txBody>
          <a:bodyPr vert="horz" lIns="63971" tIns="31986" rIns="63971" bIns="319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63971" tIns="31986" rIns="63971" bIns="319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 vert="horz" lIns="63971" tIns="31986" rIns="63971" bIns="31986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9714"/>
            <a:fld id="{71B62AC7-B497-40BE-AF55-AF040B64A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9714"/>
              <a:t>8/13/2020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 vert="horz" lIns="63971" tIns="31986" rIns="63971" bIns="31986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97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 vert="horz" lIns="63971" tIns="31986" rIns="63971" bIns="31986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9714"/>
            <a:fld id="{001C42E6-9CAC-4A2A-9F6F-6BF231B6A9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97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9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txStyles>
    <p:titleStyle>
      <a:lvl1pPr algn="l" defTabSz="639714" rtl="0" eaLnBrk="1" latinLnBrk="0" hangingPunct="1">
        <a:lnSpc>
          <a:spcPct val="90000"/>
        </a:lnSpc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9929" indent="-159929" algn="l" defTabSz="63971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9786" indent="-159929" algn="l" defTabSz="639714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799643" indent="-159929" algn="l" defTabSz="639714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500" indent="-159929" algn="l" defTabSz="639714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439357" indent="-159929" algn="l" defTabSz="639714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59214" indent="-159929" algn="l" defTabSz="639714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79071" indent="-159929" algn="l" defTabSz="639714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28" indent="-159929" algn="l" defTabSz="639714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18786" indent="-159929" algn="l" defTabSz="639714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97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9857" algn="l" defTabSz="6397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9714" algn="l" defTabSz="6397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9571" algn="l" defTabSz="6397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428" algn="l" defTabSz="6397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286" algn="l" defTabSz="6397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143" algn="l" defTabSz="6397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39000" algn="l" defTabSz="6397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58857" algn="l" defTabSz="6397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5.png"/><Relationship Id="rId7" Type="http://schemas.openxmlformats.org/officeDocument/2006/relationships/slide" Target="slide1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8.jpeg"/><Relationship Id="rId7" Type="http://schemas.openxmlformats.org/officeDocument/2006/relationships/hyperlink" Target="V&#361;%20&#273;i&#7879;u%206%20b&#432;&#7899;c%20r&#7917;a%20tay%20&#273;&#250;ng%20c&#225;ch%20vui%20nh&#7897;n%20-%20C&#249;ng%20Lifebuoy%20ph&#242;ng%20ch&#7889;ng%20virus%20Corona%20(2019-nCoV)%20(online-video-cutter.com).mp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7.xml"/><Relationship Id="rId1" Type="http://schemas.openxmlformats.org/officeDocument/2006/relationships/audio" Target="../media/audio2.wav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8602" y="1023982"/>
            <a:ext cx="9547913" cy="1111029"/>
          </a:xfrm>
          <a:prstGeom prst="rect">
            <a:avLst/>
          </a:prstGeom>
          <a:noFill/>
        </p:spPr>
        <p:txBody>
          <a:bodyPr wrap="square" lIns="63963" tIns="31982" rIns="63963" bIns="31982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639634">
              <a:defRPr/>
            </a:pPr>
            <a:r>
              <a:rPr lang="en-US" sz="3400" b="1" cap="all" dirty="0" err="1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400" b="1" cap="all" dirty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400" b="1" cap="all" dirty="0" err="1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400" b="1" cap="all" dirty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639634">
              <a:defRPr/>
            </a:pPr>
            <a:endParaRPr lang="en-US" sz="3400" b="1" cap="all" dirty="0">
              <a:ln w="0"/>
              <a:solidFill>
                <a:srgbClr val="0000CC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5165" y="2209800"/>
            <a:ext cx="737625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cap="all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68: </a:t>
            </a:r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15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0938" y="1905039"/>
            <a:ext cx="6541391" cy="480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2789" y="304800"/>
            <a:ext cx="4284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Ô CỬA BÍ MẬT</a:t>
            </a:r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726261" y="1676400"/>
            <a:ext cx="3185346" cy="2389632"/>
          </a:xfrm>
          <a:prstGeom prst="rect">
            <a:avLst/>
          </a:prstGeom>
          <a:solidFill>
            <a:srgbClr val="33993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Heart 8"/>
          <p:cNvSpPr/>
          <p:nvPr/>
        </p:nvSpPr>
        <p:spPr>
          <a:xfrm>
            <a:off x="2817832" y="1715459"/>
            <a:ext cx="838191" cy="838191"/>
          </a:xfrm>
          <a:prstGeom prst="heart">
            <a:avLst/>
          </a:prstGeom>
          <a:solidFill>
            <a:srgbClr val="FF33CC"/>
          </a:solidFill>
          <a:ln>
            <a:solidFill>
              <a:srgbClr val="DE0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5911607" y="1668966"/>
            <a:ext cx="3185346" cy="2389632"/>
          </a:xfrm>
          <a:prstGeom prst="rect">
            <a:avLst/>
          </a:prstGeom>
          <a:solidFill>
            <a:srgbClr val="3366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Heart 27"/>
          <p:cNvSpPr/>
          <p:nvPr/>
        </p:nvSpPr>
        <p:spPr>
          <a:xfrm>
            <a:off x="8097507" y="1717318"/>
            <a:ext cx="838191" cy="838191"/>
          </a:xfrm>
          <a:prstGeom prst="heart">
            <a:avLst/>
          </a:prstGeom>
          <a:solidFill>
            <a:srgbClr val="FF33CC"/>
          </a:solidFill>
          <a:ln>
            <a:solidFill>
              <a:srgbClr val="DE0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6" action="ppaction://hlinksldjump"/>
          </p:cNvPr>
          <p:cNvSpPr/>
          <p:nvPr/>
        </p:nvSpPr>
        <p:spPr>
          <a:xfrm>
            <a:off x="5911607" y="4081345"/>
            <a:ext cx="3185346" cy="23896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Heart 37"/>
          <p:cNvSpPr/>
          <p:nvPr/>
        </p:nvSpPr>
        <p:spPr>
          <a:xfrm>
            <a:off x="8077413" y="4152934"/>
            <a:ext cx="838191" cy="838191"/>
          </a:xfrm>
          <a:prstGeom prst="heart">
            <a:avLst/>
          </a:prstGeom>
          <a:solidFill>
            <a:srgbClr val="FF33CC"/>
          </a:solidFill>
          <a:ln>
            <a:solidFill>
              <a:srgbClr val="DE0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7" action="ppaction://hlinksldjump"/>
          </p:cNvPr>
          <p:cNvSpPr/>
          <p:nvPr/>
        </p:nvSpPr>
        <p:spPr>
          <a:xfrm>
            <a:off x="2726267" y="4080900"/>
            <a:ext cx="3185346" cy="2389632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Heart 45"/>
          <p:cNvSpPr/>
          <p:nvPr/>
        </p:nvSpPr>
        <p:spPr>
          <a:xfrm>
            <a:off x="2849689" y="4152934"/>
            <a:ext cx="838191" cy="838191"/>
          </a:xfrm>
          <a:prstGeom prst="heart">
            <a:avLst/>
          </a:prstGeom>
          <a:solidFill>
            <a:srgbClr val="FF33CC"/>
          </a:solidFill>
          <a:ln>
            <a:solidFill>
              <a:srgbClr val="DE0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hevron 48">
            <a:hlinkClick r:id="rId8" action="ppaction://hlinksldjump"/>
          </p:cNvPr>
          <p:cNvSpPr/>
          <p:nvPr/>
        </p:nvSpPr>
        <p:spPr>
          <a:xfrm>
            <a:off x="11480722" y="6273527"/>
            <a:ext cx="533400" cy="533400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id="{AFFD147A-0173-48A8-A94C-7C4994A80583}"/>
              </a:ext>
            </a:extLst>
          </p:cNvPr>
          <p:cNvSpPr/>
          <p:nvPr/>
        </p:nvSpPr>
        <p:spPr>
          <a:xfrm>
            <a:off x="2733972" y="214497"/>
            <a:ext cx="6096000" cy="954159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SG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CỦNG CỐ</a:t>
            </a:r>
            <a:endParaRPr lang="en-SG" sz="3200" kern="0" dirty="0">
              <a:solidFill>
                <a:srgbClr val="002060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4800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9" grpId="1" animBg="1"/>
      <p:bldP spid="27" grpId="0" animBg="1"/>
      <p:bldP spid="28" grpId="0" animBg="1"/>
      <p:bldP spid="28" grpId="1" animBg="1"/>
      <p:bldP spid="37" grpId="0" animBg="1"/>
      <p:bldP spid="38" grpId="0" animBg="1"/>
      <p:bldP spid="38" grpId="1" animBg="1"/>
      <p:bldP spid="45" grpId="0" animBg="1"/>
      <p:bldP spid="46" grpId="0" animBg="1"/>
      <p:bldP spid="46" grpId="1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</p:spPr>
      </p:pic>
      <p:sp>
        <p:nvSpPr>
          <p:cNvPr id="7" name="Rounded Rectangle 6"/>
          <p:cNvSpPr/>
          <p:nvPr/>
        </p:nvSpPr>
        <p:spPr>
          <a:xfrm>
            <a:off x="2589214" y="762000"/>
            <a:ext cx="8001000" cy="1828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1814" y="3886200"/>
            <a:ext cx="8001000" cy="1371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639081" y="130629"/>
            <a:ext cx="914400" cy="783771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</p:spPr>
      </p:pic>
      <p:sp>
        <p:nvSpPr>
          <p:cNvPr id="7" name="Rounded Rectangle 6"/>
          <p:cNvSpPr/>
          <p:nvPr/>
        </p:nvSpPr>
        <p:spPr>
          <a:xfrm>
            <a:off x="2339565" y="228600"/>
            <a:ext cx="9220198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2087" y="4191000"/>
            <a:ext cx="8001000" cy="1371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535" y="1587660"/>
            <a:ext cx="8347894" cy="168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22788" y="228600"/>
            <a:ext cx="70711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Oval 10">
            <a:hlinkClick r:id="rId4" action="ppaction://hlinksldjump"/>
          </p:cNvPr>
          <p:cNvSpPr/>
          <p:nvPr/>
        </p:nvSpPr>
        <p:spPr>
          <a:xfrm>
            <a:off x="639081" y="130629"/>
            <a:ext cx="914400" cy="783771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9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</p:spPr>
      </p:pic>
      <p:sp>
        <p:nvSpPr>
          <p:cNvPr id="7" name="Rounded Rectangle 6"/>
          <p:cNvSpPr/>
          <p:nvPr/>
        </p:nvSpPr>
        <p:spPr>
          <a:xfrm>
            <a:off x="2360612" y="304800"/>
            <a:ext cx="86868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1814" y="4114800"/>
            <a:ext cx="8001000" cy="1371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28" y="1981218"/>
            <a:ext cx="7193168" cy="105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0378" y="381000"/>
            <a:ext cx="73613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>
            <a:hlinkClick r:id="rId4" action="ppaction://hlinksldjump"/>
          </p:cNvPr>
          <p:cNvSpPr/>
          <p:nvPr/>
        </p:nvSpPr>
        <p:spPr>
          <a:xfrm>
            <a:off x="639081" y="130629"/>
            <a:ext cx="914400" cy="783771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9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</p:spPr>
      </p:pic>
      <p:sp>
        <p:nvSpPr>
          <p:cNvPr id="7" name="Rounded Rectangle 6"/>
          <p:cNvSpPr/>
          <p:nvPr/>
        </p:nvSpPr>
        <p:spPr>
          <a:xfrm>
            <a:off x="2589214" y="762000"/>
            <a:ext cx="8001000" cy="1828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1814" y="3886200"/>
            <a:ext cx="8001000" cy="1371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</a:p>
        </p:txBody>
      </p:sp>
      <p:sp>
        <p:nvSpPr>
          <p:cNvPr id="9" name="Oval 8">
            <a:hlinkClick r:id="rId3" action="ppaction://hlinksldjump"/>
          </p:cNvPr>
          <p:cNvSpPr/>
          <p:nvPr/>
        </p:nvSpPr>
        <p:spPr>
          <a:xfrm>
            <a:off x="639081" y="130629"/>
            <a:ext cx="914400" cy="783771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9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2814D6-86F0-4F9B-874E-E850825372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103" name="Picture 7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60501" y="0"/>
            <a:ext cx="182832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256511">
            <a:off x="10506335" y="5258038"/>
            <a:ext cx="1371600" cy="182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25" y="0"/>
            <a:ext cx="182832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 descr="WhitecornerFlow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25" y="5486400"/>
            <a:ext cx="182832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AutoShape 6"/>
          <p:cNvSpPr>
            <a:spLocks noChangeArrowheads="1"/>
          </p:cNvSpPr>
          <p:nvPr/>
        </p:nvSpPr>
        <p:spPr bwMode="auto">
          <a:xfrm>
            <a:off x="2626358" y="685800"/>
            <a:ext cx="6644729" cy="3405968"/>
          </a:xfrm>
          <a:prstGeom prst="cloudCallout">
            <a:avLst>
              <a:gd name="adj1" fmla="val 29167"/>
              <a:gd name="adj2" fmla="val 88847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3967" tIns="31984" rIns="63967" bIns="31984"/>
          <a:lstStyle/>
          <a:p>
            <a:pPr algn="ctr" defTabSz="639674"/>
            <a:endParaRPr lang="en-US" sz="3800" b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 defTabSz="639674"/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5-Point Star 8">
            <a:hlinkClick r:id="rId7" action="ppaction://hlinkfile"/>
          </p:cNvPr>
          <p:cNvSpPr/>
          <p:nvPr/>
        </p:nvSpPr>
        <p:spPr>
          <a:xfrm>
            <a:off x="2437765" y="4445000"/>
            <a:ext cx="3961368" cy="1219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4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2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8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m yeu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31490" y="3306766"/>
            <a:ext cx="32588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10"/>
          <p:cNvSpPr txBox="1">
            <a:spLocks noChangeArrowheads="1"/>
          </p:cNvSpPr>
          <p:nvPr/>
        </p:nvSpPr>
        <p:spPr bwMode="auto">
          <a:xfrm>
            <a:off x="1523603" y="5257800"/>
            <a:ext cx="30472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44">
              <a:spcBef>
                <a:spcPct val="50000"/>
              </a:spcBef>
            </a:pPr>
            <a:endParaRPr lang="en-US">
              <a:solidFill>
                <a:prstClr val="black"/>
              </a:solidFill>
              <a:latin typeface="Tahoma" pitchFamily="34" charset="0"/>
            </a:endParaRPr>
          </a:p>
        </p:txBody>
      </p:sp>
      <p:pic>
        <p:nvPicPr>
          <p:cNvPr id="17412" name="Picture 13" descr="Mickey-01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WordArt 14"/>
          <p:cNvSpPr>
            <a:spLocks noChangeArrowheads="1" noChangeShapeType="1" noTextEdit="1"/>
          </p:cNvSpPr>
          <p:nvPr/>
        </p:nvSpPr>
        <p:spPr bwMode="auto">
          <a:xfrm>
            <a:off x="852795" y="762004"/>
            <a:ext cx="10055781" cy="23780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 defTabSz="914344"/>
            <a:r>
              <a:rPr lang="en-US" sz="3600" b="1" kern="10" spc="-360" dirty="0">
                <a:ln w="2857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HẸN GẶP LẠI CÁC EM</a:t>
            </a: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8836898" y="4724401"/>
            <a:ext cx="56881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44"/>
            <a:r>
              <a:rPr lang="en-US" sz="4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3262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48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44 0.00439 L -0.45156 0.02662 " pathEditMode="relative" ptsTypes="AA">
                                      <p:cBhvr>
                                        <p:cTn id="8" dur="5000" fill="hold"/>
                                        <p:tgtEl>
                                          <p:spTgt spid="48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211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48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8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000" fill="hold"/>
                                        <p:tgtEl>
                                          <p:spTgt spid="48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2"/>
                </p:tgtEl>
              </p:cMediaNode>
            </p:audio>
          </p:childTnLst>
        </p:cTn>
      </p:par>
    </p:tnLst>
    <p:bldLst>
      <p:bldP spid="48143" grpId="0" build="allAtOnce"/>
      <p:bldP spid="48143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68" y="-119777"/>
            <a:ext cx="13543139" cy="67818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6294" y="2514600"/>
            <a:ext cx="84306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817812" y="31595"/>
            <a:ext cx="6094413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808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79415" y="5683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815" y="1122640"/>
            <a:ext cx="445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4" y="2286000"/>
            <a:ext cx="5257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1414" y="4876800"/>
            <a:ext cx="762000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8" name="Rectangle 7"/>
          <p:cNvSpPr/>
          <p:nvPr/>
        </p:nvSpPr>
        <p:spPr>
          <a:xfrm>
            <a:off x="2734876" y="3619500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06408" y="3619500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17" y="2313214"/>
            <a:ext cx="5697537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389813" y="4713514"/>
            <a:ext cx="762000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69665" y="3562150"/>
            <a:ext cx="131116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073953" y="6896100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9414" y="1612615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3014" y="1612615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80827" y="3541839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7501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3" grpId="0" animBg="1"/>
      <p:bldP spid="9" grpId="0"/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36" y="1981200"/>
            <a:ext cx="5588315" cy="363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9" y="2131742"/>
            <a:ext cx="5138312" cy="335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1639" y="228161"/>
            <a:ext cx="5075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1414" y="4648200"/>
            <a:ext cx="762000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5414" y="3423433"/>
            <a:ext cx="1385078" cy="767575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93600" y="4748561"/>
            <a:ext cx="762000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47899" y="3437628"/>
            <a:ext cx="131116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073953" y="6896100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9414" y="1027874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3014" y="1027873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399051" y="3427142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54907" y="3425283"/>
            <a:ext cx="1385078" cy="767575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809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3" grpId="0" animBg="1"/>
      <p:bldP spid="9" grpId="0"/>
      <p:bldP spid="17" grpId="0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907368-07D2-4F8E-B6FC-DBF36011857E}"/>
              </a:ext>
            </a:extLst>
          </p:cNvPr>
          <p:cNvSpPr/>
          <p:nvPr/>
        </p:nvSpPr>
        <p:spPr>
          <a:xfrm>
            <a:off x="4875214" y="666052"/>
            <a:ext cx="6920667" cy="1038226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Tư vấn hỏi đáp">
            <a:extLst>
              <a:ext uri="{FF2B5EF4-FFF2-40B4-BE49-F238E27FC236}">
                <a16:creationId xmlns:a16="http://schemas.microsoft.com/office/drawing/2014/main" id="{F5A5E6D5-B9B3-4EC2-A922-4C1EB4BD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4" y="33454"/>
            <a:ext cx="4499151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7EC02A-F1A7-4007-AD8A-3996ABD3F69D}"/>
              </a:ext>
            </a:extLst>
          </p:cNvPr>
          <p:cNvSpPr/>
          <p:nvPr/>
        </p:nvSpPr>
        <p:spPr>
          <a:xfrm>
            <a:off x="4905220" y="2514600"/>
            <a:ext cx="6844466" cy="1038226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CFF05D-D91D-4416-B101-B5A22441AEBD}"/>
              </a:ext>
            </a:extLst>
          </p:cNvPr>
          <p:cNvSpPr/>
          <p:nvPr/>
        </p:nvSpPr>
        <p:spPr>
          <a:xfrm>
            <a:off x="4992592" y="4348976"/>
            <a:ext cx="6876551" cy="1038226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A0907368-07D2-4F8E-B6FC-DBF36011857E}"/>
              </a:ext>
            </a:extLst>
          </p:cNvPr>
          <p:cNvSpPr/>
          <p:nvPr/>
        </p:nvSpPr>
        <p:spPr>
          <a:xfrm>
            <a:off x="4875213" y="666052"/>
            <a:ext cx="6920667" cy="1038226"/>
          </a:xfrm>
          <a:prstGeom prst="roundRect">
            <a:avLst/>
          </a:prstGeom>
          <a:solidFill>
            <a:srgbClr val="EA007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A0907368-07D2-4F8E-B6FC-DBF36011857E}"/>
              </a:ext>
            </a:extLst>
          </p:cNvPr>
          <p:cNvSpPr/>
          <p:nvPr/>
        </p:nvSpPr>
        <p:spPr>
          <a:xfrm>
            <a:off x="4855041" y="2514600"/>
            <a:ext cx="6920667" cy="1038226"/>
          </a:xfrm>
          <a:prstGeom prst="roundRect">
            <a:avLst/>
          </a:prstGeom>
          <a:solidFill>
            <a:srgbClr val="EA007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A0907368-07D2-4F8E-B6FC-DBF36011857E}"/>
              </a:ext>
            </a:extLst>
          </p:cNvPr>
          <p:cNvSpPr/>
          <p:nvPr/>
        </p:nvSpPr>
        <p:spPr>
          <a:xfrm>
            <a:off x="4970533" y="4348976"/>
            <a:ext cx="6920667" cy="1038226"/>
          </a:xfrm>
          <a:prstGeom prst="roundRect">
            <a:avLst/>
          </a:prstGeom>
          <a:solidFill>
            <a:srgbClr val="EA007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  <p:bldP spid="11" grpId="0" animBg="1"/>
      <p:bldP spid="11" grpId="1" animBg="1"/>
      <p:bldP spid="7" grpId="0" animBg="1"/>
      <p:bldP spid="8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3620" y="178070"/>
            <a:ext cx="8024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4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1" y="1228724"/>
            <a:ext cx="11825464" cy="52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33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</p:spPr>
      </p:pic>
      <p:sp>
        <p:nvSpPr>
          <p:cNvPr id="7" name="TextBox 6"/>
          <p:cNvSpPr txBox="1"/>
          <p:nvPr/>
        </p:nvSpPr>
        <p:spPr>
          <a:xfrm>
            <a:off x="2208211" y="27678"/>
            <a:ext cx="8024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4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250795"/>
            <a:ext cx="1107507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4232" y="4423317"/>
            <a:ext cx="3657601" cy="6858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6787" y="4425176"/>
            <a:ext cx="3617524" cy="6858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56324" y="2926266"/>
            <a:ext cx="3657601" cy="6858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34292" y="3657600"/>
            <a:ext cx="3657601" cy="730405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rgbClr val="FF0000"/>
                </a:solidFill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364114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webjong_illustrations_997779_to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2612" y="4498186"/>
            <a:ext cx="50417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Thư</a:t>
            </a: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giãn</a:t>
            </a:r>
            <a:endParaRPr 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24910" y="4109248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4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9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589699" y="152430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1140" y="275538"/>
            <a:ext cx="8024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4"/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1106563"/>
            <a:ext cx="9982200" cy="560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7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269</Words>
  <Application>Microsoft Office PowerPoint</Application>
  <PresentationFormat>Custom</PresentationFormat>
  <Paragraphs>63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Gill Sans MT</vt:lpstr>
      <vt:lpstr>Goudy Old Style</vt:lpstr>
      <vt:lpstr>Tahoma</vt:lpstr>
      <vt:lpstr>Times New Roman</vt:lpstr>
      <vt:lpstr>Default Design</vt:lpstr>
      <vt:lpstr>Office Theme</vt:lpstr>
      <vt:lpstr>ClassicFrameVTI</vt:lpstr>
      <vt:lpstr>1_ClassicFrameVTI</vt:lpstr>
      <vt:lpstr>8_Office Theme</vt:lpstr>
      <vt:lpstr>9_Office Theme</vt:lpstr>
      <vt:lpstr>16_Office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Hoang Thi Tuyet Nhung</cp:lastModifiedBy>
  <cp:revision>31</cp:revision>
  <dcterms:created xsi:type="dcterms:W3CDTF">2006-08-16T00:00:00Z</dcterms:created>
  <dcterms:modified xsi:type="dcterms:W3CDTF">2020-08-13T15:13:04Z</dcterms:modified>
</cp:coreProperties>
</file>