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5"/>
  </p:notesMasterIdLst>
  <p:sldIdLst>
    <p:sldId id="307" r:id="rId3"/>
    <p:sldId id="304" r:id="rId4"/>
    <p:sldId id="334" r:id="rId5"/>
    <p:sldId id="317" r:id="rId6"/>
    <p:sldId id="310" r:id="rId7"/>
    <p:sldId id="318" r:id="rId8"/>
    <p:sldId id="319" r:id="rId9"/>
    <p:sldId id="320" r:id="rId10"/>
    <p:sldId id="321" r:id="rId11"/>
    <p:sldId id="322" r:id="rId12"/>
    <p:sldId id="323" r:id="rId13"/>
    <p:sldId id="261" r:id="rId14"/>
    <p:sldId id="324" r:id="rId15"/>
    <p:sldId id="326" r:id="rId16"/>
    <p:sldId id="327" r:id="rId17"/>
    <p:sldId id="328" r:id="rId18"/>
    <p:sldId id="329" r:id="rId19"/>
    <p:sldId id="330" r:id="rId20"/>
    <p:sldId id="331" r:id="rId21"/>
    <p:sldId id="332" r:id="rId22"/>
    <p:sldId id="333" r:id="rId23"/>
    <p:sldId id="335" r:id="rId24"/>
  </p:sldIdLst>
  <p:sldSz cx="12192000" cy="6858000"/>
  <p:notesSz cx="6858000" cy="9144000"/>
  <p:embeddedFontLst>
    <p:embeddedFont>
      <p:font typeface="Arvo"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Arial Black" panose="020B0A04020102020204" pitchFamily="34" charset="0"/>
      <p:bold r:id="rId34"/>
    </p:embeddedFont>
    <p:embeddedFont>
      <p:font typeface="Spartan" panose="020B0604020202020204" charset="0"/>
      <p:regular r:id="rId35"/>
      <p:bold r:id="rId36"/>
    </p:embeddedFont>
    <p:embeddedFont>
      <p:font typeface="宋体" panose="02010600030101010101" pitchFamily="2" charset="-122"/>
      <p:regular r:id="rId37"/>
    </p:embeddedFont>
    <p:embeddedFont>
      <p:font typeface="PT Sans" panose="020B0604020202020204" charset="0"/>
      <p:regular r:id="rId38"/>
      <p:bold r:id="rId39"/>
      <p:italic r:id="rId40"/>
      <p:boldItalic r:id="rId41"/>
    </p:embeddedFont>
    <p:embeddedFont>
      <p:font typeface="Arial Unicode MS" panose="020B0604020202020204" charset="-128"/>
      <p:regular r:id="rId42"/>
    </p:embeddedFont>
    <p:embeddedFont>
      <p:font typeface="微软雅黑" panose="020B0503020204020204" pitchFamily="34" charset="-122"/>
      <p:regular r:id="rId43"/>
      <p:bold r:id="rId44"/>
    </p:embeddedFont>
    <p:embeddedFont>
      <p:font typeface="Spartan Thin" panose="020B0604020202020204" charset="0"/>
      <p:regular r:id="rId45"/>
      <p:bold r:id="rId4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3AD"/>
    <a:srgbClr val="CCD1DC"/>
    <a:srgbClr val="F29A5B"/>
    <a:srgbClr val="A6C0A4"/>
    <a:srgbClr val="9AA4C1"/>
    <a:srgbClr val="C8D85B"/>
    <a:srgbClr val="B09277"/>
    <a:srgbClr val="A5C0A4"/>
    <a:srgbClr val="244A66"/>
    <a:srgbClr val="865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1" autoAdjust="0"/>
    <p:restoredTop sz="94414" autoAdjust="0"/>
  </p:normalViewPr>
  <p:slideViewPr>
    <p:cSldViewPr snapToGrid="0" showGuides="1">
      <p:cViewPr varScale="1">
        <p:scale>
          <a:sx n="69" d="100"/>
          <a:sy n="69" d="100"/>
        </p:scale>
        <p:origin x="834" y="96"/>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2021/9/15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9"/>
        <p:cNvGrpSpPr/>
        <p:nvPr/>
      </p:nvGrpSpPr>
      <p:grpSpPr>
        <a:xfrm>
          <a:off x="0" y="0"/>
          <a:ext cx="0" cy="0"/>
          <a:chOff x="0" y="0"/>
          <a:chExt cx="0" cy="0"/>
        </a:xfrm>
      </p:grpSpPr>
      <p:sp>
        <p:nvSpPr>
          <p:cNvPr id="2870" name="Google Shape;287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2021/9/15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8022101" y="3986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flipH="1">
            <a:off x="4876547" y="15352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84501" y="1535219"/>
            <a:ext cx="874441" cy="284151"/>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789603" y="1917233"/>
            <a:ext cx="874395" cy="28413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0"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0" y="5086233"/>
            <a:ext cx="12192000" cy="105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00" y="3562800"/>
            <a:ext cx="12191864" cy="1523435"/>
          </a:xfrm>
          <a:custGeom>
            <a:avLst/>
            <a:gdLst/>
            <a:ahLst/>
            <a:cxnLst/>
            <a:rect l="l" t="t" r="r" b="b"/>
            <a:pathLst>
              <a:path w="116676" h="18519" extrusionOk="0">
                <a:moveTo>
                  <a:pt x="1" y="0"/>
                </a:moveTo>
                <a:lnTo>
                  <a:pt x="1" y="18519"/>
                </a:lnTo>
                <a:lnTo>
                  <a:pt x="116675" y="18519"/>
                </a:lnTo>
                <a:lnTo>
                  <a:pt x="116675"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231121" y="4752920"/>
            <a:ext cx="70519" cy="157712"/>
          </a:xfrm>
          <a:custGeom>
            <a:avLst/>
            <a:gdLst/>
            <a:ahLst/>
            <a:cxnLst/>
            <a:rect l="l" t="t" r="r" b="b"/>
            <a:pathLst>
              <a:path w="664" h="1485" extrusionOk="0">
                <a:moveTo>
                  <a:pt x="281" y="0"/>
                </a:moveTo>
                <a:cubicBezTo>
                  <a:pt x="122" y="0"/>
                  <a:pt x="1" y="122"/>
                  <a:pt x="1" y="271"/>
                </a:cubicBezTo>
                <a:lnTo>
                  <a:pt x="1" y="1167"/>
                </a:lnTo>
                <a:cubicBezTo>
                  <a:pt x="1" y="1326"/>
                  <a:pt x="122" y="1484"/>
                  <a:pt x="281" y="1484"/>
                </a:cubicBezTo>
                <a:lnTo>
                  <a:pt x="393" y="1484"/>
                </a:lnTo>
                <a:cubicBezTo>
                  <a:pt x="551" y="1484"/>
                  <a:pt x="663" y="1326"/>
                  <a:pt x="663" y="1167"/>
                </a:cubicBezTo>
                <a:lnTo>
                  <a:pt x="663" y="271"/>
                </a:lnTo>
                <a:cubicBezTo>
                  <a:pt x="663" y="122"/>
                  <a:pt x="551" y="0"/>
                  <a:pt x="39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406201" y="5093126"/>
            <a:ext cx="11417148" cy="1052769"/>
            <a:chOff x="304650" y="3819844"/>
            <a:chExt cx="8562861" cy="789577"/>
          </a:xfrm>
        </p:grpSpPr>
        <p:grpSp>
          <p:nvGrpSpPr>
            <p:cNvPr id="18" name="Google Shape;18;p2"/>
            <p:cNvGrpSpPr/>
            <p:nvPr/>
          </p:nvGrpSpPr>
          <p:grpSpPr>
            <a:xfrm>
              <a:off x="304650" y="3821822"/>
              <a:ext cx="1882338" cy="787599"/>
              <a:chOff x="373125" y="3995775"/>
              <a:chExt cx="1882338" cy="607200"/>
            </a:xfrm>
          </p:grpSpPr>
          <p:cxnSp>
            <p:nvCxnSpPr>
              <p:cNvPr id="19" name="Google Shape;19;p2"/>
              <p:cNvCxnSpPr/>
              <p:nvPr/>
            </p:nvCxnSpPr>
            <p:spPr>
              <a:xfrm flipH="1">
                <a:off x="373125"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0" name="Google Shape;20;p2"/>
              <p:cNvCxnSpPr/>
              <p:nvPr/>
            </p:nvCxnSpPr>
            <p:spPr>
              <a:xfrm flipH="1">
                <a:off x="1838763"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nvGrpSpPr>
            <p:cNvPr id="21" name="Google Shape;21;p2"/>
            <p:cNvGrpSpPr/>
            <p:nvPr/>
          </p:nvGrpSpPr>
          <p:grpSpPr>
            <a:xfrm>
              <a:off x="6925499" y="3819844"/>
              <a:ext cx="1942013" cy="787599"/>
              <a:chOff x="6925550" y="3995775"/>
              <a:chExt cx="1942013" cy="607200"/>
            </a:xfrm>
          </p:grpSpPr>
          <p:cxnSp>
            <p:nvCxnSpPr>
              <p:cNvPr id="22" name="Google Shape;22;p2"/>
              <p:cNvCxnSpPr/>
              <p:nvPr/>
            </p:nvCxnSpPr>
            <p:spPr>
              <a:xfrm>
                <a:off x="8345263"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3" name="Google Shape;23;p2"/>
              <p:cNvCxnSpPr/>
              <p:nvPr/>
            </p:nvCxnSpPr>
            <p:spPr>
              <a:xfrm>
                <a:off x="6925550"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sp>
        <p:nvSpPr>
          <p:cNvPr id="24" name="Google Shape;24;p2"/>
          <p:cNvSpPr/>
          <p:nvPr/>
        </p:nvSpPr>
        <p:spPr>
          <a:xfrm>
            <a:off x="10640747" y="5937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70101" y="460201"/>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39497" y="998593"/>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txBox="1">
            <a:spLocks noGrp="1"/>
          </p:cNvSpPr>
          <p:nvPr>
            <p:ph type="subTitle" idx="1"/>
          </p:nvPr>
        </p:nvSpPr>
        <p:spPr>
          <a:xfrm>
            <a:off x="3473200" y="5211700"/>
            <a:ext cx="5245600" cy="832400"/>
          </a:xfrm>
          <a:prstGeom prst="rect">
            <a:avLst/>
          </a:prstGeom>
        </p:spPr>
        <p:txBody>
          <a:bodyPr spcFirstLastPara="1" wrap="square" lIns="14400" tIns="14400" rIns="14400" bIns="14400"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8" name="Google Shape;28;p2"/>
          <p:cNvSpPr txBox="1">
            <a:spLocks noGrp="1"/>
          </p:cNvSpPr>
          <p:nvPr>
            <p:ph type="ctrTitle"/>
          </p:nvPr>
        </p:nvSpPr>
        <p:spPr>
          <a:xfrm>
            <a:off x="1871400" y="708300"/>
            <a:ext cx="8449200" cy="2473600"/>
          </a:xfrm>
          <a:prstGeom prst="rect">
            <a:avLst/>
          </a:prstGeom>
        </p:spPr>
        <p:txBody>
          <a:bodyPr spcFirstLastPara="1" wrap="square" lIns="14400" tIns="14400" rIns="14400" bIns="14400" anchor="t" anchorCtr="0">
            <a:noAutofit/>
          </a:bodyPr>
          <a:lstStyle>
            <a:lvl1pPr lvl="0" algn="ctr">
              <a:lnSpc>
                <a:spcPct val="80000"/>
              </a:lnSpc>
              <a:spcBef>
                <a:spcPts val="0"/>
              </a:spcBef>
              <a:spcAft>
                <a:spcPts val="0"/>
              </a:spcAft>
              <a:buSzPts val="5200"/>
              <a:buNone/>
              <a:defRPr sz="9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9" name="Google Shape;29;p2"/>
          <p:cNvSpPr/>
          <p:nvPr/>
        </p:nvSpPr>
        <p:spPr>
          <a:xfrm>
            <a:off x="67"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9686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100" y="5313000"/>
            <a:ext cx="12192000" cy="1545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oogle Shape;32;p3"/>
          <p:cNvGrpSpPr/>
          <p:nvPr/>
        </p:nvGrpSpPr>
        <p:grpSpPr>
          <a:xfrm>
            <a:off x="636200" y="512918"/>
            <a:ext cx="11930867" cy="3359679"/>
            <a:chOff x="477150" y="384688"/>
            <a:chExt cx="8948150" cy="2519759"/>
          </a:xfrm>
        </p:grpSpPr>
        <p:grpSp>
          <p:nvGrpSpPr>
            <p:cNvPr id="33" name="Google Shape;33;p3"/>
            <p:cNvGrpSpPr/>
            <p:nvPr/>
          </p:nvGrpSpPr>
          <p:grpSpPr>
            <a:xfrm>
              <a:off x="477150" y="384688"/>
              <a:ext cx="8243158" cy="1607284"/>
              <a:chOff x="477150" y="384688"/>
              <a:chExt cx="8243158" cy="1607284"/>
            </a:xfrm>
          </p:grpSpPr>
          <p:sp>
            <p:nvSpPr>
              <p:cNvPr id="34" name="Google Shape;34;p3"/>
              <p:cNvSpPr/>
              <p:nvPr/>
            </p:nvSpPr>
            <p:spPr>
              <a:xfrm>
                <a:off x="477150" y="40069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172475" y="163215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flipH="1">
                <a:off x="3363500" y="677525"/>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6706500" y="171514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7558400"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 name="Google Shape;39;p3"/>
            <p:cNvSpPr/>
            <p:nvPr/>
          </p:nvSpPr>
          <p:spPr>
            <a:xfrm flipH="1">
              <a:off x="8573400" y="262762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4867" y="3860800"/>
            <a:ext cx="12191887" cy="1462019"/>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1" name="Google Shape;41;p3"/>
          <p:cNvCxnSpPr/>
          <p:nvPr/>
        </p:nvCxnSpPr>
        <p:spPr>
          <a:xfrm flipH="1">
            <a:off x="10471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2" name="Google Shape;42;p3"/>
          <p:cNvCxnSpPr/>
          <p:nvPr/>
        </p:nvCxnSpPr>
        <p:spPr>
          <a:xfrm flipH="1">
            <a:off x="3448067" y="5313000"/>
            <a:ext cx="419200" cy="1545200"/>
          </a:xfrm>
          <a:prstGeom prst="straightConnector1">
            <a:avLst/>
          </a:prstGeom>
          <a:noFill/>
          <a:ln w="19050" cap="flat" cmpd="sng">
            <a:solidFill>
              <a:srgbClr val="E8D6BF"/>
            </a:solidFill>
            <a:prstDash val="solid"/>
            <a:round/>
            <a:headEnd type="none" w="med" len="med"/>
            <a:tailEnd type="none" w="med" len="med"/>
          </a:ln>
        </p:spPr>
      </p:cxnSp>
      <p:sp>
        <p:nvSpPr>
          <p:cNvPr id="43" name="Google Shape;43;p3"/>
          <p:cNvSpPr txBox="1">
            <a:spLocks noGrp="1"/>
          </p:cNvSpPr>
          <p:nvPr>
            <p:ph type="title"/>
          </p:nvPr>
        </p:nvSpPr>
        <p:spPr>
          <a:xfrm>
            <a:off x="4865751" y="1734800"/>
            <a:ext cx="4890000" cy="1876400"/>
          </a:xfrm>
          <a:prstGeom prst="rect">
            <a:avLst/>
          </a:prstGeom>
        </p:spPr>
        <p:txBody>
          <a:bodyPr spcFirstLastPara="1" wrap="square" lIns="14400" tIns="14400" rIns="14400" bIns="14400"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2665251" y="2019200"/>
            <a:ext cx="1590400" cy="130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9333">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4865751" y="3860800"/>
            <a:ext cx="4890000" cy="38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3"/>
          <p:cNvSpPr/>
          <p:nvPr/>
        </p:nvSpPr>
        <p:spPr>
          <a:xfrm>
            <a:off x="7683500" y="-139700"/>
            <a:ext cx="5435600" cy="2863267"/>
          </a:xfrm>
          <a:custGeom>
            <a:avLst/>
            <a:gdLst/>
            <a:ahLst/>
            <a:cxnLst/>
            <a:rect l="l" t="t" r="r" b="b"/>
            <a:pathLst>
              <a:path w="163068" h="85898" extrusionOk="0">
                <a:moveTo>
                  <a:pt x="0" y="0"/>
                </a:moveTo>
                <a:cubicBezTo>
                  <a:pt x="14732" y="0"/>
                  <a:pt x="25830" y="17104"/>
                  <a:pt x="32004" y="30480"/>
                </a:cubicBezTo>
                <a:cubicBezTo>
                  <a:pt x="35504" y="38063"/>
                  <a:pt x="37293" y="47360"/>
                  <a:pt x="43815" y="52578"/>
                </a:cubicBezTo>
                <a:cubicBezTo>
                  <a:pt x="59961" y="65494"/>
                  <a:pt x="85621" y="57248"/>
                  <a:pt x="104394" y="65913"/>
                </a:cubicBezTo>
                <a:cubicBezTo>
                  <a:pt x="114309" y="70489"/>
                  <a:pt x="121413" y="80532"/>
                  <a:pt x="131826" y="83820"/>
                </a:cubicBezTo>
                <a:cubicBezTo>
                  <a:pt x="141944" y="87015"/>
                  <a:pt x="158323" y="87214"/>
                  <a:pt x="163068" y="77724"/>
                </a:cubicBezTo>
              </a:path>
            </a:pathLst>
          </a:custGeom>
          <a:noFill/>
          <a:ln w="19050" cap="flat" cmpd="sng">
            <a:solidFill>
              <a:schemeClr val="dk2"/>
            </a:solidFill>
            <a:prstDash val="dash"/>
            <a:round/>
            <a:headEnd type="none" w="med" len="med"/>
            <a:tailEnd type="none" w="med" len="med"/>
          </a:ln>
        </p:spPr>
      </p:sp>
      <p:cxnSp>
        <p:nvCxnSpPr>
          <p:cNvPr id="47" name="Google Shape;47;p3"/>
          <p:cNvCxnSpPr/>
          <p:nvPr/>
        </p:nvCxnSpPr>
        <p:spPr>
          <a:xfrm flipH="1">
            <a:off x="58489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8" name="Google Shape;48;p3"/>
          <p:cNvCxnSpPr/>
          <p:nvPr/>
        </p:nvCxnSpPr>
        <p:spPr>
          <a:xfrm flipH="1">
            <a:off x="82498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9" name="Google Shape;49;p3"/>
          <p:cNvCxnSpPr/>
          <p:nvPr/>
        </p:nvCxnSpPr>
        <p:spPr>
          <a:xfrm flipH="1">
            <a:off x="10650767" y="5313000"/>
            <a:ext cx="419200" cy="1545200"/>
          </a:xfrm>
          <a:prstGeom prst="straightConnector1">
            <a:avLst/>
          </a:prstGeom>
          <a:noFill/>
          <a:ln w="19050" cap="flat" cmpd="sng">
            <a:solidFill>
              <a:srgbClr val="E8D6BF"/>
            </a:solidFill>
            <a:prstDash val="solid"/>
            <a:round/>
            <a:headEnd type="none" w="med" len="med"/>
            <a:tailEnd type="none" w="med" len="med"/>
          </a:ln>
        </p:spPr>
      </p:cxnSp>
      <p:grpSp>
        <p:nvGrpSpPr>
          <p:cNvPr id="50" name="Google Shape;50;p3"/>
          <p:cNvGrpSpPr/>
          <p:nvPr/>
        </p:nvGrpSpPr>
        <p:grpSpPr>
          <a:xfrm>
            <a:off x="1912195" y="4364144"/>
            <a:ext cx="7075764" cy="958697"/>
            <a:chOff x="1434146" y="3258032"/>
            <a:chExt cx="5306823" cy="719023"/>
          </a:xfrm>
        </p:grpSpPr>
        <p:grpSp>
          <p:nvGrpSpPr>
            <p:cNvPr id="51" name="Google Shape;51;p3"/>
            <p:cNvGrpSpPr/>
            <p:nvPr/>
          </p:nvGrpSpPr>
          <p:grpSpPr>
            <a:xfrm>
              <a:off x="1434146" y="3258032"/>
              <a:ext cx="1326974" cy="719023"/>
              <a:chOff x="2301112" y="2967762"/>
              <a:chExt cx="655814" cy="355354"/>
            </a:xfrm>
          </p:grpSpPr>
          <p:sp>
            <p:nvSpPr>
              <p:cNvPr id="52" name="Google Shape;52;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3"/>
            <p:cNvGrpSpPr/>
            <p:nvPr/>
          </p:nvGrpSpPr>
          <p:grpSpPr>
            <a:xfrm>
              <a:off x="5762626" y="3446784"/>
              <a:ext cx="978343" cy="530117"/>
              <a:chOff x="2301112" y="2967762"/>
              <a:chExt cx="655814" cy="355354"/>
            </a:xfrm>
          </p:grpSpPr>
          <p:sp>
            <p:nvSpPr>
              <p:cNvPr id="55" name="Google Shape;55;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135263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grpSp>
        <p:nvGrpSpPr>
          <p:cNvPr id="58" name="Google Shape;58;p4"/>
          <p:cNvGrpSpPr/>
          <p:nvPr/>
        </p:nvGrpSpPr>
        <p:grpSpPr>
          <a:xfrm>
            <a:off x="-123" y="5349618"/>
            <a:ext cx="12192123" cy="1508249"/>
            <a:chOff x="-92" y="2875563"/>
            <a:chExt cx="9144092" cy="1131187"/>
          </a:xfrm>
        </p:grpSpPr>
        <p:sp>
          <p:nvSpPr>
            <p:cNvPr id="59" name="Google Shape;59;p4"/>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 name="Google Shape;60;p4"/>
            <p:cNvGrpSpPr/>
            <p:nvPr/>
          </p:nvGrpSpPr>
          <p:grpSpPr>
            <a:xfrm>
              <a:off x="-92" y="2875563"/>
              <a:ext cx="9143579" cy="571636"/>
              <a:chOff x="-1039007" y="2887141"/>
              <a:chExt cx="11347207" cy="718767"/>
            </a:xfrm>
          </p:grpSpPr>
          <p:sp>
            <p:nvSpPr>
              <p:cNvPr id="61" name="Google Shape;61;p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3" name="Google Shape;63;p4"/>
          <p:cNvGrpSpPr/>
          <p:nvPr/>
        </p:nvGrpSpPr>
        <p:grpSpPr>
          <a:xfrm>
            <a:off x="-99" y="6233149"/>
            <a:ext cx="12192148" cy="624723"/>
            <a:chOff x="-75" y="3996089"/>
            <a:chExt cx="9144111" cy="818986"/>
          </a:xfrm>
        </p:grpSpPr>
        <p:sp>
          <p:nvSpPr>
            <p:cNvPr id="64" name="Google Shape;64;p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 name="Google Shape;65;p4"/>
            <p:cNvGrpSpPr/>
            <p:nvPr/>
          </p:nvGrpSpPr>
          <p:grpSpPr>
            <a:xfrm>
              <a:off x="43175" y="3996198"/>
              <a:ext cx="9057943" cy="818877"/>
              <a:chOff x="31859" y="3637483"/>
              <a:chExt cx="9057943" cy="954958"/>
            </a:xfrm>
          </p:grpSpPr>
          <p:sp>
            <p:nvSpPr>
              <p:cNvPr id="66" name="Google Shape;66;p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2" name="Google Shape;72;p4"/>
          <p:cNvSpPr/>
          <p:nvPr/>
        </p:nvSpPr>
        <p:spPr>
          <a:xfrm>
            <a:off x="8575467" y="-368300"/>
            <a:ext cx="3862167" cy="1501815"/>
          </a:xfrm>
          <a:custGeom>
            <a:avLst/>
            <a:gdLst/>
            <a:ahLst/>
            <a:cxnLst/>
            <a:rect l="l" t="t" r="r" b="b"/>
            <a:pathLst>
              <a:path w="115865" h="53439" extrusionOk="0">
                <a:moveTo>
                  <a:pt x="0" y="0"/>
                </a:moveTo>
                <a:cubicBezTo>
                  <a:pt x="3492" y="4364"/>
                  <a:pt x="9625" y="6081"/>
                  <a:pt x="13117" y="10445"/>
                </a:cubicBezTo>
                <a:cubicBezTo>
                  <a:pt x="18376" y="17016"/>
                  <a:pt x="22648" y="26527"/>
                  <a:pt x="30849" y="28420"/>
                </a:cubicBezTo>
                <a:cubicBezTo>
                  <a:pt x="44893" y="31662"/>
                  <a:pt x="60298" y="18878"/>
                  <a:pt x="73843" y="23805"/>
                </a:cubicBezTo>
                <a:cubicBezTo>
                  <a:pt x="89950" y="29664"/>
                  <a:pt x="98725" y="53439"/>
                  <a:pt x="115865" y="53439"/>
                </a:cubicBezTo>
              </a:path>
            </a:pathLst>
          </a:custGeom>
          <a:noFill/>
          <a:ln w="19050" cap="flat" cmpd="sng">
            <a:solidFill>
              <a:schemeClr val="dk2"/>
            </a:solidFill>
            <a:prstDash val="dash"/>
            <a:round/>
            <a:headEnd type="none" w="med" len="med"/>
            <a:tailEnd type="none" w="med" len="med"/>
          </a:ln>
        </p:spPr>
      </p:sp>
      <p:sp>
        <p:nvSpPr>
          <p:cNvPr id="73" name="Google Shape;73;p4"/>
          <p:cNvSpPr txBox="1">
            <a:spLocks noGrp="1"/>
          </p:cNvSpPr>
          <p:nvPr>
            <p:ph type="title"/>
          </p:nvPr>
        </p:nvSpPr>
        <p:spPr>
          <a:xfrm>
            <a:off x="960000" y="732233"/>
            <a:ext cx="10272000" cy="62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Font typeface="Spartan"/>
              <a:buAutoNum type="arabicPeriod"/>
              <a:defRPr sz="1667"/>
            </a:lvl1pPr>
            <a:lvl2pPr marL="1219170" lvl="1" indent="-423323" rtl="0">
              <a:lnSpc>
                <a:spcPct val="100000"/>
              </a:lnSpc>
              <a:spcBef>
                <a:spcPts val="0"/>
              </a:spcBef>
              <a:spcAft>
                <a:spcPts val="0"/>
              </a:spcAft>
              <a:buSzPts val="1400"/>
              <a:buFont typeface="Spartan"/>
              <a:buAutoNum type="alphaLcPeriod"/>
              <a:defRPr/>
            </a:lvl2pPr>
            <a:lvl3pPr marL="1828754" lvl="2" indent="-423323" rtl="0">
              <a:lnSpc>
                <a:spcPct val="100000"/>
              </a:lnSpc>
              <a:spcBef>
                <a:spcPts val="0"/>
              </a:spcBef>
              <a:spcAft>
                <a:spcPts val="0"/>
              </a:spcAft>
              <a:buSzPts val="1400"/>
              <a:buFont typeface="Spartan"/>
              <a:buAutoNum type="romanLcPeriod"/>
              <a:defRPr/>
            </a:lvl3pPr>
            <a:lvl4pPr marL="2438339" lvl="3" indent="-423323" rtl="0">
              <a:lnSpc>
                <a:spcPct val="100000"/>
              </a:lnSpc>
              <a:spcBef>
                <a:spcPts val="0"/>
              </a:spcBef>
              <a:spcAft>
                <a:spcPts val="0"/>
              </a:spcAft>
              <a:buSzPts val="1400"/>
              <a:buFont typeface="Spartan"/>
              <a:buAutoNum type="arabicPeriod"/>
              <a:defRPr/>
            </a:lvl4pPr>
            <a:lvl5pPr marL="3047924" lvl="4" indent="-423323" rtl="0">
              <a:lnSpc>
                <a:spcPct val="100000"/>
              </a:lnSpc>
              <a:spcBef>
                <a:spcPts val="0"/>
              </a:spcBef>
              <a:spcAft>
                <a:spcPts val="0"/>
              </a:spcAft>
              <a:buSzPts val="1400"/>
              <a:buFont typeface="Spartan"/>
              <a:buAutoNum type="alphaLcPeriod"/>
              <a:defRPr/>
            </a:lvl5pPr>
            <a:lvl6pPr marL="3657509" lvl="5" indent="-423323" rtl="0">
              <a:lnSpc>
                <a:spcPct val="100000"/>
              </a:lnSpc>
              <a:spcBef>
                <a:spcPts val="0"/>
              </a:spcBef>
              <a:spcAft>
                <a:spcPts val="0"/>
              </a:spcAft>
              <a:buSzPts val="1400"/>
              <a:buFont typeface="Spartan"/>
              <a:buAutoNum type="romanLcPeriod"/>
              <a:defRPr/>
            </a:lvl6pPr>
            <a:lvl7pPr marL="4267093" lvl="6" indent="-423323" rtl="0">
              <a:lnSpc>
                <a:spcPct val="100000"/>
              </a:lnSpc>
              <a:spcBef>
                <a:spcPts val="0"/>
              </a:spcBef>
              <a:spcAft>
                <a:spcPts val="0"/>
              </a:spcAft>
              <a:buSzPts val="1400"/>
              <a:buFont typeface="Spartan"/>
              <a:buAutoNum type="arabicPeriod"/>
              <a:defRPr/>
            </a:lvl7pPr>
            <a:lvl8pPr marL="4876678" lvl="7" indent="-423323" rtl="0">
              <a:lnSpc>
                <a:spcPct val="100000"/>
              </a:lnSpc>
              <a:spcBef>
                <a:spcPts val="0"/>
              </a:spcBef>
              <a:spcAft>
                <a:spcPts val="0"/>
              </a:spcAft>
              <a:buSzPts val="1400"/>
              <a:buFont typeface="Spartan"/>
              <a:buAutoNum type="alphaLcPeriod"/>
              <a:defRPr/>
            </a:lvl8pPr>
            <a:lvl9pPr marL="5486263" lvl="8" indent="-423323" rtl="0">
              <a:lnSpc>
                <a:spcPct val="100000"/>
              </a:lnSpc>
              <a:spcBef>
                <a:spcPts val="0"/>
              </a:spcBef>
              <a:spcAft>
                <a:spcPts val="0"/>
              </a:spcAft>
              <a:buSzPts val="1400"/>
              <a:buFont typeface="Spartan"/>
              <a:buAutoNum type="romanLcPeriod"/>
              <a:defRPr/>
            </a:lvl9pPr>
          </a:lstStyle>
          <a:p>
            <a:endParaRPr/>
          </a:p>
        </p:txBody>
      </p:sp>
    </p:spTree>
    <p:extLst>
      <p:ext uri="{BB962C8B-B14F-4D97-AF65-F5344CB8AC3E}">
        <p14:creationId xmlns:p14="http://schemas.microsoft.com/office/powerpoint/2010/main" val="3506259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2035400" y="718800"/>
            <a:ext cx="81212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5"/>
          <p:cNvSpPr/>
          <p:nvPr/>
        </p:nvSpPr>
        <p:spPr>
          <a:xfrm>
            <a:off x="470434" y="4218001"/>
            <a:ext cx="1564959" cy="41589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flipH="1">
            <a:off x="817568" y="478534"/>
            <a:ext cx="1167233"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5919726" y="2606048"/>
            <a:ext cx="1093908" cy="36286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0568105" y="2970303"/>
            <a:ext cx="1167332"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p:nvPr/>
        </p:nvSpPr>
        <p:spPr>
          <a:xfrm flipH="1">
            <a:off x="10865643" y="616583"/>
            <a:ext cx="751108" cy="2491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5"/>
          <p:cNvGrpSpPr/>
          <p:nvPr/>
        </p:nvGrpSpPr>
        <p:grpSpPr>
          <a:xfrm>
            <a:off x="-123" y="5385069"/>
            <a:ext cx="12192123" cy="1508249"/>
            <a:chOff x="-92" y="2875563"/>
            <a:chExt cx="9144092" cy="1131187"/>
          </a:xfrm>
        </p:grpSpPr>
        <p:sp>
          <p:nvSpPr>
            <p:cNvPr id="83" name="Google Shape;83;p5"/>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5"/>
            <p:cNvGrpSpPr/>
            <p:nvPr/>
          </p:nvGrpSpPr>
          <p:grpSpPr>
            <a:xfrm>
              <a:off x="-92" y="2875563"/>
              <a:ext cx="9143579" cy="571636"/>
              <a:chOff x="-1039007" y="2887141"/>
              <a:chExt cx="11347207" cy="718767"/>
            </a:xfrm>
          </p:grpSpPr>
          <p:sp>
            <p:nvSpPr>
              <p:cNvPr id="85" name="Google Shape;85;p5"/>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 name="Google Shape;87;p5"/>
          <p:cNvSpPr txBox="1">
            <a:spLocks noGrp="1"/>
          </p:cNvSpPr>
          <p:nvPr>
            <p:ph type="title" idx="2"/>
          </p:nvPr>
        </p:nvSpPr>
        <p:spPr>
          <a:xfrm>
            <a:off x="1802400" y="2032467"/>
            <a:ext cx="3429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5"/>
          <p:cNvSpPr txBox="1">
            <a:spLocks noGrp="1"/>
          </p:cNvSpPr>
          <p:nvPr>
            <p:ph type="title" idx="3"/>
          </p:nvPr>
        </p:nvSpPr>
        <p:spPr>
          <a:xfrm>
            <a:off x="6961400" y="3594784"/>
            <a:ext cx="342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5"/>
          <p:cNvSpPr txBox="1">
            <a:spLocks noGrp="1"/>
          </p:cNvSpPr>
          <p:nvPr>
            <p:ph type="subTitle" idx="1"/>
          </p:nvPr>
        </p:nvSpPr>
        <p:spPr>
          <a:xfrm>
            <a:off x="6961400" y="4218000"/>
            <a:ext cx="3427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5"/>
          <p:cNvSpPr txBox="1">
            <a:spLocks noGrp="1"/>
          </p:cNvSpPr>
          <p:nvPr>
            <p:ph type="subTitle" idx="4"/>
          </p:nvPr>
        </p:nvSpPr>
        <p:spPr>
          <a:xfrm>
            <a:off x="1802400" y="2656000"/>
            <a:ext cx="3429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3914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2297200" y="718800"/>
            <a:ext cx="7597600" cy="63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6"/>
          <p:cNvSpPr/>
          <p:nvPr/>
        </p:nvSpPr>
        <p:spPr>
          <a:xfrm>
            <a:off x="443295" y="1019000"/>
            <a:ext cx="2098296" cy="55763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p:nvPr/>
        </p:nvSpPr>
        <p:spPr>
          <a:xfrm flipH="1">
            <a:off x="1786373" y="3339467"/>
            <a:ext cx="1167231" cy="38720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10433643" y="451332"/>
            <a:ext cx="1093908" cy="36286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10321299" y="3428999"/>
            <a:ext cx="1624679" cy="43173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6"/>
          <p:cNvGrpSpPr/>
          <p:nvPr/>
        </p:nvGrpSpPr>
        <p:grpSpPr>
          <a:xfrm>
            <a:off x="-133" y="5982739"/>
            <a:ext cx="12192265" cy="916848"/>
            <a:chOff x="-1039007" y="2887141"/>
            <a:chExt cx="11347976" cy="1003409"/>
          </a:xfrm>
        </p:grpSpPr>
        <p:grpSp>
          <p:nvGrpSpPr>
            <p:cNvPr id="98" name="Google Shape;98;p6"/>
            <p:cNvGrpSpPr/>
            <p:nvPr/>
          </p:nvGrpSpPr>
          <p:grpSpPr>
            <a:xfrm flipH="1">
              <a:off x="-1038933" y="2887141"/>
              <a:ext cx="11347903" cy="1003409"/>
              <a:chOff x="-709973" y="3444288"/>
              <a:chExt cx="11164800" cy="936715"/>
            </a:xfrm>
          </p:grpSpPr>
          <p:sp>
            <p:nvSpPr>
              <p:cNvPr id="99" name="Google Shape;99;p6"/>
              <p:cNvSpPr/>
              <p:nvPr/>
            </p:nvSpPr>
            <p:spPr>
              <a:xfrm>
                <a:off x="-709973" y="4050103"/>
                <a:ext cx="11164800" cy="330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flipH="1">
                <a:off x="-709506" y="3444288"/>
                <a:ext cx="5594378" cy="67096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6"/>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4942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2"/>
        <p:cNvGrpSpPr/>
        <p:nvPr/>
      </p:nvGrpSpPr>
      <p:grpSpPr>
        <a:xfrm>
          <a:off x="0" y="0"/>
          <a:ext cx="0" cy="0"/>
          <a:chOff x="0" y="0"/>
          <a:chExt cx="0" cy="0"/>
        </a:xfrm>
      </p:grpSpPr>
      <p:grpSp>
        <p:nvGrpSpPr>
          <p:cNvPr id="103" name="Google Shape;103;p7"/>
          <p:cNvGrpSpPr/>
          <p:nvPr/>
        </p:nvGrpSpPr>
        <p:grpSpPr>
          <a:xfrm>
            <a:off x="68" y="6292731"/>
            <a:ext cx="12191897" cy="565199"/>
            <a:chOff x="50" y="4719548"/>
            <a:chExt cx="9143923" cy="423899"/>
          </a:xfrm>
        </p:grpSpPr>
        <p:sp>
          <p:nvSpPr>
            <p:cNvPr id="104" name="Google Shape;104;p7"/>
            <p:cNvSpPr/>
            <p:nvPr/>
          </p:nvSpPr>
          <p:spPr>
            <a:xfrm>
              <a:off x="75"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50"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7"/>
          <p:cNvGrpSpPr/>
          <p:nvPr/>
        </p:nvGrpSpPr>
        <p:grpSpPr>
          <a:xfrm>
            <a:off x="-946598" y="4057721"/>
            <a:ext cx="14691859" cy="1478416"/>
            <a:chOff x="-709950" y="3444288"/>
            <a:chExt cx="10841100" cy="1035112"/>
          </a:xfrm>
        </p:grpSpPr>
        <p:sp>
          <p:nvSpPr>
            <p:cNvPr id="107" name="Google Shape;107;p7"/>
            <p:cNvSpPr/>
            <p:nvPr/>
          </p:nvSpPr>
          <p:spPr>
            <a:xfrm>
              <a:off x="-709950" y="4050100"/>
              <a:ext cx="10841100" cy="429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 name="Google Shape;108;p7"/>
            <p:cNvGrpSpPr/>
            <p:nvPr/>
          </p:nvGrpSpPr>
          <p:grpSpPr>
            <a:xfrm>
              <a:off x="-709849" y="3444288"/>
              <a:ext cx="10840996" cy="670973"/>
              <a:chOff x="3813" y="3737820"/>
              <a:chExt cx="9937662" cy="615064"/>
            </a:xfrm>
          </p:grpSpPr>
          <p:sp>
            <p:nvSpPr>
              <p:cNvPr id="109" name="Google Shape;109;p7"/>
              <p:cNvSpPr/>
              <p:nvPr/>
            </p:nvSpPr>
            <p:spPr>
              <a:xfrm flipH="1">
                <a:off x="3813"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flipH="1">
                <a:off x="4812938"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 name="Google Shape;111;p7"/>
          <p:cNvGrpSpPr/>
          <p:nvPr/>
        </p:nvGrpSpPr>
        <p:grpSpPr>
          <a:xfrm>
            <a:off x="201" y="5536122"/>
            <a:ext cx="12192148" cy="801444"/>
            <a:chOff x="150" y="3962296"/>
            <a:chExt cx="9144111" cy="790690"/>
          </a:xfrm>
        </p:grpSpPr>
        <p:sp>
          <p:nvSpPr>
            <p:cNvPr id="112" name="Google Shape;112;p7"/>
            <p:cNvSpPr/>
            <p:nvPr/>
          </p:nvSpPr>
          <p:spPr>
            <a:xfrm>
              <a:off x="150" y="3962350"/>
              <a:ext cx="9144111" cy="790636"/>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 name="Google Shape;113;p7"/>
            <p:cNvGrpSpPr/>
            <p:nvPr/>
          </p:nvGrpSpPr>
          <p:grpSpPr>
            <a:xfrm>
              <a:off x="31859" y="3962296"/>
              <a:ext cx="9057943" cy="790610"/>
              <a:chOff x="31859" y="3637483"/>
              <a:chExt cx="9057943" cy="954958"/>
            </a:xfrm>
          </p:grpSpPr>
          <p:sp>
            <p:nvSpPr>
              <p:cNvPr id="114" name="Google Shape;114;p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0" name="Google Shape;120;p7"/>
          <p:cNvSpPr txBox="1">
            <a:spLocks noGrp="1"/>
          </p:cNvSpPr>
          <p:nvPr>
            <p:ph type="body" idx="1"/>
          </p:nvPr>
        </p:nvSpPr>
        <p:spPr>
          <a:xfrm>
            <a:off x="6162400" y="2252900"/>
            <a:ext cx="4684800" cy="3120800"/>
          </a:xfrm>
          <a:prstGeom prst="rect">
            <a:avLst/>
          </a:prstGeom>
        </p:spPr>
        <p:txBody>
          <a:bodyPr spcFirstLastPara="1" wrap="square" lIns="14400" tIns="14400" rIns="14400" bIns="14400" anchor="t" anchorCtr="0">
            <a:noAutofit/>
          </a:bodyPr>
          <a:lstStyle>
            <a:lvl1pPr marL="609585" lvl="0" indent="-440256" rtl="0">
              <a:lnSpc>
                <a:spcPct val="100000"/>
              </a:lnSpc>
              <a:spcBef>
                <a:spcPts val="0"/>
              </a:spcBef>
              <a:spcAft>
                <a:spcPts val="0"/>
              </a:spcAft>
              <a:buSzPts val="1600"/>
              <a:buFont typeface="Nunito Light"/>
              <a:buChar char="●"/>
              <a:defRPr/>
            </a:lvl1pPr>
            <a:lvl2pPr marL="1219170" lvl="1" indent="-440256" rtl="0">
              <a:lnSpc>
                <a:spcPct val="100000"/>
              </a:lnSpc>
              <a:spcBef>
                <a:spcPts val="0"/>
              </a:spcBef>
              <a:spcAft>
                <a:spcPts val="0"/>
              </a:spcAft>
              <a:buSzPts val="1600"/>
              <a:buFont typeface="Nunito Light"/>
              <a:buChar char="○"/>
              <a:defRPr/>
            </a:lvl2pPr>
            <a:lvl3pPr marL="1828754" lvl="2" indent="-431789" rtl="0">
              <a:lnSpc>
                <a:spcPct val="100000"/>
              </a:lnSpc>
              <a:spcBef>
                <a:spcPts val="0"/>
              </a:spcBef>
              <a:spcAft>
                <a:spcPts val="0"/>
              </a:spcAft>
              <a:buSzPts val="1500"/>
              <a:buFont typeface="Nunito Light"/>
              <a:buChar char="■"/>
              <a:defRPr/>
            </a:lvl3pPr>
            <a:lvl4pPr marL="2438339" lvl="3" indent="-431789" rtl="0">
              <a:lnSpc>
                <a:spcPct val="100000"/>
              </a:lnSpc>
              <a:spcBef>
                <a:spcPts val="0"/>
              </a:spcBef>
              <a:spcAft>
                <a:spcPts val="0"/>
              </a:spcAft>
              <a:buSzPts val="15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14856" rtl="0">
              <a:lnSpc>
                <a:spcPct val="100000"/>
              </a:lnSpc>
              <a:spcBef>
                <a:spcPts val="0"/>
              </a:spcBef>
              <a:spcAft>
                <a:spcPts val="0"/>
              </a:spcAft>
              <a:buSzPts val="1300"/>
              <a:buFont typeface="Nunito Light"/>
              <a:buChar char="●"/>
              <a:defRPr/>
            </a:lvl7pPr>
            <a:lvl8pPr marL="4876678" lvl="7" indent="-414856" rtl="0">
              <a:lnSpc>
                <a:spcPct val="100000"/>
              </a:lnSpc>
              <a:spcBef>
                <a:spcPts val="0"/>
              </a:spcBef>
              <a:spcAft>
                <a:spcPts val="0"/>
              </a:spcAft>
              <a:buSzPts val="13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
        <p:nvSpPr>
          <p:cNvPr id="121" name="Google Shape;121;p7"/>
          <p:cNvSpPr txBox="1">
            <a:spLocks noGrp="1"/>
          </p:cNvSpPr>
          <p:nvPr>
            <p:ph type="title"/>
          </p:nvPr>
        </p:nvSpPr>
        <p:spPr>
          <a:xfrm>
            <a:off x="6162400" y="718800"/>
            <a:ext cx="4684800" cy="1354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2" name="Google Shape;122;p7"/>
          <p:cNvGrpSpPr/>
          <p:nvPr/>
        </p:nvGrpSpPr>
        <p:grpSpPr>
          <a:xfrm>
            <a:off x="1147498" y="475910"/>
            <a:ext cx="10620500" cy="2196329"/>
            <a:chOff x="860623" y="356932"/>
            <a:chExt cx="7965375" cy="1647247"/>
          </a:xfrm>
        </p:grpSpPr>
        <p:sp>
          <p:nvSpPr>
            <p:cNvPr id="123" name="Google Shape;123;p7"/>
            <p:cNvSpPr/>
            <p:nvPr/>
          </p:nvSpPr>
          <p:spPr>
            <a:xfrm>
              <a:off x="2666605" y="86901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7"/>
            <p:cNvSpPr/>
            <p:nvPr/>
          </p:nvSpPr>
          <p:spPr>
            <a:xfrm>
              <a:off x="860623" y="3569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flipH="1">
              <a:off x="2468498" y="163985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7"/>
            <p:cNvSpPr/>
            <p:nvPr/>
          </p:nvSpPr>
          <p:spPr>
            <a:xfrm flipH="1">
              <a:off x="8035818" y="13297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9173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7"/>
        <p:cNvGrpSpPr/>
        <p:nvPr/>
      </p:nvGrpSpPr>
      <p:grpSpPr>
        <a:xfrm>
          <a:off x="0" y="0"/>
          <a:ext cx="0" cy="0"/>
          <a:chOff x="0" y="0"/>
          <a:chExt cx="0" cy="0"/>
        </a:xfrm>
      </p:grpSpPr>
      <p:sp>
        <p:nvSpPr>
          <p:cNvPr id="128" name="Google Shape;128;p8"/>
          <p:cNvSpPr/>
          <p:nvPr/>
        </p:nvSpPr>
        <p:spPr>
          <a:xfrm>
            <a:off x="100" y="6292731"/>
            <a:ext cx="12191864" cy="56519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67" y="6292731"/>
            <a:ext cx="12191864" cy="56519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 name="Google Shape;130;p8"/>
          <p:cNvGrpSpPr/>
          <p:nvPr/>
        </p:nvGrpSpPr>
        <p:grpSpPr>
          <a:xfrm>
            <a:off x="218099" y="283665"/>
            <a:ext cx="11450547" cy="3234584"/>
            <a:chOff x="163574" y="212749"/>
            <a:chExt cx="8587910" cy="2425938"/>
          </a:xfrm>
        </p:grpSpPr>
        <p:sp>
          <p:nvSpPr>
            <p:cNvPr id="131" name="Google Shape;131;p8"/>
            <p:cNvSpPr/>
            <p:nvPr/>
          </p:nvSpPr>
          <p:spPr>
            <a:xfrm>
              <a:off x="163574" y="2426179"/>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flipH="1">
              <a:off x="7951821" y="1974837"/>
              <a:ext cx="799664" cy="2125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6442250" y="1092497"/>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flipH="1">
              <a:off x="2886679" y="1697495"/>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flipH="1">
              <a:off x="1913408" y="212749"/>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flipH="1">
              <a:off x="5455979" y="227283"/>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 name="Google Shape;137;p8"/>
          <p:cNvGrpSpPr/>
          <p:nvPr/>
        </p:nvGrpSpPr>
        <p:grpSpPr>
          <a:xfrm flipH="1">
            <a:off x="-946598" y="3849521"/>
            <a:ext cx="14691859" cy="1478416"/>
            <a:chOff x="-709950" y="3444288"/>
            <a:chExt cx="10841100" cy="1035112"/>
          </a:xfrm>
        </p:grpSpPr>
        <p:sp>
          <p:nvSpPr>
            <p:cNvPr id="138" name="Google Shape;138;p8"/>
            <p:cNvSpPr/>
            <p:nvPr/>
          </p:nvSpPr>
          <p:spPr>
            <a:xfrm>
              <a:off x="-709950" y="4050100"/>
              <a:ext cx="10841100" cy="429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9" name="Google Shape;139;p8"/>
            <p:cNvGrpSpPr/>
            <p:nvPr/>
          </p:nvGrpSpPr>
          <p:grpSpPr>
            <a:xfrm>
              <a:off x="-709849" y="3444288"/>
              <a:ext cx="10840996" cy="670973"/>
              <a:chOff x="3813" y="3737820"/>
              <a:chExt cx="9937662" cy="615064"/>
            </a:xfrm>
          </p:grpSpPr>
          <p:sp>
            <p:nvSpPr>
              <p:cNvPr id="140" name="Google Shape;140;p8"/>
              <p:cNvSpPr/>
              <p:nvPr/>
            </p:nvSpPr>
            <p:spPr>
              <a:xfrm flipH="1">
                <a:off x="3813"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flipH="1">
                <a:off x="4812938"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2" name="Google Shape;142;p8"/>
          <p:cNvGrpSpPr/>
          <p:nvPr/>
        </p:nvGrpSpPr>
        <p:grpSpPr>
          <a:xfrm>
            <a:off x="-99" y="5327939"/>
            <a:ext cx="12192148" cy="1335493"/>
            <a:chOff x="-75" y="3996089"/>
            <a:chExt cx="9144111" cy="818986"/>
          </a:xfrm>
        </p:grpSpPr>
        <p:sp>
          <p:nvSpPr>
            <p:cNvPr id="143" name="Google Shape;143;p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 name="Google Shape;144;p8"/>
            <p:cNvGrpSpPr/>
            <p:nvPr/>
          </p:nvGrpSpPr>
          <p:grpSpPr>
            <a:xfrm>
              <a:off x="43175" y="3996198"/>
              <a:ext cx="9057943" cy="818877"/>
              <a:chOff x="31859" y="3637483"/>
              <a:chExt cx="9057943" cy="954958"/>
            </a:xfrm>
          </p:grpSpPr>
          <p:sp>
            <p:nvSpPr>
              <p:cNvPr id="145" name="Google Shape;145;p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1" name="Google Shape;151;p8"/>
          <p:cNvSpPr txBox="1">
            <a:spLocks noGrp="1"/>
          </p:cNvSpPr>
          <p:nvPr>
            <p:ph type="title"/>
          </p:nvPr>
        </p:nvSpPr>
        <p:spPr>
          <a:xfrm>
            <a:off x="950800" y="718800"/>
            <a:ext cx="9481600" cy="3372400"/>
          </a:xfrm>
          <a:prstGeom prst="rect">
            <a:avLst/>
          </a:prstGeom>
        </p:spPr>
        <p:txBody>
          <a:bodyPr spcFirstLastPara="1" wrap="square" lIns="14400" tIns="14400" rIns="14400" bIns="14400" anchor="ctr" anchorCtr="0">
            <a:noAutofit/>
          </a:bodyPr>
          <a:lstStyle>
            <a:lvl1pPr lvl="0">
              <a:lnSpc>
                <a:spcPct val="80000"/>
              </a:lnSpc>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52" name="Google Shape;152;p8"/>
          <p:cNvGrpSpPr/>
          <p:nvPr/>
        </p:nvGrpSpPr>
        <p:grpSpPr>
          <a:xfrm>
            <a:off x="417779" y="4762752"/>
            <a:ext cx="10666120" cy="565185"/>
            <a:chOff x="313334" y="3572063"/>
            <a:chExt cx="7999590" cy="423889"/>
          </a:xfrm>
        </p:grpSpPr>
        <p:grpSp>
          <p:nvGrpSpPr>
            <p:cNvPr id="153" name="Google Shape;153;p8"/>
            <p:cNvGrpSpPr/>
            <p:nvPr/>
          </p:nvGrpSpPr>
          <p:grpSpPr>
            <a:xfrm>
              <a:off x="313334" y="3572077"/>
              <a:ext cx="764679" cy="414307"/>
              <a:chOff x="2301112" y="2967762"/>
              <a:chExt cx="655814" cy="355354"/>
            </a:xfrm>
          </p:grpSpPr>
          <p:sp>
            <p:nvSpPr>
              <p:cNvPr id="154" name="Google Shape;154;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8"/>
            <p:cNvGrpSpPr/>
            <p:nvPr/>
          </p:nvGrpSpPr>
          <p:grpSpPr>
            <a:xfrm>
              <a:off x="2066688" y="3665899"/>
              <a:ext cx="609186" cy="330053"/>
              <a:chOff x="2301112" y="2967762"/>
              <a:chExt cx="655814" cy="355354"/>
            </a:xfrm>
          </p:grpSpPr>
          <p:sp>
            <p:nvSpPr>
              <p:cNvPr id="157" name="Google Shape;157;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8"/>
            <p:cNvGrpSpPr/>
            <p:nvPr/>
          </p:nvGrpSpPr>
          <p:grpSpPr>
            <a:xfrm flipH="1">
              <a:off x="5008274" y="3572063"/>
              <a:ext cx="764613" cy="414307"/>
              <a:chOff x="2301112" y="2967762"/>
              <a:chExt cx="655814" cy="355354"/>
            </a:xfrm>
          </p:grpSpPr>
          <p:sp>
            <p:nvSpPr>
              <p:cNvPr id="160" name="Google Shape;160;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 name="Google Shape;162;p8"/>
            <p:cNvGrpSpPr/>
            <p:nvPr/>
          </p:nvGrpSpPr>
          <p:grpSpPr>
            <a:xfrm flipH="1">
              <a:off x="7703804" y="3659673"/>
              <a:ext cx="609120" cy="330053"/>
              <a:chOff x="2301112" y="2967762"/>
              <a:chExt cx="655814" cy="355354"/>
            </a:xfrm>
          </p:grpSpPr>
          <p:sp>
            <p:nvSpPr>
              <p:cNvPr id="163" name="Google Shape;163;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50628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5"/>
        <p:cNvGrpSpPr/>
        <p:nvPr/>
      </p:nvGrpSpPr>
      <p:grpSpPr>
        <a:xfrm>
          <a:off x="0" y="0"/>
          <a:ext cx="0" cy="0"/>
          <a:chOff x="0" y="0"/>
          <a:chExt cx="0" cy="0"/>
        </a:xfrm>
      </p:grpSpPr>
      <p:sp>
        <p:nvSpPr>
          <p:cNvPr id="166" name="Google Shape;166;p9"/>
          <p:cNvSpPr/>
          <p:nvPr/>
        </p:nvSpPr>
        <p:spPr>
          <a:xfrm>
            <a:off x="100" y="6088335"/>
            <a:ext cx="12191864" cy="769583"/>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9"/>
          <p:cNvSpPr/>
          <p:nvPr/>
        </p:nvSpPr>
        <p:spPr>
          <a:xfrm>
            <a:off x="67" y="6088335"/>
            <a:ext cx="12191864" cy="769583"/>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9"/>
          <p:cNvSpPr/>
          <p:nvPr/>
        </p:nvSpPr>
        <p:spPr>
          <a:xfrm flipH="1">
            <a:off x="8171831" y="717792"/>
            <a:ext cx="1827691" cy="48576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9"/>
          <p:cNvSpPr/>
          <p:nvPr/>
        </p:nvSpPr>
        <p:spPr>
          <a:xfrm>
            <a:off x="643374" y="362761"/>
            <a:ext cx="1088449" cy="355041"/>
          </a:xfrm>
          <a:custGeom>
            <a:avLst/>
            <a:gdLst/>
            <a:ahLst/>
            <a:cxnLst/>
            <a:rect l="l" t="t" r="r" b="b"/>
            <a:pathLst>
              <a:path w="7272" h="2372" extrusionOk="0">
                <a:moveTo>
                  <a:pt x="4042" y="1"/>
                </a:moveTo>
                <a:cubicBezTo>
                  <a:pt x="3267" y="1"/>
                  <a:pt x="2604" y="542"/>
                  <a:pt x="2408" y="1289"/>
                </a:cubicBezTo>
                <a:cubicBezTo>
                  <a:pt x="2175" y="1167"/>
                  <a:pt x="1942" y="1130"/>
                  <a:pt x="1671" y="1130"/>
                </a:cubicBezTo>
                <a:cubicBezTo>
                  <a:pt x="896" y="1130"/>
                  <a:pt x="196" y="1634"/>
                  <a:pt x="0" y="2371"/>
                </a:cubicBezTo>
                <a:lnTo>
                  <a:pt x="7197" y="2371"/>
                </a:lnTo>
                <a:cubicBezTo>
                  <a:pt x="7234" y="2259"/>
                  <a:pt x="7271" y="2101"/>
                  <a:pt x="7271" y="1989"/>
                </a:cubicBezTo>
                <a:cubicBezTo>
                  <a:pt x="7271" y="1326"/>
                  <a:pt x="6730" y="775"/>
                  <a:pt x="6105" y="775"/>
                </a:cubicBezTo>
                <a:cubicBezTo>
                  <a:pt x="5909" y="775"/>
                  <a:pt x="5713" y="822"/>
                  <a:pt x="5601" y="897"/>
                </a:cubicBezTo>
                <a:cubicBezTo>
                  <a:pt x="5293" y="355"/>
                  <a:pt x="4705" y="1"/>
                  <a:pt x="404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9"/>
          <p:cNvSpPr/>
          <p:nvPr/>
        </p:nvSpPr>
        <p:spPr>
          <a:xfrm>
            <a:off x="5894707" y="612191"/>
            <a:ext cx="1053575" cy="34950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843431" y="475925"/>
            <a:ext cx="1827691" cy="48576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2" name="Google Shape;172;p9"/>
          <p:cNvGrpSpPr/>
          <p:nvPr/>
        </p:nvGrpSpPr>
        <p:grpSpPr>
          <a:xfrm>
            <a:off x="201" y="1333501"/>
            <a:ext cx="12192148" cy="3516412"/>
            <a:chOff x="150" y="1000125"/>
            <a:chExt cx="9144111" cy="2637309"/>
          </a:xfrm>
        </p:grpSpPr>
        <p:sp>
          <p:nvSpPr>
            <p:cNvPr id="173" name="Google Shape;173;p9"/>
            <p:cNvSpPr/>
            <p:nvPr/>
          </p:nvSpPr>
          <p:spPr>
            <a:xfrm>
              <a:off x="150" y="1387151"/>
              <a:ext cx="9144111" cy="2250284"/>
            </a:xfrm>
            <a:custGeom>
              <a:avLst/>
              <a:gdLst/>
              <a:ahLst/>
              <a:cxnLst/>
              <a:rect l="l" t="t" r="r" b="b"/>
              <a:pathLst>
                <a:path w="116675" h="38223" extrusionOk="0">
                  <a:moveTo>
                    <a:pt x="0" y="1"/>
                  </a:moveTo>
                  <a:lnTo>
                    <a:pt x="0" y="38223"/>
                  </a:lnTo>
                  <a:lnTo>
                    <a:pt x="116675" y="38223"/>
                  </a:lnTo>
                  <a:lnTo>
                    <a:pt x="1166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150" y="1000125"/>
              <a:ext cx="9144111" cy="560209"/>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9"/>
          <p:cNvSpPr/>
          <p:nvPr/>
        </p:nvSpPr>
        <p:spPr>
          <a:xfrm>
            <a:off x="201" y="4849967"/>
            <a:ext cx="12192148" cy="1269483"/>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9"/>
          <p:cNvGrpSpPr/>
          <p:nvPr/>
        </p:nvGrpSpPr>
        <p:grpSpPr>
          <a:xfrm>
            <a:off x="42480" y="4849978"/>
            <a:ext cx="12077257" cy="1273277"/>
            <a:chOff x="31859" y="3637483"/>
            <a:chExt cx="9057943" cy="954958"/>
          </a:xfrm>
        </p:grpSpPr>
        <p:sp>
          <p:nvSpPr>
            <p:cNvPr id="177" name="Google Shape;177;p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 name="Google Shape;183;p9"/>
          <p:cNvSpPr/>
          <p:nvPr/>
        </p:nvSpPr>
        <p:spPr>
          <a:xfrm>
            <a:off x="10644507" y="262691"/>
            <a:ext cx="1053575" cy="34950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9"/>
          <p:cNvSpPr txBox="1">
            <a:spLocks noGrp="1"/>
          </p:cNvSpPr>
          <p:nvPr>
            <p:ph type="title"/>
          </p:nvPr>
        </p:nvSpPr>
        <p:spPr>
          <a:xfrm>
            <a:off x="983267" y="2343667"/>
            <a:ext cx="4046000" cy="21188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9"/>
          <p:cNvSpPr txBox="1">
            <a:spLocks noGrp="1"/>
          </p:cNvSpPr>
          <p:nvPr>
            <p:ph type="subTitle" idx="1"/>
          </p:nvPr>
        </p:nvSpPr>
        <p:spPr>
          <a:xfrm>
            <a:off x="5212000" y="2369600"/>
            <a:ext cx="4194400" cy="2118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10200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6"/>
        <p:cNvGrpSpPr/>
        <p:nvPr/>
      </p:nvGrpSpPr>
      <p:grpSpPr>
        <a:xfrm>
          <a:off x="0" y="0"/>
          <a:ext cx="0" cy="0"/>
          <a:chOff x="0" y="0"/>
          <a:chExt cx="0" cy="0"/>
        </a:xfrm>
      </p:grpSpPr>
      <p:grpSp>
        <p:nvGrpSpPr>
          <p:cNvPr id="187" name="Google Shape;187;p10"/>
          <p:cNvGrpSpPr/>
          <p:nvPr/>
        </p:nvGrpSpPr>
        <p:grpSpPr>
          <a:xfrm>
            <a:off x="68" y="3449708"/>
            <a:ext cx="5281801" cy="3407961"/>
            <a:chOff x="41" y="2411634"/>
            <a:chExt cx="4234022" cy="2731906"/>
          </a:xfrm>
        </p:grpSpPr>
        <p:sp>
          <p:nvSpPr>
            <p:cNvPr id="188" name="Google Shape;188;p10"/>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 name="Google Shape;189;p10"/>
            <p:cNvGrpSpPr/>
            <p:nvPr/>
          </p:nvGrpSpPr>
          <p:grpSpPr>
            <a:xfrm>
              <a:off x="231728" y="2704031"/>
              <a:ext cx="3471198" cy="2190466"/>
              <a:chOff x="231728" y="2704031"/>
              <a:chExt cx="3471198" cy="2190466"/>
            </a:xfrm>
          </p:grpSpPr>
          <p:sp>
            <p:nvSpPr>
              <p:cNvPr id="190" name="Google Shape;190;p10"/>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0"/>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0"/>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0"/>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0"/>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0"/>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0"/>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0"/>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0"/>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0"/>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0"/>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0"/>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0"/>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0"/>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0"/>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0"/>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0"/>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7" name="Google Shape;207;p10"/>
          <p:cNvSpPr txBox="1">
            <a:spLocks noGrp="1"/>
          </p:cNvSpPr>
          <p:nvPr>
            <p:ph type="title"/>
          </p:nvPr>
        </p:nvSpPr>
        <p:spPr>
          <a:xfrm>
            <a:off x="950800" y="3690000"/>
            <a:ext cx="3354800" cy="24492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536177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8"/>
        <p:cNvGrpSpPr/>
        <p:nvPr/>
      </p:nvGrpSpPr>
      <p:grpSpPr>
        <a:xfrm>
          <a:off x="0" y="0"/>
          <a:ext cx="0" cy="0"/>
          <a:chOff x="0" y="0"/>
          <a:chExt cx="0" cy="0"/>
        </a:xfrm>
      </p:grpSpPr>
      <p:sp>
        <p:nvSpPr>
          <p:cNvPr id="209" name="Google Shape;209;p11"/>
          <p:cNvSpPr/>
          <p:nvPr/>
        </p:nvSpPr>
        <p:spPr>
          <a:xfrm>
            <a:off x="6096285" y="5928333"/>
            <a:ext cx="6095543" cy="929584"/>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a:off x="6096269" y="5928333"/>
            <a:ext cx="6095543" cy="929584"/>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 name="Google Shape;211;p11"/>
          <p:cNvGrpSpPr/>
          <p:nvPr/>
        </p:nvGrpSpPr>
        <p:grpSpPr>
          <a:xfrm>
            <a:off x="-210623" y="574886"/>
            <a:ext cx="4153716" cy="5374169"/>
            <a:chOff x="1534650" y="2782550"/>
            <a:chExt cx="1974450" cy="2554425"/>
          </a:xfrm>
        </p:grpSpPr>
        <p:sp>
          <p:nvSpPr>
            <p:cNvPr id="212" name="Google Shape;212;p11"/>
            <p:cNvSpPr/>
            <p:nvPr/>
          </p:nvSpPr>
          <p:spPr>
            <a:xfrm>
              <a:off x="1972850" y="2977350"/>
              <a:ext cx="627675" cy="1989975"/>
            </a:xfrm>
            <a:custGeom>
              <a:avLst/>
              <a:gdLst/>
              <a:ahLst/>
              <a:cxnLst/>
              <a:rect l="l" t="t" r="r" b="b"/>
              <a:pathLst>
                <a:path w="25107" h="79599" extrusionOk="0">
                  <a:moveTo>
                    <a:pt x="1" y="0"/>
                  </a:moveTo>
                  <a:lnTo>
                    <a:pt x="1" y="79599"/>
                  </a:lnTo>
                  <a:lnTo>
                    <a:pt x="25107" y="79599"/>
                  </a:lnTo>
                  <a:lnTo>
                    <a:pt x="2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a:off x="2044375" y="2782550"/>
              <a:ext cx="221825" cy="194825"/>
            </a:xfrm>
            <a:custGeom>
              <a:avLst/>
              <a:gdLst/>
              <a:ahLst/>
              <a:cxnLst/>
              <a:rect l="l" t="t" r="r" b="b"/>
              <a:pathLst>
                <a:path w="8873" h="7793" extrusionOk="0">
                  <a:moveTo>
                    <a:pt x="1" y="0"/>
                  </a:moveTo>
                  <a:lnTo>
                    <a:pt x="1" y="7792"/>
                  </a:lnTo>
                  <a:lnTo>
                    <a:pt x="8872" y="7792"/>
                  </a:lnTo>
                  <a:lnTo>
                    <a:pt x="88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a:off x="1920375" y="2966625"/>
              <a:ext cx="698650" cy="10750"/>
            </a:xfrm>
            <a:custGeom>
              <a:avLst/>
              <a:gdLst/>
              <a:ahLst/>
              <a:cxnLst/>
              <a:rect l="l" t="t" r="r" b="b"/>
              <a:pathLst>
                <a:path w="27946" h="430" extrusionOk="0">
                  <a:moveTo>
                    <a:pt x="0" y="0"/>
                  </a:moveTo>
                  <a:lnTo>
                    <a:pt x="0" y="429"/>
                  </a:lnTo>
                  <a:lnTo>
                    <a:pt x="27945" y="429"/>
                  </a:lnTo>
                  <a:lnTo>
                    <a:pt x="279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1"/>
            <p:cNvSpPr/>
            <p:nvPr/>
          </p:nvSpPr>
          <p:spPr>
            <a:xfrm>
              <a:off x="2096875" y="3062725"/>
              <a:ext cx="53075" cy="111850"/>
            </a:xfrm>
            <a:custGeom>
              <a:avLst/>
              <a:gdLst/>
              <a:ahLst/>
              <a:cxnLst/>
              <a:rect l="l" t="t" r="r" b="b"/>
              <a:pathLst>
                <a:path w="2123" h="4474" extrusionOk="0">
                  <a:moveTo>
                    <a:pt x="0" y="1"/>
                  </a:moveTo>
                  <a:lnTo>
                    <a:pt x="0" y="4473"/>
                  </a:lnTo>
                  <a:lnTo>
                    <a:pt x="2122" y="4473"/>
                  </a:lnTo>
                  <a:lnTo>
                    <a:pt x="21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1"/>
            <p:cNvSpPr/>
            <p:nvPr/>
          </p:nvSpPr>
          <p:spPr>
            <a:xfrm>
              <a:off x="2413275" y="3062725"/>
              <a:ext cx="53275" cy="111850"/>
            </a:xfrm>
            <a:custGeom>
              <a:avLst/>
              <a:gdLst/>
              <a:ahLst/>
              <a:cxnLst/>
              <a:rect l="l" t="t" r="r" b="b"/>
              <a:pathLst>
                <a:path w="2131" h="4474" extrusionOk="0">
                  <a:moveTo>
                    <a:pt x="1" y="1"/>
                  </a:moveTo>
                  <a:lnTo>
                    <a:pt x="1" y="4473"/>
                  </a:lnTo>
                  <a:lnTo>
                    <a:pt x="2130" y="4473"/>
                  </a:lnTo>
                  <a:lnTo>
                    <a:pt x="2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1"/>
            <p:cNvSpPr/>
            <p:nvPr/>
          </p:nvSpPr>
          <p:spPr>
            <a:xfrm>
              <a:off x="2413275" y="3285450"/>
              <a:ext cx="53275" cy="111650"/>
            </a:xfrm>
            <a:custGeom>
              <a:avLst/>
              <a:gdLst/>
              <a:ahLst/>
              <a:cxnLst/>
              <a:rect l="l" t="t" r="r" b="b"/>
              <a:pathLst>
                <a:path w="2131" h="4466" extrusionOk="0">
                  <a:moveTo>
                    <a:pt x="1" y="0"/>
                  </a:moveTo>
                  <a:lnTo>
                    <a:pt x="1" y="4465"/>
                  </a:lnTo>
                  <a:lnTo>
                    <a:pt x="2130" y="4465"/>
                  </a:lnTo>
                  <a:lnTo>
                    <a:pt x="21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a:off x="2413275" y="3514075"/>
              <a:ext cx="53275" cy="112375"/>
            </a:xfrm>
            <a:custGeom>
              <a:avLst/>
              <a:gdLst/>
              <a:ahLst/>
              <a:cxnLst/>
              <a:rect l="l" t="t" r="r" b="b"/>
              <a:pathLst>
                <a:path w="2131" h="4495" extrusionOk="0">
                  <a:moveTo>
                    <a:pt x="1" y="0"/>
                  </a:moveTo>
                  <a:lnTo>
                    <a:pt x="1" y="4495"/>
                  </a:lnTo>
                  <a:lnTo>
                    <a:pt x="2130" y="4495"/>
                  </a:lnTo>
                  <a:lnTo>
                    <a:pt x="21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a:off x="2413275" y="3743600"/>
              <a:ext cx="53275" cy="111675"/>
            </a:xfrm>
            <a:custGeom>
              <a:avLst/>
              <a:gdLst/>
              <a:ahLst/>
              <a:cxnLst/>
              <a:rect l="l" t="t" r="r" b="b"/>
              <a:pathLst>
                <a:path w="2131" h="4467" extrusionOk="0">
                  <a:moveTo>
                    <a:pt x="1" y="1"/>
                  </a:moveTo>
                  <a:lnTo>
                    <a:pt x="1" y="4466"/>
                  </a:lnTo>
                  <a:lnTo>
                    <a:pt x="2130" y="4466"/>
                  </a:lnTo>
                  <a:lnTo>
                    <a:pt x="2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1"/>
            <p:cNvSpPr/>
            <p:nvPr/>
          </p:nvSpPr>
          <p:spPr>
            <a:xfrm>
              <a:off x="2413275" y="3966125"/>
              <a:ext cx="53275" cy="111675"/>
            </a:xfrm>
            <a:custGeom>
              <a:avLst/>
              <a:gdLst/>
              <a:ahLst/>
              <a:cxnLst/>
              <a:rect l="l" t="t" r="r" b="b"/>
              <a:pathLst>
                <a:path w="2131" h="4467" extrusionOk="0">
                  <a:moveTo>
                    <a:pt x="1" y="1"/>
                  </a:moveTo>
                  <a:lnTo>
                    <a:pt x="1" y="4466"/>
                  </a:lnTo>
                  <a:lnTo>
                    <a:pt x="2130" y="4466"/>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1"/>
            <p:cNvSpPr/>
            <p:nvPr/>
          </p:nvSpPr>
          <p:spPr>
            <a:xfrm>
              <a:off x="2289275" y="4120100"/>
              <a:ext cx="313475" cy="3900"/>
            </a:xfrm>
            <a:custGeom>
              <a:avLst/>
              <a:gdLst/>
              <a:ahLst/>
              <a:cxnLst/>
              <a:rect l="l" t="t" r="r" b="b"/>
              <a:pathLst>
                <a:path w="12539" h="156" extrusionOk="0">
                  <a:moveTo>
                    <a:pt x="6284" y="0"/>
                  </a:moveTo>
                  <a:cubicBezTo>
                    <a:pt x="2802" y="0"/>
                    <a:pt x="0" y="30"/>
                    <a:pt x="0" y="96"/>
                  </a:cubicBezTo>
                  <a:cubicBezTo>
                    <a:pt x="0" y="126"/>
                    <a:pt x="2802" y="155"/>
                    <a:pt x="6284" y="155"/>
                  </a:cubicBezTo>
                  <a:cubicBezTo>
                    <a:pt x="9737" y="155"/>
                    <a:pt x="12539" y="126"/>
                    <a:pt x="12539" y="96"/>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1"/>
            <p:cNvSpPr/>
            <p:nvPr/>
          </p:nvSpPr>
          <p:spPr>
            <a:xfrm>
              <a:off x="2413275" y="4189400"/>
              <a:ext cx="53275" cy="112575"/>
            </a:xfrm>
            <a:custGeom>
              <a:avLst/>
              <a:gdLst/>
              <a:ahLst/>
              <a:cxnLst/>
              <a:rect l="l" t="t" r="r" b="b"/>
              <a:pathLst>
                <a:path w="2131" h="4503" extrusionOk="0">
                  <a:moveTo>
                    <a:pt x="1" y="0"/>
                  </a:moveTo>
                  <a:lnTo>
                    <a:pt x="1" y="4503"/>
                  </a:lnTo>
                  <a:lnTo>
                    <a:pt x="2130" y="4503"/>
                  </a:lnTo>
                  <a:lnTo>
                    <a:pt x="21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1"/>
            <p:cNvSpPr/>
            <p:nvPr/>
          </p:nvSpPr>
          <p:spPr>
            <a:xfrm>
              <a:off x="2413275" y="4415800"/>
              <a:ext cx="53275" cy="112575"/>
            </a:xfrm>
            <a:custGeom>
              <a:avLst/>
              <a:gdLst/>
              <a:ahLst/>
              <a:cxnLst/>
              <a:rect l="l" t="t" r="r" b="b"/>
              <a:pathLst>
                <a:path w="2131" h="4503" extrusionOk="0">
                  <a:moveTo>
                    <a:pt x="1" y="1"/>
                  </a:moveTo>
                  <a:lnTo>
                    <a:pt x="1" y="4503"/>
                  </a:lnTo>
                  <a:lnTo>
                    <a:pt x="2130" y="4503"/>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2289275" y="4343550"/>
              <a:ext cx="313475" cy="4625"/>
            </a:xfrm>
            <a:custGeom>
              <a:avLst/>
              <a:gdLst/>
              <a:ahLst/>
              <a:cxnLst/>
              <a:rect l="l" t="t" r="r" b="b"/>
              <a:pathLst>
                <a:path w="12539" h="185" extrusionOk="0">
                  <a:moveTo>
                    <a:pt x="6284" y="0"/>
                  </a:moveTo>
                  <a:cubicBezTo>
                    <a:pt x="2802" y="0"/>
                    <a:pt x="0" y="30"/>
                    <a:pt x="0" y="89"/>
                  </a:cubicBezTo>
                  <a:cubicBezTo>
                    <a:pt x="0" y="118"/>
                    <a:pt x="2802" y="185"/>
                    <a:pt x="6284" y="185"/>
                  </a:cubicBezTo>
                  <a:cubicBezTo>
                    <a:pt x="9737" y="185"/>
                    <a:pt x="12539" y="118"/>
                    <a:pt x="12539" y="89"/>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1"/>
            <p:cNvSpPr/>
            <p:nvPr/>
          </p:nvSpPr>
          <p:spPr>
            <a:xfrm>
              <a:off x="2096875" y="3288400"/>
              <a:ext cx="53075" cy="112575"/>
            </a:xfrm>
            <a:custGeom>
              <a:avLst/>
              <a:gdLst/>
              <a:ahLst/>
              <a:cxnLst/>
              <a:rect l="l" t="t" r="r" b="b"/>
              <a:pathLst>
                <a:path w="2123" h="4503" extrusionOk="0">
                  <a:moveTo>
                    <a:pt x="0" y="0"/>
                  </a:moveTo>
                  <a:lnTo>
                    <a:pt x="0" y="4503"/>
                  </a:lnTo>
                  <a:lnTo>
                    <a:pt x="2122" y="4503"/>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1"/>
            <p:cNvSpPr/>
            <p:nvPr/>
          </p:nvSpPr>
          <p:spPr>
            <a:xfrm>
              <a:off x="2096875" y="3514075"/>
              <a:ext cx="53075" cy="112375"/>
            </a:xfrm>
            <a:custGeom>
              <a:avLst/>
              <a:gdLst/>
              <a:ahLst/>
              <a:cxnLst/>
              <a:rect l="l" t="t" r="r" b="b"/>
              <a:pathLst>
                <a:path w="2123" h="4495" extrusionOk="0">
                  <a:moveTo>
                    <a:pt x="0" y="0"/>
                  </a:moveTo>
                  <a:lnTo>
                    <a:pt x="0" y="4495"/>
                  </a:lnTo>
                  <a:lnTo>
                    <a:pt x="2122" y="4495"/>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1"/>
            <p:cNvSpPr/>
            <p:nvPr/>
          </p:nvSpPr>
          <p:spPr>
            <a:xfrm>
              <a:off x="2096875" y="3740475"/>
              <a:ext cx="53075" cy="111650"/>
            </a:xfrm>
            <a:custGeom>
              <a:avLst/>
              <a:gdLst/>
              <a:ahLst/>
              <a:cxnLst/>
              <a:rect l="l" t="t" r="r" b="b"/>
              <a:pathLst>
                <a:path w="2123" h="4466" extrusionOk="0">
                  <a:moveTo>
                    <a:pt x="0" y="0"/>
                  </a:moveTo>
                  <a:lnTo>
                    <a:pt x="0" y="4466"/>
                  </a:lnTo>
                  <a:lnTo>
                    <a:pt x="2122" y="4466"/>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1"/>
            <p:cNvSpPr/>
            <p:nvPr/>
          </p:nvSpPr>
          <p:spPr>
            <a:xfrm>
              <a:off x="1972850" y="3894425"/>
              <a:ext cx="313500" cy="3900"/>
            </a:xfrm>
            <a:custGeom>
              <a:avLst/>
              <a:gdLst/>
              <a:ahLst/>
              <a:cxnLst/>
              <a:rect l="l" t="t" r="r" b="b"/>
              <a:pathLst>
                <a:path w="12540" h="156" extrusionOk="0">
                  <a:moveTo>
                    <a:pt x="6285" y="1"/>
                  </a:moveTo>
                  <a:cubicBezTo>
                    <a:pt x="2803" y="1"/>
                    <a:pt x="1" y="37"/>
                    <a:pt x="1" y="67"/>
                  </a:cubicBezTo>
                  <a:cubicBezTo>
                    <a:pt x="1" y="126"/>
                    <a:pt x="2803" y="156"/>
                    <a:pt x="6285" y="156"/>
                  </a:cubicBezTo>
                  <a:cubicBezTo>
                    <a:pt x="9730" y="156"/>
                    <a:pt x="12539" y="126"/>
                    <a:pt x="12539" y="67"/>
                  </a:cubicBezTo>
                  <a:cubicBezTo>
                    <a:pt x="12539" y="37"/>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1"/>
            <p:cNvSpPr/>
            <p:nvPr/>
          </p:nvSpPr>
          <p:spPr>
            <a:xfrm>
              <a:off x="2096875" y="3966125"/>
              <a:ext cx="53075" cy="111675"/>
            </a:xfrm>
            <a:custGeom>
              <a:avLst/>
              <a:gdLst/>
              <a:ahLst/>
              <a:cxnLst/>
              <a:rect l="l" t="t" r="r" b="b"/>
              <a:pathLst>
                <a:path w="2123" h="4467" extrusionOk="0">
                  <a:moveTo>
                    <a:pt x="0" y="1"/>
                  </a:moveTo>
                  <a:lnTo>
                    <a:pt x="0" y="4466"/>
                  </a:lnTo>
                  <a:lnTo>
                    <a:pt x="2122" y="4466"/>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1"/>
            <p:cNvSpPr/>
            <p:nvPr/>
          </p:nvSpPr>
          <p:spPr>
            <a:xfrm>
              <a:off x="1972850" y="4120100"/>
              <a:ext cx="313500" cy="3900"/>
            </a:xfrm>
            <a:custGeom>
              <a:avLst/>
              <a:gdLst/>
              <a:ahLst/>
              <a:cxnLst/>
              <a:rect l="l" t="t" r="r" b="b"/>
              <a:pathLst>
                <a:path w="12540" h="156" extrusionOk="0">
                  <a:moveTo>
                    <a:pt x="6285" y="0"/>
                  </a:moveTo>
                  <a:cubicBezTo>
                    <a:pt x="2803" y="0"/>
                    <a:pt x="1" y="30"/>
                    <a:pt x="1" y="96"/>
                  </a:cubicBezTo>
                  <a:cubicBezTo>
                    <a:pt x="1" y="126"/>
                    <a:pt x="2803" y="155"/>
                    <a:pt x="6285" y="155"/>
                  </a:cubicBezTo>
                  <a:cubicBezTo>
                    <a:pt x="9730" y="155"/>
                    <a:pt x="12539" y="126"/>
                    <a:pt x="12539" y="96"/>
                  </a:cubicBezTo>
                  <a:cubicBezTo>
                    <a:pt x="12539" y="30"/>
                    <a:pt x="9730" y="0"/>
                    <a:pt x="62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1"/>
            <p:cNvSpPr/>
            <p:nvPr/>
          </p:nvSpPr>
          <p:spPr>
            <a:xfrm>
              <a:off x="2096875" y="4191800"/>
              <a:ext cx="53075" cy="112400"/>
            </a:xfrm>
            <a:custGeom>
              <a:avLst/>
              <a:gdLst/>
              <a:ahLst/>
              <a:cxnLst/>
              <a:rect l="l" t="t" r="r" b="b"/>
              <a:pathLst>
                <a:path w="2123" h="4496" extrusionOk="0">
                  <a:moveTo>
                    <a:pt x="0" y="1"/>
                  </a:moveTo>
                  <a:lnTo>
                    <a:pt x="0" y="4495"/>
                  </a:lnTo>
                  <a:lnTo>
                    <a:pt x="2122" y="4495"/>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1"/>
            <p:cNvSpPr/>
            <p:nvPr/>
          </p:nvSpPr>
          <p:spPr>
            <a:xfrm>
              <a:off x="1972850" y="4345750"/>
              <a:ext cx="313500" cy="4650"/>
            </a:xfrm>
            <a:custGeom>
              <a:avLst/>
              <a:gdLst/>
              <a:ahLst/>
              <a:cxnLst/>
              <a:rect l="l" t="t" r="r" b="b"/>
              <a:pathLst>
                <a:path w="12540" h="186" extrusionOk="0">
                  <a:moveTo>
                    <a:pt x="6285" y="1"/>
                  </a:moveTo>
                  <a:cubicBezTo>
                    <a:pt x="2803" y="1"/>
                    <a:pt x="1" y="30"/>
                    <a:pt x="1" y="97"/>
                  </a:cubicBezTo>
                  <a:cubicBezTo>
                    <a:pt x="1" y="127"/>
                    <a:pt x="2803" y="186"/>
                    <a:pt x="6285" y="186"/>
                  </a:cubicBezTo>
                  <a:cubicBezTo>
                    <a:pt x="9730" y="186"/>
                    <a:pt x="12539" y="127"/>
                    <a:pt x="12539" y="97"/>
                  </a:cubicBezTo>
                  <a:cubicBezTo>
                    <a:pt x="12539" y="30"/>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1"/>
            <p:cNvSpPr/>
            <p:nvPr/>
          </p:nvSpPr>
          <p:spPr>
            <a:xfrm>
              <a:off x="2096875" y="4417475"/>
              <a:ext cx="53075" cy="112400"/>
            </a:xfrm>
            <a:custGeom>
              <a:avLst/>
              <a:gdLst/>
              <a:ahLst/>
              <a:cxnLst/>
              <a:rect l="l" t="t" r="r" b="b"/>
              <a:pathLst>
                <a:path w="2123" h="4496" extrusionOk="0">
                  <a:moveTo>
                    <a:pt x="0" y="0"/>
                  </a:moveTo>
                  <a:lnTo>
                    <a:pt x="0" y="4495"/>
                  </a:lnTo>
                  <a:lnTo>
                    <a:pt x="2122" y="4495"/>
                  </a:lnTo>
                  <a:lnTo>
                    <a:pt x="212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1"/>
            <p:cNvSpPr/>
            <p:nvPr/>
          </p:nvSpPr>
          <p:spPr>
            <a:xfrm>
              <a:off x="2524175" y="4127850"/>
              <a:ext cx="916375" cy="1208200"/>
            </a:xfrm>
            <a:custGeom>
              <a:avLst/>
              <a:gdLst/>
              <a:ahLst/>
              <a:cxnLst/>
              <a:rect l="l" t="t" r="r" b="b"/>
              <a:pathLst>
                <a:path w="36655" h="48328" extrusionOk="0">
                  <a:moveTo>
                    <a:pt x="1" y="1"/>
                  </a:moveTo>
                  <a:lnTo>
                    <a:pt x="1" y="48328"/>
                  </a:lnTo>
                  <a:lnTo>
                    <a:pt x="36654" y="48328"/>
                  </a:lnTo>
                  <a:lnTo>
                    <a:pt x="36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1"/>
            <p:cNvSpPr/>
            <p:nvPr/>
          </p:nvSpPr>
          <p:spPr>
            <a:xfrm>
              <a:off x="2716025" y="4291050"/>
              <a:ext cx="82275" cy="200375"/>
            </a:xfrm>
            <a:custGeom>
              <a:avLst/>
              <a:gdLst/>
              <a:ahLst/>
              <a:cxnLst/>
              <a:rect l="l" t="t" r="r" b="b"/>
              <a:pathLst>
                <a:path w="3291" h="8015" extrusionOk="0">
                  <a:moveTo>
                    <a:pt x="0" y="1"/>
                  </a:moveTo>
                  <a:lnTo>
                    <a:pt x="0" y="8014"/>
                  </a:lnTo>
                  <a:lnTo>
                    <a:pt x="3290" y="8014"/>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1"/>
            <p:cNvSpPr/>
            <p:nvPr/>
          </p:nvSpPr>
          <p:spPr>
            <a:xfrm>
              <a:off x="2716025" y="5075050"/>
              <a:ext cx="82275" cy="200200"/>
            </a:xfrm>
            <a:custGeom>
              <a:avLst/>
              <a:gdLst/>
              <a:ahLst/>
              <a:cxnLst/>
              <a:rect l="l" t="t" r="r" b="b"/>
              <a:pathLst>
                <a:path w="3291" h="8008" extrusionOk="0">
                  <a:moveTo>
                    <a:pt x="0" y="1"/>
                  </a:moveTo>
                  <a:lnTo>
                    <a:pt x="0" y="8007"/>
                  </a:lnTo>
                  <a:lnTo>
                    <a:pt x="3290" y="8007"/>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1"/>
            <p:cNvSpPr/>
            <p:nvPr/>
          </p:nvSpPr>
          <p:spPr>
            <a:xfrm>
              <a:off x="2716025" y="4686200"/>
              <a:ext cx="82275" cy="200175"/>
            </a:xfrm>
            <a:custGeom>
              <a:avLst/>
              <a:gdLst/>
              <a:ahLst/>
              <a:cxnLst/>
              <a:rect l="l" t="t" r="r" b="b"/>
              <a:pathLst>
                <a:path w="3291" h="8007" extrusionOk="0">
                  <a:moveTo>
                    <a:pt x="0" y="0"/>
                  </a:moveTo>
                  <a:lnTo>
                    <a:pt x="0" y="8007"/>
                  </a:lnTo>
                  <a:lnTo>
                    <a:pt x="3290" y="8007"/>
                  </a:lnTo>
                  <a:lnTo>
                    <a:pt x="3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1"/>
            <p:cNvSpPr/>
            <p:nvPr/>
          </p:nvSpPr>
          <p:spPr>
            <a:xfrm>
              <a:off x="3101750" y="4291050"/>
              <a:ext cx="82450" cy="200375"/>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1"/>
            <p:cNvSpPr/>
            <p:nvPr/>
          </p:nvSpPr>
          <p:spPr>
            <a:xfrm>
              <a:off x="3280475" y="4291050"/>
              <a:ext cx="82450" cy="200375"/>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1"/>
            <p:cNvSpPr/>
            <p:nvPr/>
          </p:nvSpPr>
          <p:spPr>
            <a:xfrm>
              <a:off x="3101750" y="4671600"/>
              <a:ext cx="82450" cy="199450"/>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1"/>
            <p:cNvSpPr/>
            <p:nvPr/>
          </p:nvSpPr>
          <p:spPr>
            <a:xfrm>
              <a:off x="3280475" y="4671600"/>
              <a:ext cx="82450" cy="199450"/>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1"/>
            <p:cNvSpPr/>
            <p:nvPr/>
          </p:nvSpPr>
          <p:spPr>
            <a:xfrm>
              <a:off x="3101750" y="5051225"/>
              <a:ext cx="82450" cy="200175"/>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1"/>
            <p:cNvSpPr/>
            <p:nvPr/>
          </p:nvSpPr>
          <p:spPr>
            <a:xfrm>
              <a:off x="3280475" y="5051225"/>
              <a:ext cx="82450" cy="200175"/>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1"/>
            <p:cNvSpPr/>
            <p:nvPr/>
          </p:nvSpPr>
          <p:spPr>
            <a:xfrm>
              <a:off x="2454875" y="4085525"/>
              <a:ext cx="1054225" cy="43825"/>
            </a:xfrm>
            <a:custGeom>
              <a:avLst/>
              <a:gdLst/>
              <a:ahLst/>
              <a:cxnLst/>
              <a:rect l="l" t="t" r="r" b="b"/>
              <a:pathLst>
                <a:path w="42169" h="1753" extrusionOk="0">
                  <a:moveTo>
                    <a:pt x="0" y="1"/>
                  </a:moveTo>
                  <a:lnTo>
                    <a:pt x="0" y="1753"/>
                  </a:lnTo>
                  <a:lnTo>
                    <a:pt x="42169" y="1753"/>
                  </a:lnTo>
                  <a:lnTo>
                    <a:pt x="42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1"/>
            <p:cNvSpPr/>
            <p:nvPr/>
          </p:nvSpPr>
          <p:spPr>
            <a:xfrm>
              <a:off x="1611725" y="3876875"/>
              <a:ext cx="927075" cy="1460100"/>
            </a:xfrm>
            <a:custGeom>
              <a:avLst/>
              <a:gdLst/>
              <a:ahLst/>
              <a:cxnLst/>
              <a:rect l="l" t="t" r="r" b="b"/>
              <a:pathLst>
                <a:path w="37083" h="58404" extrusionOk="0">
                  <a:moveTo>
                    <a:pt x="0" y="0"/>
                  </a:moveTo>
                  <a:lnTo>
                    <a:pt x="148" y="58404"/>
                  </a:lnTo>
                  <a:lnTo>
                    <a:pt x="37083" y="58404"/>
                  </a:lnTo>
                  <a:lnTo>
                    <a:pt x="369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1"/>
            <p:cNvSpPr/>
            <p:nvPr/>
          </p:nvSpPr>
          <p:spPr>
            <a:xfrm>
              <a:off x="1717075" y="3589475"/>
              <a:ext cx="325850" cy="287425"/>
            </a:xfrm>
            <a:custGeom>
              <a:avLst/>
              <a:gdLst/>
              <a:ahLst/>
              <a:cxnLst/>
              <a:rect l="l" t="t" r="r" b="b"/>
              <a:pathLst>
                <a:path w="13034" h="11497" extrusionOk="0">
                  <a:moveTo>
                    <a:pt x="0" y="0"/>
                  </a:moveTo>
                  <a:lnTo>
                    <a:pt x="0" y="11496"/>
                  </a:lnTo>
                  <a:lnTo>
                    <a:pt x="13034" y="11496"/>
                  </a:lnTo>
                  <a:lnTo>
                    <a:pt x="130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1"/>
            <p:cNvSpPr/>
            <p:nvPr/>
          </p:nvSpPr>
          <p:spPr>
            <a:xfrm>
              <a:off x="1534650" y="3859875"/>
              <a:ext cx="1027250" cy="17025"/>
            </a:xfrm>
            <a:custGeom>
              <a:avLst/>
              <a:gdLst/>
              <a:ahLst/>
              <a:cxnLst/>
              <a:rect l="l" t="t" r="r" b="b"/>
              <a:pathLst>
                <a:path w="41090" h="681" extrusionOk="0">
                  <a:moveTo>
                    <a:pt x="0" y="0"/>
                  </a:moveTo>
                  <a:lnTo>
                    <a:pt x="0" y="680"/>
                  </a:lnTo>
                  <a:lnTo>
                    <a:pt x="41090" y="680"/>
                  </a:lnTo>
                  <a:lnTo>
                    <a:pt x="410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1"/>
            <p:cNvSpPr/>
            <p:nvPr/>
          </p:nvSpPr>
          <p:spPr>
            <a:xfrm>
              <a:off x="1793400" y="4002350"/>
              <a:ext cx="78575" cy="164700"/>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1"/>
            <p:cNvSpPr/>
            <p:nvPr/>
          </p:nvSpPr>
          <p:spPr>
            <a:xfrm>
              <a:off x="2259325" y="4002350"/>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1"/>
            <p:cNvSpPr/>
            <p:nvPr/>
          </p:nvSpPr>
          <p:spPr>
            <a:xfrm>
              <a:off x="2259325" y="4329675"/>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1"/>
            <p:cNvSpPr/>
            <p:nvPr/>
          </p:nvSpPr>
          <p:spPr>
            <a:xfrm>
              <a:off x="2259325" y="4666975"/>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1"/>
            <p:cNvSpPr/>
            <p:nvPr/>
          </p:nvSpPr>
          <p:spPr>
            <a:xfrm>
              <a:off x="2259325" y="5003350"/>
              <a:ext cx="78575" cy="165625"/>
            </a:xfrm>
            <a:custGeom>
              <a:avLst/>
              <a:gdLst/>
              <a:ahLst/>
              <a:cxnLst/>
              <a:rect l="l" t="t" r="r" b="b"/>
              <a:pathLst>
                <a:path w="3143" h="6625" extrusionOk="0">
                  <a:moveTo>
                    <a:pt x="1" y="1"/>
                  </a:moveTo>
                  <a:lnTo>
                    <a:pt x="1" y="6625"/>
                  </a:lnTo>
                  <a:lnTo>
                    <a:pt x="3143" y="6625"/>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1"/>
            <p:cNvSpPr/>
            <p:nvPr/>
          </p:nvSpPr>
          <p:spPr>
            <a:xfrm>
              <a:off x="1793400" y="4334300"/>
              <a:ext cx="78575" cy="164700"/>
            </a:xfrm>
            <a:custGeom>
              <a:avLst/>
              <a:gdLst/>
              <a:ahLst/>
              <a:cxnLst/>
              <a:rect l="l" t="t" r="r" b="b"/>
              <a:pathLst>
                <a:path w="3143" h="6588" extrusionOk="0">
                  <a:moveTo>
                    <a:pt x="0" y="0"/>
                  </a:moveTo>
                  <a:lnTo>
                    <a:pt x="0" y="6588"/>
                  </a:lnTo>
                  <a:lnTo>
                    <a:pt x="3142" y="6588"/>
                  </a:lnTo>
                  <a:lnTo>
                    <a:pt x="3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1"/>
            <p:cNvSpPr/>
            <p:nvPr/>
          </p:nvSpPr>
          <p:spPr>
            <a:xfrm>
              <a:off x="1793400" y="4666975"/>
              <a:ext cx="78575" cy="164700"/>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1"/>
            <p:cNvSpPr/>
            <p:nvPr/>
          </p:nvSpPr>
          <p:spPr>
            <a:xfrm>
              <a:off x="1793400" y="4998725"/>
              <a:ext cx="78575" cy="164900"/>
            </a:xfrm>
            <a:custGeom>
              <a:avLst/>
              <a:gdLst/>
              <a:ahLst/>
              <a:cxnLst/>
              <a:rect l="l" t="t" r="r" b="b"/>
              <a:pathLst>
                <a:path w="3143" h="6596" extrusionOk="0">
                  <a:moveTo>
                    <a:pt x="0" y="1"/>
                  </a:moveTo>
                  <a:lnTo>
                    <a:pt x="0" y="6595"/>
                  </a:lnTo>
                  <a:lnTo>
                    <a:pt x="3142" y="6595"/>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6" name="Google Shape;256;p11"/>
          <p:cNvSpPr/>
          <p:nvPr/>
        </p:nvSpPr>
        <p:spPr>
          <a:xfrm>
            <a:off x="-133" y="4752767"/>
            <a:ext cx="6095717" cy="1710532"/>
          </a:xfrm>
          <a:custGeom>
            <a:avLst/>
            <a:gdLst/>
            <a:ahLst/>
            <a:cxnLst/>
            <a:rect l="l" t="t" r="r" b="b"/>
            <a:pathLst>
              <a:path w="285380" h="82741" extrusionOk="0">
                <a:moveTo>
                  <a:pt x="59851" y="0"/>
                </a:moveTo>
                <a:cubicBezTo>
                  <a:pt x="45844" y="0"/>
                  <a:pt x="34261" y="10160"/>
                  <a:pt x="32179" y="23495"/>
                </a:cubicBezTo>
                <a:cubicBezTo>
                  <a:pt x="28661" y="21967"/>
                  <a:pt x="24813" y="21084"/>
                  <a:pt x="20754" y="21084"/>
                </a:cubicBezTo>
                <a:cubicBezTo>
                  <a:pt x="12571" y="21084"/>
                  <a:pt x="5166" y="24707"/>
                  <a:pt x="0" y="30308"/>
                </a:cubicBezTo>
                <a:lnTo>
                  <a:pt x="0" y="82740"/>
                </a:lnTo>
                <a:lnTo>
                  <a:pt x="285236" y="82740"/>
                </a:lnTo>
                <a:lnTo>
                  <a:pt x="285342" y="41508"/>
                </a:lnTo>
                <a:cubicBezTo>
                  <a:pt x="285380" y="32075"/>
                  <a:pt x="277592" y="25436"/>
                  <a:pt x="269313" y="25436"/>
                </a:cubicBezTo>
                <a:cubicBezTo>
                  <a:pt x="266178" y="25436"/>
                  <a:pt x="262972" y="26388"/>
                  <a:pt x="260094" y="28502"/>
                </a:cubicBezTo>
                <a:cubicBezTo>
                  <a:pt x="259975" y="28555"/>
                  <a:pt x="259870" y="28661"/>
                  <a:pt x="259764" y="28713"/>
                </a:cubicBezTo>
                <a:cubicBezTo>
                  <a:pt x="257010" y="16089"/>
                  <a:pt x="245810" y="6483"/>
                  <a:pt x="232303" y="6483"/>
                </a:cubicBezTo>
                <a:cubicBezTo>
                  <a:pt x="219574" y="6483"/>
                  <a:pt x="208808" y="15101"/>
                  <a:pt x="205408" y="26789"/>
                </a:cubicBezTo>
                <a:cubicBezTo>
                  <a:pt x="200348" y="21466"/>
                  <a:pt x="193219" y="18224"/>
                  <a:pt x="185313" y="18224"/>
                </a:cubicBezTo>
                <a:cubicBezTo>
                  <a:pt x="176418" y="18224"/>
                  <a:pt x="168511" y="22349"/>
                  <a:pt x="163346" y="28832"/>
                </a:cubicBezTo>
                <a:cubicBezTo>
                  <a:pt x="161593" y="15101"/>
                  <a:pt x="149892" y="4559"/>
                  <a:pt x="135621" y="4559"/>
                </a:cubicBezTo>
                <a:cubicBezTo>
                  <a:pt x="120955" y="4559"/>
                  <a:pt x="108884" y="15865"/>
                  <a:pt x="107725" y="30255"/>
                </a:cubicBezTo>
                <a:cubicBezTo>
                  <a:pt x="103547" y="27778"/>
                  <a:pt x="98606" y="26355"/>
                  <a:pt x="93401" y="26355"/>
                </a:cubicBezTo>
                <a:cubicBezTo>
                  <a:pt x="91477" y="26355"/>
                  <a:pt x="89606" y="26526"/>
                  <a:pt x="87800" y="26908"/>
                </a:cubicBezTo>
                <a:cubicBezTo>
                  <a:pt x="87194" y="11965"/>
                  <a:pt x="74834" y="0"/>
                  <a:pt x="5985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7" name="Google Shape;257;p11"/>
          <p:cNvGrpSpPr/>
          <p:nvPr/>
        </p:nvGrpSpPr>
        <p:grpSpPr>
          <a:xfrm>
            <a:off x="3222568" y="493994"/>
            <a:ext cx="7795329" cy="3416409"/>
            <a:chOff x="2416925" y="370495"/>
            <a:chExt cx="5846497" cy="2562307"/>
          </a:xfrm>
        </p:grpSpPr>
        <p:sp>
          <p:nvSpPr>
            <p:cNvPr id="258" name="Google Shape;258;p11"/>
            <p:cNvSpPr/>
            <p:nvPr/>
          </p:nvSpPr>
          <p:spPr>
            <a:xfrm flipH="1">
              <a:off x="6574175" y="2511652"/>
              <a:ext cx="1584675" cy="42115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1"/>
            <p:cNvSpPr/>
            <p:nvPr/>
          </p:nvSpPr>
          <p:spPr>
            <a:xfrm>
              <a:off x="3533815" y="431165"/>
              <a:ext cx="1608173" cy="4274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1"/>
            <p:cNvSpPr/>
            <p:nvPr/>
          </p:nvSpPr>
          <p:spPr>
            <a:xfrm>
              <a:off x="2416925" y="1858650"/>
              <a:ext cx="728255"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1"/>
            <p:cNvSpPr/>
            <p:nvPr/>
          </p:nvSpPr>
          <p:spPr>
            <a:xfrm flipH="1">
              <a:off x="7247025" y="370495"/>
              <a:ext cx="1016396"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1"/>
            <p:cNvSpPr/>
            <p:nvPr/>
          </p:nvSpPr>
          <p:spPr>
            <a:xfrm flipH="1">
              <a:off x="5589783" y="1101737"/>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11"/>
          <p:cNvSpPr txBox="1">
            <a:spLocks noGrp="1"/>
          </p:cNvSpPr>
          <p:nvPr>
            <p:ph type="title" hasCustomPrompt="1"/>
          </p:nvPr>
        </p:nvSpPr>
        <p:spPr>
          <a:xfrm>
            <a:off x="6411033" y="1956584"/>
            <a:ext cx="4665200" cy="2282000"/>
          </a:xfrm>
          <a:prstGeom prst="rect">
            <a:avLst/>
          </a:prstGeom>
        </p:spPr>
        <p:txBody>
          <a:bodyPr spcFirstLastPara="1" wrap="square" lIns="14400" tIns="14400" rIns="14400" bIns="14400"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64" name="Google Shape;264;p11"/>
          <p:cNvSpPr txBox="1">
            <a:spLocks noGrp="1"/>
          </p:cNvSpPr>
          <p:nvPr>
            <p:ph type="subTitle" idx="1"/>
          </p:nvPr>
        </p:nvSpPr>
        <p:spPr>
          <a:xfrm>
            <a:off x="6830433" y="4238584"/>
            <a:ext cx="3826400" cy="66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5" name="Google Shape;265;p11"/>
          <p:cNvGrpSpPr/>
          <p:nvPr/>
        </p:nvGrpSpPr>
        <p:grpSpPr>
          <a:xfrm>
            <a:off x="200" y="5927779"/>
            <a:ext cx="6095880" cy="930236"/>
            <a:chOff x="150" y="4445834"/>
            <a:chExt cx="4571910" cy="697677"/>
          </a:xfrm>
        </p:grpSpPr>
        <p:sp>
          <p:nvSpPr>
            <p:cNvPr id="266" name="Google Shape;266;p11"/>
            <p:cNvSpPr/>
            <p:nvPr/>
          </p:nvSpPr>
          <p:spPr>
            <a:xfrm>
              <a:off x="150" y="4446350"/>
              <a:ext cx="4571910" cy="697160"/>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7" name="Google Shape;267;p11"/>
            <p:cNvGrpSpPr/>
            <p:nvPr/>
          </p:nvGrpSpPr>
          <p:grpSpPr>
            <a:xfrm>
              <a:off x="31850" y="4445834"/>
              <a:ext cx="3746486" cy="697119"/>
              <a:chOff x="31859" y="3637483"/>
              <a:chExt cx="3746486" cy="954958"/>
            </a:xfrm>
          </p:grpSpPr>
          <p:sp>
            <p:nvSpPr>
              <p:cNvPr id="268" name="Google Shape;268;p11"/>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1"/>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1"/>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3000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71"/>
        <p:cNvGrpSpPr/>
        <p:nvPr/>
      </p:nvGrpSpPr>
      <p:grpSpPr>
        <a:xfrm>
          <a:off x="0" y="0"/>
          <a:ext cx="0" cy="0"/>
          <a:chOff x="0" y="0"/>
          <a:chExt cx="0" cy="0"/>
        </a:xfrm>
      </p:grpSpPr>
    </p:spTree>
    <p:extLst>
      <p:ext uri="{BB962C8B-B14F-4D97-AF65-F5344CB8AC3E}">
        <p14:creationId xmlns:p14="http://schemas.microsoft.com/office/powerpoint/2010/main" val="538937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2"/>
        <p:cNvGrpSpPr/>
        <p:nvPr/>
      </p:nvGrpSpPr>
      <p:grpSpPr>
        <a:xfrm>
          <a:off x="0" y="0"/>
          <a:ext cx="0" cy="0"/>
          <a:chOff x="0" y="0"/>
          <a:chExt cx="0" cy="0"/>
        </a:xfrm>
      </p:grpSpPr>
      <p:sp>
        <p:nvSpPr>
          <p:cNvPr id="273" name="Google Shape;273;p13"/>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4" name="Google Shape;274;p13"/>
          <p:cNvSpPr txBox="1">
            <a:spLocks noGrp="1"/>
          </p:cNvSpPr>
          <p:nvPr>
            <p:ph type="title" idx="2"/>
          </p:nvPr>
        </p:nvSpPr>
        <p:spPr>
          <a:xfrm>
            <a:off x="1184417"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5" name="Google Shape;275;p13"/>
          <p:cNvSpPr txBox="1">
            <a:spLocks noGrp="1"/>
          </p:cNvSpPr>
          <p:nvPr>
            <p:ph type="subTitle" idx="1"/>
          </p:nvPr>
        </p:nvSpPr>
        <p:spPr>
          <a:xfrm>
            <a:off x="1025017"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13"/>
          <p:cNvSpPr txBox="1">
            <a:spLocks noGrp="1"/>
          </p:cNvSpPr>
          <p:nvPr>
            <p:ph type="title" idx="3"/>
          </p:nvPr>
        </p:nvSpPr>
        <p:spPr>
          <a:xfrm>
            <a:off x="3757200"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7" name="Google Shape;277;p13"/>
          <p:cNvSpPr txBox="1">
            <a:spLocks noGrp="1"/>
          </p:cNvSpPr>
          <p:nvPr>
            <p:ph type="subTitle" idx="4"/>
          </p:nvPr>
        </p:nvSpPr>
        <p:spPr>
          <a:xfrm>
            <a:off x="3548000" y="4014051"/>
            <a:ext cx="25656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8" name="Google Shape;278;p13"/>
          <p:cNvSpPr txBox="1">
            <a:spLocks noGrp="1"/>
          </p:cNvSpPr>
          <p:nvPr>
            <p:ph type="title" idx="5"/>
          </p:nvPr>
        </p:nvSpPr>
        <p:spPr>
          <a:xfrm>
            <a:off x="8860384"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9" name="Google Shape;279;p13"/>
          <p:cNvSpPr txBox="1">
            <a:spLocks noGrp="1"/>
          </p:cNvSpPr>
          <p:nvPr>
            <p:ph type="subTitle" idx="6"/>
          </p:nvPr>
        </p:nvSpPr>
        <p:spPr>
          <a:xfrm>
            <a:off x="8700984" y="40140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0" name="Google Shape;280;p13"/>
          <p:cNvSpPr txBox="1">
            <a:spLocks noGrp="1"/>
          </p:cNvSpPr>
          <p:nvPr>
            <p:ph type="title" idx="7"/>
          </p:nvPr>
        </p:nvSpPr>
        <p:spPr>
          <a:xfrm>
            <a:off x="6315233"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1" name="Google Shape;281;p13"/>
          <p:cNvSpPr txBox="1">
            <a:spLocks noGrp="1"/>
          </p:cNvSpPr>
          <p:nvPr>
            <p:ph type="subTitle" idx="8"/>
          </p:nvPr>
        </p:nvSpPr>
        <p:spPr>
          <a:xfrm>
            <a:off x="6174284"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 name="Google Shape;282;p13"/>
          <p:cNvSpPr txBox="1">
            <a:spLocks noGrp="1"/>
          </p:cNvSpPr>
          <p:nvPr>
            <p:ph type="title" idx="9" hasCustomPrompt="1"/>
          </p:nvPr>
        </p:nvSpPr>
        <p:spPr>
          <a:xfrm>
            <a:off x="1891817" y="20813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3" name="Google Shape;283;p13"/>
          <p:cNvSpPr txBox="1">
            <a:spLocks noGrp="1"/>
          </p:cNvSpPr>
          <p:nvPr>
            <p:ph type="title" idx="13" hasCustomPrompt="1"/>
          </p:nvPr>
        </p:nvSpPr>
        <p:spPr>
          <a:xfrm>
            <a:off x="9567784" y="24919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4" name="Google Shape;284;p13"/>
          <p:cNvSpPr txBox="1">
            <a:spLocks noGrp="1"/>
          </p:cNvSpPr>
          <p:nvPr>
            <p:ph type="title" idx="14" hasCustomPrompt="1"/>
          </p:nvPr>
        </p:nvSpPr>
        <p:spPr>
          <a:xfrm>
            <a:off x="4464600" y="25010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5" name="Google Shape;285;p13"/>
          <p:cNvSpPr txBox="1">
            <a:spLocks noGrp="1"/>
          </p:cNvSpPr>
          <p:nvPr>
            <p:ph type="title" idx="15" hasCustomPrompt="1"/>
          </p:nvPr>
        </p:nvSpPr>
        <p:spPr>
          <a:xfrm>
            <a:off x="7022633" y="20722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86" name="Google Shape;286;p13"/>
          <p:cNvGrpSpPr/>
          <p:nvPr/>
        </p:nvGrpSpPr>
        <p:grpSpPr>
          <a:xfrm>
            <a:off x="-99" y="4952068"/>
            <a:ext cx="12192148" cy="1187033"/>
            <a:chOff x="-75" y="3714050"/>
            <a:chExt cx="9144111" cy="890275"/>
          </a:xfrm>
        </p:grpSpPr>
        <p:sp>
          <p:nvSpPr>
            <p:cNvPr id="287" name="Google Shape;287;p13"/>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3"/>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3"/>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0" name="Google Shape;290;p13"/>
          <p:cNvGrpSpPr/>
          <p:nvPr/>
        </p:nvGrpSpPr>
        <p:grpSpPr>
          <a:xfrm>
            <a:off x="-57566" y="6120379"/>
            <a:ext cx="12315180" cy="763584"/>
            <a:chOff x="31859" y="3637483"/>
            <a:chExt cx="9057943" cy="954958"/>
          </a:xfrm>
        </p:grpSpPr>
        <p:sp>
          <p:nvSpPr>
            <p:cNvPr id="291" name="Google Shape;291;p1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2394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97"/>
        <p:cNvGrpSpPr/>
        <p:nvPr/>
      </p:nvGrpSpPr>
      <p:grpSpPr>
        <a:xfrm>
          <a:off x="0" y="0"/>
          <a:ext cx="0" cy="0"/>
          <a:chOff x="0" y="0"/>
          <a:chExt cx="0" cy="0"/>
        </a:xfrm>
      </p:grpSpPr>
      <p:grpSp>
        <p:nvGrpSpPr>
          <p:cNvPr id="298" name="Google Shape;298;p14"/>
          <p:cNvGrpSpPr/>
          <p:nvPr/>
        </p:nvGrpSpPr>
        <p:grpSpPr>
          <a:xfrm>
            <a:off x="1049582" y="2797047"/>
            <a:ext cx="1312828" cy="2430380"/>
            <a:chOff x="7797029" y="2174230"/>
            <a:chExt cx="1161931" cy="2151032"/>
          </a:xfrm>
        </p:grpSpPr>
        <p:sp>
          <p:nvSpPr>
            <p:cNvPr id="299" name="Google Shape;299;p14"/>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0" name="Google Shape;300;p14"/>
            <p:cNvGrpSpPr/>
            <p:nvPr/>
          </p:nvGrpSpPr>
          <p:grpSpPr>
            <a:xfrm>
              <a:off x="8149431" y="2521491"/>
              <a:ext cx="429313" cy="1803771"/>
              <a:chOff x="6097050" y="1346450"/>
              <a:chExt cx="196500" cy="825600"/>
            </a:xfrm>
          </p:grpSpPr>
          <p:sp>
            <p:nvSpPr>
              <p:cNvPr id="301" name="Google Shape;301;p14"/>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4" name="Google Shape;304;p14"/>
          <p:cNvGrpSpPr/>
          <p:nvPr/>
        </p:nvGrpSpPr>
        <p:grpSpPr>
          <a:xfrm>
            <a:off x="462251" y="512918"/>
            <a:ext cx="11132483" cy="2653212"/>
            <a:chOff x="346688" y="384688"/>
            <a:chExt cx="8349362" cy="1989909"/>
          </a:xfrm>
        </p:grpSpPr>
        <p:sp>
          <p:nvSpPr>
            <p:cNvPr id="305" name="Google Shape;305;p14"/>
            <p:cNvSpPr/>
            <p:nvPr/>
          </p:nvSpPr>
          <p:spPr>
            <a:xfrm>
              <a:off x="346688" y="600725"/>
              <a:ext cx="732825" cy="23812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1114725" y="130830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flipH="1">
              <a:off x="7844150" y="209777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6882125"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9" name="Google Shape;309;p14"/>
          <p:cNvSpPr txBox="1">
            <a:spLocks noGrp="1"/>
          </p:cNvSpPr>
          <p:nvPr>
            <p:ph type="title"/>
          </p:nvPr>
        </p:nvSpPr>
        <p:spPr>
          <a:xfrm>
            <a:off x="3309001" y="2965500"/>
            <a:ext cx="5574000" cy="1876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10" name="Google Shape;310;p14"/>
          <p:cNvSpPr txBox="1">
            <a:spLocks noGrp="1"/>
          </p:cNvSpPr>
          <p:nvPr>
            <p:ph type="title" idx="2" hasCustomPrompt="1"/>
          </p:nvPr>
        </p:nvSpPr>
        <p:spPr>
          <a:xfrm>
            <a:off x="5300801" y="1040000"/>
            <a:ext cx="1590400" cy="130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9333">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1" name="Google Shape;311;p14"/>
          <p:cNvSpPr txBox="1">
            <a:spLocks noGrp="1"/>
          </p:cNvSpPr>
          <p:nvPr>
            <p:ph type="subTitle" idx="1"/>
          </p:nvPr>
        </p:nvSpPr>
        <p:spPr>
          <a:xfrm>
            <a:off x="3912401" y="5091500"/>
            <a:ext cx="4367200" cy="7120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2" name="Google Shape;312;p14"/>
          <p:cNvSpPr/>
          <p:nvPr/>
        </p:nvSpPr>
        <p:spPr>
          <a:xfrm>
            <a:off x="201" y="6053100"/>
            <a:ext cx="12192148" cy="826672"/>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14"/>
          <p:cNvGrpSpPr/>
          <p:nvPr/>
        </p:nvGrpSpPr>
        <p:grpSpPr>
          <a:xfrm>
            <a:off x="42480" y="6053510"/>
            <a:ext cx="12077257" cy="829285"/>
            <a:chOff x="31859" y="3637483"/>
            <a:chExt cx="9057943" cy="954958"/>
          </a:xfrm>
        </p:grpSpPr>
        <p:sp>
          <p:nvSpPr>
            <p:cNvPr id="314" name="Google Shape;314;p1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 name="Google Shape;320;p14"/>
          <p:cNvGrpSpPr/>
          <p:nvPr/>
        </p:nvGrpSpPr>
        <p:grpSpPr>
          <a:xfrm>
            <a:off x="67" y="4094395"/>
            <a:ext cx="3035432" cy="1958543"/>
            <a:chOff x="50" y="3136773"/>
            <a:chExt cx="2174170" cy="1402833"/>
          </a:xfrm>
        </p:grpSpPr>
        <p:grpSp>
          <p:nvGrpSpPr>
            <p:cNvPr id="321" name="Google Shape;321;p14"/>
            <p:cNvGrpSpPr/>
            <p:nvPr/>
          </p:nvGrpSpPr>
          <p:grpSpPr>
            <a:xfrm>
              <a:off x="50" y="3136773"/>
              <a:ext cx="2174170" cy="1402833"/>
              <a:chOff x="41" y="2411634"/>
              <a:chExt cx="4234022" cy="2731906"/>
            </a:xfrm>
          </p:grpSpPr>
          <p:sp>
            <p:nvSpPr>
              <p:cNvPr id="322" name="Google Shape;322;p14"/>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3" name="Google Shape;323;p14"/>
              <p:cNvGrpSpPr/>
              <p:nvPr/>
            </p:nvGrpSpPr>
            <p:grpSpPr>
              <a:xfrm>
                <a:off x="231728" y="2704031"/>
                <a:ext cx="3471198" cy="2190466"/>
                <a:chOff x="231728" y="2704031"/>
                <a:chExt cx="3471198" cy="2190466"/>
              </a:xfrm>
            </p:grpSpPr>
            <p:sp>
              <p:nvSpPr>
                <p:cNvPr id="324" name="Google Shape;324;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41" name="Google Shape;341;p14"/>
            <p:cNvGrpSpPr/>
            <p:nvPr/>
          </p:nvGrpSpPr>
          <p:grpSpPr>
            <a:xfrm>
              <a:off x="119034" y="3286919"/>
              <a:ext cx="1782460" cy="1124804"/>
              <a:chOff x="231728" y="2704031"/>
              <a:chExt cx="3471198" cy="2190466"/>
            </a:xfrm>
          </p:grpSpPr>
          <p:sp>
            <p:nvSpPr>
              <p:cNvPr id="342" name="Google Shape;342;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9" name="Google Shape;359;p14"/>
          <p:cNvGrpSpPr/>
          <p:nvPr/>
        </p:nvGrpSpPr>
        <p:grpSpPr>
          <a:xfrm>
            <a:off x="9385358" y="4324049"/>
            <a:ext cx="2806999" cy="1729039"/>
            <a:chOff x="7039018" y="3243036"/>
            <a:chExt cx="2105249" cy="1296779"/>
          </a:xfrm>
        </p:grpSpPr>
        <p:grpSp>
          <p:nvGrpSpPr>
            <p:cNvPr id="360" name="Google Shape;360;p14"/>
            <p:cNvGrpSpPr/>
            <p:nvPr/>
          </p:nvGrpSpPr>
          <p:grpSpPr>
            <a:xfrm flipH="1">
              <a:off x="7039018" y="3243036"/>
              <a:ext cx="2105249" cy="1296779"/>
              <a:chOff x="41" y="2411634"/>
              <a:chExt cx="4234022" cy="2731906"/>
            </a:xfrm>
          </p:grpSpPr>
          <p:sp>
            <p:nvSpPr>
              <p:cNvPr id="361" name="Google Shape;361;p14"/>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2" name="Google Shape;362;p14"/>
              <p:cNvGrpSpPr/>
              <p:nvPr/>
            </p:nvGrpSpPr>
            <p:grpSpPr>
              <a:xfrm>
                <a:off x="231728" y="2704031"/>
                <a:ext cx="3471198" cy="2190466"/>
                <a:chOff x="231728" y="2704031"/>
                <a:chExt cx="3471198" cy="2190466"/>
              </a:xfrm>
            </p:grpSpPr>
            <p:sp>
              <p:nvSpPr>
                <p:cNvPr id="363" name="Google Shape;363;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80" name="Google Shape;380;p14"/>
            <p:cNvGrpSpPr/>
            <p:nvPr/>
          </p:nvGrpSpPr>
          <p:grpSpPr>
            <a:xfrm flipH="1">
              <a:off x="7303098" y="3381831"/>
              <a:ext cx="1725956" cy="1039769"/>
              <a:chOff x="231728" y="2704031"/>
              <a:chExt cx="3471198" cy="2190466"/>
            </a:xfrm>
          </p:grpSpPr>
          <p:sp>
            <p:nvSpPr>
              <p:cNvPr id="381" name="Google Shape;381;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940655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398"/>
        <p:cNvGrpSpPr/>
        <p:nvPr/>
      </p:nvGrpSpPr>
      <p:grpSpPr>
        <a:xfrm>
          <a:off x="0" y="0"/>
          <a:ext cx="0" cy="0"/>
          <a:chOff x="0" y="0"/>
          <a:chExt cx="0" cy="0"/>
        </a:xfrm>
      </p:grpSpPr>
      <p:sp>
        <p:nvSpPr>
          <p:cNvPr id="399" name="Google Shape;399;p15"/>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00" name="Google Shape;400;p15"/>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Char char="●"/>
              <a:defRPr sz="16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grpSp>
        <p:nvGrpSpPr>
          <p:cNvPr id="401" name="Google Shape;401;p15"/>
          <p:cNvGrpSpPr/>
          <p:nvPr/>
        </p:nvGrpSpPr>
        <p:grpSpPr>
          <a:xfrm>
            <a:off x="-99" y="6139482"/>
            <a:ext cx="12192148" cy="718524"/>
            <a:chOff x="-75" y="3996089"/>
            <a:chExt cx="9144111" cy="818986"/>
          </a:xfrm>
        </p:grpSpPr>
        <p:sp>
          <p:nvSpPr>
            <p:cNvPr id="402" name="Google Shape;402;p1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5"/>
            <p:cNvGrpSpPr/>
            <p:nvPr/>
          </p:nvGrpSpPr>
          <p:grpSpPr>
            <a:xfrm>
              <a:off x="43175" y="3996198"/>
              <a:ext cx="9057943" cy="818877"/>
              <a:chOff x="31859" y="3637483"/>
              <a:chExt cx="9057943" cy="954958"/>
            </a:xfrm>
          </p:grpSpPr>
          <p:sp>
            <p:nvSpPr>
              <p:cNvPr id="404" name="Google Shape;404;p1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847178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6"/>
        </a:solidFill>
        <a:effectLst/>
      </p:bgPr>
    </p:bg>
    <p:spTree>
      <p:nvGrpSpPr>
        <p:cNvPr id="1" name="Shape 410"/>
        <p:cNvGrpSpPr/>
        <p:nvPr/>
      </p:nvGrpSpPr>
      <p:grpSpPr>
        <a:xfrm>
          <a:off x="0" y="0"/>
          <a:ext cx="0" cy="0"/>
          <a:chOff x="0" y="0"/>
          <a:chExt cx="0" cy="0"/>
        </a:xfrm>
      </p:grpSpPr>
      <p:sp>
        <p:nvSpPr>
          <p:cNvPr id="411" name="Google Shape;411;p16"/>
          <p:cNvSpPr txBox="1">
            <a:spLocks noGrp="1"/>
          </p:cNvSpPr>
          <p:nvPr>
            <p:ph type="title"/>
          </p:nvPr>
        </p:nvSpPr>
        <p:spPr>
          <a:xfrm>
            <a:off x="960167" y="718800"/>
            <a:ext cx="5136000" cy="1395600"/>
          </a:xfrm>
          <a:prstGeom prst="rect">
            <a:avLst/>
          </a:prstGeom>
        </p:spPr>
        <p:txBody>
          <a:bodyPr spcFirstLastPara="1" wrap="square" lIns="14400" tIns="14400" rIns="14400" bIns="14400"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16"/>
          <p:cNvGrpSpPr/>
          <p:nvPr/>
        </p:nvGrpSpPr>
        <p:grpSpPr>
          <a:xfrm>
            <a:off x="736516" y="469169"/>
            <a:ext cx="10716297" cy="5987340"/>
            <a:chOff x="552386" y="351876"/>
            <a:chExt cx="8037223" cy="4490505"/>
          </a:xfrm>
        </p:grpSpPr>
        <p:grpSp>
          <p:nvGrpSpPr>
            <p:cNvPr id="413" name="Google Shape;413;p16"/>
            <p:cNvGrpSpPr/>
            <p:nvPr/>
          </p:nvGrpSpPr>
          <p:grpSpPr>
            <a:xfrm flipH="1">
              <a:off x="552386" y="4357735"/>
              <a:ext cx="685850" cy="371629"/>
              <a:chOff x="2301112" y="2967762"/>
              <a:chExt cx="655814" cy="355354"/>
            </a:xfrm>
          </p:grpSpPr>
          <p:sp>
            <p:nvSpPr>
              <p:cNvPr id="414" name="Google Shape;41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 name="Google Shape;416;p16"/>
            <p:cNvGrpSpPr/>
            <p:nvPr/>
          </p:nvGrpSpPr>
          <p:grpSpPr>
            <a:xfrm flipH="1">
              <a:off x="4284907" y="1917101"/>
              <a:ext cx="475924" cy="257880"/>
              <a:chOff x="2301112" y="2967762"/>
              <a:chExt cx="655814" cy="355354"/>
            </a:xfrm>
          </p:grpSpPr>
          <p:sp>
            <p:nvSpPr>
              <p:cNvPr id="417" name="Google Shape;417;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 name="Google Shape;419;p16"/>
            <p:cNvGrpSpPr/>
            <p:nvPr/>
          </p:nvGrpSpPr>
          <p:grpSpPr>
            <a:xfrm flipH="1">
              <a:off x="4940082" y="4584501"/>
              <a:ext cx="475924" cy="257880"/>
              <a:chOff x="2301112" y="2967762"/>
              <a:chExt cx="655814" cy="355354"/>
            </a:xfrm>
          </p:grpSpPr>
          <p:sp>
            <p:nvSpPr>
              <p:cNvPr id="420" name="Google Shape;420;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16"/>
            <p:cNvGrpSpPr/>
            <p:nvPr/>
          </p:nvGrpSpPr>
          <p:grpSpPr>
            <a:xfrm flipH="1">
              <a:off x="8021609" y="351876"/>
              <a:ext cx="568000" cy="307737"/>
              <a:chOff x="2301112" y="2967762"/>
              <a:chExt cx="655814" cy="355354"/>
            </a:xfrm>
          </p:grpSpPr>
          <p:sp>
            <p:nvSpPr>
              <p:cNvPr id="423" name="Google Shape;423;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287032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5"/>
        </a:solidFill>
        <a:effectLst/>
      </p:bgPr>
    </p:bg>
    <p:spTree>
      <p:nvGrpSpPr>
        <p:cNvPr id="1" name="Shape 425"/>
        <p:cNvGrpSpPr/>
        <p:nvPr/>
      </p:nvGrpSpPr>
      <p:grpSpPr>
        <a:xfrm>
          <a:off x="0" y="0"/>
          <a:ext cx="0" cy="0"/>
          <a:chOff x="0" y="0"/>
          <a:chExt cx="0" cy="0"/>
        </a:xfrm>
      </p:grpSpPr>
      <p:grpSp>
        <p:nvGrpSpPr>
          <p:cNvPr id="426" name="Google Shape;426;p17"/>
          <p:cNvGrpSpPr/>
          <p:nvPr/>
        </p:nvGrpSpPr>
        <p:grpSpPr>
          <a:xfrm>
            <a:off x="-99" y="4952222"/>
            <a:ext cx="12192148" cy="1031413"/>
            <a:chOff x="-75" y="3714050"/>
            <a:chExt cx="9144111" cy="890275"/>
          </a:xfrm>
        </p:grpSpPr>
        <p:sp>
          <p:nvSpPr>
            <p:cNvPr id="427" name="Google Shape;427;p17"/>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 name="Google Shape;429;p17"/>
          <p:cNvGrpSpPr/>
          <p:nvPr/>
        </p:nvGrpSpPr>
        <p:grpSpPr>
          <a:xfrm>
            <a:off x="-99" y="5983275"/>
            <a:ext cx="12192148" cy="874895"/>
            <a:chOff x="-75" y="3996089"/>
            <a:chExt cx="9144111" cy="818986"/>
          </a:xfrm>
        </p:grpSpPr>
        <p:sp>
          <p:nvSpPr>
            <p:cNvPr id="430" name="Google Shape;430;p1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1" name="Google Shape;431;p17"/>
            <p:cNvGrpSpPr/>
            <p:nvPr/>
          </p:nvGrpSpPr>
          <p:grpSpPr>
            <a:xfrm>
              <a:off x="43175" y="3996198"/>
              <a:ext cx="9057943" cy="818877"/>
              <a:chOff x="31859" y="3637483"/>
              <a:chExt cx="9057943" cy="954958"/>
            </a:xfrm>
          </p:grpSpPr>
          <p:sp>
            <p:nvSpPr>
              <p:cNvPr id="432" name="Google Shape;432;p1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8" name="Google Shape;438;p17"/>
          <p:cNvSpPr/>
          <p:nvPr/>
        </p:nvSpPr>
        <p:spPr>
          <a:xfrm>
            <a:off x="648472" y="924065"/>
            <a:ext cx="1601843" cy="42570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10583110" y="2553468"/>
            <a:ext cx="1055756" cy="3502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7"/>
          <p:cNvSpPr/>
          <p:nvPr/>
        </p:nvSpPr>
        <p:spPr>
          <a:xfrm flipH="1">
            <a:off x="10866393" y="499700"/>
            <a:ext cx="868377" cy="288069"/>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17"/>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28190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5"/>
        </a:solidFill>
        <a:effectLst/>
      </p:bgPr>
    </p:bg>
    <p:spTree>
      <p:nvGrpSpPr>
        <p:cNvPr id="1" name="Shape 442"/>
        <p:cNvGrpSpPr/>
        <p:nvPr/>
      </p:nvGrpSpPr>
      <p:grpSpPr>
        <a:xfrm>
          <a:off x="0" y="0"/>
          <a:ext cx="0" cy="0"/>
          <a:chOff x="0" y="0"/>
          <a:chExt cx="0" cy="0"/>
        </a:xfrm>
      </p:grpSpPr>
      <p:grpSp>
        <p:nvGrpSpPr>
          <p:cNvPr id="443" name="Google Shape;443;p18"/>
          <p:cNvGrpSpPr/>
          <p:nvPr/>
        </p:nvGrpSpPr>
        <p:grpSpPr>
          <a:xfrm>
            <a:off x="-99" y="5983275"/>
            <a:ext cx="12192148" cy="874895"/>
            <a:chOff x="-75" y="3996089"/>
            <a:chExt cx="9144111" cy="818986"/>
          </a:xfrm>
        </p:grpSpPr>
        <p:sp>
          <p:nvSpPr>
            <p:cNvPr id="444" name="Google Shape;444;p1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18"/>
            <p:cNvGrpSpPr/>
            <p:nvPr/>
          </p:nvGrpSpPr>
          <p:grpSpPr>
            <a:xfrm>
              <a:off x="43175" y="3996198"/>
              <a:ext cx="9057943" cy="818877"/>
              <a:chOff x="31859" y="3637483"/>
              <a:chExt cx="9057943" cy="954958"/>
            </a:xfrm>
          </p:grpSpPr>
          <p:sp>
            <p:nvSpPr>
              <p:cNvPr id="446" name="Google Shape;446;p1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52" name="Google Shape;452;p18"/>
          <p:cNvSpPr/>
          <p:nvPr/>
        </p:nvSpPr>
        <p:spPr>
          <a:xfrm>
            <a:off x="648472" y="924065"/>
            <a:ext cx="1601843" cy="42570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3" name="Google Shape;453;p18"/>
          <p:cNvGrpSpPr/>
          <p:nvPr/>
        </p:nvGrpSpPr>
        <p:grpSpPr>
          <a:xfrm>
            <a:off x="-99" y="4952222"/>
            <a:ext cx="12192148" cy="1031413"/>
            <a:chOff x="-75" y="3714050"/>
            <a:chExt cx="9144111" cy="890275"/>
          </a:xfrm>
        </p:grpSpPr>
        <p:sp>
          <p:nvSpPr>
            <p:cNvPr id="454" name="Google Shape;454;p18"/>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6" name="Google Shape;456;p18"/>
          <p:cNvSpPr/>
          <p:nvPr/>
        </p:nvSpPr>
        <p:spPr>
          <a:xfrm>
            <a:off x="10583110" y="2553468"/>
            <a:ext cx="1055756" cy="3502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18"/>
          <p:cNvSpPr/>
          <p:nvPr/>
        </p:nvSpPr>
        <p:spPr>
          <a:xfrm flipH="1">
            <a:off x="10866393" y="499700"/>
            <a:ext cx="868377" cy="288069"/>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18"/>
          <p:cNvSpPr txBox="1">
            <a:spLocks noGrp="1"/>
          </p:cNvSpPr>
          <p:nvPr>
            <p:ph type="title"/>
          </p:nvPr>
        </p:nvSpPr>
        <p:spPr>
          <a:xfrm>
            <a:off x="1570651" y="1105933"/>
            <a:ext cx="7264000" cy="756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59" name="Google Shape;459;p18"/>
          <p:cNvGrpSpPr/>
          <p:nvPr/>
        </p:nvGrpSpPr>
        <p:grpSpPr>
          <a:xfrm>
            <a:off x="67" y="5051031"/>
            <a:ext cx="2898911" cy="1870444"/>
            <a:chOff x="50" y="3788273"/>
            <a:chExt cx="2174183" cy="1402833"/>
          </a:xfrm>
        </p:grpSpPr>
        <p:grpSp>
          <p:nvGrpSpPr>
            <p:cNvPr id="460" name="Google Shape;460;p18"/>
            <p:cNvGrpSpPr/>
            <p:nvPr/>
          </p:nvGrpSpPr>
          <p:grpSpPr>
            <a:xfrm>
              <a:off x="50" y="3788273"/>
              <a:ext cx="2174170" cy="1402833"/>
              <a:chOff x="41" y="2411634"/>
              <a:chExt cx="4234022" cy="2731906"/>
            </a:xfrm>
          </p:grpSpPr>
          <p:sp>
            <p:nvSpPr>
              <p:cNvPr id="461" name="Google Shape;46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2" name="Google Shape;462;p18"/>
              <p:cNvGrpSpPr/>
              <p:nvPr/>
            </p:nvGrpSpPr>
            <p:grpSpPr>
              <a:xfrm>
                <a:off x="231728" y="2704031"/>
                <a:ext cx="3471198" cy="2190466"/>
                <a:chOff x="231728" y="2704031"/>
                <a:chExt cx="3471198" cy="2190466"/>
              </a:xfrm>
            </p:grpSpPr>
            <p:sp>
              <p:nvSpPr>
                <p:cNvPr id="463" name="Google Shape;46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80" name="Google Shape;480;p18"/>
            <p:cNvGrpSpPr/>
            <p:nvPr/>
          </p:nvGrpSpPr>
          <p:grpSpPr>
            <a:xfrm>
              <a:off x="63" y="3788273"/>
              <a:ext cx="2174170" cy="1402833"/>
              <a:chOff x="41" y="2411634"/>
              <a:chExt cx="4234022" cy="2731906"/>
            </a:xfrm>
          </p:grpSpPr>
          <p:sp>
            <p:nvSpPr>
              <p:cNvPr id="481" name="Google Shape;48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 name="Google Shape;482;p18"/>
              <p:cNvGrpSpPr/>
              <p:nvPr/>
            </p:nvGrpSpPr>
            <p:grpSpPr>
              <a:xfrm>
                <a:off x="231728" y="2704031"/>
                <a:ext cx="3471198" cy="2190466"/>
                <a:chOff x="231728" y="2704031"/>
                <a:chExt cx="3471198" cy="2190466"/>
              </a:xfrm>
            </p:grpSpPr>
            <p:sp>
              <p:nvSpPr>
                <p:cNvPr id="483" name="Google Shape;48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500" name="Google Shape;500;p18"/>
          <p:cNvGrpSpPr/>
          <p:nvPr/>
        </p:nvGrpSpPr>
        <p:grpSpPr>
          <a:xfrm>
            <a:off x="9385342" y="5192715"/>
            <a:ext cx="2807015" cy="1729039"/>
            <a:chOff x="6969875" y="3740673"/>
            <a:chExt cx="2174183" cy="1402833"/>
          </a:xfrm>
        </p:grpSpPr>
        <p:grpSp>
          <p:nvGrpSpPr>
            <p:cNvPr id="501" name="Google Shape;501;p18"/>
            <p:cNvGrpSpPr/>
            <p:nvPr/>
          </p:nvGrpSpPr>
          <p:grpSpPr>
            <a:xfrm flipH="1">
              <a:off x="6969888" y="3740673"/>
              <a:ext cx="2174170" cy="1402833"/>
              <a:chOff x="41" y="2411634"/>
              <a:chExt cx="4234022" cy="2731906"/>
            </a:xfrm>
          </p:grpSpPr>
          <p:sp>
            <p:nvSpPr>
              <p:cNvPr id="502" name="Google Shape;50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3" name="Google Shape;503;p18"/>
              <p:cNvGrpSpPr/>
              <p:nvPr/>
            </p:nvGrpSpPr>
            <p:grpSpPr>
              <a:xfrm>
                <a:off x="231728" y="2704031"/>
                <a:ext cx="3471198" cy="2190466"/>
                <a:chOff x="231728" y="2704031"/>
                <a:chExt cx="3471198" cy="2190466"/>
              </a:xfrm>
            </p:grpSpPr>
            <p:sp>
              <p:nvSpPr>
                <p:cNvPr id="504" name="Google Shape;50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21" name="Google Shape;521;p18"/>
            <p:cNvGrpSpPr/>
            <p:nvPr/>
          </p:nvGrpSpPr>
          <p:grpSpPr>
            <a:xfrm flipH="1">
              <a:off x="6969875" y="3740673"/>
              <a:ext cx="2174170" cy="1402833"/>
              <a:chOff x="41" y="2411634"/>
              <a:chExt cx="4234022" cy="2731906"/>
            </a:xfrm>
          </p:grpSpPr>
          <p:sp>
            <p:nvSpPr>
              <p:cNvPr id="522" name="Google Shape;52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3" name="Google Shape;523;p18"/>
              <p:cNvGrpSpPr/>
              <p:nvPr/>
            </p:nvGrpSpPr>
            <p:grpSpPr>
              <a:xfrm>
                <a:off x="231728" y="2704031"/>
                <a:ext cx="3471198" cy="2190466"/>
                <a:chOff x="231728" y="2704031"/>
                <a:chExt cx="3471198" cy="2190466"/>
              </a:xfrm>
            </p:grpSpPr>
            <p:sp>
              <p:nvSpPr>
                <p:cNvPr id="524" name="Google Shape;52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55550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5"/>
        </a:solidFill>
        <a:effectLst/>
      </p:bgPr>
    </p:bg>
    <p:spTree>
      <p:nvGrpSpPr>
        <p:cNvPr id="1" name="Shape 541"/>
        <p:cNvGrpSpPr/>
        <p:nvPr/>
      </p:nvGrpSpPr>
      <p:grpSpPr>
        <a:xfrm>
          <a:off x="0" y="0"/>
          <a:ext cx="0" cy="0"/>
          <a:chOff x="0" y="0"/>
          <a:chExt cx="0" cy="0"/>
        </a:xfrm>
      </p:grpSpPr>
      <p:sp>
        <p:nvSpPr>
          <p:cNvPr id="542" name="Google Shape;542;p19"/>
          <p:cNvSpPr/>
          <p:nvPr/>
        </p:nvSpPr>
        <p:spPr>
          <a:xfrm>
            <a:off x="467" y="5076468"/>
            <a:ext cx="12191887" cy="106265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3" name="Google Shape;543;p19"/>
          <p:cNvGrpSpPr/>
          <p:nvPr/>
        </p:nvGrpSpPr>
        <p:grpSpPr>
          <a:xfrm>
            <a:off x="-99" y="6139169"/>
            <a:ext cx="12192148" cy="718960"/>
            <a:chOff x="-75" y="3996089"/>
            <a:chExt cx="9144111" cy="818986"/>
          </a:xfrm>
        </p:grpSpPr>
        <p:sp>
          <p:nvSpPr>
            <p:cNvPr id="544" name="Google Shape;544;p19"/>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43175" y="3996198"/>
              <a:ext cx="9057943" cy="818877"/>
              <a:chOff x="31859" y="3637483"/>
              <a:chExt cx="9057943" cy="954958"/>
            </a:xfrm>
          </p:grpSpPr>
          <p:sp>
            <p:nvSpPr>
              <p:cNvPr id="546" name="Google Shape;546;p1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2" name="Google Shape;552;p19"/>
          <p:cNvGrpSpPr/>
          <p:nvPr/>
        </p:nvGrpSpPr>
        <p:grpSpPr>
          <a:xfrm>
            <a:off x="746772" y="505931"/>
            <a:ext cx="10752392" cy="3826788"/>
            <a:chOff x="560079" y="379448"/>
            <a:chExt cx="8064294" cy="2870091"/>
          </a:xfrm>
        </p:grpSpPr>
        <p:sp>
          <p:nvSpPr>
            <p:cNvPr id="553" name="Google Shape;553;p19"/>
            <p:cNvSpPr/>
            <p:nvPr/>
          </p:nvSpPr>
          <p:spPr>
            <a:xfrm>
              <a:off x="560079" y="1595823"/>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1693857" y="439389"/>
              <a:ext cx="791817" cy="2626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9"/>
            <p:cNvSpPr/>
            <p:nvPr/>
          </p:nvSpPr>
          <p:spPr>
            <a:xfrm flipH="1">
              <a:off x="7184949" y="379448"/>
              <a:ext cx="1439424" cy="38255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9"/>
            <p:cNvSpPr/>
            <p:nvPr/>
          </p:nvSpPr>
          <p:spPr>
            <a:xfrm>
              <a:off x="7030674" y="1624125"/>
              <a:ext cx="791817" cy="2626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9"/>
            <p:cNvSpPr/>
            <p:nvPr/>
          </p:nvSpPr>
          <p:spPr>
            <a:xfrm>
              <a:off x="2774175" y="3033487"/>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9"/>
            <p:cNvSpPr/>
            <p:nvPr/>
          </p:nvSpPr>
          <p:spPr>
            <a:xfrm>
              <a:off x="5743325" y="2793425"/>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9"/>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20046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5"/>
        </a:solidFill>
        <a:effectLst/>
      </p:bgPr>
    </p:bg>
    <p:spTree>
      <p:nvGrpSpPr>
        <p:cNvPr id="1" name="Shape 560"/>
        <p:cNvGrpSpPr/>
        <p:nvPr/>
      </p:nvGrpSpPr>
      <p:grpSpPr>
        <a:xfrm>
          <a:off x="0" y="0"/>
          <a:ext cx="0" cy="0"/>
          <a:chOff x="0" y="0"/>
          <a:chExt cx="0" cy="0"/>
        </a:xfrm>
      </p:grpSpPr>
      <p:sp>
        <p:nvSpPr>
          <p:cNvPr id="561" name="Google Shape;561;p20"/>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2" name="Google Shape;562;p20"/>
          <p:cNvGrpSpPr/>
          <p:nvPr/>
        </p:nvGrpSpPr>
        <p:grpSpPr>
          <a:xfrm>
            <a:off x="-197603" y="592931"/>
            <a:ext cx="12775896" cy="3619935"/>
            <a:chOff x="-148202" y="444698"/>
            <a:chExt cx="9581922" cy="2714951"/>
          </a:xfrm>
        </p:grpSpPr>
        <p:sp>
          <p:nvSpPr>
            <p:cNvPr id="563" name="Google Shape;563;p20"/>
            <p:cNvSpPr/>
            <p:nvPr/>
          </p:nvSpPr>
          <p:spPr>
            <a:xfrm>
              <a:off x="8430910" y="2826947"/>
              <a:ext cx="1002811" cy="33270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0"/>
            <p:cNvSpPr/>
            <p:nvPr/>
          </p:nvSpPr>
          <p:spPr>
            <a:xfrm>
              <a:off x="643629" y="44469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0"/>
            <p:cNvSpPr/>
            <p:nvPr/>
          </p:nvSpPr>
          <p:spPr>
            <a:xfrm>
              <a:off x="-148202" y="2279175"/>
              <a:ext cx="1002829" cy="3326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0"/>
            <p:cNvSpPr/>
            <p:nvPr/>
          </p:nvSpPr>
          <p:spPr>
            <a:xfrm flipH="1">
              <a:off x="7356399" y="629773"/>
              <a:ext cx="1439424" cy="38255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0"/>
            <p:cNvSpPr/>
            <p:nvPr/>
          </p:nvSpPr>
          <p:spPr>
            <a:xfrm>
              <a:off x="3279000" y="2555762"/>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168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68"/>
        <p:cNvGrpSpPr/>
        <p:nvPr/>
      </p:nvGrpSpPr>
      <p:grpSpPr>
        <a:xfrm>
          <a:off x="0" y="0"/>
          <a:ext cx="0" cy="0"/>
          <a:chOff x="0" y="0"/>
          <a:chExt cx="0" cy="0"/>
        </a:xfrm>
      </p:grpSpPr>
      <p:sp>
        <p:nvSpPr>
          <p:cNvPr id="569" name="Google Shape;569;p21"/>
          <p:cNvSpPr/>
          <p:nvPr/>
        </p:nvSpPr>
        <p:spPr>
          <a:xfrm>
            <a:off x="2947600" y="1406983"/>
            <a:ext cx="1135867" cy="36909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58567" y="5129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21"/>
          <p:cNvSpPr/>
          <p:nvPr/>
        </p:nvSpPr>
        <p:spPr>
          <a:xfrm flipH="1">
            <a:off x="6925034" y="388385"/>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21"/>
          <p:cNvSpPr/>
          <p:nvPr/>
        </p:nvSpPr>
        <p:spPr>
          <a:xfrm flipH="1">
            <a:off x="6302333" y="2336083"/>
            <a:ext cx="1135867" cy="36909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9137201" y="2007385"/>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66" y="2741967"/>
            <a:ext cx="12192148" cy="3074768"/>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1" y="4428267"/>
            <a:ext cx="12192148" cy="1711149"/>
          </a:xfrm>
          <a:custGeom>
            <a:avLst/>
            <a:gdLst/>
            <a:ahLst/>
            <a:cxnLst/>
            <a:rect l="l" t="t" r="r" b="b"/>
            <a:pathLst>
              <a:path w="116675" h="16018" extrusionOk="0">
                <a:moveTo>
                  <a:pt x="0" y="0"/>
                </a:moveTo>
                <a:lnTo>
                  <a:pt x="0" y="16017"/>
                </a:lnTo>
                <a:lnTo>
                  <a:pt x="116675" y="16017"/>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76" name="Google Shape;576;p21"/>
          <p:cNvCxnSpPr/>
          <p:nvPr/>
        </p:nvCxnSpPr>
        <p:spPr>
          <a:xfrm flipH="1">
            <a:off x="316165" y="4428392"/>
            <a:ext cx="993200" cy="1711200"/>
          </a:xfrm>
          <a:prstGeom prst="straightConnector1">
            <a:avLst/>
          </a:prstGeom>
          <a:noFill/>
          <a:ln w="19050" cap="flat" cmpd="sng">
            <a:solidFill>
              <a:srgbClr val="E8D6BF"/>
            </a:solidFill>
            <a:prstDash val="solid"/>
            <a:round/>
            <a:headEnd type="none" w="med" len="med"/>
            <a:tailEnd type="none" w="med" len="med"/>
          </a:ln>
        </p:spPr>
      </p:cxnSp>
      <p:cxnSp>
        <p:nvCxnSpPr>
          <p:cNvPr id="577" name="Google Shape;577;p21"/>
          <p:cNvCxnSpPr/>
          <p:nvPr/>
        </p:nvCxnSpPr>
        <p:spPr>
          <a:xfrm flipH="1">
            <a:off x="2403191" y="4428392"/>
            <a:ext cx="792400" cy="1702800"/>
          </a:xfrm>
          <a:prstGeom prst="straightConnector1">
            <a:avLst/>
          </a:prstGeom>
          <a:noFill/>
          <a:ln w="19050" cap="flat" cmpd="sng">
            <a:solidFill>
              <a:srgbClr val="E8D6BF"/>
            </a:solidFill>
            <a:prstDash val="solid"/>
            <a:round/>
            <a:headEnd type="none" w="med" len="med"/>
            <a:tailEnd type="none" w="med" len="med"/>
          </a:ln>
        </p:spPr>
      </p:cxnSp>
      <p:sp>
        <p:nvSpPr>
          <p:cNvPr id="578" name="Google Shape;578;p21"/>
          <p:cNvSpPr/>
          <p:nvPr/>
        </p:nvSpPr>
        <p:spPr>
          <a:xfrm>
            <a:off x="7675835" y="-240033"/>
            <a:ext cx="4760639" cy="2108232"/>
          </a:xfrm>
          <a:custGeom>
            <a:avLst/>
            <a:gdLst/>
            <a:ahLst/>
            <a:cxnLst/>
            <a:rect l="l" t="t" r="r" b="b"/>
            <a:pathLst>
              <a:path w="134456" h="68088" extrusionOk="0">
                <a:moveTo>
                  <a:pt x="0" y="0"/>
                </a:moveTo>
                <a:cubicBezTo>
                  <a:pt x="2669" y="6232"/>
                  <a:pt x="4631" y="13089"/>
                  <a:pt x="9095" y="18190"/>
                </a:cubicBezTo>
                <a:cubicBezTo>
                  <a:pt x="16093" y="26186"/>
                  <a:pt x="27188" y="30362"/>
                  <a:pt x="37608" y="32446"/>
                </a:cubicBezTo>
                <a:cubicBezTo>
                  <a:pt x="55165" y="35957"/>
                  <a:pt x="74028" y="31045"/>
                  <a:pt x="91194" y="36133"/>
                </a:cubicBezTo>
                <a:cubicBezTo>
                  <a:pt x="108383" y="41227"/>
                  <a:pt x="116528" y="68088"/>
                  <a:pt x="134456" y="68088"/>
                </a:cubicBezTo>
              </a:path>
            </a:pathLst>
          </a:custGeom>
          <a:noFill/>
          <a:ln w="19050" cap="flat" cmpd="sng">
            <a:solidFill>
              <a:schemeClr val="dk2"/>
            </a:solidFill>
            <a:prstDash val="dash"/>
            <a:round/>
            <a:headEnd type="none" w="med" len="med"/>
            <a:tailEnd type="none" w="med" len="med"/>
          </a:ln>
        </p:spPr>
      </p:sp>
      <p:grpSp>
        <p:nvGrpSpPr>
          <p:cNvPr id="579" name="Google Shape;579;p21"/>
          <p:cNvGrpSpPr/>
          <p:nvPr/>
        </p:nvGrpSpPr>
        <p:grpSpPr>
          <a:xfrm>
            <a:off x="8952166" y="4428392"/>
            <a:ext cx="2879425" cy="1711200"/>
            <a:chOff x="237124" y="3321294"/>
            <a:chExt cx="2159569" cy="1283400"/>
          </a:xfrm>
        </p:grpSpPr>
        <p:cxnSp>
          <p:nvCxnSpPr>
            <p:cNvPr id="580" name="Google Shape;580;p21"/>
            <p:cNvCxnSpPr/>
            <p:nvPr/>
          </p:nvCxnSpPr>
          <p:spPr>
            <a:xfrm flipH="1">
              <a:off x="237124" y="3321294"/>
              <a:ext cx="744900" cy="1283400"/>
            </a:xfrm>
            <a:prstGeom prst="straightConnector1">
              <a:avLst/>
            </a:prstGeom>
            <a:noFill/>
            <a:ln w="19050" cap="flat" cmpd="sng">
              <a:solidFill>
                <a:srgbClr val="E8D6BF"/>
              </a:solidFill>
              <a:prstDash val="solid"/>
              <a:round/>
              <a:headEnd type="none" w="med" len="med"/>
              <a:tailEnd type="none" w="med" len="med"/>
            </a:ln>
          </p:spPr>
        </p:cxnSp>
        <p:cxnSp>
          <p:nvCxnSpPr>
            <p:cNvPr id="581" name="Google Shape;581;p21"/>
            <p:cNvCxnSpPr/>
            <p:nvPr/>
          </p:nvCxnSpPr>
          <p:spPr>
            <a:xfrm flipH="1">
              <a:off x="1802393" y="3321294"/>
              <a:ext cx="594300" cy="1277100"/>
            </a:xfrm>
            <a:prstGeom prst="straightConnector1">
              <a:avLst/>
            </a:prstGeom>
            <a:noFill/>
            <a:ln w="19050" cap="flat" cmpd="sng">
              <a:solidFill>
                <a:srgbClr val="E8D6BF"/>
              </a:solidFill>
              <a:prstDash val="solid"/>
              <a:round/>
              <a:headEnd type="none" w="med" len="med"/>
              <a:tailEnd type="none" w="med" len="med"/>
            </a:ln>
          </p:spPr>
        </p:cxnSp>
      </p:grpSp>
      <p:sp>
        <p:nvSpPr>
          <p:cNvPr id="582" name="Google Shape;582;p21"/>
          <p:cNvSpPr txBox="1">
            <a:spLocks noGrp="1"/>
          </p:cNvSpPr>
          <p:nvPr>
            <p:ph type="subTitle" idx="1"/>
          </p:nvPr>
        </p:nvSpPr>
        <p:spPr>
          <a:xfrm>
            <a:off x="3498667" y="4750000"/>
            <a:ext cx="5973200" cy="1068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21"/>
          <p:cNvSpPr txBox="1">
            <a:spLocks noGrp="1"/>
          </p:cNvSpPr>
          <p:nvPr>
            <p:ph type="title"/>
          </p:nvPr>
        </p:nvSpPr>
        <p:spPr>
          <a:xfrm>
            <a:off x="3498667" y="718800"/>
            <a:ext cx="5973200" cy="37096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122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84" name="Google Shape;584;p21"/>
          <p:cNvGrpSpPr/>
          <p:nvPr/>
        </p:nvGrpSpPr>
        <p:grpSpPr>
          <a:xfrm>
            <a:off x="1913741" y="3709659"/>
            <a:ext cx="1325968" cy="718431"/>
            <a:chOff x="2301112" y="2967762"/>
            <a:chExt cx="655814" cy="355354"/>
          </a:xfrm>
        </p:grpSpPr>
        <p:sp>
          <p:nvSpPr>
            <p:cNvPr id="585" name="Google Shape;585;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21"/>
          <p:cNvGrpSpPr/>
          <p:nvPr/>
        </p:nvGrpSpPr>
        <p:grpSpPr>
          <a:xfrm>
            <a:off x="9248713" y="3890087"/>
            <a:ext cx="993164" cy="538148"/>
            <a:chOff x="2301112" y="2967762"/>
            <a:chExt cx="655814" cy="355354"/>
          </a:xfrm>
        </p:grpSpPr>
        <p:sp>
          <p:nvSpPr>
            <p:cNvPr id="588" name="Google Shape;588;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0" name="Google Shape;590;p21"/>
          <p:cNvSpPr/>
          <p:nvPr/>
        </p:nvSpPr>
        <p:spPr>
          <a:xfrm>
            <a:off x="100" y="6050699"/>
            <a:ext cx="12191864" cy="80724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67" y="6050699"/>
            <a:ext cx="12191864" cy="80724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49548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92"/>
        <p:cNvGrpSpPr/>
        <p:nvPr/>
      </p:nvGrpSpPr>
      <p:grpSpPr>
        <a:xfrm>
          <a:off x="0" y="0"/>
          <a:ext cx="0" cy="0"/>
          <a:chOff x="0" y="0"/>
          <a:chExt cx="0" cy="0"/>
        </a:xfrm>
      </p:grpSpPr>
      <p:sp>
        <p:nvSpPr>
          <p:cNvPr id="593" name="Google Shape;593;p22"/>
          <p:cNvSpPr txBox="1">
            <a:spLocks noGrp="1"/>
          </p:cNvSpPr>
          <p:nvPr>
            <p:ph type="title"/>
          </p:nvPr>
        </p:nvSpPr>
        <p:spPr>
          <a:xfrm>
            <a:off x="4190000" y="3622100"/>
            <a:ext cx="3812000" cy="57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2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94" name="Google Shape;594;p22"/>
          <p:cNvSpPr txBox="1">
            <a:spLocks noGrp="1"/>
          </p:cNvSpPr>
          <p:nvPr>
            <p:ph type="subTitle" idx="1"/>
          </p:nvPr>
        </p:nvSpPr>
        <p:spPr>
          <a:xfrm>
            <a:off x="3172600" y="1819633"/>
            <a:ext cx="5846800" cy="17580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000"/>
              <a:buNone/>
              <a:defRPr sz="21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grpSp>
        <p:nvGrpSpPr>
          <p:cNvPr id="595" name="Google Shape;595;p22"/>
          <p:cNvGrpSpPr/>
          <p:nvPr/>
        </p:nvGrpSpPr>
        <p:grpSpPr>
          <a:xfrm>
            <a:off x="201" y="5409413"/>
            <a:ext cx="12192148" cy="1459563"/>
            <a:chOff x="150" y="3935350"/>
            <a:chExt cx="9144111" cy="1211725"/>
          </a:xfrm>
        </p:grpSpPr>
        <p:sp>
          <p:nvSpPr>
            <p:cNvPr id="596" name="Google Shape;596;p22"/>
            <p:cNvSpPr/>
            <p:nvPr/>
          </p:nvSpPr>
          <p:spPr>
            <a:xfrm rot="5400000">
              <a:off x="4187250" y="190175"/>
              <a:ext cx="769800" cy="9144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2"/>
            <p:cNvSpPr/>
            <p:nvPr/>
          </p:nvSpPr>
          <p:spPr>
            <a:xfrm>
              <a:off x="150" y="3935350"/>
              <a:ext cx="9144111" cy="560209"/>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8" name="Google Shape;598;p22"/>
          <p:cNvGrpSpPr/>
          <p:nvPr/>
        </p:nvGrpSpPr>
        <p:grpSpPr>
          <a:xfrm>
            <a:off x="487860" y="5839329"/>
            <a:ext cx="11325544" cy="888015"/>
            <a:chOff x="365895" y="4379496"/>
            <a:chExt cx="8494158" cy="666011"/>
          </a:xfrm>
        </p:grpSpPr>
        <p:grpSp>
          <p:nvGrpSpPr>
            <p:cNvPr id="599" name="Google Shape;599;p22"/>
            <p:cNvGrpSpPr/>
            <p:nvPr/>
          </p:nvGrpSpPr>
          <p:grpSpPr>
            <a:xfrm>
              <a:off x="8054127" y="4779458"/>
              <a:ext cx="209443" cy="186391"/>
              <a:chOff x="10847407" y="-45304"/>
              <a:chExt cx="178629" cy="158969"/>
            </a:xfrm>
          </p:grpSpPr>
          <p:sp>
            <p:nvSpPr>
              <p:cNvPr id="600" name="Google Shape;60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22"/>
            <p:cNvGrpSpPr/>
            <p:nvPr/>
          </p:nvGrpSpPr>
          <p:grpSpPr>
            <a:xfrm>
              <a:off x="8605283" y="4521841"/>
              <a:ext cx="254769" cy="287916"/>
              <a:chOff x="11317476" y="-265020"/>
              <a:chExt cx="217287" cy="245558"/>
            </a:xfrm>
          </p:grpSpPr>
          <p:sp>
            <p:nvSpPr>
              <p:cNvPr id="604" name="Google Shape;60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22"/>
            <p:cNvGrpSpPr/>
            <p:nvPr/>
          </p:nvGrpSpPr>
          <p:grpSpPr>
            <a:xfrm>
              <a:off x="6651927" y="4809758"/>
              <a:ext cx="209443" cy="186391"/>
              <a:chOff x="10847407" y="-45304"/>
              <a:chExt cx="178629" cy="158969"/>
            </a:xfrm>
          </p:grpSpPr>
          <p:sp>
            <p:nvSpPr>
              <p:cNvPr id="608" name="Google Shape;60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 name="Google Shape;611;p22"/>
            <p:cNvGrpSpPr/>
            <p:nvPr/>
          </p:nvGrpSpPr>
          <p:grpSpPr>
            <a:xfrm>
              <a:off x="7179383" y="4460429"/>
              <a:ext cx="254769" cy="287916"/>
              <a:chOff x="11317476" y="-265020"/>
              <a:chExt cx="217287" cy="245558"/>
            </a:xfrm>
          </p:grpSpPr>
          <p:sp>
            <p:nvSpPr>
              <p:cNvPr id="612" name="Google Shape;61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 name="Google Shape;615;p22"/>
            <p:cNvGrpSpPr/>
            <p:nvPr/>
          </p:nvGrpSpPr>
          <p:grpSpPr>
            <a:xfrm rot="-10666852">
              <a:off x="5753732" y="4509241"/>
              <a:ext cx="254765" cy="287911"/>
              <a:chOff x="11317476" y="-265020"/>
              <a:chExt cx="217287" cy="245558"/>
            </a:xfrm>
          </p:grpSpPr>
          <p:sp>
            <p:nvSpPr>
              <p:cNvPr id="616" name="Google Shape;61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9" name="Google Shape;619;p22"/>
            <p:cNvGrpSpPr/>
            <p:nvPr/>
          </p:nvGrpSpPr>
          <p:grpSpPr>
            <a:xfrm flipH="1">
              <a:off x="5146527" y="4782908"/>
              <a:ext cx="209443" cy="186391"/>
              <a:chOff x="10847407" y="-45304"/>
              <a:chExt cx="178629" cy="158969"/>
            </a:xfrm>
          </p:grpSpPr>
          <p:sp>
            <p:nvSpPr>
              <p:cNvPr id="620" name="Google Shape;62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3" name="Google Shape;623;p22"/>
            <p:cNvGrpSpPr/>
            <p:nvPr/>
          </p:nvGrpSpPr>
          <p:grpSpPr>
            <a:xfrm rot="5088202">
              <a:off x="4555365" y="4460854"/>
              <a:ext cx="254773" cy="287921"/>
              <a:chOff x="11317476" y="-265020"/>
              <a:chExt cx="217287" cy="245558"/>
            </a:xfrm>
          </p:grpSpPr>
          <p:sp>
            <p:nvSpPr>
              <p:cNvPr id="624" name="Google Shape;62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7" name="Google Shape;627;p22"/>
            <p:cNvGrpSpPr/>
            <p:nvPr/>
          </p:nvGrpSpPr>
          <p:grpSpPr>
            <a:xfrm rot="-6580926" flipH="1">
              <a:off x="4011944" y="4822320"/>
              <a:ext cx="209443" cy="186392"/>
              <a:chOff x="10847407" y="-45304"/>
              <a:chExt cx="178629" cy="158969"/>
            </a:xfrm>
          </p:grpSpPr>
          <p:sp>
            <p:nvSpPr>
              <p:cNvPr id="628" name="Google Shape;62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22"/>
            <p:cNvGrpSpPr/>
            <p:nvPr/>
          </p:nvGrpSpPr>
          <p:grpSpPr>
            <a:xfrm rot="-5088202" flipH="1">
              <a:off x="3334965" y="4500379"/>
              <a:ext cx="254773" cy="287921"/>
              <a:chOff x="11317476" y="-265020"/>
              <a:chExt cx="217287" cy="245558"/>
            </a:xfrm>
          </p:grpSpPr>
          <p:sp>
            <p:nvSpPr>
              <p:cNvPr id="632" name="Google Shape;63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5" name="Google Shape;635;p22"/>
            <p:cNvGrpSpPr/>
            <p:nvPr/>
          </p:nvGrpSpPr>
          <p:grpSpPr>
            <a:xfrm rot="-3557410" flipH="1">
              <a:off x="2410580" y="4653253"/>
              <a:ext cx="254776" cy="287924"/>
              <a:chOff x="11317476" y="-265020"/>
              <a:chExt cx="217287" cy="245558"/>
            </a:xfrm>
          </p:grpSpPr>
          <p:sp>
            <p:nvSpPr>
              <p:cNvPr id="636" name="Google Shape;63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22"/>
            <p:cNvGrpSpPr/>
            <p:nvPr/>
          </p:nvGrpSpPr>
          <p:grpSpPr>
            <a:xfrm rot="-6580926" flipH="1">
              <a:off x="1619919" y="4464620"/>
              <a:ext cx="209443" cy="186392"/>
              <a:chOff x="10847407" y="-45304"/>
              <a:chExt cx="178629" cy="158969"/>
            </a:xfrm>
          </p:grpSpPr>
          <p:sp>
            <p:nvSpPr>
              <p:cNvPr id="640" name="Google Shape;64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22"/>
            <p:cNvGrpSpPr/>
            <p:nvPr/>
          </p:nvGrpSpPr>
          <p:grpSpPr>
            <a:xfrm rot="-5088202" flipH="1">
              <a:off x="743690" y="4696379"/>
              <a:ext cx="254773" cy="287921"/>
              <a:chOff x="11317476" y="-265020"/>
              <a:chExt cx="217287" cy="245558"/>
            </a:xfrm>
          </p:grpSpPr>
          <p:sp>
            <p:nvSpPr>
              <p:cNvPr id="644" name="Google Shape;64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7" name="Google Shape;647;p22"/>
            <p:cNvGrpSpPr/>
            <p:nvPr/>
          </p:nvGrpSpPr>
          <p:grpSpPr>
            <a:xfrm rot="5400000" flipH="1">
              <a:off x="354369" y="4391022"/>
              <a:ext cx="209443" cy="186391"/>
              <a:chOff x="10847407" y="-45304"/>
              <a:chExt cx="178629" cy="158969"/>
            </a:xfrm>
          </p:grpSpPr>
          <p:sp>
            <p:nvSpPr>
              <p:cNvPr id="648" name="Google Shape;64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51" name="Google Shape;651;p22"/>
          <p:cNvGrpSpPr/>
          <p:nvPr/>
        </p:nvGrpSpPr>
        <p:grpSpPr>
          <a:xfrm>
            <a:off x="-489333" y="396699"/>
            <a:ext cx="13071500" cy="4222181"/>
            <a:chOff x="-367000" y="297524"/>
            <a:chExt cx="9803625" cy="3166636"/>
          </a:xfrm>
        </p:grpSpPr>
        <p:sp>
          <p:nvSpPr>
            <p:cNvPr id="652" name="Google Shape;652;p22"/>
            <p:cNvSpPr/>
            <p:nvPr/>
          </p:nvSpPr>
          <p:spPr>
            <a:xfrm flipH="1">
              <a:off x="6870915" y="1911969"/>
              <a:ext cx="1268813" cy="33719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2"/>
            <p:cNvSpPr/>
            <p:nvPr/>
          </p:nvSpPr>
          <p:spPr>
            <a:xfrm>
              <a:off x="664915" y="1484565"/>
              <a:ext cx="1608173" cy="4274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2"/>
            <p:cNvSpPr/>
            <p:nvPr/>
          </p:nvSpPr>
          <p:spPr>
            <a:xfrm>
              <a:off x="-367000" y="2571750"/>
              <a:ext cx="1016520"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2"/>
            <p:cNvSpPr/>
            <p:nvPr/>
          </p:nvSpPr>
          <p:spPr>
            <a:xfrm>
              <a:off x="7596050" y="370503"/>
              <a:ext cx="1016396"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2"/>
            <p:cNvSpPr/>
            <p:nvPr/>
          </p:nvSpPr>
          <p:spPr>
            <a:xfrm flipH="1">
              <a:off x="649533" y="297524"/>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2"/>
            <p:cNvSpPr/>
            <p:nvPr/>
          </p:nvSpPr>
          <p:spPr>
            <a:xfrm flipH="1">
              <a:off x="8708458" y="3222587"/>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3670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58"/>
        <p:cNvGrpSpPr/>
        <p:nvPr/>
      </p:nvGrpSpPr>
      <p:grpSpPr>
        <a:xfrm>
          <a:off x="0" y="0"/>
          <a:ext cx="0" cy="0"/>
          <a:chOff x="0" y="0"/>
          <a:chExt cx="0" cy="0"/>
        </a:xfrm>
      </p:grpSpPr>
      <p:sp>
        <p:nvSpPr>
          <p:cNvPr id="659" name="Google Shape;659;p23"/>
          <p:cNvSpPr/>
          <p:nvPr/>
        </p:nvSpPr>
        <p:spPr>
          <a:xfrm>
            <a:off x="-66" y="3579834"/>
            <a:ext cx="12192148" cy="2706621"/>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0" name="Google Shape;660;p23"/>
          <p:cNvGrpSpPr/>
          <p:nvPr/>
        </p:nvGrpSpPr>
        <p:grpSpPr>
          <a:xfrm>
            <a:off x="-99" y="5868179"/>
            <a:ext cx="12192148" cy="1004404"/>
            <a:chOff x="-75" y="3996089"/>
            <a:chExt cx="9144111" cy="818986"/>
          </a:xfrm>
        </p:grpSpPr>
        <p:sp>
          <p:nvSpPr>
            <p:cNvPr id="661" name="Google Shape;661;p23"/>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2" name="Google Shape;662;p23"/>
            <p:cNvGrpSpPr/>
            <p:nvPr/>
          </p:nvGrpSpPr>
          <p:grpSpPr>
            <a:xfrm>
              <a:off x="43175" y="3996198"/>
              <a:ext cx="9057943" cy="818877"/>
              <a:chOff x="31859" y="3637483"/>
              <a:chExt cx="9057943" cy="954958"/>
            </a:xfrm>
          </p:grpSpPr>
          <p:sp>
            <p:nvSpPr>
              <p:cNvPr id="663" name="Google Shape;663;p2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69" name="Google Shape;669;p23"/>
          <p:cNvSpPr txBox="1">
            <a:spLocks noGrp="1"/>
          </p:cNvSpPr>
          <p:nvPr>
            <p:ph type="title"/>
          </p:nvPr>
        </p:nvSpPr>
        <p:spPr>
          <a:xfrm>
            <a:off x="950800" y="1373367"/>
            <a:ext cx="3622800" cy="2948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0" name="Google Shape;670;p23"/>
          <p:cNvSpPr txBox="1">
            <a:spLocks noGrp="1"/>
          </p:cNvSpPr>
          <p:nvPr>
            <p:ph type="subTitle" idx="1"/>
          </p:nvPr>
        </p:nvSpPr>
        <p:spPr>
          <a:xfrm>
            <a:off x="950800" y="4531500"/>
            <a:ext cx="3169200" cy="1165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19143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71"/>
        <p:cNvGrpSpPr/>
        <p:nvPr/>
      </p:nvGrpSpPr>
      <p:grpSpPr>
        <a:xfrm>
          <a:off x="0" y="0"/>
          <a:ext cx="0" cy="0"/>
          <a:chOff x="0" y="0"/>
          <a:chExt cx="0" cy="0"/>
        </a:xfrm>
      </p:grpSpPr>
      <p:grpSp>
        <p:nvGrpSpPr>
          <p:cNvPr id="672" name="Google Shape;672;p24"/>
          <p:cNvGrpSpPr/>
          <p:nvPr/>
        </p:nvGrpSpPr>
        <p:grpSpPr>
          <a:xfrm>
            <a:off x="-100" y="1371581"/>
            <a:ext cx="12192200" cy="5486820"/>
            <a:chOff x="-75" y="1028685"/>
            <a:chExt cx="9144150" cy="4115115"/>
          </a:xfrm>
        </p:grpSpPr>
        <p:grpSp>
          <p:nvGrpSpPr>
            <p:cNvPr id="673" name="Google Shape;673;p24"/>
            <p:cNvGrpSpPr/>
            <p:nvPr/>
          </p:nvGrpSpPr>
          <p:grpSpPr>
            <a:xfrm>
              <a:off x="-75" y="1028685"/>
              <a:ext cx="9144111" cy="1434692"/>
              <a:chOff x="-75" y="3714050"/>
              <a:chExt cx="9144111" cy="1788447"/>
            </a:xfrm>
          </p:grpSpPr>
          <p:sp>
            <p:nvSpPr>
              <p:cNvPr id="674" name="Google Shape;674;p24"/>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4"/>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6" name="Google Shape;676;p24"/>
            <p:cNvSpPr/>
            <p:nvPr/>
          </p:nvSpPr>
          <p:spPr>
            <a:xfrm>
              <a:off x="75" y="4604400"/>
              <a:ext cx="9144000" cy="539400"/>
            </a:xfrm>
            <a:prstGeom prst="rect">
              <a:avLst/>
            </a:pr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7" name="Google Shape;677;p24"/>
            <p:cNvGrpSpPr/>
            <p:nvPr/>
          </p:nvGrpSpPr>
          <p:grpSpPr>
            <a:xfrm>
              <a:off x="-75" y="2463218"/>
              <a:ext cx="9144111" cy="2165562"/>
              <a:chOff x="-75" y="3996089"/>
              <a:chExt cx="9144111" cy="818986"/>
            </a:xfrm>
          </p:grpSpPr>
          <p:sp>
            <p:nvSpPr>
              <p:cNvPr id="678" name="Google Shape;678;p2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9" name="Google Shape;679;p24"/>
              <p:cNvGrpSpPr/>
              <p:nvPr/>
            </p:nvGrpSpPr>
            <p:grpSpPr>
              <a:xfrm>
                <a:off x="43175" y="3996198"/>
                <a:ext cx="9057943" cy="818877"/>
                <a:chOff x="31859" y="3637483"/>
                <a:chExt cx="9057943" cy="954958"/>
              </a:xfrm>
            </p:grpSpPr>
            <p:sp>
              <p:nvSpPr>
                <p:cNvPr id="680" name="Google Shape;680;p2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684" name="Google Shape;684;p24"/>
          <p:cNvSpPr txBox="1">
            <a:spLocks noGrp="1"/>
          </p:cNvSpPr>
          <p:nvPr>
            <p:ph type="title"/>
          </p:nvPr>
        </p:nvSpPr>
        <p:spPr>
          <a:xfrm>
            <a:off x="2665600" y="3914800"/>
            <a:ext cx="6860800" cy="7636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5" name="Google Shape;685;p24"/>
          <p:cNvSpPr txBox="1">
            <a:spLocks noGrp="1"/>
          </p:cNvSpPr>
          <p:nvPr>
            <p:ph type="subTitle" idx="1"/>
          </p:nvPr>
        </p:nvSpPr>
        <p:spPr>
          <a:xfrm>
            <a:off x="3232800" y="4942633"/>
            <a:ext cx="5726400" cy="935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89989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86"/>
        <p:cNvGrpSpPr/>
        <p:nvPr/>
      </p:nvGrpSpPr>
      <p:grpSpPr>
        <a:xfrm>
          <a:off x="0" y="0"/>
          <a:ext cx="0" cy="0"/>
          <a:chOff x="0" y="0"/>
          <a:chExt cx="0" cy="0"/>
        </a:xfrm>
      </p:grpSpPr>
      <p:sp>
        <p:nvSpPr>
          <p:cNvPr id="687" name="Google Shape;687;p25"/>
          <p:cNvSpPr/>
          <p:nvPr/>
        </p:nvSpPr>
        <p:spPr>
          <a:xfrm>
            <a:off x="100"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5"/>
          <p:cNvSpPr/>
          <p:nvPr/>
        </p:nvSpPr>
        <p:spPr>
          <a:xfrm>
            <a:off x="67"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5"/>
          <p:cNvGrpSpPr/>
          <p:nvPr/>
        </p:nvGrpSpPr>
        <p:grpSpPr>
          <a:xfrm>
            <a:off x="-1117600" y="244620"/>
            <a:ext cx="14427200" cy="6702280"/>
            <a:chOff x="-838200" y="183465"/>
            <a:chExt cx="10820400" cy="5026710"/>
          </a:xfrm>
        </p:grpSpPr>
        <p:grpSp>
          <p:nvGrpSpPr>
            <p:cNvPr id="690" name="Google Shape;690;p25"/>
            <p:cNvGrpSpPr/>
            <p:nvPr/>
          </p:nvGrpSpPr>
          <p:grpSpPr>
            <a:xfrm>
              <a:off x="-838200" y="3686175"/>
              <a:ext cx="3676800" cy="1524000"/>
              <a:chOff x="-838200" y="3686175"/>
              <a:chExt cx="3676800" cy="1524000"/>
            </a:xfrm>
          </p:grpSpPr>
          <p:sp>
            <p:nvSpPr>
              <p:cNvPr id="691" name="Google Shape;691;p25"/>
              <p:cNvSpPr/>
              <p:nvPr/>
            </p:nvSpPr>
            <p:spPr>
              <a:xfrm>
                <a:off x="-8382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2" name="Google Shape;692;p25"/>
              <p:cNvGrpSpPr/>
              <p:nvPr/>
            </p:nvGrpSpPr>
            <p:grpSpPr>
              <a:xfrm>
                <a:off x="105625" y="3686175"/>
                <a:ext cx="1695225" cy="1524000"/>
                <a:chOff x="105625" y="3686175"/>
                <a:chExt cx="1695225" cy="1524000"/>
              </a:xfrm>
            </p:grpSpPr>
            <p:cxnSp>
              <p:nvCxnSpPr>
                <p:cNvPr id="693" name="Google Shape;693;p25"/>
                <p:cNvCxnSpPr/>
                <p:nvPr/>
              </p:nvCxnSpPr>
              <p:spPr>
                <a:xfrm flipH="1">
                  <a:off x="10562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4" name="Google Shape;694;p25"/>
                <p:cNvCxnSpPr/>
                <p:nvPr/>
              </p:nvCxnSpPr>
              <p:spPr>
                <a:xfrm flipH="1">
                  <a:off x="14105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695" name="Google Shape;695;p25"/>
            <p:cNvGrpSpPr/>
            <p:nvPr/>
          </p:nvGrpSpPr>
          <p:grpSpPr>
            <a:xfrm>
              <a:off x="6305400" y="3686175"/>
              <a:ext cx="3676800" cy="1524000"/>
              <a:chOff x="6305400" y="3686175"/>
              <a:chExt cx="3676800" cy="1524000"/>
            </a:xfrm>
          </p:grpSpPr>
          <p:sp>
            <p:nvSpPr>
              <p:cNvPr id="696" name="Google Shape;696;p25"/>
              <p:cNvSpPr/>
              <p:nvPr/>
            </p:nvSpPr>
            <p:spPr>
              <a:xfrm flipH="1">
                <a:off x="63054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7" name="Google Shape;697;p25"/>
              <p:cNvGrpSpPr/>
              <p:nvPr/>
            </p:nvGrpSpPr>
            <p:grpSpPr>
              <a:xfrm>
                <a:off x="7083250" y="3686175"/>
                <a:ext cx="1695225" cy="1524000"/>
                <a:chOff x="7083250" y="3686175"/>
                <a:chExt cx="1695225" cy="1524000"/>
              </a:xfrm>
            </p:grpSpPr>
            <p:cxnSp>
              <p:nvCxnSpPr>
                <p:cNvPr id="698" name="Google Shape;698;p25"/>
                <p:cNvCxnSpPr/>
                <p:nvPr/>
              </p:nvCxnSpPr>
              <p:spPr>
                <a:xfrm>
                  <a:off x="838817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9" name="Google Shape;699;p25"/>
                <p:cNvCxnSpPr/>
                <p:nvPr/>
              </p:nvCxnSpPr>
              <p:spPr>
                <a:xfrm>
                  <a:off x="70832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700" name="Google Shape;700;p25"/>
            <p:cNvGrpSpPr/>
            <p:nvPr/>
          </p:nvGrpSpPr>
          <p:grpSpPr>
            <a:xfrm>
              <a:off x="377024" y="183465"/>
              <a:ext cx="7477575" cy="1374833"/>
              <a:chOff x="377024" y="183465"/>
              <a:chExt cx="7477575" cy="1374833"/>
            </a:xfrm>
          </p:grpSpPr>
          <p:sp>
            <p:nvSpPr>
              <p:cNvPr id="701" name="Google Shape;701;p25"/>
              <p:cNvSpPr/>
              <p:nvPr/>
            </p:nvSpPr>
            <p:spPr>
              <a:xfrm>
                <a:off x="1660791" y="110974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5"/>
              <p:cNvSpPr/>
              <p:nvPr/>
            </p:nvSpPr>
            <p:spPr>
              <a:xfrm>
                <a:off x="2682075" y="39301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5"/>
              <p:cNvSpPr/>
              <p:nvPr/>
            </p:nvSpPr>
            <p:spPr>
              <a:xfrm flipH="1">
                <a:off x="6653216" y="1239023"/>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5"/>
              <p:cNvSpPr/>
              <p:nvPr/>
            </p:nvSpPr>
            <p:spPr>
              <a:xfrm flipH="1">
                <a:off x="5968200" y="18346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5"/>
              <p:cNvSpPr/>
              <p:nvPr/>
            </p:nvSpPr>
            <p:spPr>
              <a:xfrm flipH="1">
                <a:off x="377024" y="246922"/>
                <a:ext cx="577867" cy="1917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6" name="Google Shape;706;p25"/>
          <p:cNvSpPr txBox="1">
            <a:spLocks noGrp="1"/>
          </p:cNvSpPr>
          <p:nvPr>
            <p:ph type="title"/>
          </p:nvPr>
        </p:nvSpPr>
        <p:spPr>
          <a:xfrm>
            <a:off x="3940600" y="1447217"/>
            <a:ext cx="4310800" cy="21436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7" name="Google Shape;707;p25"/>
          <p:cNvSpPr txBox="1">
            <a:spLocks noGrp="1"/>
          </p:cNvSpPr>
          <p:nvPr>
            <p:ph type="subTitle" idx="1"/>
          </p:nvPr>
        </p:nvSpPr>
        <p:spPr>
          <a:xfrm>
            <a:off x="4327000" y="4255967"/>
            <a:ext cx="3538000" cy="1154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2519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08"/>
        <p:cNvGrpSpPr/>
        <p:nvPr/>
      </p:nvGrpSpPr>
      <p:grpSpPr>
        <a:xfrm>
          <a:off x="0" y="0"/>
          <a:ext cx="0" cy="0"/>
          <a:chOff x="0" y="0"/>
          <a:chExt cx="0" cy="0"/>
        </a:xfrm>
      </p:grpSpPr>
      <p:grpSp>
        <p:nvGrpSpPr>
          <p:cNvPr id="709" name="Google Shape;709;p26"/>
          <p:cNvGrpSpPr/>
          <p:nvPr/>
        </p:nvGrpSpPr>
        <p:grpSpPr>
          <a:xfrm>
            <a:off x="614189" y="505937"/>
            <a:ext cx="11966212" cy="2313828"/>
            <a:chOff x="460641" y="379452"/>
            <a:chExt cx="8974659" cy="1735371"/>
          </a:xfrm>
        </p:grpSpPr>
        <p:sp>
          <p:nvSpPr>
            <p:cNvPr id="710" name="Google Shape;710;p26"/>
            <p:cNvSpPr/>
            <p:nvPr/>
          </p:nvSpPr>
          <p:spPr>
            <a:xfrm>
              <a:off x="460641" y="179554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6"/>
            <p:cNvSpPr/>
            <p:nvPr/>
          </p:nvSpPr>
          <p:spPr>
            <a:xfrm>
              <a:off x="1214350" y="567327"/>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6"/>
            <p:cNvSpPr/>
            <p:nvPr/>
          </p:nvSpPr>
          <p:spPr>
            <a:xfrm flipH="1">
              <a:off x="3505607" y="1228875"/>
              <a:ext cx="1443418" cy="3835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6"/>
            <p:cNvSpPr/>
            <p:nvPr/>
          </p:nvSpPr>
          <p:spPr>
            <a:xfrm flipH="1">
              <a:off x="5891125" y="379452"/>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6"/>
            <p:cNvSpPr/>
            <p:nvPr/>
          </p:nvSpPr>
          <p:spPr>
            <a:xfrm flipH="1">
              <a:off x="7991882" y="776225"/>
              <a:ext cx="1443418" cy="3835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5" name="Google Shape;715;p26"/>
          <p:cNvGrpSpPr/>
          <p:nvPr/>
        </p:nvGrpSpPr>
        <p:grpSpPr>
          <a:xfrm>
            <a:off x="400" y="5283127"/>
            <a:ext cx="12223336" cy="1574608"/>
            <a:chOff x="300" y="3807350"/>
            <a:chExt cx="9191400" cy="1336225"/>
          </a:xfrm>
        </p:grpSpPr>
        <p:sp>
          <p:nvSpPr>
            <p:cNvPr id="716" name="Google Shape;716;p26"/>
            <p:cNvSpPr/>
            <p:nvPr/>
          </p:nvSpPr>
          <p:spPr>
            <a:xfrm>
              <a:off x="300" y="4562475"/>
              <a:ext cx="9191400" cy="581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6"/>
            <p:cNvSpPr/>
            <p:nvPr/>
          </p:nvSpPr>
          <p:spPr>
            <a:xfrm>
              <a:off x="350" y="3807350"/>
              <a:ext cx="9191071" cy="79699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8" name="Google Shape;718;p26"/>
          <p:cNvSpPr txBox="1">
            <a:spLocks noGrp="1"/>
          </p:cNvSpPr>
          <p:nvPr>
            <p:ph type="title"/>
          </p:nvPr>
        </p:nvSpPr>
        <p:spPr>
          <a:xfrm>
            <a:off x="7131133" y="1724267"/>
            <a:ext cx="3781200" cy="1508400"/>
          </a:xfrm>
          <a:prstGeom prst="rect">
            <a:avLst/>
          </a:prstGeom>
        </p:spPr>
        <p:txBody>
          <a:bodyPr spcFirstLastPara="1" wrap="square" lIns="14400" tIns="14400" rIns="14400" bIns="14400"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9" name="Google Shape;719;p26"/>
          <p:cNvSpPr txBox="1">
            <a:spLocks noGrp="1"/>
          </p:cNvSpPr>
          <p:nvPr>
            <p:ph type="subTitle" idx="1"/>
          </p:nvPr>
        </p:nvSpPr>
        <p:spPr>
          <a:xfrm>
            <a:off x="7131167" y="3693367"/>
            <a:ext cx="3781200" cy="1440400"/>
          </a:xfrm>
          <a:prstGeom prst="rect">
            <a:avLst/>
          </a:prstGeom>
        </p:spPr>
        <p:txBody>
          <a:bodyPr spcFirstLastPara="1" wrap="square" lIns="14400" tIns="14400" rIns="14400" bIns="14400"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35697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20"/>
        <p:cNvGrpSpPr/>
        <p:nvPr/>
      </p:nvGrpSpPr>
      <p:grpSpPr>
        <a:xfrm>
          <a:off x="0" y="0"/>
          <a:ext cx="0" cy="0"/>
          <a:chOff x="0" y="0"/>
          <a:chExt cx="0" cy="0"/>
        </a:xfrm>
      </p:grpSpPr>
      <p:sp>
        <p:nvSpPr>
          <p:cNvPr id="721" name="Google Shape;721;p27"/>
          <p:cNvSpPr/>
          <p:nvPr/>
        </p:nvSpPr>
        <p:spPr>
          <a:xfrm>
            <a:off x="100"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7"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0" y="5810000"/>
            <a:ext cx="12192400" cy="104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27"/>
          <p:cNvSpPr/>
          <p:nvPr/>
        </p:nvSpPr>
        <p:spPr>
          <a:xfrm rot="5400000">
            <a:off x="5847200" y="-5850733"/>
            <a:ext cx="498000" cy="12192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7"/>
          <p:cNvSpPr/>
          <p:nvPr/>
        </p:nvSpPr>
        <p:spPr>
          <a:xfrm rot="5400000">
            <a:off x="5253600" y="-4751800"/>
            <a:ext cx="1685200"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6" name="Google Shape;726;p27"/>
          <p:cNvGrpSpPr/>
          <p:nvPr/>
        </p:nvGrpSpPr>
        <p:grpSpPr>
          <a:xfrm>
            <a:off x="114934" y="461149"/>
            <a:ext cx="12077257" cy="1725419"/>
            <a:chOff x="31859" y="3637483"/>
            <a:chExt cx="9057943" cy="954958"/>
          </a:xfrm>
        </p:grpSpPr>
        <p:sp>
          <p:nvSpPr>
            <p:cNvPr id="727" name="Google Shape;727;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1" name="Google Shape;731;p27"/>
          <p:cNvSpPr/>
          <p:nvPr/>
        </p:nvSpPr>
        <p:spPr>
          <a:xfrm rot="5400000">
            <a:off x="5448866" y="-851760"/>
            <a:ext cx="1294271"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2" name="Google Shape;732;p27"/>
          <p:cNvGrpSpPr/>
          <p:nvPr/>
        </p:nvGrpSpPr>
        <p:grpSpPr>
          <a:xfrm>
            <a:off x="-57567" y="4597076"/>
            <a:ext cx="12315180" cy="1347509"/>
            <a:chOff x="31859" y="3637483"/>
            <a:chExt cx="9057943" cy="954958"/>
          </a:xfrm>
        </p:grpSpPr>
        <p:sp>
          <p:nvSpPr>
            <p:cNvPr id="733" name="Google Shape;733;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9" name="Google Shape;739;p27"/>
          <p:cNvSpPr txBox="1">
            <a:spLocks noGrp="1"/>
          </p:cNvSpPr>
          <p:nvPr>
            <p:ph type="title"/>
          </p:nvPr>
        </p:nvSpPr>
        <p:spPr>
          <a:xfrm>
            <a:off x="3143400" y="706333"/>
            <a:ext cx="5905200" cy="134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0" name="Google Shape;740;p27"/>
          <p:cNvSpPr txBox="1">
            <a:spLocks noGrp="1"/>
          </p:cNvSpPr>
          <p:nvPr>
            <p:ph type="title" idx="2"/>
          </p:nvPr>
        </p:nvSpPr>
        <p:spPr>
          <a:xfrm>
            <a:off x="1300700" y="2675951"/>
            <a:ext cx="3341200" cy="516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1" name="Google Shape;741;p27"/>
          <p:cNvSpPr txBox="1">
            <a:spLocks noGrp="1"/>
          </p:cNvSpPr>
          <p:nvPr>
            <p:ph type="title" idx="3"/>
          </p:nvPr>
        </p:nvSpPr>
        <p:spPr>
          <a:xfrm>
            <a:off x="7514733" y="2675951"/>
            <a:ext cx="3341200" cy="516000"/>
          </a:xfrm>
          <a:prstGeom prst="rect">
            <a:avLst/>
          </a:prstGeom>
        </p:spPr>
        <p:txBody>
          <a:bodyPr spcFirstLastPara="1" wrap="square" lIns="14400" tIns="14400" rIns="14400" bIns="14400" anchor="t" anchorCtr="0">
            <a:noAutofit/>
          </a:bodyPr>
          <a:lstStyle>
            <a:lvl1pPr lvl="0" algn="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2" name="Google Shape;742;p27"/>
          <p:cNvSpPr txBox="1">
            <a:spLocks noGrp="1"/>
          </p:cNvSpPr>
          <p:nvPr>
            <p:ph type="subTitle" idx="1"/>
          </p:nvPr>
        </p:nvSpPr>
        <p:spPr>
          <a:xfrm>
            <a:off x="7514367" y="3253267"/>
            <a:ext cx="3341200" cy="9288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3" name="Google Shape;743;p27"/>
          <p:cNvSpPr txBox="1">
            <a:spLocks noGrp="1"/>
          </p:cNvSpPr>
          <p:nvPr>
            <p:ph type="subTitle" idx="4"/>
          </p:nvPr>
        </p:nvSpPr>
        <p:spPr>
          <a:xfrm>
            <a:off x="1300700" y="3253267"/>
            <a:ext cx="3341200" cy="928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14138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44"/>
        <p:cNvGrpSpPr/>
        <p:nvPr/>
      </p:nvGrpSpPr>
      <p:grpSpPr>
        <a:xfrm>
          <a:off x="0" y="0"/>
          <a:ext cx="0" cy="0"/>
          <a:chOff x="0" y="0"/>
          <a:chExt cx="0" cy="0"/>
        </a:xfrm>
      </p:grpSpPr>
      <p:sp>
        <p:nvSpPr>
          <p:cNvPr id="745" name="Google Shape;745;p28"/>
          <p:cNvSpPr/>
          <p:nvPr/>
        </p:nvSpPr>
        <p:spPr>
          <a:xfrm>
            <a:off x="100"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67"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7" name="Google Shape;747;p28"/>
          <p:cNvGrpSpPr/>
          <p:nvPr/>
        </p:nvGrpSpPr>
        <p:grpSpPr>
          <a:xfrm>
            <a:off x="-71602" y="382667"/>
            <a:ext cx="12911204" cy="2271269"/>
            <a:chOff x="-53702" y="287000"/>
            <a:chExt cx="9683403" cy="1703452"/>
          </a:xfrm>
        </p:grpSpPr>
        <p:sp>
          <p:nvSpPr>
            <p:cNvPr id="748" name="Google Shape;748;p28"/>
            <p:cNvSpPr/>
            <p:nvPr/>
          </p:nvSpPr>
          <p:spPr>
            <a:xfrm>
              <a:off x="-53702" y="1605325"/>
              <a:ext cx="962311" cy="25573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2471650" y="379465"/>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flipH="1">
              <a:off x="4875300" y="977591"/>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7762626" y="287000"/>
              <a:ext cx="1461035" cy="38830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flipH="1">
              <a:off x="8713875" y="1686616"/>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3" name="Google Shape;753;p28"/>
          <p:cNvGrpSpPr/>
          <p:nvPr/>
        </p:nvGrpSpPr>
        <p:grpSpPr>
          <a:xfrm>
            <a:off x="-99" y="2913288"/>
            <a:ext cx="12192148" cy="2071976"/>
            <a:chOff x="-75" y="3714050"/>
            <a:chExt cx="9144111" cy="1788447"/>
          </a:xfrm>
        </p:grpSpPr>
        <p:sp>
          <p:nvSpPr>
            <p:cNvPr id="754" name="Google Shape;754;p28"/>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6" name="Google Shape;756;p28"/>
          <p:cNvGrpSpPr/>
          <p:nvPr/>
        </p:nvGrpSpPr>
        <p:grpSpPr>
          <a:xfrm>
            <a:off x="-99" y="4925197"/>
            <a:ext cx="12192148" cy="1449932"/>
            <a:chOff x="-75" y="3996089"/>
            <a:chExt cx="9144111" cy="818986"/>
          </a:xfrm>
        </p:grpSpPr>
        <p:sp>
          <p:nvSpPr>
            <p:cNvPr id="757" name="Google Shape;757;p2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8" name="Google Shape;758;p28"/>
            <p:cNvGrpSpPr/>
            <p:nvPr/>
          </p:nvGrpSpPr>
          <p:grpSpPr>
            <a:xfrm>
              <a:off x="43175" y="3996198"/>
              <a:ext cx="9057943" cy="818877"/>
              <a:chOff x="31859" y="3637483"/>
              <a:chExt cx="9057943" cy="954958"/>
            </a:xfrm>
          </p:grpSpPr>
          <p:sp>
            <p:nvSpPr>
              <p:cNvPr id="759" name="Google Shape;759;p2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65" name="Google Shape;765;p28"/>
          <p:cNvSpPr txBox="1">
            <a:spLocks noGrp="1"/>
          </p:cNvSpPr>
          <p:nvPr>
            <p:ph type="title"/>
          </p:nvPr>
        </p:nvSpPr>
        <p:spPr>
          <a:xfrm>
            <a:off x="960000" y="703867"/>
            <a:ext cx="3154800" cy="1450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6" name="Google Shape;766;p28"/>
          <p:cNvSpPr txBox="1">
            <a:spLocks noGrp="1"/>
          </p:cNvSpPr>
          <p:nvPr>
            <p:ph type="subTitle" idx="1"/>
          </p:nvPr>
        </p:nvSpPr>
        <p:spPr>
          <a:xfrm>
            <a:off x="7409000" y="3576833"/>
            <a:ext cx="3401600" cy="6336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7" name="Google Shape;767;p28"/>
          <p:cNvSpPr txBox="1">
            <a:spLocks noGrp="1"/>
          </p:cNvSpPr>
          <p:nvPr>
            <p:ph type="subTitle" idx="2"/>
          </p:nvPr>
        </p:nvSpPr>
        <p:spPr>
          <a:xfrm>
            <a:off x="7408200" y="1994333"/>
            <a:ext cx="3403200" cy="633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2930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768"/>
        <p:cNvGrpSpPr/>
        <p:nvPr/>
      </p:nvGrpSpPr>
      <p:grpSpPr>
        <a:xfrm>
          <a:off x="0" y="0"/>
          <a:ext cx="0" cy="0"/>
          <a:chOff x="0" y="0"/>
          <a:chExt cx="0" cy="0"/>
        </a:xfrm>
      </p:grpSpPr>
      <p:grpSp>
        <p:nvGrpSpPr>
          <p:cNvPr id="769" name="Google Shape;769;p29"/>
          <p:cNvGrpSpPr/>
          <p:nvPr/>
        </p:nvGrpSpPr>
        <p:grpSpPr>
          <a:xfrm>
            <a:off x="835098" y="369307"/>
            <a:ext cx="10520684" cy="1676687"/>
            <a:chOff x="626323" y="276980"/>
            <a:chExt cx="7890513" cy="1257515"/>
          </a:xfrm>
        </p:grpSpPr>
        <p:sp>
          <p:nvSpPr>
            <p:cNvPr id="770" name="Google Shape;770;p29"/>
            <p:cNvSpPr/>
            <p:nvPr/>
          </p:nvSpPr>
          <p:spPr>
            <a:xfrm>
              <a:off x="3351980" y="12723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9"/>
            <p:cNvSpPr/>
            <p:nvPr/>
          </p:nvSpPr>
          <p:spPr>
            <a:xfrm>
              <a:off x="626323" y="44908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9"/>
            <p:cNvSpPr/>
            <p:nvPr/>
          </p:nvSpPr>
          <p:spPr>
            <a:xfrm flipH="1">
              <a:off x="5234548" y="81340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9"/>
            <p:cNvSpPr/>
            <p:nvPr/>
          </p:nvSpPr>
          <p:spPr>
            <a:xfrm>
              <a:off x="7726655" y="2769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4" name="Google Shape;774;p29"/>
          <p:cNvGrpSpPr/>
          <p:nvPr/>
        </p:nvGrpSpPr>
        <p:grpSpPr>
          <a:xfrm>
            <a:off x="-251808" y="3195204"/>
            <a:ext cx="3323965" cy="2941891"/>
            <a:chOff x="888325" y="-2773877"/>
            <a:chExt cx="2887057" cy="2555204"/>
          </a:xfrm>
        </p:grpSpPr>
        <p:sp>
          <p:nvSpPr>
            <p:cNvPr id="775" name="Google Shape;775;p29"/>
            <p:cNvSpPr/>
            <p:nvPr/>
          </p:nvSpPr>
          <p:spPr>
            <a:xfrm>
              <a:off x="2173066" y="-2223127"/>
              <a:ext cx="77899" cy="163291"/>
            </a:xfrm>
            <a:custGeom>
              <a:avLst/>
              <a:gdLst/>
              <a:ahLst/>
              <a:cxnLst/>
              <a:rect l="l" t="t" r="r" b="b"/>
              <a:pathLst>
                <a:path w="2131" h="4467" extrusionOk="0">
                  <a:moveTo>
                    <a:pt x="1" y="1"/>
                  </a:moveTo>
                  <a:lnTo>
                    <a:pt x="1" y="4466"/>
                  </a:lnTo>
                  <a:lnTo>
                    <a:pt x="2130" y="4466"/>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1991749" y="-1997980"/>
              <a:ext cx="458363" cy="5703"/>
            </a:xfrm>
            <a:custGeom>
              <a:avLst/>
              <a:gdLst/>
              <a:ahLst/>
              <a:cxnLst/>
              <a:rect l="l" t="t" r="r" b="b"/>
              <a:pathLst>
                <a:path w="12539" h="156" extrusionOk="0">
                  <a:moveTo>
                    <a:pt x="6284" y="0"/>
                  </a:moveTo>
                  <a:cubicBezTo>
                    <a:pt x="2802" y="0"/>
                    <a:pt x="0" y="30"/>
                    <a:pt x="0" y="96"/>
                  </a:cubicBezTo>
                  <a:cubicBezTo>
                    <a:pt x="0" y="126"/>
                    <a:pt x="2802" y="155"/>
                    <a:pt x="6284" y="155"/>
                  </a:cubicBezTo>
                  <a:cubicBezTo>
                    <a:pt x="9737" y="155"/>
                    <a:pt x="12539" y="126"/>
                    <a:pt x="12539" y="96"/>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9"/>
            <p:cNvSpPr/>
            <p:nvPr/>
          </p:nvSpPr>
          <p:spPr>
            <a:xfrm>
              <a:off x="2173066" y="-1896647"/>
              <a:ext cx="77899" cy="164607"/>
            </a:xfrm>
            <a:custGeom>
              <a:avLst/>
              <a:gdLst/>
              <a:ahLst/>
              <a:cxnLst/>
              <a:rect l="l" t="t" r="r" b="b"/>
              <a:pathLst>
                <a:path w="2131" h="4503" extrusionOk="0">
                  <a:moveTo>
                    <a:pt x="1" y="0"/>
                  </a:moveTo>
                  <a:lnTo>
                    <a:pt x="1" y="4503"/>
                  </a:lnTo>
                  <a:lnTo>
                    <a:pt x="2130" y="4503"/>
                  </a:lnTo>
                  <a:lnTo>
                    <a:pt x="21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9"/>
            <p:cNvSpPr/>
            <p:nvPr/>
          </p:nvSpPr>
          <p:spPr>
            <a:xfrm>
              <a:off x="2173066" y="-1565598"/>
              <a:ext cx="77899" cy="164607"/>
            </a:xfrm>
            <a:custGeom>
              <a:avLst/>
              <a:gdLst/>
              <a:ahLst/>
              <a:cxnLst/>
              <a:rect l="l" t="t" r="r" b="b"/>
              <a:pathLst>
                <a:path w="2131" h="4503" extrusionOk="0">
                  <a:moveTo>
                    <a:pt x="1" y="1"/>
                  </a:moveTo>
                  <a:lnTo>
                    <a:pt x="1" y="4503"/>
                  </a:lnTo>
                  <a:lnTo>
                    <a:pt x="2130" y="4503"/>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9"/>
            <p:cNvSpPr/>
            <p:nvPr/>
          </p:nvSpPr>
          <p:spPr>
            <a:xfrm>
              <a:off x="1991749" y="-1671244"/>
              <a:ext cx="458363" cy="6763"/>
            </a:xfrm>
            <a:custGeom>
              <a:avLst/>
              <a:gdLst/>
              <a:ahLst/>
              <a:cxnLst/>
              <a:rect l="l" t="t" r="r" b="b"/>
              <a:pathLst>
                <a:path w="12539" h="185" extrusionOk="0">
                  <a:moveTo>
                    <a:pt x="6284" y="0"/>
                  </a:moveTo>
                  <a:cubicBezTo>
                    <a:pt x="2802" y="0"/>
                    <a:pt x="0" y="30"/>
                    <a:pt x="0" y="89"/>
                  </a:cubicBezTo>
                  <a:cubicBezTo>
                    <a:pt x="0" y="118"/>
                    <a:pt x="2802" y="185"/>
                    <a:pt x="6284" y="185"/>
                  </a:cubicBezTo>
                  <a:cubicBezTo>
                    <a:pt x="9737" y="185"/>
                    <a:pt x="12539" y="118"/>
                    <a:pt x="12539" y="89"/>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9"/>
            <p:cNvSpPr/>
            <p:nvPr/>
          </p:nvSpPr>
          <p:spPr>
            <a:xfrm>
              <a:off x="1529062" y="-2327969"/>
              <a:ext cx="458400" cy="5703"/>
            </a:xfrm>
            <a:custGeom>
              <a:avLst/>
              <a:gdLst/>
              <a:ahLst/>
              <a:cxnLst/>
              <a:rect l="l" t="t" r="r" b="b"/>
              <a:pathLst>
                <a:path w="12540" h="156" extrusionOk="0">
                  <a:moveTo>
                    <a:pt x="6285" y="1"/>
                  </a:moveTo>
                  <a:cubicBezTo>
                    <a:pt x="2803" y="1"/>
                    <a:pt x="1" y="37"/>
                    <a:pt x="1" y="67"/>
                  </a:cubicBezTo>
                  <a:cubicBezTo>
                    <a:pt x="1" y="126"/>
                    <a:pt x="2803" y="156"/>
                    <a:pt x="6285" y="156"/>
                  </a:cubicBezTo>
                  <a:cubicBezTo>
                    <a:pt x="9730" y="156"/>
                    <a:pt x="12539" y="126"/>
                    <a:pt x="12539" y="67"/>
                  </a:cubicBezTo>
                  <a:cubicBezTo>
                    <a:pt x="12539" y="37"/>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9"/>
            <p:cNvSpPr/>
            <p:nvPr/>
          </p:nvSpPr>
          <p:spPr>
            <a:xfrm>
              <a:off x="1710416" y="-2223127"/>
              <a:ext cx="77606" cy="163291"/>
            </a:xfrm>
            <a:custGeom>
              <a:avLst/>
              <a:gdLst/>
              <a:ahLst/>
              <a:cxnLst/>
              <a:rect l="l" t="t" r="r" b="b"/>
              <a:pathLst>
                <a:path w="2123" h="4467" extrusionOk="0">
                  <a:moveTo>
                    <a:pt x="0" y="1"/>
                  </a:moveTo>
                  <a:lnTo>
                    <a:pt x="0" y="4466"/>
                  </a:lnTo>
                  <a:lnTo>
                    <a:pt x="2122" y="4466"/>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9"/>
            <p:cNvSpPr/>
            <p:nvPr/>
          </p:nvSpPr>
          <p:spPr>
            <a:xfrm>
              <a:off x="1529062" y="-1997980"/>
              <a:ext cx="458400" cy="5703"/>
            </a:xfrm>
            <a:custGeom>
              <a:avLst/>
              <a:gdLst/>
              <a:ahLst/>
              <a:cxnLst/>
              <a:rect l="l" t="t" r="r" b="b"/>
              <a:pathLst>
                <a:path w="12540" h="156" extrusionOk="0">
                  <a:moveTo>
                    <a:pt x="6285" y="0"/>
                  </a:moveTo>
                  <a:cubicBezTo>
                    <a:pt x="2803" y="0"/>
                    <a:pt x="1" y="30"/>
                    <a:pt x="1" y="96"/>
                  </a:cubicBezTo>
                  <a:cubicBezTo>
                    <a:pt x="1" y="126"/>
                    <a:pt x="2803" y="155"/>
                    <a:pt x="6285" y="155"/>
                  </a:cubicBezTo>
                  <a:cubicBezTo>
                    <a:pt x="9730" y="155"/>
                    <a:pt x="12539" y="126"/>
                    <a:pt x="12539" y="96"/>
                  </a:cubicBezTo>
                  <a:cubicBezTo>
                    <a:pt x="12539" y="30"/>
                    <a:pt x="9730" y="0"/>
                    <a:pt x="62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9"/>
            <p:cNvSpPr/>
            <p:nvPr/>
          </p:nvSpPr>
          <p:spPr>
            <a:xfrm>
              <a:off x="1710416" y="-1893138"/>
              <a:ext cx="77606" cy="164351"/>
            </a:xfrm>
            <a:custGeom>
              <a:avLst/>
              <a:gdLst/>
              <a:ahLst/>
              <a:cxnLst/>
              <a:rect l="l" t="t" r="r" b="b"/>
              <a:pathLst>
                <a:path w="2123" h="4496" extrusionOk="0">
                  <a:moveTo>
                    <a:pt x="0" y="1"/>
                  </a:moveTo>
                  <a:lnTo>
                    <a:pt x="0" y="4495"/>
                  </a:lnTo>
                  <a:lnTo>
                    <a:pt x="2122" y="4495"/>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9"/>
            <p:cNvSpPr/>
            <p:nvPr/>
          </p:nvSpPr>
          <p:spPr>
            <a:xfrm>
              <a:off x="1529062" y="-1668027"/>
              <a:ext cx="458400" cy="6799"/>
            </a:xfrm>
            <a:custGeom>
              <a:avLst/>
              <a:gdLst/>
              <a:ahLst/>
              <a:cxnLst/>
              <a:rect l="l" t="t" r="r" b="b"/>
              <a:pathLst>
                <a:path w="12540" h="186" extrusionOk="0">
                  <a:moveTo>
                    <a:pt x="6285" y="1"/>
                  </a:moveTo>
                  <a:cubicBezTo>
                    <a:pt x="2803" y="1"/>
                    <a:pt x="1" y="30"/>
                    <a:pt x="1" y="97"/>
                  </a:cubicBezTo>
                  <a:cubicBezTo>
                    <a:pt x="1" y="127"/>
                    <a:pt x="2803" y="186"/>
                    <a:pt x="6285" y="186"/>
                  </a:cubicBezTo>
                  <a:cubicBezTo>
                    <a:pt x="9730" y="186"/>
                    <a:pt x="12539" y="127"/>
                    <a:pt x="12539" y="97"/>
                  </a:cubicBezTo>
                  <a:cubicBezTo>
                    <a:pt x="12539" y="30"/>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9"/>
            <p:cNvSpPr/>
            <p:nvPr/>
          </p:nvSpPr>
          <p:spPr>
            <a:xfrm>
              <a:off x="1710416" y="-1563149"/>
              <a:ext cx="77606" cy="164351"/>
            </a:xfrm>
            <a:custGeom>
              <a:avLst/>
              <a:gdLst/>
              <a:ahLst/>
              <a:cxnLst/>
              <a:rect l="l" t="t" r="r" b="b"/>
              <a:pathLst>
                <a:path w="2123" h="4496" extrusionOk="0">
                  <a:moveTo>
                    <a:pt x="0" y="0"/>
                  </a:moveTo>
                  <a:lnTo>
                    <a:pt x="0" y="4495"/>
                  </a:lnTo>
                  <a:lnTo>
                    <a:pt x="2122" y="4495"/>
                  </a:lnTo>
                  <a:lnTo>
                    <a:pt x="212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9"/>
            <p:cNvSpPr/>
            <p:nvPr/>
          </p:nvSpPr>
          <p:spPr>
            <a:xfrm>
              <a:off x="2335225" y="-1986650"/>
              <a:ext cx="1339924" cy="1767959"/>
            </a:xfrm>
            <a:custGeom>
              <a:avLst/>
              <a:gdLst/>
              <a:ahLst/>
              <a:cxnLst/>
              <a:rect l="l" t="t" r="r" b="b"/>
              <a:pathLst>
                <a:path w="36655" h="48328" extrusionOk="0">
                  <a:moveTo>
                    <a:pt x="1" y="1"/>
                  </a:moveTo>
                  <a:lnTo>
                    <a:pt x="1" y="48328"/>
                  </a:lnTo>
                  <a:lnTo>
                    <a:pt x="36654" y="48328"/>
                  </a:lnTo>
                  <a:lnTo>
                    <a:pt x="366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7" name="Google Shape;787;p29"/>
            <p:cNvGrpSpPr/>
            <p:nvPr/>
          </p:nvGrpSpPr>
          <p:grpSpPr>
            <a:xfrm>
              <a:off x="2615756" y="-1748012"/>
              <a:ext cx="945915" cy="1439122"/>
              <a:chOff x="2615756" y="-1748012"/>
              <a:chExt cx="945915" cy="1439122"/>
            </a:xfrm>
          </p:grpSpPr>
          <p:sp>
            <p:nvSpPr>
              <p:cNvPr id="788" name="Google Shape;788;p29"/>
              <p:cNvSpPr/>
              <p:nvPr/>
            </p:nvSpPr>
            <p:spPr>
              <a:xfrm>
                <a:off x="2615756" y="-1748012"/>
                <a:ext cx="120303" cy="292988"/>
              </a:xfrm>
              <a:custGeom>
                <a:avLst/>
                <a:gdLst/>
                <a:ahLst/>
                <a:cxnLst/>
                <a:rect l="l" t="t" r="r" b="b"/>
                <a:pathLst>
                  <a:path w="3291" h="8015" extrusionOk="0">
                    <a:moveTo>
                      <a:pt x="0" y="1"/>
                    </a:moveTo>
                    <a:lnTo>
                      <a:pt x="0" y="8014"/>
                    </a:lnTo>
                    <a:lnTo>
                      <a:pt x="3290" y="8014"/>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9"/>
              <p:cNvSpPr/>
              <p:nvPr/>
            </p:nvSpPr>
            <p:spPr>
              <a:xfrm>
                <a:off x="2615756" y="-601622"/>
                <a:ext cx="120303" cy="292732"/>
              </a:xfrm>
              <a:custGeom>
                <a:avLst/>
                <a:gdLst/>
                <a:ahLst/>
                <a:cxnLst/>
                <a:rect l="l" t="t" r="r" b="b"/>
                <a:pathLst>
                  <a:path w="3291" h="8008" extrusionOk="0">
                    <a:moveTo>
                      <a:pt x="0" y="1"/>
                    </a:moveTo>
                    <a:lnTo>
                      <a:pt x="0" y="8007"/>
                    </a:lnTo>
                    <a:lnTo>
                      <a:pt x="3290" y="8007"/>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9"/>
              <p:cNvSpPr/>
              <p:nvPr/>
            </p:nvSpPr>
            <p:spPr>
              <a:xfrm>
                <a:off x="2615756" y="-1170211"/>
                <a:ext cx="120303" cy="292696"/>
              </a:xfrm>
              <a:custGeom>
                <a:avLst/>
                <a:gdLst/>
                <a:ahLst/>
                <a:cxnLst/>
                <a:rect l="l" t="t" r="r" b="b"/>
                <a:pathLst>
                  <a:path w="3291" h="8007" extrusionOk="0">
                    <a:moveTo>
                      <a:pt x="0" y="0"/>
                    </a:moveTo>
                    <a:lnTo>
                      <a:pt x="0" y="8007"/>
                    </a:lnTo>
                    <a:lnTo>
                      <a:pt x="3290" y="8007"/>
                    </a:lnTo>
                    <a:lnTo>
                      <a:pt x="3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9"/>
              <p:cNvSpPr/>
              <p:nvPr/>
            </p:nvSpPr>
            <p:spPr>
              <a:xfrm>
                <a:off x="3179775"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9"/>
              <p:cNvSpPr/>
              <p:nvPr/>
            </p:nvSpPr>
            <p:spPr>
              <a:xfrm>
                <a:off x="3441113"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9"/>
              <p:cNvSpPr/>
              <p:nvPr/>
            </p:nvSpPr>
            <p:spPr>
              <a:xfrm>
                <a:off x="3179775"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9"/>
              <p:cNvSpPr/>
              <p:nvPr/>
            </p:nvSpPr>
            <p:spPr>
              <a:xfrm>
                <a:off x="3441113"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9"/>
              <p:cNvSpPr/>
              <p:nvPr/>
            </p:nvSpPr>
            <p:spPr>
              <a:xfrm>
                <a:off x="3179775"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9"/>
              <p:cNvSpPr/>
              <p:nvPr/>
            </p:nvSpPr>
            <p:spPr>
              <a:xfrm>
                <a:off x="3441113"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7" name="Google Shape;797;p29"/>
            <p:cNvSpPr/>
            <p:nvPr/>
          </p:nvSpPr>
          <p:spPr>
            <a:xfrm>
              <a:off x="2233895" y="-2048537"/>
              <a:ext cx="1541488" cy="64081"/>
            </a:xfrm>
            <a:custGeom>
              <a:avLst/>
              <a:gdLst/>
              <a:ahLst/>
              <a:cxnLst/>
              <a:rect l="l" t="t" r="r" b="b"/>
              <a:pathLst>
                <a:path w="42169" h="1753" extrusionOk="0">
                  <a:moveTo>
                    <a:pt x="0" y="1"/>
                  </a:moveTo>
                  <a:lnTo>
                    <a:pt x="0" y="1753"/>
                  </a:lnTo>
                  <a:lnTo>
                    <a:pt x="42169" y="1753"/>
                  </a:lnTo>
                  <a:lnTo>
                    <a:pt x="42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9"/>
            <p:cNvSpPr/>
            <p:nvPr/>
          </p:nvSpPr>
          <p:spPr>
            <a:xfrm>
              <a:off x="1001014" y="-2353631"/>
              <a:ext cx="1355569" cy="2134958"/>
            </a:xfrm>
            <a:custGeom>
              <a:avLst/>
              <a:gdLst/>
              <a:ahLst/>
              <a:cxnLst/>
              <a:rect l="l" t="t" r="r" b="b"/>
              <a:pathLst>
                <a:path w="37083" h="58404" extrusionOk="0">
                  <a:moveTo>
                    <a:pt x="0" y="0"/>
                  </a:moveTo>
                  <a:lnTo>
                    <a:pt x="148" y="58404"/>
                  </a:lnTo>
                  <a:lnTo>
                    <a:pt x="37083" y="58404"/>
                  </a:lnTo>
                  <a:lnTo>
                    <a:pt x="3692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9"/>
            <p:cNvSpPr/>
            <p:nvPr/>
          </p:nvSpPr>
          <p:spPr>
            <a:xfrm>
              <a:off x="1266666" y="-2773877"/>
              <a:ext cx="476458" cy="420273"/>
            </a:xfrm>
            <a:custGeom>
              <a:avLst/>
              <a:gdLst/>
              <a:ahLst/>
              <a:cxnLst/>
              <a:rect l="l" t="t" r="r" b="b"/>
              <a:pathLst>
                <a:path w="13034" h="11497" extrusionOk="0">
                  <a:moveTo>
                    <a:pt x="0" y="0"/>
                  </a:moveTo>
                  <a:lnTo>
                    <a:pt x="0" y="11496"/>
                  </a:lnTo>
                  <a:lnTo>
                    <a:pt x="13034" y="11496"/>
                  </a:lnTo>
                  <a:lnTo>
                    <a:pt x="130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9"/>
            <p:cNvSpPr/>
            <p:nvPr/>
          </p:nvSpPr>
          <p:spPr>
            <a:xfrm>
              <a:off x="888325" y="-2408167"/>
              <a:ext cx="1502045" cy="54562"/>
            </a:xfrm>
            <a:custGeom>
              <a:avLst/>
              <a:gdLst/>
              <a:ahLst/>
              <a:cxnLst/>
              <a:rect l="l" t="t" r="r" b="b"/>
              <a:pathLst>
                <a:path w="41090" h="681" extrusionOk="0">
                  <a:moveTo>
                    <a:pt x="0" y="0"/>
                  </a:moveTo>
                  <a:lnTo>
                    <a:pt x="0" y="680"/>
                  </a:lnTo>
                  <a:lnTo>
                    <a:pt x="41090" y="680"/>
                  </a:lnTo>
                  <a:lnTo>
                    <a:pt x="410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1" name="Google Shape;801;p29"/>
            <p:cNvGrpSpPr/>
            <p:nvPr/>
          </p:nvGrpSpPr>
          <p:grpSpPr>
            <a:xfrm>
              <a:off x="1266665" y="-2170158"/>
              <a:ext cx="796183" cy="1705871"/>
              <a:chOff x="1266665" y="-2170158"/>
              <a:chExt cx="796183" cy="1705871"/>
            </a:xfrm>
          </p:grpSpPr>
          <p:sp>
            <p:nvSpPr>
              <p:cNvPr id="802" name="Google Shape;802;p29"/>
              <p:cNvSpPr/>
              <p:nvPr/>
            </p:nvSpPr>
            <p:spPr>
              <a:xfrm>
                <a:off x="1266665" y="-2170158"/>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9"/>
              <p:cNvSpPr/>
              <p:nvPr/>
            </p:nvSpPr>
            <p:spPr>
              <a:xfrm>
                <a:off x="1947955" y="-2170158"/>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9"/>
              <p:cNvSpPr/>
              <p:nvPr/>
            </p:nvSpPr>
            <p:spPr>
              <a:xfrm>
                <a:off x="1947955" y="-1691533"/>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9"/>
              <p:cNvSpPr/>
              <p:nvPr/>
            </p:nvSpPr>
            <p:spPr>
              <a:xfrm>
                <a:off x="1947955" y="-1198322"/>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9"/>
              <p:cNvSpPr/>
              <p:nvPr/>
            </p:nvSpPr>
            <p:spPr>
              <a:xfrm>
                <a:off x="1947955" y="-706464"/>
                <a:ext cx="114892" cy="242177"/>
              </a:xfrm>
              <a:custGeom>
                <a:avLst/>
                <a:gdLst/>
                <a:ahLst/>
                <a:cxnLst/>
                <a:rect l="l" t="t" r="r" b="b"/>
                <a:pathLst>
                  <a:path w="3143" h="6625" extrusionOk="0">
                    <a:moveTo>
                      <a:pt x="1" y="1"/>
                    </a:moveTo>
                    <a:lnTo>
                      <a:pt x="1" y="6625"/>
                    </a:lnTo>
                    <a:lnTo>
                      <a:pt x="3143" y="6625"/>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9"/>
              <p:cNvSpPr/>
              <p:nvPr/>
            </p:nvSpPr>
            <p:spPr>
              <a:xfrm>
                <a:off x="1266665" y="-1684770"/>
                <a:ext cx="114892" cy="240824"/>
              </a:xfrm>
              <a:custGeom>
                <a:avLst/>
                <a:gdLst/>
                <a:ahLst/>
                <a:cxnLst/>
                <a:rect l="l" t="t" r="r" b="b"/>
                <a:pathLst>
                  <a:path w="3143" h="6588" extrusionOk="0">
                    <a:moveTo>
                      <a:pt x="0" y="0"/>
                    </a:moveTo>
                    <a:lnTo>
                      <a:pt x="0" y="6588"/>
                    </a:lnTo>
                    <a:lnTo>
                      <a:pt x="3142" y="6588"/>
                    </a:lnTo>
                    <a:lnTo>
                      <a:pt x="3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9"/>
              <p:cNvSpPr/>
              <p:nvPr/>
            </p:nvSpPr>
            <p:spPr>
              <a:xfrm>
                <a:off x="1266665" y="-1198322"/>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9"/>
              <p:cNvSpPr/>
              <p:nvPr/>
            </p:nvSpPr>
            <p:spPr>
              <a:xfrm>
                <a:off x="1266665" y="-713227"/>
                <a:ext cx="114892" cy="241117"/>
              </a:xfrm>
              <a:custGeom>
                <a:avLst/>
                <a:gdLst/>
                <a:ahLst/>
                <a:cxnLst/>
                <a:rect l="l" t="t" r="r" b="b"/>
                <a:pathLst>
                  <a:path w="3143" h="6596" extrusionOk="0">
                    <a:moveTo>
                      <a:pt x="0" y="1"/>
                    </a:moveTo>
                    <a:lnTo>
                      <a:pt x="0" y="6595"/>
                    </a:lnTo>
                    <a:lnTo>
                      <a:pt x="3142" y="6595"/>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10" name="Google Shape;810;p29"/>
          <p:cNvGrpSpPr/>
          <p:nvPr/>
        </p:nvGrpSpPr>
        <p:grpSpPr>
          <a:xfrm>
            <a:off x="-99" y="4952068"/>
            <a:ext cx="12192148" cy="1187033"/>
            <a:chOff x="-75" y="3714050"/>
            <a:chExt cx="9144111" cy="890275"/>
          </a:xfrm>
        </p:grpSpPr>
        <p:sp>
          <p:nvSpPr>
            <p:cNvPr id="811" name="Google Shape;811;p29"/>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9"/>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3" name="Google Shape;813;p29"/>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4" name="Google Shape;814;p29"/>
          <p:cNvGrpSpPr/>
          <p:nvPr/>
        </p:nvGrpSpPr>
        <p:grpSpPr>
          <a:xfrm>
            <a:off x="57568" y="6120243"/>
            <a:ext cx="12077257" cy="737483"/>
            <a:chOff x="31859" y="3637483"/>
            <a:chExt cx="9057943" cy="954958"/>
          </a:xfrm>
        </p:grpSpPr>
        <p:sp>
          <p:nvSpPr>
            <p:cNvPr id="815" name="Google Shape;815;p2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1" name="Google Shape;821;p29"/>
          <p:cNvSpPr/>
          <p:nvPr/>
        </p:nvSpPr>
        <p:spPr>
          <a:xfrm>
            <a:off x="11086533" y="2052851"/>
            <a:ext cx="1322792" cy="43881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29"/>
          <p:cNvSpPr/>
          <p:nvPr/>
        </p:nvSpPr>
        <p:spPr>
          <a:xfrm flipH="1">
            <a:off x="-391167" y="2211417"/>
            <a:ext cx="1322792" cy="43881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3" name="Google Shape;823;p29"/>
          <p:cNvSpPr txBox="1">
            <a:spLocks noGrp="1"/>
          </p:cNvSpPr>
          <p:nvPr>
            <p:ph type="title"/>
          </p:nvPr>
        </p:nvSpPr>
        <p:spPr>
          <a:xfrm>
            <a:off x="1696800" y="718800"/>
            <a:ext cx="87988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4" name="Google Shape;824;p29"/>
          <p:cNvSpPr txBox="1">
            <a:spLocks noGrp="1"/>
          </p:cNvSpPr>
          <p:nvPr>
            <p:ph type="title" idx="2"/>
          </p:nvPr>
        </p:nvSpPr>
        <p:spPr>
          <a:xfrm>
            <a:off x="1250267" y="1788067"/>
            <a:ext cx="2900400" cy="7036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5" name="Google Shape;825;p29"/>
          <p:cNvSpPr txBox="1">
            <a:spLocks noGrp="1"/>
          </p:cNvSpPr>
          <p:nvPr>
            <p:ph type="subTitle" idx="1"/>
          </p:nvPr>
        </p:nvSpPr>
        <p:spPr>
          <a:xfrm>
            <a:off x="1250267" y="2566300"/>
            <a:ext cx="2900400" cy="6944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6" name="Google Shape;826;p29"/>
          <p:cNvSpPr txBox="1">
            <a:spLocks noGrp="1"/>
          </p:cNvSpPr>
          <p:nvPr>
            <p:ph type="title" idx="3"/>
          </p:nvPr>
        </p:nvSpPr>
        <p:spPr>
          <a:xfrm>
            <a:off x="4569300" y="2385484"/>
            <a:ext cx="2899200" cy="703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7" name="Google Shape;827;p29"/>
          <p:cNvSpPr txBox="1">
            <a:spLocks noGrp="1"/>
          </p:cNvSpPr>
          <p:nvPr>
            <p:ph type="subTitle" idx="4"/>
          </p:nvPr>
        </p:nvSpPr>
        <p:spPr>
          <a:xfrm>
            <a:off x="4569300" y="3165933"/>
            <a:ext cx="2899200" cy="69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8" name="Google Shape;828;p29"/>
          <p:cNvSpPr txBox="1">
            <a:spLocks noGrp="1"/>
          </p:cNvSpPr>
          <p:nvPr>
            <p:ph type="title" idx="5"/>
          </p:nvPr>
        </p:nvSpPr>
        <p:spPr>
          <a:xfrm>
            <a:off x="8041531" y="1788067"/>
            <a:ext cx="2900400" cy="7036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9" name="Google Shape;829;p29"/>
          <p:cNvSpPr txBox="1">
            <a:spLocks noGrp="1"/>
          </p:cNvSpPr>
          <p:nvPr>
            <p:ph type="subTitle" idx="6"/>
          </p:nvPr>
        </p:nvSpPr>
        <p:spPr>
          <a:xfrm>
            <a:off x="8042733" y="2566300"/>
            <a:ext cx="2899200" cy="6944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30" name="Google Shape;830;p29"/>
          <p:cNvGrpSpPr/>
          <p:nvPr/>
        </p:nvGrpSpPr>
        <p:grpSpPr>
          <a:xfrm>
            <a:off x="673446" y="5584687"/>
            <a:ext cx="993164" cy="538148"/>
            <a:chOff x="2301112" y="2967762"/>
            <a:chExt cx="655814" cy="355354"/>
          </a:xfrm>
        </p:grpSpPr>
        <p:sp>
          <p:nvSpPr>
            <p:cNvPr id="831" name="Google Shape;831;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3" name="Google Shape;833;p29"/>
          <p:cNvGrpSpPr/>
          <p:nvPr/>
        </p:nvGrpSpPr>
        <p:grpSpPr>
          <a:xfrm>
            <a:off x="6036838" y="5690535"/>
            <a:ext cx="797820" cy="432300"/>
            <a:chOff x="2301112" y="2967762"/>
            <a:chExt cx="655814" cy="355354"/>
          </a:xfrm>
        </p:grpSpPr>
        <p:sp>
          <p:nvSpPr>
            <p:cNvPr id="834" name="Google Shape;834;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6" name="Google Shape;836;p29"/>
          <p:cNvGrpSpPr/>
          <p:nvPr/>
        </p:nvGrpSpPr>
        <p:grpSpPr>
          <a:xfrm>
            <a:off x="9799347" y="5444651"/>
            <a:ext cx="1251380" cy="678016"/>
            <a:chOff x="2301112" y="2967762"/>
            <a:chExt cx="655814" cy="355354"/>
          </a:xfrm>
        </p:grpSpPr>
        <p:sp>
          <p:nvSpPr>
            <p:cNvPr id="837" name="Google Shape;837;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3979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839"/>
        <p:cNvGrpSpPr/>
        <p:nvPr/>
      </p:nvGrpSpPr>
      <p:grpSpPr>
        <a:xfrm>
          <a:off x="0" y="0"/>
          <a:ext cx="0" cy="0"/>
          <a:chOff x="0" y="0"/>
          <a:chExt cx="0" cy="0"/>
        </a:xfrm>
      </p:grpSpPr>
      <p:sp>
        <p:nvSpPr>
          <p:cNvPr id="840" name="Google Shape;840;p30"/>
          <p:cNvSpPr/>
          <p:nvPr/>
        </p:nvSpPr>
        <p:spPr>
          <a:xfrm>
            <a:off x="100"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67"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2" name="Google Shape;842;p30"/>
          <p:cNvGrpSpPr/>
          <p:nvPr/>
        </p:nvGrpSpPr>
        <p:grpSpPr>
          <a:xfrm>
            <a:off x="419834" y="172267"/>
            <a:ext cx="11607703" cy="3130207"/>
            <a:chOff x="314875" y="129200"/>
            <a:chExt cx="8705777" cy="2347655"/>
          </a:xfrm>
        </p:grpSpPr>
        <p:sp>
          <p:nvSpPr>
            <p:cNvPr id="843" name="Google Shape;843;p30"/>
            <p:cNvSpPr/>
            <p:nvPr/>
          </p:nvSpPr>
          <p:spPr>
            <a:xfrm>
              <a:off x="314875" y="1421300"/>
              <a:ext cx="1173719" cy="3119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flipH="1">
              <a:off x="2909577" y="2011543"/>
              <a:ext cx="701348" cy="23266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flipH="1">
              <a:off x="3965200" y="129200"/>
              <a:ext cx="875425" cy="23265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5782819" y="1381799"/>
              <a:ext cx="820431" cy="27215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8145153" y="2244202"/>
              <a:ext cx="875499" cy="23265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flipH="1">
              <a:off x="8026769" y="366537"/>
              <a:ext cx="563331" cy="18686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9" name="Google Shape;849;p30"/>
          <p:cNvGrpSpPr/>
          <p:nvPr/>
        </p:nvGrpSpPr>
        <p:grpSpPr>
          <a:xfrm>
            <a:off x="-123" y="3834084"/>
            <a:ext cx="12192171" cy="2305109"/>
            <a:chOff x="-92" y="2875563"/>
            <a:chExt cx="9144128" cy="1728832"/>
          </a:xfrm>
        </p:grpSpPr>
        <p:grpSp>
          <p:nvGrpSpPr>
            <p:cNvPr id="850" name="Google Shape;850;p30"/>
            <p:cNvGrpSpPr/>
            <p:nvPr/>
          </p:nvGrpSpPr>
          <p:grpSpPr>
            <a:xfrm>
              <a:off x="-92" y="2875563"/>
              <a:ext cx="9144092" cy="1131187"/>
              <a:chOff x="-92" y="2875563"/>
              <a:chExt cx="9144092" cy="1131187"/>
            </a:xfrm>
          </p:grpSpPr>
          <p:sp>
            <p:nvSpPr>
              <p:cNvPr id="851" name="Google Shape;851;p30"/>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2" name="Google Shape;852;p30"/>
              <p:cNvGrpSpPr/>
              <p:nvPr/>
            </p:nvGrpSpPr>
            <p:grpSpPr>
              <a:xfrm>
                <a:off x="-92" y="2875563"/>
                <a:ext cx="9143579" cy="571636"/>
                <a:chOff x="-1039007" y="2887141"/>
                <a:chExt cx="11347207" cy="718767"/>
              </a:xfrm>
            </p:grpSpPr>
            <p:sp>
              <p:nvSpPr>
                <p:cNvPr id="853" name="Google Shape;853;p30"/>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55" name="Google Shape;855;p30"/>
            <p:cNvGrpSpPr/>
            <p:nvPr/>
          </p:nvGrpSpPr>
          <p:grpSpPr>
            <a:xfrm>
              <a:off x="-75" y="3555684"/>
              <a:ext cx="9144111" cy="1048711"/>
              <a:chOff x="-75" y="3996089"/>
              <a:chExt cx="9144111" cy="818986"/>
            </a:xfrm>
          </p:grpSpPr>
          <p:sp>
            <p:nvSpPr>
              <p:cNvPr id="856" name="Google Shape;856;p30"/>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7" name="Google Shape;857;p30"/>
              <p:cNvGrpSpPr/>
              <p:nvPr/>
            </p:nvGrpSpPr>
            <p:grpSpPr>
              <a:xfrm>
                <a:off x="43175" y="3996198"/>
                <a:ext cx="9057943" cy="818877"/>
                <a:chOff x="31859" y="3637483"/>
                <a:chExt cx="9057943" cy="954958"/>
              </a:xfrm>
            </p:grpSpPr>
            <p:sp>
              <p:nvSpPr>
                <p:cNvPr id="858" name="Google Shape;858;p30"/>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864" name="Google Shape;864;p30"/>
          <p:cNvSpPr txBox="1">
            <a:spLocks noGrp="1"/>
          </p:cNvSpPr>
          <p:nvPr>
            <p:ph type="title"/>
          </p:nvPr>
        </p:nvSpPr>
        <p:spPr>
          <a:xfrm>
            <a:off x="2666733" y="722567"/>
            <a:ext cx="6793600" cy="634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5" name="Google Shape;865;p30"/>
          <p:cNvSpPr txBox="1">
            <a:spLocks noGrp="1"/>
          </p:cNvSpPr>
          <p:nvPr>
            <p:ph type="title" idx="2"/>
          </p:nvPr>
        </p:nvSpPr>
        <p:spPr>
          <a:xfrm>
            <a:off x="1318367" y="3840567"/>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6" name="Google Shape;866;p30"/>
          <p:cNvSpPr txBox="1">
            <a:spLocks noGrp="1"/>
          </p:cNvSpPr>
          <p:nvPr>
            <p:ph type="title" idx="3"/>
          </p:nvPr>
        </p:nvSpPr>
        <p:spPr>
          <a:xfrm>
            <a:off x="4817409" y="3831700"/>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7" name="Google Shape;867;p30"/>
          <p:cNvSpPr txBox="1">
            <a:spLocks noGrp="1"/>
          </p:cNvSpPr>
          <p:nvPr>
            <p:ph type="subTitle" idx="1"/>
          </p:nvPr>
        </p:nvSpPr>
        <p:spPr>
          <a:xfrm>
            <a:off x="4510809" y="5086384"/>
            <a:ext cx="31704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8" name="Google Shape;868;p30"/>
          <p:cNvSpPr txBox="1">
            <a:spLocks noGrp="1"/>
          </p:cNvSpPr>
          <p:nvPr>
            <p:ph type="subTitle" idx="4"/>
          </p:nvPr>
        </p:nvSpPr>
        <p:spPr>
          <a:xfrm>
            <a:off x="1032733" y="5086384"/>
            <a:ext cx="31728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9" name="Google Shape;869;p30"/>
          <p:cNvSpPr txBox="1">
            <a:spLocks noGrp="1"/>
          </p:cNvSpPr>
          <p:nvPr>
            <p:ph type="title" idx="5"/>
          </p:nvPr>
        </p:nvSpPr>
        <p:spPr>
          <a:xfrm>
            <a:off x="8325467" y="3831700"/>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0" name="Google Shape;870;p30"/>
          <p:cNvSpPr txBox="1">
            <a:spLocks noGrp="1"/>
          </p:cNvSpPr>
          <p:nvPr>
            <p:ph type="subTitle" idx="6"/>
          </p:nvPr>
        </p:nvSpPr>
        <p:spPr>
          <a:xfrm>
            <a:off x="7986460" y="5086384"/>
            <a:ext cx="31704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93844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71"/>
        <p:cNvGrpSpPr/>
        <p:nvPr/>
      </p:nvGrpSpPr>
      <p:grpSpPr>
        <a:xfrm>
          <a:off x="0" y="0"/>
          <a:ext cx="0" cy="0"/>
          <a:chOff x="0" y="0"/>
          <a:chExt cx="0" cy="0"/>
        </a:xfrm>
      </p:grpSpPr>
      <p:grpSp>
        <p:nvGrpSpPr>
          <p:cNvPr id="872" name="Google Shape;872;p31"/>
          <p:cNvGrpSpPr/>
          <p:nvPr/>
        </p:nvGrpSpPr>
        <p:grpSpPr>
          <a:xfrm>
            <a:off x="-99" y="4531868"/>
            <a:ext cx="12192148" cy="1646233"/>
            <a:chOff x="-75" y="3398900"/>
            <a:chExt cx="9144111" cy="1234675"/>
          </a:xfrm>
        </p:grpSpPr>
        <p:sp>
          <p:nvSpPr>
            <p:cNvPr id="873" name="Google Shape;873;p31"/>
            <p:cNvSpPr/>
            <p:nvPr/>
          </p:nvSpPr>
          <p:spPr>
            <a:xfrm>
              <a:off x="-75" y="4289175"/>
              <a:ext cx="9144000" cy="344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4" name="Google Shape;874;p31"/>
            <p:cNvGrpSpPr/>
            <p:nvPr/>
          </p:nvGrpSpPr>
          <p:grpSpPr>
            <a:xfrm flipH="1">
              <a:off x="-75" y="3398900"/>
              <a:ext cx="9144111" cy="890275"/>
              <a:chOff x="-75" y="3714050"/>
              <a:chExt cx="9144111" cy="890275"/>
            </a:xfrm>
          </p:grpSpPr>
          <p:sp>
            <p:nvSpPr>
              <p:cNvPr id="875" name="Google Shape;875;p31"/>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1"/>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7" name="Google Shape;877;p31"/>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8" name="Google Shape;878;p31"/>
          <p:cNvGrpSpPr/>
          <p:nvPr/>
        </p:nvGrpSpPr>
        <p:grpSpPr>
          <a:xfrm>
            <a:off x="-57566" y="6120379"/>
            <a:ext cx="12315180" cy="763584"/>
            <a:chOff x="31859" y="3637483"/>
            <a:chExt cx="9057943" cy="954958"/>
          </a:xfrm>
        </p:grpSpPr>
        <p:sp>
          <p:nvSpPr>
            <p:cNvPr id="879" name="Google Shape;879;p31"/>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1"/>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1"/>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1"/>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1"/>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1"/>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31"/>
          <p:cNvGrpSpPr/>
          <p:nvPr/>
        </p:nvGrpSpPr>
        <p:grpSpPr>
          <a:xfrm>
            <a:off x="331840" y="598774"/>
            <a:ext cx="11347808" cy="3287333"/>
            <a:chOff x="248880" y="449080"/>
            <a:chExt cx="8510856" cy="2465500"/>
          </a:xfrm>
        </p:grpSpPr>
        <p:sp>
          <p:nvSpPr>
            <p:cNvPr id="886" name="Google Shape;886;p31"/>
            <p:cNvSpPr/>
            <p:nvPr/>
          </p:nvSpPr>
          <p:spPr>
            <a:xfrm>
              <a:off x="6949139" y="2468578"/>
              <a:ext cx="1098260" cy="36432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1"/>
            <p:cNvSpPr/>
            <p:nvPr/>
          </p:nvSpPr>
          <p:spPr>
            <a:xfrm>
              <a:off x="248880" y="17829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1"/>
            <p:cNvSpPr/>
            <p:nvPr/>
          </p:nvSpPr>
          <p:spPr>
            <a:xfrm>
              <a:off x="614173" y="6120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1"/>
            <p:cNvSpPr/>
            <p:nvPr/>
          </p:nvSpPr>
          <p:spPr>
            <a:xfrm flipH="1">
              <a:off x="6133298" y="976344"/>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1"/>
            <p:cNvSpPr/>
            <p:nvPr/>
          </p:nvSpPr>
          <p:spPr>
            <a:xfrm>
              <a:off x="7969555" y="4490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1"/>
            <p:cNvSpPr/>
            <p:nvPr/>
          </p:nvSpPr>
          <p:spPr>
            <a:xfrm flipH="1">
              <a:off x="1958228" y="2652452"/>
              <a:ext cx="986250" cy="26212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2" name="Google Shape;892;p31"/>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3" name="Google Shape;893;p31"/>
          <p:cNvSpPr txBox="1">
            <a:spLocks noGrp="1"/>
          </p:cNvSpPr>
          <p:nvPr>
            <p:ph type="title" idx="2"/>
          </p:nvPr>
        </p:nvSpPr>
        <p:spPr>
          <a:xfrm>
            <a:off x="1894067" y="2082233"/>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4" name="Google Shape;894;p31"/>
          <p:cNvSpPr txBox="1">
            <a:spLocks noGrp="1"/>
          </p:cNvSpPr>
          <p:nvPr>
            <p:ph type="subTitle" idx="1"/>
          </p:nvPr>
        </p:nvSpPr>
        <p:spPr>
          <a:xfrm>
            <a:off x="1894067" y="2650233"/>
            <a:ext cx="2889600" cy="703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5" name="Google Shape;895;p31"/>
          <p:cNvSpPr txBox="1">
            <a:spLocks noGrp="1"/>
          </p:cNvSpPr>
          <p:nvPr>
            <p:ph type="title" idx="3"/>
          </p:nvPr>
        </p:nvSpPr>
        <p:spPr>
          <a:xfrm>
            <a:off x="7260500" y="2082133"/>
            <a:ext cx="2887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6" name="Google Shape;896;p31"/>
          <p:cNvSpPr txBox="1">
            <a:spLocks noGrp="1"/>
          </p:cNvSpPr>
          <p:nvPr>
            <p:ph type="subTitle" idx="4"/>
          </p:nvPr>
        </p:nvSpPr>
        <p:spPr>
          <a:xfrm>
            <a:off x="7260533" y="2650233"/>
            <a:ext cx="2889600" cy="703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7" name="Google Shape;897;p31"/>
          <p:cNvSpPr txBox="1">
            <a:spLocks noGrp="1"/>
          </p:cNvSpPr>
          <p:nvPr>
            <p:ph type="title" idx="5"/>
          </p:nvPr>
        </p:nvSpPr>
        <p:spPr>
          <a:xfrm>
            <a:off x="1894067" y="4186067"/>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8" name="Google Shape;898;p31"/>
          <p:cNvSpPr txBox="1">
            <a:spLocks noGrp="1"/>
          </p:cNvSpPr>
          <p:nvPr>
            <p:ph type="subTitle" idx="6"/>
          </p:nvPr>
        </p:nvSpPr>
        <p:spPr>
          <a:xfrm>
            <a:off x="1894067" y="4750467"/>
            <a:ext cx="2889600" cy="705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9" name="Google Shape;899;p31"/>
          <p:cNvSpPr txBox="1">
            <a:spLocks noGrp="1"/>
          </p:cNvSpPr>
          <p:nvPr>
            <p:ph type="title" idx="7"/>
          </p:nvPr>
        </p:nvSpPr>
        <p:spPr>
          <a:xfrm>
            <a:off x="7260500" y="4186067"/>
            <a:ext cx="2889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00" name="Google Shape;900;p31"/>
          <p:cNvSpPr txBox="1">
            <a:spLocks noGrp="1"/>
          </p:cNvSpPr>
          <p:nvPr>
            <p:ph type="subTitle" idx="8"/>
          </p:nvPr>
        </p:nvSpPr>
        <p:spPr>
          <a:xfrm>
            <a:off x="7260467" y="4750467"/>
            <a:ext cx="2887600" cy="705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43801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01"/>
        <p:cNvGrpSpPr/>
        <p:nvPr/>
      </p:nvGrpSpPr>
      <p:grpSpPr>
        <a:xfrm>
          <a:off x="0" y="0"/>
          <a:ext cx="0" cy="0"/>
          <a:chOff x="0" y="0"/>
          <a:chExt cx="0" cy="0"/>
        </a:xfrm>
      </p:grpSpPr>
      <p:sp>
        <p:nvSpPr>
          <p:cNvPr id="902" name="Google Shape;902;p32"/>
          <p:cNvSpPr/>
          <p:nvPr/>
        </p:nvSpPr>
        <p:spPr>
          <a:xfrm>
            <a:off x="100"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32"/>
          <p:cNvSpPr/>
          <p:nvPr/>
        </p:nvSpPr>
        <p:spPr>
          <a:xfrm>
            <a:off x="67"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32"/>
          <p:cNvSpPr/>
          <p:nvPr/>
        </p:nvSpPr>
        <p:spPr>
          <a:xfrm>
            <a:off x="-100" y="3781199"/>
            <a:ext cx="12192000" cy="1913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32"/>
          <p:cNvSpPr/>
          <p:nvPr/>
        </p:nvSpPr>
        <p:spPr>
          <a:xfrm>
            <a:off x="-99" y="5328119"/>
            <a:ext cx="12192148" cy="1091820"/>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6" name="Google Shape;906;p32"/>
          <p:cNvGrpSpPr/>
          <p:nvPr/>
        </p:nvGrpSpPr>
        <p:grpSpPr>
          <a:xfrm>
            <a:off x="-57566" y="5327656"/>
            <a:ext cx="12315180" cy="1130288"/>
            <a:chOff x="31859" y="3637483"/>
            <a:chExt cx="9057943" cy="954958"/>
          </a:xfrm>
        </p:grpSpPr>
        <p:sp>
          <p:nvSpPr>
            <p:cNvPr id="907" name="Google Shape;907;p32"/>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2"/>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2"/>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2"/>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1" name="Google Shape;911;p32"/>
          <p:cNvGrpSpPr/>
          <p:nvPr/>
        </p:nvGrpSpPr>
        <p:grpSpPr>
          <a:xfrm>
            <a:off x="-138243" y="418130"/>
            <a:ext cx="11905060" cy="2375455"/>
            <a:chOff x="-103683" y="313597"/>
            <a:chExt cx="8928795" cy="1781591"/>
          </a:xfrm>
        </p:grpSpPr>
        <p:sp>
          <p:nvSpPr>
            <p:cNvPr id="912" name="Google Shape;912;p32"/>
            <p:cNvSpPr/>
            <p:nvPr/>
          </p:nvSpPr>
          <p:spPr>
            <a:xfrm>
              <a:off x="7934749" y="1799828"/>
              <a:ext cx="890363" cy="29536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2"/>
            <p:cNvSpPr/>
            <p:nvPr/>
          </p:nvSpPr>
          <p:spPr>
            <a:xfrm>
              <a:off x="503574" y="1721054"/>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2"/>
            <p:cNvSpPr/>
            <p:nvPr/>
          </p:nvSpPr>
          <p:spPr>
            <a:xfrm>
              <a:off x="-103683" y="676052"/>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2"/>
            <p:cNvSpPr/>
            <p:nvPr/>
          </p:nvSpPr>
          <p:spPr>
            <a:xfrm flipH="1">
              <a:off x="7267292" y="329875"/>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2"/>
            <p:cNvSpPr/>
            <p:nvPr/>
          </p:nvSpPr>
          <p:spPr>
            <a:xfrm>
              <a:off x="6351175" y="801022"/>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2"/>
            <p:cNvSpPr/>
            <p:nvPr/>
          </p:nvSpPr>
          <p:spPr>
            <a:xfrm flipH="1">
              <a:off x="3560729" y="1508545"/>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2"/>
            <p:cNvSpPr/>
            <p:nvPr/>
          </p:nvSpPr>
          <p:spPr>
            <a:xfrm flipH="1">
              <a:off x="1670501" y="313597"/>
              <a:ext cx="988364" cy="32789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9" name="Google Shape;919;p32"/>
          <p:cNvSpPr txBox="1">
            <a:spLocks noGrp="1"/>
          </p:cNvSpPr>
          <p:nvPr>
            <p:ph type="title"/>
          </p:nvPr>
        </p:nvSpPr>
        <p:spPr>
          <a:xfrm>
            <a:off x="2236200" y="710567"/>
            <a:ext cx="7719600" cy="646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0" name="Google Shape;920;p32"/>
          <p:cNvSpPr txBox="1">
            <a:spLocks noGrp="1"/>
          </p:cNvSpPr>
          <p:nvPr>
            <p:ph type="title" idx="2"/>
          </p:nvPr>
        </p:nvSpPr>
        <p:spPr>
          <a:xfrm>
            <a:off x="3225100" y="1521500"/>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1" name="Google Shape;921;p32"/>
          <p:cNvSpPr txBox="1">
            <a:spLocks noGrp="1"/>
          </p:cNvSpPr>
          <p:nvPr>
            <p:ph type="subTitle" idx="1"/>
          </p:nvPr>
        </p:nvSpPr>
        <p:spPr>
          <a:xfrm>
            <a:off x="6144100" y="1503300"/>
            <a:ext cx="28228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2" name="Google Shape;922;p32"/>
          <p:cNvSpPr txBox="1">
            <a:spLocks noGrp="1"/>
          </p:cNvSpPr>
          <p:nvPr>
            <p:ph type="title" idx="3"/>
          </p:nvPr>
        </p:nvSpPr>
        <p:spPr>
          <a:xfrm>
            <a:off x="3225100" y="2303484"/>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3" name="Google Shape;923;p32"/>
          <p:cNvSpPr txBox="1">
            <a:spLocks noGrp="1"/>
          </p:cNvSpPr>
          <p:nvPr>
            <p:ph type="subTitle" idx="4"/>
          </p:nvPr>
        </p:nvSpPr>
        <p:spPr>
          <a:xfrm>
            <a:off x="6144100" y="2285300"/>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4" name="Google Shape;924;p32"/>
          <p:cNvSpPr txBox="1">
            <a:spLocks noGrp="1"/>
          </p:cNvSpPr>
          <p:nvPr>
            <p:ph type="title" idx="5"/>
          </p:nvPr>
        </p:nvSpPr>
        <p:spPr>
          <a:xfrm>
            <a:off x="3225100" y="3867451"/>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5" name="Google Shape;925;p32"/>
          <p:cNvSpPr txBox="1">
            <a:spLocks noGrp="1"/>
          </p:cNvSpPr>
          <p:nvPr>
            <p:ph type="subTitle" idx="6"/>
          </p:nvPr>
        </p:nvSpPr>
        <p:spPr>
          <a:xfrm>
            <a:off x="6144100" y="3849267"/>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6" name="Google Shape;926;p32"/>
          <p:cNvSpPr txBox="1">
            <a:spLocks noGrp="1"/>
          </p:cNvSpPr>
          <p:nvPr>
            <p:ph type="title" idx="7"/>
          </p:nvPr>
        </p:nvSpPr>
        <p:spPr>
          <a:xfrm>
            <a:off x="3225100" y="4649433"/>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7" name="Google Shape;927;p32"/>
          <p:cNvSpPr txBox="1">
            <a:spLocks noGrp="1"/>
          </p:cNvSpPr>
          <p:nvPr>
            <p:ph type="subTitle" idx="8"/>
          </p:nvPr>
        </p:nvSpPr>
        <p:spPr>
          <a:xfrm>
            <a:off x="6144100" y="4631251"/>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8" name="Google Shape;928;p32"/>
          <p:cNvSpPr txBox="1">
            <a:spLocks noGrp="1"/>
          </p:cNvSpPr>
          <p:nvPr>
            <p:ph type="title" idx="9"/>
          </p:nvPr>
        </p:nvSpPr>
        <p:spPr>
          <a:xfrm>
            <a:off x="3225100" y="3085467"/>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9" name="Google Shape;929;p32"/>
          <p:cNvSpPr txBox="1">
            <a:spLocks noGrp="1"/>
          </p:cNvSpPr>
          <p:nvPr>
            <p:ph type="subTitle" idx="13"/>
          </p:nvPr>
        </p:nvSpPr>
        <p:spPr>
          <a:xfrm>
            <a:off x="6144100" y="3067284"/>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0" name="Google Shape;930;p32"/>
          <p:cNvSpPr txBox="1">
            <a:spLocks noGrp="1"/>
          </p:cNvSpPr>
          <p:nvPr>
            <p:ph type="title" idx="14"/>
          </p:nvPr>
        </p:nvSpPr>
        <p:spPr>
          <a:xfrm>
            <a:off x="3225100" y="5431417"/>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1" name="Google Shape;931;p32"/>
          <p:cNvSpPr txBox="1">
            <a:spLocks noGrp="1"/>
          </p:cNvSpPr>
          <p:nvPr>
            <p:ph type="subTitle" idx="15"/>
          </p:nvPr>
        </p:nvSpPr>
        <p:spPr>
          <a:xfrm>
            <a:off x="6144100" y="5413233"/>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32" name="Google Shape;932;p32"/>
          <p:cNvGrpSpPr/>
          <p:nvPr/>
        </p:nvGrpSpPr>
        <p:grpSpPr>
          <a:xfrm flipH="1">
            <a:off x="454230" y="4468921"/>
            <a:ext cx="993164" cy="538148"/>
            <a:chOff x="2301112" y="2967762"/>
            <a:chExt cx="655814" cy="355354"/>
          </a:xfrm>
        </p:grpSpPr>
        <p:sp>
          <p:nvSpPr>
            <p:cNvPr id="933" name="Google Shape;933;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5" name="Google Shape;935;p32"/>
          <p:cNvGrpSpPr/>
          <p:nvPr/>
        </p:nvGrpSpPr>
        <p:grpSpPr>
          <a:xfrm flipH="1">
            <a:off x="1998901" y="3650841"/>
            <a:ext cx="726729" cy="393780"/>
            <a:chOff x="2301112" y="2967762"/>
            <a:chExt cx="655814" cy="355354"/>
          </a:xfrm>
        </p:grpSpPr>
        <p:sp>
          <p:nvSpPr>
            <p:cNvPr id="936" name="Google Shape;936;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32"/>
          <p:cNvGrpSpPr/>
          <p:nvPr/>
        </p:nvGrpSpPr>
        <p:grpSpPr>
          <a:xfrm flipH="1">
            <a:off x="9544617" y="3650841"/>
            <a:ext cx="726729" cy="393780"/>
            <a:chOff x="2301112" y="2967762"/>
            <a:chExt cx="655814" cy="355354"/>
          </a:xfrm>
        </p:grpSpPr>
        <p:sp>
          <p:nvSpPr>
            <p:cNvPr id="939" name="Google Shape;939;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38556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41"/>
        <p:cNvGrpSpPr/>
        <p:nvPr/>
      </p:nvGrpSpPr>
      <p:grpSpPr>
        <a:xfrm>
          <a:off x="0" y="0"/>
          <a:ext cx="0" cy="0"/>
          <a:chOff x="0" y="0"/>
          <a:chExt cx="0" cy="0"/>
        </a:xfrm>
      </p:grpSpPr>
      <p:grpSp>
        <p:nvGrpSpPr>
          <p:cNvPr id="942" name="Google Shape;942;p33"/>
          <p:cNvGrpSpPr/>
          <p:nvPr/>
        </p:nvGrpSpPr>
        <p:grpSpPr>
          <a:xfrm>
            <a:off x="-123" y="5551302"/>
            <a:ext cx="12192256" cy="1299476"/>
            <a:chOff x="-1039007" y="2887141"/>
            <a:chExt cx="11347967" cy="1225458"/>
          </a:xfrm>
        </p:grpSpPr>
        <p:grpSp>
          <p:nvGrpSpPr>
            <p:cNvPr id="943" name="Google Shape;943;p33"/>
            <p:cNvGrpSpPr/>
            <p:nvPr/>
          </p:nvGrpSpPr>
          <p:grpSpPr>
            <a:xfrm flipH="1">
              <a:off x="-1038942" y="2887141"/>
              <a:ext cx="11347903" cy="1225458"/>
              <a:chOff x="-709964" y="3444288"/>
              <a:chExt cx="11164800" cy="1144005"/>
            </a:xfrm>
          </p:grpSpPr>
          <p:sp>
            <p:nvSpPr>
              <p:cNvPr id="944" name="Google Shape;944;p33"/>
              <p:cNvSpPr/>
              <p:nvPr/>
            </p:nvSpPr>
            <p:spPr>
              <a:xfrm>
                <a:off x="-709964" y="4050092"/>
                <a:ext cx="11164800" cy="538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3"/>
              <p:cNvSpPr/>
              <p:nvPr/>
            </p:nvSpPr>
            <p:spPr>
              <a:xfrm flipH="1">
                <a:off x="-709506" y="3444288"/>
                <a:ext cx="5594378" cy="67096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6" name="Google Shape;946;p33"/>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7" name="Google Shape;947;p33"/>
          <p:cNvSpPr/>
          <p:nvPr/>
        </p:nvSpPr>
        <p:spPr>
          <a:xfrm>
            <a:off x="977990" y="1182133"/>
            <a:ext cx="1800541" cy="47852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33"/>
          <p:cNvSpPr/>
          <p:nvPr/>
        </p:nvSpPr>
        <p:spPr>
          <a:xfrm>
            <a:off x="-140366" y="33667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33"/>
          <p:cNvSpPr/>
          <p:nvPr/>
        </p:nvSpPr>
        <p:spPr>
          <a:xfrm flipH="1">
            <a:off x="7563373" y="2068875"/>
            <a:ext cx="2091729" cy="55592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33"/>
          <p:cNvSpPr/>
          <p:nvPr/>
        </p:nvSpPr>
        <p:spPr>
          <a:xfrm>
            <a:off x="10095067" y="40544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3"/>
          <p:cNvSpPr/>
          <p:nvPr/>
        </p:nvSpPr>
        <p:spPr>
          <a:xfrm>
            <a:off x="10581335" y="479533"/>
            <a:ext cx="1215495" cy="40320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3"/>
          <p:cNvSpPr/>
          <p:nvPr/>
        </p:nvSpPr>
        <p:spPr>
          <a:xfrm flipH="1">
            <a:off x="4746501" y="381435"/>
            <a:ext cx="1017041" cy="33736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3"/>
          <p:cNvSpPr txBox="1">
            <a:spLocks noGrp="1"/>
          </p:cNvSpPr>
          <p:nvPr>
            <p:ph type="title" hasCustomPrompt="1"/>
          </p:nvPr>
        </p:nvSpPr>
        <p:spPr>
          <a:xfrm>
            <a:off x="3185033" y="1246832"/>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4" name="Google Shape;954;p33"/>
          <p:cNvSpPr txBox="1">
            <a:spLocks noGrp="1"/>
          </p:cNvSpPr>
          <p:nvPr>
            <p:ph type="subTitle" idx="1"/>
          </p:nvPr>
        </p:nvSpPr>
        <p:spPr>
          <a:xfrm>
            <a:off x="5614317" y="1246632"/>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5" name="Google Shape;955;p33"/>
          <p:cNvSpPr txBox="1">
            <a:spLocks noGrp="1"/>
          </p:cNvSpPr>
          <p:nvPr>
            <p:ph type="title" idx="2" hasCustomPrompt="1"/>
          </p:nvPr>
        </p:nvSpPr>
        <p:spPr>
          <a:xfrm>
            <a:off x="3185033" y="30191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6" name="Google Shape;956;p33"/>
          <p:cNvSpPr txBox="1">
            <a:spLocks noGrp="1"/>
          </p:cNvSpPr>
          <p:nvPr>
            <p:ph type="subTitle" idx="3"/>
          </p:nvPr>
        </p:nvSpPr>
        <p:spPr>
          <a:xfrm>
            <a:off x="5614317" y="30189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7" name="Google Shape;957;p33"/>
          <p:cNvSpPr txBox="1">
            <a:spLocks noGrp="1"/>
          </p:cNvSpPr>
          <p:nvPr>
            <p:ph type="title" idx="4" hasCustomPrompt="1"/>
          </p:nvPr>
        </p:nvSpPr>
        <p:spPr>
          <a:xfrm>
            <a:off x="3185033" y="48004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8" name="Google Shape;958;p33"/>
          <p:cNvSpPr txBox="1">
            <a:spLocks noGrp="1"/>
          </p:cNvSpPr>
          <p:nvPr>
            <p:ph type="subTitle" idx="5"/>
          </p:nvPr>
        </p:nvSpPr>
        <p:spPr>
          <a:xfrm>
            <a:off x="5614317" y="48002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15780741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59"/>
        <p:cNvGrpSpPr/>
        <p:nvPr/>
      </p:nvGrpSpPr>
      <p:grpSpPr>
        <a:xfrm>
          <a:off x="0" y="0"/>
          <a:ext cx="0" cy="0"/>
          <a:chOff x="0" y="0"/>
          <a:chExt cx="0" cy="0"/>
        </a:xfrm>
      </p:grpSpPr>
      <p:sp>
        <p:nvSpPr>
          <p:cNvPr id="960" name="Google Shape;960;p34"/>
          <p:cNvSpPr/>
          <p:nvPr/>
        </p:nvSpPr>
        <p:spPr>
          <a:xfrm>
            <a:off x="100"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34"/>
          <p:cNvSpPr/>
          <p:nvPr/>
        </p:nvSpPr>
        <p:spPr>
          <a:xfrm>
            <a:off x="67"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62" name="Google Shape;962;p34"/>
          <p:cNvGrpSpPr/>
          <p:nvPr/>
        </p:nvGrpSpPr>
        <p:grpSpPr>
          <a:xfrm>
            <a:off x="-123" y="3425384"/>
            <a:ext cx="12192171" cy="2714251"/>
            <a:chOff x="-92" y="2569038"/>
            <a:chExt cx="9144128" cy="2035688"/>
          </a:xfrm>
        </p:grpSpPr>
        <p:grpSp>
          <p:nvGrpSpPr>
            <p:cNvPr id="963" name="Google Shape;963;p34"/>
            <p:cNvGrpSpPr/>
            <p:nvPr/>
          </p:nvGrpSpPr>
          <p:grpSpPr>
            <a:xfrm>
              <a:off x="-92" y="2569038"/>
              <a:ext cx="9143579" cy="571636"/>
              <a:chOff x="-1039007" y="2887141"/>
              <a:chExt cx="11347207" cy="718767"/>
            </a:xfrm>
          </p:grpSpPr>
          <p:sp>
            <p:nvSpPr>
              <p:cNvPr id="964" name="Google Shape;964;p3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6" name="Google Shape;966;p34"/>
            <p:cNvGrpSpPr/>
            <p:nvPr/>
          </p:nvGrpSpPr>
          <p:grpSpPr>
            <a:xfrm>
              <a:off x="-75" y="3110650"/>
              <a:ext cx="9144111" cy="1494076"/>
              <a:chOff x="-75" y="3996089"/>
              <a:chExt cx="9144111" cy="818986"/>
            </a:xfrm>
          </p:grpSpPr>
          <p:sp>
            <p:nvSpPr>
              <p:cNvPr id="967" name="Google Shape;967;p3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68" name="Google Shape;968;p34"/>
              <p:cNvGrpSpPr/>
              <p:nvPr/>
            </p:nvGrpSpPr>
            <p:grpSpPr>
              <a:xfrm>
                <a:off x="43175" y="3996198"/>
                <a:ext cx="9057943" cy="818877"/>
                <a:chOff x="31859" y="3637483"/>
                <a:chExt cx="9057943" cy="954958"/>
              </a:xfrm>
            </p:grpSpPr>
            <p:sp>
              <p:nvSpPr>
                <p:cNvPr id="969" name="Google Shape;969;p3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975" name="Google Shape;975;p34"/>
          <p:cNvSpPr txBox="1">
            <a:spLocks noGrp="1"/>
          </p:cNvSpPr>
          <p:nvPr>
            <p:ph type="title"/>
          </p:nvPr>
        </p:nvSpPr>
        <p:spPr>
          <a:xfrm>
            <a:off x="960000" y="714167"/>
            <a:ext cx="10272000" cy="642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6" name="Google Shape;976;p34"/>
          <p:cNvSpPr txBox="1">
            <a:spLocks noGrp="1"/>
          </p:cNvSpPr>
          <p:nvPr>
            <p:ph type="title" idx="2"/>
          </p:nvPr>
        </p:nvSpPr>
        <p:spPr>
          <a:xfrm>
            <a:off x="1221417"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7" name="Google Shape;977;p34"/>
          <p:cNvSpPr txBox="1">
            <a:spLocks noGrp="1"/>
          </p:cNvSpPr>
          <p:nvPr>
            <p:ph type="subTitle" idx="1"/>
          </p:nvPr>
        </p:nvSpPr>
        <p:spPr>
          <a:xfrm>
            <a:off x="1271567"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8" name="Google Shape;978;p34"/>
          <p:cNvSpPr txBox="1">
            <a:spLocks noGrp="1"/>
          </p:cNvSpPr>
          <p:nvPr>
            <p:ph type="title" idx="3"/>
          </p:nvPr>
        </p:nvSpPr>
        <p:spPr>
          <a:xfrm>
            <a:off x="4821400"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9" name="Google Shape;979;p34"/>
          <p:cNvSpPr txBox="1">
            <a:spLocks noGrp="1"/>
          </p:cNvSpPr>
          <p:nvPr>
            <p:ph type="subTitle" idx="4"/>
          </p:nvPr>
        </p:nvSpPr>
        <p:spPr>
          <a:xfrm>
            <a:off x="4870600"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0" name="Google Shape;980;p34"/>
          <p:cNvSpPr txBox="1">
            <a:spLocks noGrp="1"/>
          </p:cNvSpPr>
          <p:nvPr>
            <p:ph type="title" idx="5"/>
          </p:nvPr>
        </p:nvSpPr>
        <p:spPr>
          <a:xfrm>
            <a:off x="8421367"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81" name="Google Shape;981;p34"/>
          <p:cNvSpPr txBox="1">
            <a:spLocks noGrp="1"/>
          </p:cNvSpPr>
          <p:nvPr>
            <p:ph type="subTitle" idx="6"/>
          </p:nvPr>
        </p:nvSpPr>
        <p:spPr>
          <a:xfrm>
            <a:off x="8469633"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2" name="Google Shape;982;p34"/>
          <p:cNvSpPr txBox="1">
            <a:spLocks noGrp="1"/>
          </p:cNvSpPr>
          <p:nvPr>
            <p:ph type="title" idx="7" hasCustomPrompt="1"/>
          </p:nvPr>
        </p:nvSpPr>
        <p:spPr>
          <a:xfrm>
            <a:off x="5331400"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83" name="Google Shape;983;p34"/>
          <p:cNvSpPr txBox="1">
            <a:spLocks noGrp="1"/>
          </p:cNvSpPr>
          <p:nvPr>
            <p:ph type="title" idx="8" hasCustomPrompt="1"/>
          </p:nvPr>
        </p:nvSpPr>
        <p:spPr>
          <a:xfrm>
            <a:off x="1732371"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84" name="Google Shape;984;p34"/>
          <p:cNvSpPr txBox="1">
            <a:spLocks noGrp="1"/>
          </p:cNvSpPr>
          <p:nvPr>
            <p:ph type="title" idx="9" hasCustomPrompt="1"/>
          </p:nvPr>
        </p:nvSpPr>
        <p:spPr>
          <a:xfrm>
            <a:off x="8930433"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985" name="Google Shape;985;p34"/>
          <p:cNvGrpSpPr/>
          <p:nvPr/>
        </p:nvGrpSpPr>
        <p:grpSpPr>
          <a:xfrm>
            <a:off x="234967" y="489440"/>
            <a:ext cx="11293044" cy="1887513"/>
            <a:chOff x="176225" y="367079"/>
            <a:chExt cx="8469783" cy="1415635"/>
          </a:xfrm>
        </p:grpSpPr>
        <p:sp>
          <p:nvSpPr>
            <p:cNvPr id="986" name="Google Shape;986;p34"/>
            <p:cNvSpPr/>
            <p:nvPr/>
          </p:nvSpPr>
          <p:spPr>
            <a:xfrm>
              <a:off x="1097423" y="6841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4"/>
            <p:cNvSpPr/>
            <p:nvPr/>
          </p:nvSpPr>
          <p:spPr>
            <a:xfrm>
              <a:off x="176225" y="1538397"/>
              <a:ext cx="736526" cy="24431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4"/>
            <p:cNvSpPr/>
            <p:nvPr/>
          </p:nvSpPr>
          <p:spPr>
            <a:xfrm flipH="1">
              <a:off x="2827971" y="128314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4"/>
            <p:cNvSpPr/>
            <p:nvPr/>
          </p:nvSpPr>
          <p:spPr>
            <a:xfrm flipH="1">
              <a:off x="4902473" y="1380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4"/>
            <p:cNvSpPr/>
            <p:nvPr/>
          </p:nvSpPr>
          <p:spPr>
            <a:xfrm>
              <a:off x="7808050" y="36707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0807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1"/>
        <p:cNvGrpSpPr/>
        <p:nvPr/>
      </p:nvGrpSpPr>
      <p:grpSpPr>
        <a:xfrm>
          <a:off x="0" y="0"/>
          <a:ext cx="0" cy="0"/>
          <a:chOff x="0" y="0"/>
          <a:chExt cx="0" cy="0"/>
        </a:xfrm>
      </p:grpSpPr>
      <p:grpSp>
        <p:nvGrpSpPr>
          <p:cNvPr id="992" name="Google Shape;992;p35"/>
          <p:cNvGrpSpPr/>
          <p:nvPr/>
        </p:nvGrpSpPr>
        <p:grpSpPr>
          <a:xfrm>
            <a:off x="-190436" y="295268"/>
            <a:ext cx="12382603" cy="6563033"/>
            <a:chOff x="-142827" y="221450"/>
            <a:chExt cx="9286952" cy="4922275"/>
          </a:xfrm>
        </p:grpSpPr>
        <p:sp>
          <p:nvSpPr>
            <p:cNvPr id="993" name="Google Shape;993;p35"/>
            <p:cNvSpPr/>
            <p:nvPr/>
          </p:nvSpPr>
          <p:spPr>
            <a:xfrm>
              <a:off x="-9475" y="2571750"/>
              <a:ext cx="9153600" cy="2105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35"/>
            <p:cNvGrpSpPr/>
            <p:nvPr/>
          </p:nvGrpSpPr>
          <p:grpSpPr>
            <a:xfrm>
              <a:off x="-75" y="4604587"/>
              <a:ext cx="9144111" cy="539138"/>
              <a:chOff x="-75" y="3996089"/>
              <a:chExt cx="9144111" cy="818986"/>
            </a:xfrm>
          </p:grpSpPr>
          <p:sp>
            <p:nvSpPr>
              <p:cNvPr id="995" name="Google Shape;995;p3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6" name="Google Shape;996;p35"/>
              <p:cNvGrpSpPr/>
              <p:nvPr/>
            </p:nvGrpSpPr>
            <p:grpSpPr>
              <a:xfrm>
                <a:off x="43175" y="3996198"/>
                <a:ext cx="9057943" cy="818877"/>
                <a:chOff x="31859" y="3637483"/>
                <a:chExt cx="9057943" cy="954958"/>
              </a:xfrm>
            </p:grpSpPr>
            <p:sp>
              <p:nvSpPr>
                <p:cNvPr id="997" name="Google Shape;997;p3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03" name="Google Shape;1003;p35"/>
            <p:cNvGrpSpPr/>
            <p:nvPr/>
          </p:nvGrpSpPr>
          <p:grpSpPr>
            <a:xfrm>
              <a:off x="-142827" y="221450"/>
              <a:ext cx="8241739" cy="1518422"/>
              <a:chOff x="-142827" y="221450"/>
              <a:chExt cx="8241739" cy="1518422"/>
            </a:xfrm>
          </p:grpSpPr>
          <p:sp>
            <p:nvSpPr>
              <p:cNvPr id="1004" name="Google Shape;1004;p35"/>
              <p:cNvSpPr/>
              <p:nvPr/>
            </p:nvSpPr>
            <p:spPr>
              <a:xfrm>
                <a:off x="-142827" y="221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5"/>
              <p:cNvSpPr/>
              <p:nvPr/>
            </p:nvSpPr>
            <p:spPr>
              <a:xfrm>
                <a:off x="289025" y="1366675"/>
                <a:ext cx="1125026" cy="373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5"/>
              <p:cNvSpPr/>
              <p:nvPr/>
            </p:nvSpPr>
            <p:spPr>
              <a:xfrm flipH="1">
                <a:off x="7599196" y="148249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5"/>
              <p:cNvSpPr/>
              <p:nvPr/>
            </p:nvSpPr>
            <p:spPr>
              <a:xfrm flipH="1">
                <a:off x="5069623" y="12363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5"/>
              <p:cNvSpPr/>
              <p:nvPr/>
            </p:nvSpPr>
            <p:spPr>
              <a:xfrm>
                <a:off x="6064975" y="26112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5"/>
              <p:cNvSpPr/>
              <p:nvPr/>
            </p:nvSpPr>
            <p:spPr>
              <a:xfrm>
                <a:off x="3484396" y="317224"/>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0" name="Google Shape;1010;p35"/>
          <p:cNvSpPr txBox="1">
            <a:spLocks noGrp="1"/>
          </p:cNvSpPr>
          <p:nvPr>
            <p:ph type="title"/>
          </p:nvPr>
        </p:nvSpPr>
        <p:spPr>
          <a:xfrm>
            <a:off x="950867" y="718800"/>
            <a:ext cx="5145200" cy="1374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9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1" name="Google Shape;1011;p35"/>
          <p:cNvSpPr txBox="1">
            <a:spLocks noGrp="1"/>
          </p:cNvSpPr>
          <p:nvPr>
            <p:ph type="subTitle" idx="1"/>
          </p:nvPr>
        </p:nvSpPr>
        <p:spPr>
          <a:xfrm>
            <a:off x="6759500" y="3615733"/>
            <a:ext cx="3437200" cy="886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2" name="Google Shape;1012;p35"/>
          <p:cNvSpPr txBox="1">
            <a:spLocks noGrp="1"/>
          </p:cNvSpPr>
          <p:nvPr>
            <p:ph type="subTitle" idx="2"/>
          </p:nvPr>
        </p:nvSpPr>
        <p:spPr>
          <a:xfrm>
            <a:off x="6759500" y="2525967"/>
            <a:ext cx="3437200" cy="82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267" b="1">
                <a:latin typeface="Spartan"/>
                <a:ea typeface="Spartan"/>
                <a:cs typeface="Spartan"/>
                <a:sym typeface="Spartan"/>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3" name="Google Shape;1013;p35"/>
          <p:cNvSpPr txBox="1"/>
          <p:nvPr/>
        </p:nvSpPr>
        <p:spPr>
          <a:xfrm>
            <a:off x="6759500" y="5737367"/>
            <a:ext cx="4000000" cy="406800"/>
          </a:xfrm>
          <a:prstGeom prst="rect">
            <a:avLst/>
          </a:prstGeom>
          <a:noFill/>
          <a:ln>
            <a:noFill/>
          </a:ln>
        </p:spPr>
        <p:txBody>
          <a:bodyPr spcFirstLastPara="1" wrap="square" lIns="19200" tIns="19200" rIns="19200" bIns="19200" anchor="t" anchorCtr="0">
            <a:noAutofit/>
          </a:bodyPr>
          <a:lstStyle/>
          <a:p>
            <a:pPr marL="0" lvl="0" indent="0" algn="l" rtl="0">
              <a:spcBef>
                <a:spcPts val="400"/>
              </a:spcBef>
              <a:spcAft>
                <a:spcPts val="0"/>
              </a:spcAft>
              <a:buNone/>
            </a:pPr>
            <a:r>
              <a:rPr lang="en" sz="1333">
                <a:solidFill>
                  <a:schemeClr val="accent1"/>
                </a:solidFill>
                <a:latin typeface="Spartan"/>
                <a:ea typeface="Spartan"/>
                <a:cs typeface="Spartan"/>
                <a:sym typeface="Spartan"/>
              </a:rPr>
              <a:t>Please keep this slide for attribution</a:t>
            </a:r>
            <a:endParaRPr sz="1333">
              <a:solidFill>
                <a:schemeClr val="accent1"/>
              </a:solidFill>
              <a:latin typeface="Spartan"/>
              <a:ea typeface="Spartan"/>
              <a:cs typeface="Spartan"/>
              <a:sym typeface="Spartan"/>
            </a:endParaRPr>
          </a:p>
        </p:txBody>
      </p:sp>
      <p:sp>
        <p:nvSpPr>
          <p:cNvPr id="1014" name="Google Shape;1014;p35"/>
          <p:cNvSpPr txBox="1"/>
          <p:nvPr/>
        </p:nvSpPr>
        <p:spPr>
          <a:xfrm>
            <a:off x="6759500" y="4922067"/>
            <a:ext cx="4291200" cy="828400"/>
          </a:xfrm>
          <a:prstGeom prst="rect">
            <a:avLst/>
          </a:prstGeom>
          <a:noFill/>
          <a:ln>
            <a:noFill/>
          </a:ln>
        </p:spPr>
        <p:txBody>
          <a:bodyPr spcFirstLastPara="1" wrap="square" lIns="19200" tIns="19200" rIns="19200" bIns="19200" anchor="t" anchorCtr="0">
            <a:noAutofit/>
          </a:bodyPr>
          <a:lstStyle/>
          <a:p>
            <a:pPr marL="0" lvl="0" indent="0" algn="l" rtl="0">
              <a:lnSpc>
                <a:spcPct val="100000"/>
              </a:lnSpc>
              <a:spcBef>
                <a:spcPts val="400"/>
              </a:spcBef>
              <a:spcAft>
                <a:spcPts val="0"/>
              </a:spcAft>
              <a:buNone/>
            </a:pPr>
            <a:r>
              <a:rPr lang="en" sz="1333">
                <a:solidFill>
                  <a:schemeClr val="accent1"/>
                </a:solidFill>
                <a:latin typeface="Spartan"/>
                <a:ea typeface="Spartan"/>
                <a:cs typeface="Spartan"/>
                <a:sym typeface="Spartan"/>
              </a:rPr>
              <a:t>CREDITS: This presentation template was created by </a:t>
            </a:r>
            <a:r>
              <a:rPr lang="en" sz="1333" b="1">
                <a:solidFill>
                  <a:schemeClr val="accent1"/>
                </a:solidFill>
                <a:uFill>
                  <a:noFill/>
                </a:uFill>
                <a:latin typeface="Spartan"/>
                <a:ea typeface="Spartan"/>
                <a:cs typeface="Spartan"/>
                <a:sym typeface="Spartan"/>
                <a:hlinkClick r:id="rId2">
                  <a:extLst>
                    <a:ext uri="{A12FA001-AC4F-418D-AE19-62706E023703}">
                      <ahyp:hlinkClr xmlns:ahyp="http://schemas.microsoft.com/office/drawing/2018/hyperlinkcolor" xmlns="" val="tx"/>
                    </a:ext>
                  </a:extLst>
                </a:hlinkClick>
              </a:rPr>
              <a:t>Slidesgo</a:t>
            </a:r>
            <a:r>
              <a:rPr lang="en" sz="1333">
                <a:solidFill>
                  <a:schemeClr val="accent1"/>
                </a:solidFill>
                <a:latin typeface="Spartan"/>
                <a:ea typeface="Spartan"/>
                <a:cs typeface="Spartan"/>
                <a:sym typeface="Spartan"/>
              </a:rPr>
              <a:t>, including icons by </a:t>
            </a:r>
            <a:r>
              <a:rPr lang="en" sz="1333" b="1">
                <a:solidFill>
                  <a:schemeClr val="accent1"/>
                </a:solidFill>
                <a:uFill>
                  <a:noFill/>
                </a:uFill>
                <a:latin typeface="Spartan"/>
                <a:ea typeface="Spartan"/>
                <a:cs typeface="Spartan"/>
                <a:sym typeface="Spartan"/>
                <a:hlinkClick r:id="rId3">
                  <a:extLst>
                    <a:ext uri="{A12FA001-AC4F-418D-AE19-62706E023703}">
                      <ahyp:hlinkClr xmlns:ahyp="http://schemas.microsoft.com/office/drawing/2018/hyperlinkcolor" xmlns="" val="tx"/>
                    </a:ext>
                  </a:extLst>
                </a:hlinkClick>
              </a:rPr>
              <a:t>Flaticon</a:t>
            </a:r>
            <a:r>
              <a:rPr lang="en" sz="1333">
                <a:solidFill>
                  <a:schemeClr val="accent1"/>
                </a:solidFill>
                <a:latin typeface="Spartan"/>
                <a:ea typeface="Spartan"/>
                <a:cs typeface="Spartan"/>
                <a:sym typeface="Spartan"/>
              </a:rPr>
              <a:t>,and infographics &amp; images by </a:t>
            </a:r>
            <a:r>
              <a:rPr lang="en" sz="1333" b="1">
                <a:solidFill>
                  <a:schemeClr val="accent1"/>
                </a:solidFill>
                <a:uFill>
                  <a:noFill/>
                </a:uFill>
                <a:latin typeface="Spartan"/>
                <a:ea typeface="Spartan"/>
                <a:cs typeface="Spartan"/>
                <a:sym typeface="Spartan"/>
                <a:hlinkClick r:id="rId4">
                  <a:extLst>
                    <a:ext uri="{A12FA001-AC4F-418D-AE19-62706E023703}">
                      <ahyp:hlinkClr xmlns:ahyp="http://schemas.microsoft.com/office/drawing/2018/hyperlinkcolor" xmlns="" val="tx"/>
                    </a:ext>
                  </a:extLst>
                </a:hlinkClick>
              </a:rPr>
              <a:t>Freepik</a:t>
            </a:r>
            <a:endParaRPr sz="1333" b="1">
              <a:solidFill>
                <a:schemeClr val="accent1"/>
              </a:solidFill>
              <a:latin typeface="Spartan"/>
              <a:ea typeface="Spartan"/>
              <a:cs typeface="Spartan"/>
              <a:sym typeface="Spartan"/>
            </a:endParaRPr>
          </a:p>
        </p:txBody>
      </p:sp>
    </p:spTree>
    <p:extLst>
      <p:ext uri="{BB962C8B-B14F-4D97-AF65-F5344CB8AC3E}">
        <p14:creationId xmlns:p14="http://schemas.microsoft.com/office/powerpoint/2010/main" val="2795812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5"/>
        <p:cNvGrpSpPr/>
        <p:nvPr/>
      </p:nvGrpSpPr>
      <p:grpSpPr>
        <a:xfrm>
          <a:off x="0" y="0"/>
          <a:ext cx="0" cy="0"/>
          <a:chOff x="0" y="0"/>
          <a:chExt cx="0" cy="0"/>
        </a:xfrm>
      </p:grpSpPr>
      <p:sp>
        <p:nvSpPr>
          <p:cNvPr id="1016" name="Google Shape;1016;p36"/>
          <p:cNvSpPr/>
          <p:nvPr/>
        </p:nvSpPr>
        <p:spPr>
          <a:xfrm>
            <a:off x="67" y="4267000"/>
            <a:ext cx="12192000" cy="13568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6"/>
          <p:cNvSpPr/>
          <p:nvPr/>
        </p:nvSpPr>
        <p:spPr>
          <a:xfrm>
            <a:off x="-99" y="5624087"/>
            <a:ext cx="12192148" cy="1233372"/>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8" name="Google Shape;1018;p36"/>
          <p:cNvGrpSpPr/>
          <p:nvPr/>
        </p:nvGrpSpPr>
        <p:grpSpPr>
          <a:xfrm>
            <a:off x="57568" y="5623787"/>
            <a:ext cx="12077257" cy="1233292"/>
            <a:chOff x="31859" y="3637483"/>
            <a:chExt cx="9057943" cy="954958"/>
          </a:xfrm>
        </p:grpSpPr>
        <p:sp>
          <p:nvSpPr>
            <p:cNvPr id="1019" name="Google Shape;1019;p36"/>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6"/>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6"/>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6"/>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6"/>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6"/>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5" name="Google Shape;1025;p36"/>
          <p:cNvSpPr/>
          <p:nvPr/>
        </p:nvSpPr>
        <p:spPr>
          <a:xfrm flipH="1">
            <a:off x="5471866" y="2181900"/>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6"/>
          <p:cNvSpPr/>
          <p:nvPr/>
        </p:nvSpPr>
        <p:spPr>
          <a:xfrm flipH="1">
            <a:off x="663449" y="2563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6"/>
          <p:cNvSpPr/>
          <p:nvPr/>
        </p:nvSpPr>
        <p:spPr>
          <a:xfrm>
            <a:off x="3400567" y="557072"/>
            <a:ext cx="1117277" cy="3706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8" name="Google Shape;1028;p36"/>
          <p:cNvSpPr/>
          <p:nvPr/>
        </p:nvSpPr>
        <p:spPr>
          <a:xfrm flipH="1">
            <a:off x="8725116" y="672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9" name="Google Shape;1029;p36"/>
          <p:cNvSpPr/>
          <p:nvPr/>
        </p:nvSpPr>
        <p:spPr>
          <a:xfrm flipH="1">
            <a:off x="10382765" y="2855401"/>
            <a:ext cx="1259441" cy="41780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0" name="Google Shape;1030;p36"/>
          <p:cNvGrpSpPr/>
          <p:nvPr/>
        </p:nvGrpSpPr>
        <p:grpSpPr>
          <a:xfrm>
            <a:off x="67" y="5051031"/>
            <a:ext cx="2898911" cy="1870444"/>
            <a:chOff x="50" y="3788273"/>
            <a:chExt cx="2174183" cy="1402833"/>
          </a:xfrm>
        </p:grpSpPr>
        <p:grpSp>
          <p:nvGrpSpPr>
            <p:cNvPr id="1031" name="Google Shape;1031;p36"/>
            <p:cNvGrpSpPr/>
            <p:nvPr/>
          </p:nvGrpSpPr>
          <p:grpSpPr>
            <a:xfrm>
              <a:off x="50" y="3788273"/>
              <a:ext cx="2174170" cy="1402833"/>
              <a:chOff x="41" y="2411634"/>
              <a:chExt cx="4234022" cy="2731906"/>
            </a:xfrm>
          </p:grpSpPr>
          <p:sp>
            <p:nvSpPr>
              <p:cNvPr id="1032" name="Google Shape;103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36"/>
              <p:cNvGrpSpPr/>
              <p:nvPr/>
            </p:nvGrpSpPr>
            <p:grpSpPr>
              <a:xfrm>
                <a:off x="231728" y="2704031"/>
                <a:ext cx="3471198" cy="2190466"/>
                <a:chOff x="231728" y="2704031"/>
                <a:chExt cx="3471198" cy="2190466"/>
              </a:xfrm>
            </p:grpSpPr>
            <p:sp>
              <p:nvSpPr>
                <p:cNvPr id="1034" name="Google Shape;103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51" name="Google Shape;1051;p36"/>
            <p:cNvGrpSpPr/>
            <p:nvPr/>
          </p:nvGrpSpPr>
          <p:grpSpPr>
            <a:xfrm>
              <a:off x="63" y="3788273"/>
              <a:ext cx="2174170" cy="1402833"/>
              <a:chOff x="41" y="2411634"/>
              <a:chExt cx="4234022" cy="2731906"/>
            </a:xfrm>
          </p:grpSpPr>
          <p:sp>
            <p:nvSpPr>
              <p:cNvPr id="1052" name="Google Shape;105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3" name="Google Shape;1053;p36"/>
              <p:cNvGrpSpPr/>
              <p:nvPr/>
            </p:nvGrpSpPr>
            <p:grpSpPr>
              <a:xfrm>
                <a:off x="231728" y="2704031"/>
                <a:ext cx="3471198" cy="2190466"/>
                <a:chOff x="231728" y="2704031"/>
                <a:chExt cx="3471198" cy="2190466"/>
              </a:xfrm>
            </p:grpSpPr>
            <p:sp>
              <p:nvSpPr>
                <p:cNvPr id="1054" name="Google Shape;105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071" name="Google Shape;1071;p36"/>
          <p:cNvGrpSpPr/>
          <p:nvPr/>
        </p:nvGrpSpPr>
        <p:grpSpPr>
          <a:xfrm>
            <a:off x="9385342" y="5192715"/>
            <a:ext cx="2807015" cy="1729039"/>
            <a:chOff x="6969875" y="3740673"/>
            <a:chExt cx="2174183" cy="1402833"/>
          </a:xfrm>
        </p:grpSpPr>
        <p:grpSp>
          <p:nvGrpSpPr>
            <p:cNvPr id="1072" name="Google Shape;1072;p36"/>
            <p:cNvGrpSpPr/>
            <p:nvPr/>
          </p:nvGrpSpPr>
          <p:grpSpPr>
            <a:xfrm flipH="1">
              <a:off x="6969888" y="3740673"/>
              <a:ext cx="2174170" cy="1402833"/>
              <a:chOff x="41" y="2411634"/>
              <a:chExt cx="4234022" cy="2731906"/>
            </a:xfrm>
          </p:grpSpPr>
          <p:sp>
            <p:nvSpPr>
              <p:cNvPr id="1073" name="Google Shape;107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74" name="Google Shape;1074;p36"/>
              <p:cNvGrpSpPr/>
              <p:nvPr/>
            </p:nvGrpSpPr>
            <p:grpSpPr>
              <a:xfrm>
                <a:off x="231728" y="2704031"/>
                <a:ext cx="3471198" cy="2190466"/>
                <a:chOff x="231728" y="2704031"/>
                <a:chExt cx="3471198" cy="2190466"/>
              </a:xfrm>
            </p:grpSpPr>
            <p:sp>
              <p:nvSpPr>
                <p:cNvPr id="1075" name="Google Shape;107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92" name="Google Shape;1092;p36"/>
            <p:cNvGrpSpPr/>
            <p:nvPr/>
          </p:nvGrpSpPr>
          <p:grpSpPr>
            <a:xfrm flipH="1">
              <a:off x="6969875" y="3740673"/>
              <a:ext cx="2174170" cy="1402833"/>
              <a:chOff x="41" y="2411634"/>
              <a:chExt cx="4234022" cy="2731906"/>
            </a:xfrm>
          </p:grpSpPr>
          <p:sp>
            <p:nvSpPr>
              <p:cNvPr id="1093" name="Google Shape;109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4" name="Google Shape;1094;p36"/>
              <p:cNvGrpSpPr/>
              <p:nvPr/>
            </p:nvGrpSpPr>
            <p:grpSpPr>
              <a:xfrm>
                <a:off x="231728" y="2704031"/>
                <a:ext cx="3471198" cy="2190466"/>
                <a:chOff x="231728" y="2704031"/>
                <a:chExt cx="3471198" cy="2190466"/>
              </a:xfrm>
            </p:grpSpPr>
            <p:sp>
              <p:nvSpPr>
                <p:cNvPr id="1095" name="Google Shape;109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502931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12"/>
        <p:cNvGrpSpPr/>
        <p:nvPr/>
      </p:nvGrpSpPr>
      <p:grpSpPr>
        <a:xfrm>
          <a:off x="0" y="0"/>
          <a:ext cx="0" cy="0"/>
          <a:chOff x="0" y="0"/>
          <a:chExt cx="0" cy="0"/>
        </a:xfrm>
      </p:grpSpPr>
      <p:grpSp>
        <p:nvGrpSpPr>
          <p:cNvPr id="1113" name="Google Shape;1113;p37"/>
          <p:cNvGrpSpPr/>
          <p:nvPr/>
        </p:nvGrpSpPr>
        <p:grpSpPr>
          <a:xfrm>
            <a:off x="-123" y="3923618"/>
            <a:ext cx="12192123" cy="1189849"/>
            <a:chOff x="-92" y="2942713"/>
            <a:chExt cx="9144092" cy="892387"/>
          </a:xfrm>
        </p:grpSpPr>
        <p:sp>
          <p:nvSpPr>
            <p:cNvPr id="1114" name="Google Shape;1114;p37"/>
            <p:cNvSpPr/>
            <p:nvPr/>
          </p:nvSpPr>
          <p:spPr>
            <a:xfrm>
              <a:off x="0" y="3456800"/>
              <a:ext cx="9144000" cy="378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5" name="Google Shape;1115;p37"/>
            <p:cNvGrpSpPr/>
            <p:nvPr/>
          </p:nvGrpSpPr>
          <p:grpSpPr>
            <a:xfrm>
              <a:off x="-92" y="2942713"/>
              <a:ext cx="9143579" cy="571636"/>
              <a:chOff x="-1039007" y="2887141"/>
              <a:chExt cx="11347207" cy="718767"/>
            </a:xfrm>
          </p:grpSpPr>
          <p:sp>
            <p:nvSpPr>
              <p:cNvPr id="1116" name="Google Shape;1116;p37"/>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7"/>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8" name="Google Shape;1118;p37"/>
          <p:cNvGrpSpPr/>
          <p:nvPr/>
        </p:nvGrpSpPr>
        <p:grpSpPr>
          <a:xfrm>
            <a:off x="8371927" y="632736"/>
            <a:ext cx="3449048" cy="4480381"/>
            <a:chOff x="239250" y="1848050"/>
            <a:chExt cx="831550" cy="1080200"/>
          </a:xfrm>
        </p:grpSpPr>
        <p:sp>
          <p:nvSpPr>
            <p:cNvPr id="1119" name="Google Shape;1119;p37"/>
            <p:cNvSpPr/>
            <p:nvPr/>
          </p:nvSpPr>
          <p:spPr>
            <a:xfrm>
              <a:off x="239250" y="1907500"/>
              <a:ext cx="831550" cy="1018475"/>
            </a:xfrm>
            <a:custGeom>
              <a:avLst/>
              <a:gdLst/>
              <a:ahLst/>
              <a:cxnLst/>
              <a:rect l="l" t="t" r="r" b="b"/>
              <a:pathLst>
                <a:path w="33262" h="40739" extrusionOk="0">
                  <a:moveTo>
                    <a:pt x="813" y="0"/>
                  </a:moveTo>
                  <a:cubicBezTo>
                    <a:pt x="389" y="0"/>
                    <a:pt x="1" y="389"/>
                    <a:pt x="1" y="812"/>
                  </a:cubicBezTo>
                  <a:lnTo>
                    <a:pt x="1" y="39927"/>
                  </a:lnTo>
                  <a:cubicBezTo>
                    <a:pt x="1" y="40407"/>
                    <a:pt x="389" y="40738"/>
                    <a:pt x="813" y="40738"/>
                  </a:cubicBezTo>
                  <a:lnTo>
                    <a:pt x="32449" y="40738"/>
                  </a:lnTo>
                  <a:cubicBezTo>
                    <a:pt x="32918" y="40738"/>
                    <a:pt x="33261" y="40407"/>
                    <a:pt x="33261" y="39927"/>
                  </a:cubicBezTo>
                  <a:lnTo>
                    <a:pt x="33261" y="812"/>
                  </a:lnTo>
                  <a:cubicBezTo>
                    <a:pt x="33261" y="389"/>
                    <a:pt x="32918" y="0"/>
                    <a:pt x="32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7"/>
            <p:cNvSpPr/>
            <p:nvPr/>
          </p:nvSpPr>
          <p:spPr>
            <a:xfrm>
              <a:off x="239250" y="200297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7"/>
            <p:cNvSpPr/>
            <p:nvPr/>
          </p:nvSpPr>
          <p:spPr>
            <a:xfrm>
              <a:off x="239250" y="212445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7"/>
            <p:cNvSpPr/>
            <p:nvPr/>
          </p:nvSpPr>
          <p:spPr>
            <a:xfrm>
              <a:off x="239250" y="2245925"/>
              <a:ext cx="831550" cy="66625"/>
            </a:xfrm>
            <a:custGeom>
              <a:avLst/>
              <a:gdLst/>
              <a:ahLst/>
              <a:cxnLst/>
              <a:rect l="l" t="t" r="r" b="b"/>
              <a:pathLst>
                <a:path w="33262" h="2665" extrusionOk="0">
                  <a:moveTo>
                    <a:pt x="1" y="1"/>
                  </a:moveTo>
                  <a:lnTo>
                    <a:pt x="1" y="2665"/>
                  </a:lnTo>
                  <a:lnTo>
                    <a:pt x="33261" y="2665"/>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7"/>
            <p:cNvSpPr/>
            <p:nvPr/>
          </p:nvSpPr>
          <p:spPr>
            <a:xfrm>
              <a:off x="239250" y="236742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7"/>
            <p:cNvSpPr/>
            <p:nvPr/>
          </p:nvSpPr>
          <p:spPr>
            <a:xfrm>
              <a:off x="239250" y="248890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7"/>
            <p:cNvSpPr/>
            <p:nvPr/>
          </p:nvSpPr>
          <p:spPr>
            <a:xfrm>
              <a:off x="239250" y="2611525"/>
              <a:ext cx="831550" cy="65475"/>
            </a:xfrm>
            <a:custGeom>
              <a:avLst/>
              <a:gdLst/>
              <a:ahLst/>
              <a:cxnLst/>
              <a:rect l="l" t="t" r="r" b="b"/>
              <a:pathLst>
                <a:path w="33262" h="2619" extrusionOk="0">
                  <a:moveTo>
                    <a:pt x="1" y="0"/>
                  </a:moveTo>
                  <a:lnTo>
                    <a:pt x="1" y="2619"/>
                  </a:lnTo>
                  <a:lnTo>
                    <a:pt x="33261" y="2619"/>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7"/>
            <p:cNvSpPr/>
            <p:nvPr/>
          </p:nvSpPr>
          <p:spPr>
            <a:xfrm>
              <a:off x="239250" y="2733000"/>
              <a:ext cx="831550" cy="65475"/>
            </a:xfrm>
            <a:custGeom>
              <a:avLst/>
              <a:gdLst/>
              <a:ahLst/>
              <a:cxnLst/>
              <a:rect l="l" t="t" r="r" b="b"/>
              <a:pathLst>
                <a:path w="33262" h="2619" extrusionOk="0">
                  <a:moveTo>
                    <a:pt x="1" y="1"/>
                  </a:moveTo>
                  <a:lnTo>
                    <a:pt x="1" y="2619"/>
                  </a:lnTo>
                  <a:lnTo>
                    <a:pt x="33261" y="2619"/>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7"/>
            <p:cNvSpPr/>
            <p:nvPr/>
          </p:nvSpPr>
          <p:spPr>
            <a:xfrm>
              <a:off x="615700" y="2827050"/>
              <a:ext cx="78650" cy="101200"/>
            </a:xfrm>
            <a:custGeom>
              <a:avLst/>
              <a:gdLst/>
              <a:ahLst/>
              <a:cxnLst/>
              <a:rect l="l" t="t" r="r" b="b"/>
              <a:pathLst>
                <a:path w="3146" h="4048" extrusionOk="0">
                  <a:moveTo>
                    <a:pt x="1281" y="0"/>
                  </a:moveTo>
                  <a:cubicBezTo>
                    <a:pt x="573" y="0"/>
                    <a:pt x="1" y="526"/>
                    <a:pt x="1" y="1235"/>
                  </a:cubicBezTo>
                  <a:lnTo>
                    <a:pt x="1" y="4048"/>
                  </a:lnTo>
                  <a:lnTo>
                    <a:pt x="3145" y="4048"/>
                  </a:lnTo>
                  <a:lnTo>
                    <a:pt x="3145" y="1235"/>
                  </a:lnTo>
                  <a:cubicBezTo>
                    <a:pt x="3145" y="526"/>
                    <a:pt x="2573"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7"/>
            <p:cNvSpPr/>
            <p:nvPr/>
          </p:nvSpPr>
          <p:spPr>
            <a:xfrm>
              <a:off x="329875" y="1848050"/>
              <a:ext cx="325025" cy="59475"/>
            </a:xfrm>
            <a:custGeom>
              <a:avLst/>
              <a:gdLst/>
              <a:ahLst/>
              <a:cxnLst/>
              <a:rect l="l" t="t" r="r" b="b"/>
              <a:pathLst>
                <a:path w="13001" h="2379" extrusionOk="0">
                  <a:moveTo>
                    <a:pt x="423" y="0"/>
                  </a:moveTo>
                  <a:cubicBezTo>
                    <a:pt x="195" y="0"/>
                    <a:pt x="0" y="194"/>
                    <a:pt x="0" y="435"/>
                  </a:cubicBezTo>
                  <a:lnTo>
                    <a:pt x="0" y="2378"/>
                  </a:lnTo>
                  <a:lnTo>
                    <a:pt x="13000" y="2378"/>
                  </a:lnTo>
                  <a:lnTo>
                    <a:pt x="13000" y="435"/>
                  </a:lnTo>
                  <a:cubicBezTo>
                    <a:pt x="13000" y="194"/>
                    <a:pt x="12817" y="0"/>
                    <a:pt x="12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9" name="Google Shape;1129;p37"/>
          <p:cNvGrpSpPr/>
          <p:nvPr/>
        </p:nvGrpSpPr>
        <p:grpSpPr>
          <a:xfrm>
            <a:off x="-99" y="5113366"/>
            <a:ext cx="12192148" cy="1026025"/>
            <a:chOff x="-75" y="3996089"/>
            <a:chExt cx="9144111" cy="818986"/>
          </a:xfrm>
        </p:grpSpPr>
        <p:sp>
          <p:nvSpPr>
            <p:cNvPr id="1130" name="Google Shape;1130;p3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1" name="Google Shape;1131;p37"/>
            <p:cNvGrpSpPr/>
            <p:nvPr/>
          </p:nvGrpSpPr>
          <p:grpSpPr>
            <a:xfrm>
              <a:off x="43175" y="3996198"/>
              <a:ext cx="9057943" cy="818877"/>
              <a:chOff x="31859" y="3637483"/>
              <a:chExt cx="9057943" cy="954958"/>
            </a:xfrm>
          </p:grpSpPr>
          <p:sp>
            <p:nvSpPr>
              <p:cNvPr id="1132" name="Google Shape;1132;p3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38" name="Google Shape;1138;p37"/>
          <p:cNvSpPr/>
          <p:nvPr/>
        </p:nvSpPr>
        <p:spPr>
          <a:xfrm flipH="1">
            <a:off x="649033" y="552733"/>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37"/>
          <p:cNvSpPr/>
          <p:nvPr/>
        </p:nvSpPr>
        <p:spPr>
          <a:xfrm>
            <a:off x="7418816" y="2187101"/>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37"/>
          <p:cNvSpPr/>
          <p:nvPr/>
        </p:nvSpPr>
        <p:spPr>
          <a:xfrm>
            <a:off x="1570567" y="2503633"/>
            <a:ext cx="1249775" cy="41459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37"/>
          <p:cNvSpPr/>
          <p:nvPr/>
        </p:nvSpPr>
        <p:spPr>
          <a:xfrm>
            <a:off x="4386189" y="884868"/>
            <a:ext cx="1249791" cy="33213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37"/>
          <p:cNvSpPr/>
          <p:nvPr/>
        </p:nvSpPr>
        <p:spPr>
          <a:xfrm>
            <a:off x="10989685" y="122400"/>
            <a:ext cx="1297217" cy="43033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3" name="Google Shape;1143;p37"/>
          <p:cNvGrpSpPr/>
          <p:nvPr/>
        </p:nvGrpSpPr>
        <p:grpSpPr>
          <a:xfrm flipH="1">
            <a:off x="241434" y="4729091"/>
            <a:ext cx="726729" cy="393780"/>
            <a:chOff x="2301112" y="2967762"/>
            <a:chExt cx="655814" cy="355354"/>
          </a:xfrm>
        </p:grpSpPr>
        <p:sp>
          <p:nvSpPr>
            <p:cNvPr id="1144" name="Google Shape;114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6" name="Google Shape;1146;p37"/>
          <p:cNvGrpSpPr/>
          <p:nvPr/>
        </p:nvGrpSpPr>
        <p:grpSpPr>
          <a:xfrm flipH="1">
            <a:off x="3031361" y="4617757"/>
            <a:ext cx="885087" cy="479539"/>
            <a:chOff x="2301112" y="2967762"/>
            <a:chExt cx="655814" cy="355354"/>
          </a:xfrm>
        </p:grpSpPr>
        <p:sp>
          <p:nvSpPr>
            <p:cNvPr id="1147" name="Google Shape;1147;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9" name="Google Shape;1149;p37"/>
          <p:cNvGrpSpPr/>
          <p:nvPr/>
        </p:nvGrpSpPr>
        <p:grpSpPr>
          <a:xfrm flipH="1">
            <a:off x="7820225" y="4554886"/>
            <a:ext cx="1001209" cy="542460"/>
            <a:chOff x="2301112" y="2967762"/>
            <a:chExt cx="655814" cy="355354"/>
          </a:xfrm>
        </p:grpSpPr>
        <p:sp>
          <p:nvSpPr>
            <p:cNvPr id="1150" name="Google Shape;1150;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2" name="Google Shape;1152;p37"/>
          <p:cNvGrpSpPr/>
          <p:nvPr/>
        </p:nvGrpSpPr>
        <p:grpSpPr>
          <a:xfrm flipH="1">
            <a:off x="11341234" y="4729091"/>
            <a:ext cx="726729" cy="393780"/>
            <a:chOff x="2301112" y="2967762"/>
            <a:chExt cx="655814" cy="355354"/>
          </a:xfrm>
        </p:grpSpPr>
        <p:sp>
          <p:nvSpPr>
            <p:cNvPr id="1153" name="Google Shape;1153;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5" name="Google Shape;1155;p37"/>
          <p:cNvSpPr/>
          <p:nvPr/>
        </p:nvSpPr>
        <p:spPr>
          <a:xfrm>
            <a:off x="100"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37"/>
          <p:cNvSpPr/>
          <p:nvPr/>
        </p:nvSpPr>
        <p:spPr>
          <a:xfrm>
            <a:off x="67"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1772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4400" tIns="14400" rIns="14400" bIns="14400" anchor="t" anchorCtr="0">
            <a:noAutofit/>
          </a:bodyPr>
          <a:lstStyle>
            <a:lvl1pPr lvl="0"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1pPr>
            <a:lvl2pPr lvl="1"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2pPr>
            <a:lvl3pPr lvl="2"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3pPr>
            <a:lvl4pPr lvl="3"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4pPr>
            <a:lvl5pPr lvl="4"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5pPr>
            <a:lvl6pPr lvl="5"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6pPr>
            <a:lvl7pPr lvl="6"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7pPr>
            <a:lvl8pPr lvl="7"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8pPr>
            <a:lvl9pPr lvl="8"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4400" tIns="14400" rIns="14400" bIns="14400" anchor="t" anchorCtr="0">
            <a:noAutofit/>
          </a:bodyPr>
          <a:lstStyle>
            <a:lvl1pPr marL="457200" lvl="0"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1pPr>
            <a:lvl2pPr marL="914400" lvl="1"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2pPr>
            <a:lvl3pPr marL="1371600" lvl="2"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3pPr>
            <a:lvl4pPr marL="1828800" lvl="3"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4pPr>
            <a:lvl5pPr marL="2286000" lvl="4"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5pPr>
            <a:lvl6pPr marL="2743200" lvl="5"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6pPr>
            <a:lvl7pPr marL="3200400" lvl="6"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7pPr>
            <a:lvl8pPr marL="3657600" lvl="7"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8pPr>
            <a:lvl9pPr marL="4114800" lvl="8"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9pPr>
          </a:lstStyle>
          <a:p>
            <a:endParaRPr/>
          </a:p>
        </p:txBody>
      </p:sp>
    </p:spTree>
    <p:extLst>
      <p:ext uri="{BB962C8B-B14F-4D97-AF65-F5344CB8AC3E}">
        <p14:creationId xmlns:p14="http://schemas.microsoft.com/office/powerpoint/2010/main" val="3361889630"/>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tags" Target="../tags/tag1.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1.xml"/><Relationship Id="rId5" Type="http://schemas.microsoft.com/office/2007/relationships/hdphoto" Target="../media/hdphoto3.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2.xml"/><Relationship Id="rId5" Type="http://schemas.microsoft.com/office/2007/relationships/hdphoto" Target="../media/hdphoto3.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3.xml"/><Relationship Id="rId5" Type="http://schemas.microsoft.com/office/2007/relationships/hdphoto" Target="../media/hdphoto3.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4.xml"/><Relationship Id="rId5" Type="http://schemas.microsoft.com/office/2007/relationships/hdphoto" Target="../media/hdphoto3.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5.xml"/><Relationship Id="rId5" Type="http://schemas.microsoft.com/office/2007/relationships/hdphoto" Target="../media/hdphoto3.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6.xml"/><Relationship Id="rId5" Type="http://schemas.microsoft.com/office/2007/relationships/hdphoto" Target="../media/hdphoto3.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7.xml"/><Relationship Id="rId5" Type="http://schemas.microsoft.com/office/2007/relationships/hdphoto" Target="../media/hdphoto3.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8.xml"/><Relationship Id="rId5" Type="http://schemas.microsoft.com/office/2007/relationships/hdphoto" Target="../media/hdphoto3.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9.xml"/><Relationship Id="rId5" Type="http://schemas.microsoft.com/office/2007/relationships/hdphoto" Target="../media/hdphoto3.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20.xml"/><Relationship Id="rId5" Type="http://schemas.microsoft.com/office/2007/relationships/hdphoto" Target="../media/hdphoto3.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sp>
        <p:nvSpPr>
          <p:cNvPr id="12" name="文本框 11"/>
          <p:cNvSpPr txBox="1"/>
          <p:nvPr/>
        </p:nvSpPr>
        <p:spPr>
          <a:xfrm>
            <a:off x="3701437" y="463947"/>
            <a:ext cx="6704079" cy="2862322"/>
          </a:xfrm>
          <a:prstGeom prst="rect">
            <a:avLst/>
          </a:prstGeom>
          <a:noFill/>
        </p:spPr>
        <p:txBody>
          <a:bodyPr wrap="none" rtlCol="0">
            <a:spAutoFit/>
          </a:bodyPr>
          <a:lstStyle/>
          <a:p>
            <a:pPr algn="ctr"/>
            <a:r>
              <a:rPr lang="en-US" altLang="zh-CN" sz="6000" b="1" dirty="0" err="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Ôn</a:t>
            </a:r>
            <a:r>
              <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tập</a:t>
            </a:r>
            <a:r>
              <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cuối</a:t>
            </a:r>
            <a:r>
              <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kì</a:t>
            </a:r>
            <a:r>
              <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 I</a:t>
            </a:r>
          </a:p>
          <a:p>
            <a:pPr algn="ctr"/>
            <a:endPar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6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0" name="MH_Other_5">
            <a:extLst>
              <a:ext uri="{FF2B5EF4-FFF2-40B4-BE49-F238E27FC236}">
                <a16:creationId xmlns:a16="http://schemas.microsoft.com/office/drawing/2014/main" id="{AD05198F-6E83-4F37-98EE-74371D5640D5}"/>
              </a:ext>
            </a:extLst>
          </p:cNvPr>
          <p:cNvSpPr/>
          <p:nvPr>
            <p:custDataLst>
              <p:tags r:id="rId2"/>
            </p:custDataLst>
          </p:nvPr>
        </p:nvSpPr>
        <p:spPr>
          <a:xfrm>
            <a:off x="5851692" y="1605659"/>
            <a:ext cx="2658115" cy="578898"/>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F29A5B">
              <a:alpha val="80000"/>
            </a:srgbClr>
          </a:solidFill>
          <a:ln w="12700" cap="flat" cmpd="sng" algn="ctr">
            <a:noFill/>
            <a:prstDash val="solid"/>
            <a:miter lim="800000"/>
          </a:ln>
          <a:effectLst/>
        </p:spPr>
        <p:txBody>
          <a:bodyPr anchor="ctr"/>
          <a:lstStyle/>
          <a:p>
            <a:pPr algn="ctr">
              <a:defRPr/>
            </a:pPr>
            <a:endParaRPr lang="zh-CN" altLang="en-US" sz="2200" b="1" kern="0" dirty="0">
              <a:solidFill>
                <a:schemeClr val="bg1"/>
              </a:solidFill>
              <a:latin typeface="微软雅黑" panose="020B0503020204020204" pitchFamily="34" charset="-122"/>
              <a:ea typeface="微软雅黑" panose="020B0503020204020204" pitchFamily="34" charset="-122"/>
            </a:endParaRPr>
          </a:p>
        </p:txBody>
      </p:sp>
      <p:sp>
        <p:nvSpPr>
          <p:cNvPr id="11" name="文本框 11">
            <a:extLst>
              <a:ext uri="{FF2B5EF4-FFF2-40B4-BE49-F238E27FC236}">
                <a16:creationId xmlns:a16="http://schemas.microsoft.com/office/drawing/2014/main" id="{3ABCA2AB-FB22-49BA-9E87-449F4BD5B8F2}"/>
              </a:ext>
            </a:extLst>
          </p:cNvPr>
          <p:cNvSpPr txBox="1"/>
          <p:nvPr/>
        </p:nvSpPr>
        <p:spPr>
          <a:xfrm>
            <a:off x="7113508" y="616347"/>
            <a:ext cx="184731" cy="1015663"/>
          </a:xfrm>
          <a:prstGeom prst="rect">
            <a:avLst/>
          </a:prstGeom>
          <a:noFill/>
        </p:spPr>
        <p:txBody>
          <a:bodyPr wrap="none" rtlCol="0">
            <a:spAutoFit/>
          </a:bodyPr>
          <a:lstStyle/>
          <a:p>
            <a:pPr algn="ctr"/>
            <a:endParaRPr lang="en-US" altLang="zh-CN" sz="6000" b="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5237359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38" presetClass="entr" presetSubtype="0" accel="50000" fill="hold" grpId="0" nodeType="afterEffect">
                                  <p:stCondLst>
                                    <p:cond delay="0"/>
                                  </p:stCondLst>
                                  <p:iterate type="lt">
                                    <p:tmPct val="15000"/>
                                  </p:iterate>
                                  <p:childTnLst>
                                    <p:set>
                                      <p:cBhvr>
                                        <p:cTn id="32" dur="1" fill="hold">
                                          <p:stCondLst>
                                            <p:cond delay="0"/>
                                          </p:stCondLst>
                                        </p:cTn>
                                        <p:tgtEl>
                                          <p:spTgt spid="12"/>
                                        </p:tgtEl>
                                        <p:attrNameLst>
                                          <p:attrName>style.visibility</p:attrName>
                                        </p:attrNameLst>
                                      </p:cBhvr>
                                      <p:to>
                                        <p:strVal val="visible"/>
                                      </p:to>
                                    </p:set>
                                    <p:set>
                                      <p:cBhvr>
                                        <p:cTn id="33" dur="455" fill="hold">
                                          <p:stCondLst>
                                            <p:cond delay="0"/>
                                          </p:stCondLst>
                                        </p:cTn>
                                        <p:tgtEl>
                                          <p:spTgt spid="12"/>
                                        </p:tgtEl>
                                        <p:attrNameLst>
                                          <p:attrName>style.rotation</p:attrName>
                                        </p:attrNameLst>
                                      </p:cBhvr>
                                      <p:to>
                                        <p:strVal val="-45.0"/>
                                      </p:to>
                                    </p:set>
                                    <p:anim calcmode="lin" valueType="num">
                                      <p:cBhvr>
                                        <p:cTn id="3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38" fill="hold">
                            <p:stCondLst>
                              <p:cond delay="6100"/>
                            </p:stCondLst>
                            <p:childTnLst>
                              <p:par>
                                <p:cTn id="39" presetID="38" presetClass="entr" presetSubtype="0" accel="50000" fill="hold" grpId="0" nodeType="afterEffect" nodePh="1">
                                  <p:stCondLst>
                                    <p:cond delay="0"/>
                                  </p:stCondLst>
                                  <p:endCondLst>
                                    <p:cond evt="begin" delay="0">
                                      <p:tn val="39"/>
                                    </p:cond>
                                  </p:endCondLst>
                                  <p:iterate type="lt">
                                    <p:tmPct val="15000"/>
                                  </p:iterate>
                                  <p:childTnLst>
                                    <p:set>
                                      <p:cBhvr>
                                        <p:cTn id="40" dur="1" fill="hold">
                                          <p:stCondLst>
                                            <p:cond delay="0"/>
                                          </p:stCondLst>
                                        </p:cTn>
                                        <p:tgtEl>
                                          <p:spTgt spid="11"/>
                                        </p:tgtEl>
                                        <p:attrNameLst>
                                          <p:attrName>style.visibility</p:attrName>
                                        </p:attrNameLst>
                                      </p:cBhvr>
                                      <p:to>
                                        <p:strVal val="visible"/>
                                      </p:to>
                                    </p:set>
                                    <p:set>
                                      <p:cBhvr>
                                        <p:cTn id="41" dur="455" fill="hold">
                                          <p:stCondLst>
                                            <p:cond delay="0"/>
                                          </p:stCondLst>
                                        </p:cTn>
                                        <p:tgtEl>
                                          <p:spTgt spid="11"/>
                                        </p:tgtEl>
                                        <p:attrNameLst>
                                          <p:attrName>style.rotation</p:attrName>
                                        </p:attrNameLst>
                                      </p:cBhvr>
                                      <p:to>
                                        <p:strVal val="-45.0"/>
                                      </p:to>
                                    </p:set>
                                    <p:anim calcmode="lin" valueType="num">
                                      <p:cBhvr>
                                        <p:cTn id="42"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id="{343F7876-33B6-4C95-AA31-2924422DE6F0}"/>
              </a:ext>
            </a:extLst>
          </p:cNvPr>
          <p:cNvGraphicFramePr>
            <a:graphicFrameLocks noGrp="1"/>
          </p:cNvGraphicFramePr>
          <p:nvPr>
            <p:extLst>
              <p:ext uri="{D42A27DB-BD31-4B8C-83A1-F6EECF244321}">
                <p14:modId xmlns:p14="http://schemas.microsoft.com/office/powerpoint/2010/main" val="3590619156"/>
              </p:ext>
            </p:extLst>
          </p:nvPr>
        </p:nvGraphicFramePr>
        <p:xfrm>
          <a:off x="26377" y="53413"/>
          <a:ext cx="12139246" cy="7033625"/>
        </p:xfrm>
        <a:graphic>
          <a:graphicData uri="http://schemas.openxmlformats.org/drawingml/2006/table">
            <a:tbl>
              <a:tblPr firstRow="1" firstCol="1" bandRow="1">
                <a:tableStyleId>{F5AB1C69-6EDB-4FF4-983F-18BD219EF322}</a:tableStyleId>
              </a:tblPr>
              <a:tblGrid>
                <a:gridCol w="938346">
                  <a:extLst>
                    <a:ext uri="{9D8B030D-6E8A-4147-A177-3AD203B41FA5}">
                      <a16:colId xmlns:a16="http://schemas.microsoft.com/office/drawing/2014/main" val="189723078"/>
                    </a:ext>
                  </a:extLst>
                </a:gridCol>
                <a:gridCol w="1451780">
                  <a:extLst>
                    <a:ext uri="{9D8B030D-6E8A-4147-A177-3AD203B41FA5}">
                      <a16:colId xmlns:a16="http://schemas.microsoft.com/office/drawing/2014/main" val="109138702"/>
                    </a:ext>
                  </a:extLst>
                </a:gridCol>
                <a:gridCol w="1345553">
                  <a:extLst>
                    <a:ext uri="{9D8B030D-6E8A-4147-A177-3AD203B41FA5}">
                      <a16:colId xmlns:a16="http://schemas.microsoft.com/office/drawing/2014/main" val="918325305"/>
                    </a:ext>
                  </a:extLst>
                </a:gridCol>
                <a:gridCol w="920641">
                  <a:extLst>
                    <a:ext uri="{9D8B030D-6E8A-4147-A177-3AD203B41FA5}">
                      <a16:colId xmlns:a16="http://schemas.microsoft.com/office/drawing/2014/main" val="2431537488"/>
                    </a:ext>
                  </a:extLst>
                </a:gridCol>
                <a:gridCol w="2922649">
                  <a:extLst>
                    <a:ext uri="{9D8B030D-6E8A-4147-A177-3AD203B41FA5}">
                      <a16:colId xmlns:a16="http://schemas.microsoft.com/office/drawing/2014/main" val="1258207038"/>
                    </a:ext>
                  </a:extLst>
                </a:gridCol>
                <a:gridCol w="4560277">
                  <a:extLst>
                    <a:ext uri="{9D8B030D-6E8A-4147-A177-3AD203B41FA5}">
                      <a16:colId xmlns:a16="http://schemas.microsoft.com/office/drawing/2014/main" val="1626214894"/>
                    </a:ext>
                  </a:extLst>
                </a:gridCol>
              </a:tblGrid>
              <a:tr h="127628">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Bài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Văn bản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Tác giả</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Thể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Đặc điểm nổi bật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95023"/>
                  </a:ext>
                </a:extLst>
              </a:tr>
              <a:tr h="136595">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Nghệ thuật</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Nội dung</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40690716"/>
                  </a:ext>
                </a:extLst>
              </a:tr>
              <a:tr h="1078743">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Tôi và các bạn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học đường đời đầu tiên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 Hoài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văn miêu tả Dế Mèn có vẻ đẹp cường tráng của tuổi trẻ nhưng tính nết còn kiêu căng, xốc nổi. Do bày trò trêu chọc chị Cốc nên đã gây ra cái chết thảm thương cho Dế Choắt, Dế Mèn hối hận và rút ra được bài học đường đời cho mình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58518414"/>
                  </a:ext>
                </a:extLst>
              </a:tr>
              <a:tr h="756138">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Gõ cửa trái tim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Bức tranh của em gái tôi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Tạ Duy Anh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a:effectLst/>
                          <a:latin typeface="Times New Roman" panose="02020603050405020304" pitchFamily="18" charset="0"/>
                          <a:cs typeface="Times New Roman" panose="02020603050405020304" pitchFamily="18" charset="0"/>
                        </a:rPr>
                        <a:t>Sử dụng cách trần thuật ngôi thứ nhất trong vai người anh, chuyện đã diễn tả tinh tế diễn biến tâm lý của nhân vật người anh và những nét đẹp trong tâm hồn, tính cách cô em gái.</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03965981"/>
                  </a:ext>
                </a:extLst>
              </a:tr>
              <a:tr h="1082963">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Yêu thương và chia sẻ</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bé bán diêm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Han Cri-xti-an An-đéc-xen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cổ tích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4220478"/>
                  </a:ext>
                </a:extLst>
              </a:tr>
              <a:tr h="1202889">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Quê hương yêu dấu</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Tre Việt Nam</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Thép Mới</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Kí</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22636246"/>
                  </a:ext>
                </a:extLst>
              </a:tr>
              <a:tr h="1202889">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Những nẻo đường xứ sở</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Tô</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Nguyễn Tuân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Văn bản Cô Tô trích từ bài ký cùng tên của Nguyễn Tuân, miêu tả cảnh thiên nhiên và sinh hoạt của con người trên vùng đảo Cô Tô ở Vịnh Bắc Bộ.</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33767298"/>
                  </a:ext>
                </a:extLst>
              </a:tr>
            </a:tbl>
          </a:graphicData>
        </a:graphic>
      </p:graphicFrame>
    </p:spTree>
    <p:extLst>
      <p:ext uri="{BB962C8B-B14F-4D97-AF65-F5344CB8AC3E}">
        <p14:creationId xmlns:p14="http://schemas.microsoft.com/office/powerpoint/2010/main" val="40165173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id="{343F7876-33B6-4C95-AA31-2924422DE6F0}"/>
              </a:ext>
            </a:extLst>
          </p:cNvPr>
          <p:cNvGraphicFramePr>
            <a:graphicFrameLocks noGrp="1"/>
          </p:cNvGraphicFramePr>
          <p:nvPr>
            <p:extLst>
              <p:ext uri="{D42A27DB-BD31-4B8C-83A1-F6EECF244321}">
                <p14:modId xmlns:p14="http://schemas.microsoft.com/office/powerpoint/2010/main" val="3862374481"/>
              </p:ext>
            </p:extLst>
          </p:nvPr>
        </p:nvGraphicFramePr>
        <p:xfrm>
          <a:off x="17585" y="30472"/>
          <a:ext cx="12139246" cy="6936446"/>
        </p:xfrm>
        <a:graphic>
          <a:graphicData uri="http://schemas.openxmlformats.org/drawingml/2006/table">
            <a:tbl>
              <a:tblPr firstRow="1" firstCol="1" bandRow="1">
                <a:tableStyleId>{F5AB1C69-6EDB-4FF4-983F-18BD219EF322}</a:tableStyleId>
              </a:tblPr>
              <a:tblGrid>
                <a:gridCol w="938346">
                  <a:extLst>
                    <a:ext uri="{9D8B030D-6E8A-4147-A177-3AD203B41FA5}">
                      <a16:colId xmlns:a16="http://schemas.microsoft.com/office/drawing/2014/main" val="189723078"/>
                    </a:ext>
                  </a:extLst>
                </a:gridCol>
                <a:gridCol w="1451780">
                  <a:extLst>
                    <a:ext uri="{9D8B030D-6E8A-4147-A177-3AD203B41FA5}">
                      <a16:colId xmlns:a16="http://schemas.microsoft.com/office/drawing/2014/main" val="109138702"/>
                    </a:ext>
                  </a:extLst>
                </a:gridCol>
                <a:gridCol w="1345553">
                  <a:extLst>
                    <a:ext uri="{9D8B030D-6E8A-4147-A177-3AD203B41FA5}">
                      <a16:colId xmlns:a16="http://schemas.microsoft.com/office/drawing/2014/main" val="918325305"/>
                    </a:ext>
                  </a:extLst>
                </a:gridCol>
                <a:gridCol w="920641">
                  <a:extLst>
                    <a:ext uri="{9D8B030D-6E8A-4147-A177-3AD203B41FA5}">
                      <a16:colId xmlns:a16="http://schemas.microsoft.com/office/drawing/2014/main" val="2431537488"/>
                    </a:ext>
                  </a:extLst>
                </a:gridCol>
                <a:gridCol w="3379849">
                  <a:extLst>
                    <a:ext uri="{9D8B030D-6E8A-4147-A177-3AD203B41FA5}">
                      <a16:colId xmlns:a16="http://schemas.microsoft.com/office/drawing/2014/main" val="1258207038"/>
                    </a:ext>
                  </a:extLst>
                </a:gridCol>
                <a:gridCol w="4103077">
                  <a:extLst>
                    <a:ext uri="{9D8B030D-6E8A-4147-A177-3AD203B41FA5}">
                      <a16:colId xmlns:a16="http://schemas.microsoft.com/office/drawing/2014/main" val="1626214894"/>
                    </a:ext>
                  </a:extLst>
                </a:gridCol>
              </a:tblGrid>
              <a:tr h="127628">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Bài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Văn bản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Tác giả</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Thể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Đặc điểm nổi bật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95023"/>
                  </a:ext>
                </a:extLst>
              </a:tr>
              <a:tr h="136595">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Nghệ thuật</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Nội dung</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40690716"/>
                  </a:ext>
                </a:extLst>
              </a:tr>
              <a:tr h="1013806">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Tôi và các bạn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học đường đời đầu tiên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 Hoài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văn miêu tả Dế Mèn có vẻ đẹp cường tráng của tuổi trẻ nhưng tính nết còn kiêu căng, xốc nổi. Do bày trò trêu chọc chị Cốc nên đã gây ra cái chết thảm thương cho Dế Choắt, Dế Mèn hối hận và rút ra được bài học đường đời cho mình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58518414"/>
                  </a:ext>
                </a:extLst>
              </a:tr>
              <a:tr h="949009">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Gõ cửa trái tim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Bức tranh của em gái tôi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Tạ Duy Anh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dirty="0" err="1">
                          <a:effectLst/>
                          <a:latin typeface="Times New Roman" panose="02020603050405020304" pitchFamily="18" charset="0"/>
                          <a:cs typeface="Times New Roman" panose="02020603050405020304" pitchFamily="18" charset="0"/>
                        </a:rPr>
                        <a:t>Sử</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dụng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cách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trần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thuật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ngôi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thứ</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nhất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trong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người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anh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chuyện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diễn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tinh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tế</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diễn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biến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tâm</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lý</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của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nhân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vật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người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anh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và</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những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nét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đẹp</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trong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tâm</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hồn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tính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cách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cô</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em</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gái</a:t>
                      </a:r>
                      <a:r>
                        <a:rPr lang="en-US" sz="1050" dirty="0">
                          <a:effectLst/>
                          <a:latin typeface="Times New Roman" panose="02020603050405020304" pitchFamily="18" charset="0"/>
                          <a:cs typeface="Times New Roman" panose="02020603050405020304" pitchFamily="18" charset="0"/>
                        </a:rPr>
                        <a:t>.</a:t>
                      </a:r>
                    </a:p>
                    <a:p>
                      <a:pPr algn="just">
                        <a:lnSpc>
                          <a:spcPct val="150000"/>
                        </a:lnSpc>
                        <a:spcAft>
                          <a:spcPts val="0"/>
                        </a:spcAft>
                      </a:pPr>
                      <a:r>
                        <a:rPr lang="en-US" sz="1050" dirty="0">
                          <a:effectLst/>
                          <a:latin typeface="Times New Roman" panose="02020603050405020304" pitchFamily="18" charset="0"/>
                          <a:cs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03965981"/>
                  </a:ext>
                </a:extLst>
              </a:tr>
              <a:tr h="1294520">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Yêu thương và chia sẻ</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bé bán diêm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Han Cri-xti-an An-đéc-xen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cổ tích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4220478"/>
                  </a:ext>
                </a:extLst>
              </a:tr>
              <a:tr h="935911">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Quê hương yêu dấu</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Tre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Thép Mới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636246"/>
                  </a:ext>
                </a:extLst>
              </a:tr>
              <a:tr h="1202889">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Những nẻo đường xứ sở</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Cô Tô</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Nguyễn Tuân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Kí</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dirty="0" err="1">
                          <a:solidFill>
                            <a:srgbClr val="002060"/>
                          </a:solidFill>
                          <a:effectLst/>
                          <a:latin typeface="Times New Roman" panose="02020603050405020304" pitchFamily="18" charset="0"/>
                          <a:cs typeface="Times New Roman" panose="02020603050405020304" pitchFamily="18" charset="0"/>
                        </a:rPr>
                        <a:t>Văn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bản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Cô</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Tô</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trích</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từ</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bài</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ký</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cùng</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tên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của</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Nguyễn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Tuân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miêu</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tả</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cảnh</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thiên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nhiên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và</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sinh</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hoạt</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của</a:t>
                      </a:r>
                      <a:r>
                        <a:rPr lang="en-US" sz="1800" dirty="0">
                          <a:solidFill>
                            <a:srgbClr val="002060"/>
                          </a:solidFill>
                          <a:effectLst/>
                          <a:latin typeface="Times New Roman" panose="02020603050405020304" pitchFamily="18" charset="0"/>
                          <a:cs typeface="Times New Roman" panose="02020603050405020304" pitchFamily="18" charset="0"/>
                        </a:rPr>
                        <a:t> con </a:t>
                      </a:r>
                      <a:r>
                        <a:rPr lang="en-US" sz="1800" dirty="0" err="1">
                          <a:solidFill>
                            <a:srgbClr val="002060"/>
                          </a:solidFill>
                          <a:effectLst/>
                          <a:latin typeface="Times New Roman" panose="02020603050405020304" pitchFamily="18" charset="0"/>
                          <a:cs typeface="Times New Roman" panose="02020603050405020304" pitchFamily="18" charset="0"/>
                        </a:rPr>
                        <a:t>người</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trên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vùng</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đảo</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Cô</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Tô</a:t>
                      </a:r>
                      <a:r>
                        <a:rPr lang="en-US" sz="1800" dirty="0">
                          <a:solidFill>
                            <a:srgbClr val="002060"/>
                          </a:solidFill>
                          <a:effectLst/>
                          <a:latin typeface="Times New Roman" panose="02020603050405020304" pitchFamily="18" charset="0"/>
                          <a:cs typeface="Times New Roman" panose="02020603050405020304" pitchFamily="18" charset="0"/>
                        </a:rPr>
                        <a:t> ở </a:t>
                      </a:r>
                      <a:r>
                        <a:rPr lang="en-US" sz="1800" dirty="0" err="1">
                          <a:solidFill>
                            <a:srgbClr val="002060"/>
                          </a:solidFill>
                          <a:effectLst/>
                          <a:latin typeface="Times New Roman" panose="02020603050405020304" pitchFamily="18" charset="0"/>
                          <a:cs typeface="Times New Roman" panose="02020603050405020304" pitchFamily="18" charset="0"/>
                        </a:rPr>
                        <a:t>Vịnh</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Bắc</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Bộ</a:t>
                      </a:r>
                      <a:r>
                        <a:rPr lang="en-US" sz="1800" dirty="0">
                          <a:solidFill>
                            <a:srgbClr val="002060"/>
                          </a:solidFill>
                          <a:effectLst/>
                          <a:latin typeface="Times New Roman" panose="02020603050405020304" pitchFamily="18" charset="0"/>
                          <a:cs typeface="Times New Roman" panose="02020603050405020304" pitchFamily="18" charset="0"/>
                        </a:rPr>
                        <a:t>.</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2433767298"/>
                  </a:ext>
                </a:extLst>
              </a:tr>
            </a:tbl>
          </a:graphicData>
        </a:graphic>
      </p:graphicFrame>
    </p:spTree>
    <p:extLst>
      <p:ext uri="{BB962C8B-B14F-4D97-AF65-F5344CB8AC3E}">
        <p14:creationId xmlns:p14="http://schemas.microsoft.com/office/powerpoint/2010/main" val="32737226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AE8C5F3-B529-407B-839A-6530414F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792" y="2194736"/>
            <a:ext cx="1782506" cy="2910113"/>
          </a:xfrm>
          <a:prstGeom prst="rect">
            <a:avLst/>
          </a:prstGeom>
          <a:noFill/>
          <a:ln>
            <a:noFill/>
          </a:ln>
        </p:spPr>
      </p:pic>
      <p:sp>
        <p:nvSpPr>
          <p:cNvPr id="56" name="矩形 55">
            <a:extLst>
              <a:ext uri="{FF2B5EF4-FFF2-40B4-BE49-F238E27FC236}">
                <a16:creationId xmlns:a16="http://schemas.microsoft.com/office/drawing/2014/main" id="{3AD8AF7E-29C1-4EA6-81DF-E89DFA2B65E2}"/>
              </a:ext>
            </a:extLst>
          </p:cNvPr>
          <p:cNvSpPr/>
          <p:nvPr/>
        </p:nvSpPr>
        <p:spPr>
          <a:xfrm>
            <a:off x="1141176" y="18687"/>
            <a:ext cx="10550122" cy="1384995"/>
          </a:xfrm>
          <a:prstGeom prst="rect">
            <a:avLst/>
          </a:prstGeom>
        </p:spPr>
        <p:txBody>
          <a:bodyPr wrap="square">
            <a:spAutoFit/>
          </a:bodyPr>
          <a:lstStyle/>
          <a:p>
            <a:pPr algn="just"/>
            <a:r>
              <a:rPr lang="en-US" sz="2800" b="1">
                <a:latin typeface="Times New Roman" panose="02020603050405020304" pitchFamily="18" charset="0"/>
                <a:cs typeface="Times New Roman" panose="02020603050405020304" pitchFamily="18" charset="0"/>
              </a:rPr>
              <a:t>Câu 2: </a:t>
            </a:r>
            <a:r>
              <a:rPr lang="en-US" sz="2800">
                <a:latin typeface="Times New Roman" panose="02020603050405020304" pitchFamily="18" charset="0"/>
                <a:cs typeface="Times New Roman" panose="02020603050405020304" pitchFamily="18" charset="0"/>
              </a:rPr>
              <a:t> Em đã thực hành viết các kiểu bài: kể lại một trải nghiệm của bản thân, nêu cảm xúc về một bài thơ, tập làm thơ lục bát, tả cảnh sinh hoạt. Hãy thực hiện những yêu cầu sau đây:</a:t>
            </a:r>
          </a:p>
        </p:txBody>
      </p:sp>
      <p:pic>
        <p:nvPicPr>
          <p:cNvPr id="57" name="图片 56">
            <a:extLst>
              <a:ext uri="{FF2B5EF4-FFF2-40B4-BE49-F238E27FC236}">
                <a16:creationId xmlns:a16="http://schemas.microsoft.com/office/drawing/2014/main"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sp>
        <p:nvSpPr>
          <p:cNvPr id="59" name="Freeform 34">
            <a:extLst>
              <a:ext uri="{FF2B5EF4-FFF2-40B4-BE49-F238E27FC236}">
                <a16:creationId xmlns:a16="http://schemas.microsoft.com/office/drawing/2014/main" id="{1DE91FEF-8E9F-4073-B55D-E4D1C641B6A2}"/>
              </a:ext>
            </a:extLst>
          </p:cNvPr>
          <p:cNvSpPr>
            <a:spLocks noEditPoints="1"/>
          </p:cNvSpPr>
          <p:nvPr/>
        </p:nvSpPr>
        <p:spPr bwMode="auto">
          <a:xfrm>
            <a:off x="9262254" y="2958119"/>
            <a:ext cx="819835" cy="64041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任意多边形 18">
            <a:extLst>
              <a:ext uri="{FF2B5EF4-FFF2-40B4-BE49-F238E27FC236}">
                <a16:creationId xmlns:a16="http://schemas.microsoft.com/office/drawing/2014/main" id="{4083DFDF-27D3-4816-9B14-89D5EE7F8B46}"/>
              </a:ext>
            </a:extLst>
          </p:cNvPr>
          <p:cNvSpPr/>
          <p:nvPr/>
        </p:nvSpPr>
        <p:spPr>
          <a:xfrm>
            <a:off x="778259" y="2896004"/>
            <a:ext cx="9037334" cy="48926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文本框 19">
            <a:extLst>
              <a:ext uri="{FF2B5EF4-FFF2-40B4-BE49-F238E27FC236}">
                <a16:creationId xmlns:a16="http://schemas.microsoft.com/office/drawing/2014/main" id="{FCCDFD70-2786-4608-AF98-469619959293}"/>
              </a:ext>
            </a:extLst>
          </p:cNvPr>
          <p:cNvSpPr txBox="1"/>
          <p:nvPr/>
        </p:nvSpPr>
        <p:spPr>
          <a:xfrm>
            <a:off x="2175245" y="2321264"/>
            <a:ext cx="8164222" cy="954107"/>
          </a:xfrm>
          <a:prstGeom prst="rect">
            <a:avLst/>
          </a:prstGeom>
          <a:noFill/>
        </p:spPr>
        <p:txBody>
          <a:bodyPr wrap="square" rtlCol="0">
            <a:spAutoFit/>
          </a:bodyPr>
          <a:lstStyle/>
          <a:p>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1</a:t>
            </a:r>
            <a:r>
              <a:rPr kumimoji="0" lang="en-US" altLang="zh-CN" sz="2800" b="1" i="0" u="none" strike="noStrike" kern="1200" cap="none" spc="0" normalizeH="0" baseline="0" noProof="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lang="en-US" sz="2800" b="1">
                <a:solidFill>
                  <a:srgbClr val="002060"/>
                </a:solidFill>
                <a:latin typeface="Times New Roman" panose="02020603050405020304" pitchFamily="18" charset="0"/>
                <a:cs typeface="Times New Roman" panose="02020603050405020304" pitchFamily="18" charset="0"/>
              </a:rPr>
              <a:t>Trình bày yêu cầu đối với mỗi kiểu bài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62" name="Freeform 34">
            <a:extLst>
              <a:ext uri="{FF2B5EF4-FFF2-40B4-BE49-F238E27FC236}">
                <a16:creationId xmlns:a16="http://schemas.microsoft.com/office/drawing/2014/main" id="{034D64D8-72E4-4121-9E7A-BBEE60A66209}"/>
              </a:ext>
            </a:extLst>
          </p:cNvPr>
          <p:cNvSpPr>
            <a:spLocks noEditPoints="1"/>
          </p:cNvSpPr>
          <p:nvPr/>
        </p:nvSpPr>
        <p:spPr bwMode="auto">
          <a:xfrm>
            <a:off x="9815593" y="5228634"/>
            <a:ext cx="868463" cy="633677"/>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任意多边形 21">
            <a:extLst>
              <a:ext uri="{FF2B5EF4-FFF2-40B4-BE49-F238E27FC236}">
                <a16:creationId xmlns:a16="http://schemas.microsoft.com/office/drawing/2014/main" id="{BC5996BC-EB9D-481E-BEA7-1946F3F1B6B6}"/>
              </a:ext>
            </a:extLst>
          </p:cNvPr>
          <p:cNvSpPr/>
          <p:nvPr/>
        </p:nvSpPr>
        <p:spPr>
          <a:xfrm>
            <a:off x="871458" y="5060568"/>
            <a:ext cx="9037334" cy="48926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文本框 22">
            <a:extLst>
              <a:ext uri="{FF2B5EF4-FFF2-40B4-BE49-F238E27FC236}">
                <a16:creationId xmlns:a16="http://schemas.microsoft.com/office/drawing/2014/main" id="{C6C50F20-0C29-48AC-95D8-80DC47623E9E}"/>
              </a:ext>
            </a:extLst>
          </p:cNvPr>
          <p:cNvSpPr txBox="1"/>
          <p:nvPr/>
        </p:nvSpPr>
        <p:spPr>
          <a:xfrm>
            <a:off x="2130779" y="4509230"/>
            <a:ext cx="8164222" cy="954107"/>
          </a:xfrm>
          <a:prstGeom prst="rect">
            <a:avLst/>
          </a:prstGeom>
          <a:noFill/>
        </p:spPr>
        <p:txBody>
          <a:bodyPr wrap="square" rtlCol="0">
            <a:spAutoFit/>
          </a:bodyPr>
          <a:lstStyle/>
          <a:p>
            <a:pPr lvl="0"/>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2</a:t>
            </a:r>
            <a:r>
              <a:rPr kumimoji="0" lang="en-US" altLang="zh-CN" sz="2800" b="1" i="0" u="none" strike="noStrike" kern="1200" cap="none" spc="0" normalizeH="0" baseline="0" noProof="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lang="en-US" sz="2800" b="1">
                <a:solidFill>
                  <a:srgbClr val="002060"/>
                </a:solidFill>
                <a:latin typeface="Times New Roman" panose="02020603050405020304" pitchFamily="18" charset="0"/>
                <a:cs typeface="Times New Roman" panose="02020603050405020304" pitchFamily="18" charset="0"/>
              </a:rPr>
              <a:t>Nêu đề tài mà em lựa chọn nếu thực hành viết một trong các kiểu bài. </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grpSp>
        <p:nvGrpSpPr>
          <p:cNvPr id="65" name="Group 4">
            <a:extLst>
              <a:ext uri="{FF2B5EF4-FFF2-40B4-BE49-F238E27FC236}">
                <a16:creationId xmlns:a16="http://schemas.microsoft.com/office/drawing/2014/main" id="{9BD4A63B-A237-43F7-A0DC-986F96D49098}"/>
              </a:ext>
            </a:extLst>
          </p:cNvPr>
          <p:cNvGrpSpPr>
            <a:grpSpLocks noChangeAspect="1"/>
          </p:cNvGrpSpPr>
          <p:nvPr/>
        </p:nvGrpSpPr>
        <p:grpSpPr bwMode="auto">
          <a:xfrm flipV="1">
            <a:off x="778259" y="3880745"/>
            <a:ext cx="1297141" cy="1338608"/>
            <a:chOff x="1308" y="1009"/>
            <a:chExt cx="1001" cy="1033"/>
          </a:xfrm>
        </p:grpSpPr>
        <p:sp>
          <p:nvSpPr>
            <p:cNvPr id="66" name="Freeform 5">
              <a:extLst>
                <a:ext uri="{FF2B5EF4-FFF2-40B4-BE49-F238E27FC236}">
                  <a16:creationId xmlns:a16="http://schemas.microsoft.com/office/drawing/2014/main" id="{61B095C1-5ABB-46D8-8E4D-7D9671084EA0}"/>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6">
              <a:extLst>
                <a:ext uri="{FF2B5EF4-FFF2-40B4-BE49-F238E27FC236}">
                  <a16:creationId xmlns:a16="http://schemas.microsoft.com/office/drawing/2014/main" id="{EC6A8430-02DA-4956-97DC-05059765657F}"/>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7">
              <a:extLst>
                <a:ext uri="{FF2B5EF4-FFF2-40B4-BE49-F238E27FC236}">
                  <a16:creationId xmlns:a16="http://schemas.microsoft.com/office/drawing/2014/main" id="{1A4623CD-5AD4-4C59-9C11-7F7D20881A02}"/>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8">
              <a:extLst>
                <a:ext uri="{FF2B5EF4-FFF2-40B4-BE49-F238E27FC236}">
                  <a16:creationId xmlns:a16="http://schemas.microsoft.com/office/drawing/2014/main" id="{9470AB0B-1583-4C8D-A337-F84DA863CA46}"/>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9">
              <a:extLst>
                <a:ext uri="{FF2B5EF4-FFF2-40B4-BE49-F238E27FC236}">
                  <a16:creationId xmlns:a16="http://schemas.microsoft.com/office/drawing/2014/main" id="{BBDE7661-6655-4B2B-8888-1CE8BA8594C8}"/>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10">
              <a:extLst>
                <a:ext uri="{FF2B5EF4-FFF2-40B4-BE49-F238E27FC236}">
                  <a16:creationId xmlns:a16="http://schemas.microsoft.com/office/drawing/2014/main" id="{44363C88-E360-40FD-8DAE-05288B8A0EBF}"/>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11">
              <a:extLst>
                <a:ext uri="{FF2B5EF4-FFF2-40B4-BE49-F238E27FC236}">
                  <a16:creationId xmlns:a16="http://schemas.microsoft.com/office/drawing/2014/main" id="{9CFFB6CA-81B5-4BBE-BD49-E3A857E59877}"/>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12">
              <a:extLst>
                <a:ext uri="{FF2B5EF4-FFF2-40B4-BE49-F238E27FC236}">
                  <a16:creationId xmlns:a16="http://schemas.microsoft.com/office/drawing/2014/main" id="{28AE1FB7-CE4A-4D91-87C7-FCB53AD81A4D}"/>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13">
              <a:extLst>
                <a:ext uri="{FF2B5EF4-FFF2-40B4-BE49-F238E27FC236}">
                  <a16:creationId xmlns:a16="http://schemas.microsoft.com/office/drawing/2014/main" id="{9430CDF0-238D-48A2-8FD1-5A9825BDB100}"/>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75" name="Group 4">
            <a:extLst>
              <a:ext uri="{FF2B5EF4-FFF2-40B4-BE49-F238E27FC236}">
                <a16:creationId xmlns:a16="http://schemas.microsoft.com/office/drawing/2014/main" id="{7D2DEB4F-B797-4FF6-9464-4098370AD75C}"/>
              </a:ext>
            </a:extLst>
          </p:cNvPr>
          <p:cNvGrpSpPr>
            <a:grpSpLocks noChangeAspect="1"/>
          </p:cNvGrpSpPr>
          <p:nvPr/>
        </p:nvGrpSpPr>
        <p:grpSpPr bwMode="auto">
          <a:xfrm flipV="1">
            <a:off x="676341" y="1721288"/>
            <a:ext cx="1297141" cy="1338608"/>
            <a:chOff x="1308" y="1009"/>
            <a:chExt cx="1001" cy="1033"/>
          </a:xfrm>
        </p:grpSpPr>
        <p:sp>
          <p:nvSpPr>
            <p:cNvPr id="76" name="Freeform 5">
              <a:extLst>
                <a:ext uri="{FF2B5EF4-FFF2-40B4-BE49-F238E27FC236}">
                  <a16:creationId xmlns:a16="http://schemas.microsoft.com/office/drawing/2014/main" id="{00672B6A-E3C2-47EE-AB0C-52FCAACC933A}"/>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Freeform 6">
              <a:extLst>
                <a:ext uri="{FF2B5EF4-FFF2-40B4-BE49-F238E27FC236}">
                  <a16:creationId xmlns:a16="http://schemas.microsoft.com/office/drawing/2014/main" id="{2BF078CA-6525-4D58-BDF8-D248318438A8}"/>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7">
              <a:extLst>
                <a:ext uri="{FF2B5EF4-FFF2-40B4-BE49-F238E27FC236}">
                  <a16:creationId xmlns:a16="http://schemas.microsoft.com/office/drawing/2014/main" id="{51665016-DB48-4F96-AEA3-2FEDBE55B3A4}"/>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8">
              <a:extLst>
                <a:ext uri="{FF2B5EF4-FFF2-40B4-BE49-F238E27FC236}">
                  <a16:creationId xmlns:a16="http://schemas.microsoft.com/office/drawing/2014/main" id="{DCE4C700-2E09-4409-9F16-60A44FBE4279}"/>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9">
              <a:extLst>
                <a:ext uri="{FF2B5EF4-FFF2-40B4-BE49-F238E27FC236}">
                  <a16:creationId xmlns:a16="http://schemas.microsoft.com/office/drawing/2014/main" id="{6FC1D803-C991-477D-A48B-0B42281B075A}"/>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10">
              <a:extLst>
                <a:ext uri="{FF2B5EF4-FFF2-40B4-BE49-F238E27FC236}">
                  <a16:creationId xmlns:a16="http://schemas.microsoft.com/office/drawing/2014/main" id="{E916CA28-F8AA-477C-80FB-48B5DE11D362}"/>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11">
              <a:extLst>
                <a:ext uri="{FF2B5EF4-FFF2-40B4-BE49-F238E27FC236}">
                  <a16:creationId xmlns:a16="http://schemas.microsoft.com/office/drawing/2014/main" id="{D77207DE-0A9F-40A9-8A6F-5B3D93792015}"/>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12">
              <a:extLst>
                <a:ext uri="{FF2B5EF4-FFF2-40B4-BE49-F238E27FC236}">
                  <a16:creationId xmlns:a16="http://schemas.microsoft.com/office/drawing/2014/main" id="{18328ABC-C555-437C-A2B9-E55FCC47EA57}"/>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13">
              <a:extLst>
                <a:ext uri="{FF2B5EF4-FFF2-40B4-BE49-F238E27FC236}">
                  <a16:creationId xmlns:a16="http://schemas.microsoft.com/office/drawing/2014/main" id="{8E7E488B-A7B2-4BCB-9696-B9992EA9346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extLst>
      <p:ext uri="{BB962C8B-B14F-4D97-AF65-F5344CB8AC3E}">
        <p14:creationId xmlns:p14="http://schemas.microsoft.com/office/powerpoint/2010/main" val="378278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1000" fill="hold"/>
                                        <p:tgtEl>
                                          <p:spTgt spid="59"/>
                                        </p:tgtEl>
                                        <p:attrNameLst>
                                          <p:attrName>ppt_x</p:attrName>
                                        </p:attrNameLst>
                                      </p:cBhvr>
                                      <p:tavLst>
                                        <p:tav tm="0">
                                          <p:val>
                                            <p:strVal val="0-#ppt_w/2"/>
                                          </p:val>
                                        </p:tav>
                                        <p:tav tm="100000">
                                          <p:val>
                                            <p:strVal val="#ppt_x"/>
                                          </p:val>
                                        </p:tav>
                                      </p:tavLst>
                                    </p:anim>
                                    <p:anim calcmode="lin" valueType="num">
                                      <p:cBhvr additive="base">
                                        <p:cTn id="13" dur="1000" fill="hold"/>
                                        <p:tgtEl>
                                          <p:spTgt spid="5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1000" fill="hold"/>
                                        <p:tgtEl>
                                          <p:spTgt spid="62"/>
                                        </p:tgtEl>
                                        <p:attrNameLst>
                                          <p:attrName>ppt_x</p:attrName>
                                        </p:attrNameLst>
                                      </p:cBhvr>
                                      <p:tavLst>
                                        <p:tav tm="0">
                                          <p:val>
                                            <p:strVal val="0-#ppt_w/2"/>
                                          </p:val>
                                        </p:tav>
                                        <p:tav tm="100000">
                                          <p:val>
                                            <p:strVal val="#ppt_x"/>
                                          </p:val>
                                        </p:tav>
                                      </p:tavLst>
                                    </p:anim>
                                    <p:anim calcmode="lin" valueType="num">
                                      <p:cBhvr additive="base">
                                        <p:cTn id="17" dur="1000" fill="hold"/>
                                        <p:tgtEl>
                                          <p:spTgt spid="62"/>
                                        </p:tgtEl>
                                        <p:attrNameLst>
                                          <p:attrName>ppt_y</p:attrName>
                                        </p:attrNameLst>
                                      </p:cBhvr>
                                      <p:tavLst>
                                        <p:tav tm="0">
                                          <p:val>
                                            <p:strVal val="#ppt_y"/>
                                          </p:val>
                                        </p:tav>
                                        <p:tav tm="100000">
                                          <p:val>
                                            <p:strVal val="#ppt_y"/>
                                          </p:val>
                                        </p:tav>
                                      </p:tavLst>
                                    </p:anim>
                                  </p:childTnLst>
                                </p:cTn>
                              </p:par>
                              <p:par>
                                <p:cTn id="18" presetID="22" presetClass="entr" presetSubtype="8" fill="hold" grpId="0" nodeType="withEffect">
                                  <p:stCondLst>
                                    <p:cond delay="50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500"/>
                                        <p:tgtEl>
                                          <p:spTgt spid="6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3"/>
                                        </p:tgtEl>
                                        <p:attrNameLst>
                                          <p:attrName>style.visibility</p:attrName>
                                        </p:attrNameLst>
                                      </p:cBhvr>
                                      <p:to>
                                        <p:strVal val="visible"/>
                                      </p:to>
                                    </p:set>
                                    <p:animEffect transition="in" filter="wipe(left)">
                                      <p:cBhvr>
                                        <p:cTn id="23" dur="500"/>
                                        <p:tgtEl>
                                          <p:spTgt spid="63"/>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par>
                                <p:cTn id="28" presetID="10" presetClass="entr" presetSubtype="0" fill="hold" nodeType="withEffect">
                                  <p:stCondLst>
                                    <p:cond delay="25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2750"/>
                            </p:stCondLst>
                            <p:childTnLst>
                              <p:par>
                                <p:cTn id="32" presetID="50" presetClass="entr" presetSubtype="0" decel="100000"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1000" fill="hold"/>
                                        <p:tgtEl>
                                          <p:spTgt spid="61"/>
                                        </p:tgtEl>
                                        <p:attrNameLst>
                                          <p:attrName>ppt_w</p:attrName>
                                        </p:attrNameLst>
                                      </p:cBhvr>
                                      <p:tavLst>
                                        <p:tav tm="0">
                                          <p:val>
                                            <p:strVal val="#ppt_w+.3"/>
                                          </p:val>
                                        </p:tav>
                                        <p:tav tm="100000">
                                          <p:val>
                                            <p:strVal val="#ppt_w"/>
                                          </p:val>
                                        </p:tav>
                                      </p:tavLst>
                                    </p:anim>
                                    <p:anim calcmode="lin" valueType="num">
                                      <p:cBhvr>
                                        <p:cTn id="35" dur="1000" fill="hold"/>
                                        <p:tgtEl>
                                          <p:spTgt spid="61"/>
                                        </p:tgtEl>
                                        <p:attrNameLst>
                                          <p:attrName>ppt_h</p:attrName>
                                        </p:attrNameLst>
                                      </p:cBhvr>
                                      <p:tavLst>
                                        <p:tav tm="0">
                                          <p:val>
                                            <p:strVal val="#ppt_h"/>
                                          </p:val>
                                        </p:tav>
                                        <p:tav tm="100000">
                                          <p:val>
                                            <p:strVal val="#ppt_h"/>
                                          </p:val>
                                        </p:tav>
                                      </p:tavLst>
                                    </p:anim>
                                    <p:animEffect transition="in" filter="fade">
                                      <p:cBhvr>
                                        <p:cTn id="36" dur="1000"/>
                                        <p:tgtEl>
                                          <p:spTgt spid="61"/>
                                        </p:tgtEl>
                                      </p:cBhvr>
                                    </p:animEffect>
                                  </p:childTnLst>
                                </p:cTn>
                              </p:par>
                              <p:par>
                                <p:cTn id="37" presetID="50" presetClass="entr" presetSubtype="0" decel="100000" fill="hold" grpId="0" nodeType="withEffect">
                                  <p:stCondLst>
                                    <p:cond delay="250"/>
                                  </p:stCondLst>
                                  <p:childTnLst>
                                    <p:set>
                                      <p:cBhvr>
                                        <p:cTn id="38" dur="1" fill="hold">
                                          <p:stCondLst>
                                            <p:cond delay="0"/>
                                          </p:stCondLst>
                                        </p:cTn>
                                        <p:tgtEl>
                                          <p:spTgt spid="64"/>
                                        </p:tgtEl>
                                        <p:attrNameLst>
                                          <p:attrName>style.visibility</p:attrName>
                                        </p:attrNameLst>
                                      </p:cBhvr>
                                      <p:to>
                                        <p:strVal val="visible"/>
                                      </p:to>
                                    </p:set>
                                    <p:anim calcmode="lin" valueType="num">
                                      <p:cBhvr>
                                        <p:cTn id="39" dur="1000" fill="hold"/>
                                        <p:tgtEl>
                                          <p:spTgt spid="64"/>
                                        </p:tgtEl>
                                        <p:attrNameLst>
                                          <p:attrName>ppt_w</p:attrName>
                                        </p:attrNameLst>
                                      </p:cBhvr>
                                      <p:tavLst>
                                        <p:tav tm="0">
                                          <p:val>
                                            <p:strVal val="#ppt_w+.3"/>
                                          </p:val>
                                        </p:tav>
                                        <p:tav tm="100000">
                                          <p:val>
                                            <p:strVal val="#ppt_w"/>
                                          </p:val>
                                        </p:tav>
                                      </p:tavLst>
                                    </p:anim>
                                    <p:anim calcmode="lin" valueType="num">
                                      <p:cBhvr>
                                        <p:cTn id="40" dur="1000" fill="hold"/>
                                        <p:tgtEl>
                                          <p:spTgt spid="64"/>
                                        </p:tgtEl>
                                        <p:attrNameLst>
                                          <p:attrName>ppt_h</p:attrName>
                                        </p:attrNameLst>
                                      </p:cBhvr>
                                      <p:tavLst>
                                        <p:tav tm="0">
                                          <p:val>
                                            <p:strVal val="#ppt_h"/>
                                          </p:val>
                                        </p:tav>
                                        <p:tav tm="100000">
                                          <p:val>
                                            <p:strVal val="#ppt_h"/>
                                          </p:val>
                                        </p:tav>
                                      </p:tavLst>
                                    </p:anim>
                                    <p:animEffect transition="in" filter="fade">
                                      <p:cBhvr>
                                        <p:cTn id="4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p:bldP spid="62" grpId="0" animBg="1"/>
      <p:bldP spid="63" grpId="0" animBg="1"/>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AE8C5F3-B529-407B-839A-6530414F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792" y="2194736"/>
            <a:ext cx="1782506" cy="2910113"/>
          </a:xfrm>
          <a:prstGeom prst="rect">
            <a:avLst/>
          </a:prstGeom>
          <a:noFill/>
          <a:ln>
            <a:noFill/>
          </a:ln>
        </p:spPr>
      </p:pic>
      <p:sp>
        <p:nvSpPr>
          <p:cNvPr id="56" name="矩形 55">
            <a:extLst>
              <a:ext uri="{FF2B5EF4-FFF2-40B4-BE49-F238E27FC236}">
                <a16:creationId xmlns:a16="http://schemas.microsoft.com/office/drawing/2014/main" id="{3AD8AF7E-29C1-4EA6-81DF-E89DFA2B65E2}"/>
              </a:ext>
            </a:extLst>
          </p:cNvPr>
          <p:cNvSpPr/>
          <p:nvPr/>
        </p:nvSpPr>
        <p:spPr>
          <a:xfrm>
            <a:off x="1141176" y="18687"/>
            <a:ext cx="10550122" cy="1384995"/>
          </a:xfrm>
          <a:prstGeom prst="rect">
            <a:avLst/>
          </a:prstGeom>
        </p:spPr>
        <p:txBody>
          <a:bodyPr wrap="square">
            <a:spAutoFit/>
          </a:bodyPr>
          <a:lstStyle/>
          <a:p>
            <a:pPr algn="just"/>
            <a:r>
              <a:rPr lang="en-US" sz="2800" b="1">
                <a:latin typeface="Times New Roman" panose="02020603050405020304" pitchFamily="18" charset="0"/>
                <a:cs typeface="Times New Roman" panose="02020603050405020304" pitchFamily="18" charset="0"/>
              </a:rPr>
              <a:t>Câu 3.</a:t>
            </a:r>
            <a:r>
              <a:rPr lang="en-US" sz="2800">
                <a:latin typeface="Times New Roman" panose="02020603050405020304" pitchFamily="18" charset="0"/>
                <a:cs typeface="Times New Roman" panose="02020603050405020304" pitchFamily="18" charset="0"/>
              </a:rPr>
              <a:t> Nêu qua những nội dung mà em đã thực hành nói và nghe ở mỗi bài học trong học kỳ vừa qua. Những nội dung này có liên quan thế nào với những gì em đã đọc và viết?</a:t>
            </a:r>
          </a:p>
        </p:txBody>
      </p:sp>
      <p:pic>
        <p:nvPicPr>
          <p:cNvPr id="57" name="图片 56">
            <a:extLst>
              <a:ext uri="{FF2B5EF4-FFF2-40B4-BE49-F238E27FC236}">
                <a16:creationId xmlns:a16="http://schemas.microsoft.com/office/drawing/2014/main"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sp>
        <p:nvSpPr>
          <p:cNvPr id="31" name="椭圆 31">
            <a:extLst>
              <a:ext uri="{FF2B5EF4-FFF2-40B4-BE49-F238E27FC236}">
                <a16:creationId xmlns:a16="http://schemas.microsoft.com/office/drawing/2014/main" id="{EA46A0D7-CE65-457C-A6AF-DDF9814BC2D3}"/>
              </a:ext>
            </a:extLst>
          </p:cNvPr>
          <p:cNvSpPr/>
          <p:nvPr/>
        </p:nvSpPr>
        <p:spPr>
          <a:xfrm>
            <a:off x="3857919" y="1871926"/>
            <a:ext cx="6298102" cy="37572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Unicode MS" panose="020B0604020202020204" pitchFamily="34" charset="-122"/>
              <a:ea typeface="Arial Unicode MS" panose="020B0604020202020204" pitchFamily="34" charset="-122"/>
              <a:cs typeface="+mn-cs"/>
            </a:endParaRPr>
          </a:p>
        </p:txBody>
      </p:sp>
      <p:grpSp>
        <p:nvGrpSpPr>
          <p:cNvPr id="32" name="组合 6">
            <a:extLst>
              <a:ext uri="{FF2B5EF4-FFF2-40B4-BE49-F238E27FC236}">
                <a16:creationId xmlns:a16="http://schemas.microsoft.com/office/drawing/2014/main" id="{EDC54322-F5B4-42CB-B58B-50777E0683A1}"/>
              </a:ext>
            </a:extLst>
          </p:cNvPr>
          <p:cNvGrpSpPr/>
          <p:nvPr/>
        </p:nvGrpSpPr>
        <p:grpSpPr>
          <a:xfrm>
            <a:off x="222544" y="1665891"/>
            <a:ext cx="3313113" cy="2997199"/>
            <a:chOff x="774701" y="2601913"/>
            <a:chExt cx="3313113" cy="2997199"/>
          </a:xfrm>
          <a:solidFill>
            <a:srgbClr val="262626"/>
          </a:solidFill>
        </p:grpSpPr>
        <p:sp>
          <p:nvSpPr>
            <p:cNvPr id="33" name="Freeform 165">
              <a:extLst>
                <a:ext uri="{FF2B5EF4-FFF2-40B4-BE49-F238E27FC236}">
                  <a16:creationId xmlns:a16="http://schemas.microsoft.com/office/drawing/2014/main" id="{ED6CA1B7-FBB3-475F-AA61-1D7CB9548091}"/>
                </a:ext>
              </a:extLst>
            </p:cNvPr>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66">
              <a:extLst>
                <a:ext uri="{FF2B5EF4-FFF2-40B4-BE49-F238E27FC236}">
                  <a16:creationId xmlns:a16="http://schemas.microsoft.com/office/drawing/2014/main" id="{66541EE8-4142-4C9E-9F2E-48C2075158BB}"/>
                </a:ext>
              </a:extLst>
            </p:cNvPr>
            <p:cNvSpPr>
              <a:spLocks/>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67">
              <a:extLst>
                <a:ext uri="{FF2B5EF4-FFF2-40B4-BE49-F238E27FC236}">
                  <a16:creationId xmlns:a16="http://schemas.microsoft.com/office/drawing/2014/main" id="{AFD2B4A4-8DD3-44CE-BA55-A8EE50589267}"/>
                </a:ext>
              </a:extLst>
            </p:cNvPr>
            <p:cNvSpPr>
              <a:spLocks/>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168">
              <a:extLst>
                <a:ext uri="{FF2B5EF4-FFF2-40B4-BE49-F238E27FC236}">
                  <a16:creationId xmlns:a16="http://schemas.microsoft.com/office/drawing/2014/main" id="{38B71A02-AFA1-4F36-B778-CB13894B7DBF}"/>
                </a:ext>
              </a:extLst>
            </p:cNvPr>
            <p:cNvSpPr>
              <a:spLocks/>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69">
              <a:extLst>
                <a:ext uri="{FF2B5EF4-FFF2-40B4-BE49-F238E27FC236}">
                  <a16:creationId xmlns:a16="http://schemas.microsoft.com/office/drawing/2014/main" id="{19958994-0792-4F99-989E-60B69EF74F47}"/>
                </a:ext>
              </a:extLst>
            </p:cNvPr>
            <p:cNvSpPr>
              <a:spLocks/>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70">
              <a:extLst>
                <a:ext uri="{FF2B5EF4-FFF2-40B4-BE49-F238E27FC236}">
                  <a16:creationId xmlns:a16="http://schemas.microsoft.com/office/drawing/2014/main" id="{2F007E47-F29D-4E46-BE4B-A18C986B51F1}"/>
                </a:ext>
              </a:extLst>
            </p:cNvPr>
            <p:cNvSpPr>
              <a:spLocks/>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71">
              <a:extLst>
                <a:ext uri="{FF2B5EF4-FFF2-40B4-BE49-F238E27FC236}">
                  <a16:creationId xmlns:a16="http://schemas.microsoft.com/office/drawing/2014/main" id="{2D634E6C-226D-47E2-A9A2-0A82AB1A179F}"/>
                </a:ext>
              </a:extLst>
            </p:cNvPr>
            <p:cNvSpPr>
              <a:spLocks/>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172">
              <a:extLst>
                <a:ext uri="{FF2B5EF4-FFF2-40B4-BE49-F238E27FC236}">
                  <a16:creationId xmlns:a16="http://schemas.microsoft.com/office/drawing/2014/main" id="{36AE1A9D-718A-46ED-A026-143468245849}"/>
                </a:ext>
              </a:extLst>
            </p:cNvPr>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173">
              <a:extLst>
                <a:ext uri="{FF2B5EF4-FFF2-40B4-BE49-F238E27FC236}">
                  <a16:creationId xmlns:a16="http://schemas.microsoft.com/office/drawing/2014/main" id="{FEFC7429-4C24-4C3B-8797-DB73E3CF1695}"/>
                </a:ext>
              </a:extLst>
            </p:cNvPr>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74">
              <a:extLst>
                <a:ext uri="{FF2B5EF4-FFF2-40B4-BE49-F238E27FC236}">
                  <a16:creationId xmlns:a16="http://schemas.microsoft.com/office/drawing/2014/main" id="{54470214-4B52-474A-9E25-588435D0C7C2}"/>
                </a:ext>
              </a:extLst>
            </p:cNvPr>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175">
              <a:extLst>
                <a:ext uri="{FF2B5EF4-FFF2-40B4-BE49-F238E27FC236}">
                  <a16:creationId xmlns:a16="http://schemas.microsoft.com/office/drawing/2014/main" id="{EB84D529-06E5-4E7A-828E-5AEF4EE99EAF}"/>
                </a:ext>
              </a:extLst>
            </p:cNvPr>
            <p:cNvSpPr>
              <a:spLocks/>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76">
              <a:extLst>
                <a:ext uri="{FF2B5EF4-FFF2-40B4-BE49-F238E27FC236}">
                  <a16:creationId xmlns:a16="http://schemas.microsoft.com/office/drawing/2014/main" id="{C3BB3F86-1FBF-4328-9C1B-972B2C0A57A6}"/>
                </a:ext>
              </a:extLst>
            </p:cNvPr>
            <p:cNvSpPr>
              <a:spLocks/>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77">
              <a:extLst>
                <a:ext uri="{FF2B5EF4-FFF2-40B4-BE49-F238E27FC236}">
                  <a16:creationId xmlns:a16="http://schemas.microsoft.com/office/drawing/2014/main" id="{5EC9AD53-804E-4EF9-ADA1-79571498B533}"/>
                </a:ext>
              </a:extLst>
            </p:cNvPr>
            <p:cNvSpPr>
              <a:spLocks/>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178">
              <a:extLst>
                <a:ext uri="{FF2B5EF4-FFF2-40B4-BE49-F238E27FC236}">
                  <a16:creationId xmlns:a16="http://schemas.microsoft.com/office/drawing/2014/main" id="{11662346-E49A-4B3B-A3A6-157EC6014AB0}"/>
                </a:ext>
              </a:extLst>
            </p:cNvPr>
            <p:cNvSpPr>
              <a:spLocks/>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179">
              <a:extLst>
                <a:ext uri="{FF2B5EF4-FFF2-40B4-BE49-F238E27FC236}">
                  <a16:creationId xmlns:a16="http://schemas.microsoft.com/office/drawing/2014/main" id="{C2566B59-3A63-48DF-BDEA-7F6D4EC2AE2B}"/>
                </a:ext>
              </a:extLst>
            </p:cNvPr>
            <p:cNvSpPr>
              <a:spLocks/>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180">
              <a:extLst>
                <a:ext uri="{FF2B5EF4-FFF2-40B4-BE49-F238E27FC236}">
                  <a16:creationId xmlns:a16="http://schemas.microsoft.com/office/drawing/2014/main" id="{ACF83336-B5B2-4D23-A11B-EA802F8910D6}"/>
                </a:ext>
              </a:extLst>
            </p:cNvPr>
            <p:cNvSpPr>
              <a:spLocks/>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181">
              <a:extLst>
                <a:ext uri="{FF2B5EF4-FFF2-40B4-BE49-F238E27FC236}">
                  <a16:creationId xmlns:a16="http://schemas.microsoft.com/office/drawing/2014/main" id="{BE6CDD72-8988-4F4C-B286-CD85A9746AF2}"/>
                </a:ext>
              </a:extLst>
            </p:cNvPr>
            <p:cNvSpPr>
              <a:spLocks/>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0" name="矩形 24">
            <a:extLst>
              <a:ext uri="{FF2B5EF4-FFF2-40B4-BE49-F238E27FC236}">
                <a16:creationId xmlns:a16="http://schemas.microsoft.com/office/drawing/2014/main" id="{31109FC4-15A6-45EA-A418-4D6DECB4E135}"/>
              </a:ext>
            </a:extLst>
          </p:cNvPr>
          <p:cNvSpPr/>
          <p:nvPr/>
        </p:nvSpPr>
        <p:spPr>
          <a:xfrm flipH="1">
            <a:off x="-38070" y="4622244"/>
            <a:ext cx="3594628" cy="1081322"/>
          </a:xfrm>
          <a:prstGeom prst="rect">
            <a:avLst/>
          </a:prstGeom>
        </p:spPr>
        <p:txBody>
          <a:bodyPr wrap="square">
            <a:spAutoFit/>
          </a:bodyPr>
          <a:lstStyle/>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itchFamily="34" charset="0"/>
              </a:rPr>
              <a:t>Những</a:t>
            </a:r>
            <a:r>
              <a:rPr kumimoji="0" lang="en-US" altLang="zh-CN" sz="2800" b="1" i="0" u="none" strike="noStrike" kern="1200" cap="none" spc="0" normalizeH="0" noProof="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itchFamily="34" charset="0"/>
              </a:rPr>
              <a:t> nội dung </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noProof="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itchFamily="34" charset="0"/>
              </a:rPr>
              <a:t>đã thực hành</a:t>
            </a:r>
            <a:endPar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itchFamily="34" charset="0"/>
            </a:endParaRPr>
          </a:p>
        </p:txBody>
      </p:sp>
      <p:sp>
        <p:nvSpPr>
          <p:cNvPr id="51"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a:extLst>
              <a:ext uri="{FF2B5EF4-FFF2-40B4-BE49-F238E27FC236}">
                <a16:creationId xmlns:a16="http://schemas.microsoft.com/office/drawing/2014/main" id="{5965D990-2C81-4980-A326-9F33F656D91B}"/>
              </a:ext>
            </a:extLst>
          </p:cNvPr>
          <p:cNvSpPr txBox="1"/>
          <p:nvPr/>
        </p:nvSpPr>
        <p:spPr>
          <a:xfrm>
            <a:off x="3908214" y="1726627"/>
            <a:ext cx="6298102" cy="341632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          </a:t>
            </a:r>
            <a:endParaRPr kumimoji="0" lang="zh-CN"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华文宋体" panose="02010600040101010101" pitchFamily="2" charset="-122"/>
              <a:cs typeface="Times New Roman" panose="02020603050405020304" pitchFamily="18" charset="0"/>
            </a:endParaRPr>
          </a:p>
          <a:p>
            <a:r>
              <a:rPr lang="en-US" sz="2400">
                <a:solidFill>
                  <a:srgbClr val="C00000"/>
                </a:solidFill>
                <a:latin typeface="Times New Roman" panose="02020603050405020304" pitchFamily="18" charset="0"/>
                <a:cs typeface="Times New Roman" panose="02020603050405020304" pitchFamily="18" charset="0"/>
              </a:rPr>
              <a:t>- Bám sát mục đích bài nói.</a:t>
            </a:r>
          </a:p>
          <a:p>
            <a:r>
              <a:rPr lang="en-US" sz="2400">
                <a:solidFill>
                  <a:srgbClr val="C00000"/>
                </a:solidFill>
                <a:latin typeface="Times New Roman" panose="02020603050405020304" pitchFamily="18" charset="0"/>
                <a:cs typeface="Times New Roman" panose="02020603050405020304" pitchFamily="18" charset="0"/>
              </a:rPr>
              <a:t>- Phân tích bài viết mẫu</a:t>
            </a:r>
          </a:p>
          <a:p>
            <a:r>
              <a:rPr lang="en-US" sz="2400">
                <a:solidFill>
                  <a:srgbClr val="C00000"/>
                </a:solidFill>
                <a:latin typeface="Times New Roman" panose="02020603050405020304" pitchFamily="18" charset="0"/>
                <a:cs typeface="Times New Roman" panose="02020603050405020304" pitchFamily="18" charset="0"/>
              </a:rPr>
              <a:t>- Dựa bào bảng kiểm để định hướng viết</a:t>
            </a:r>
          </a:p>
          <a:p>
            <a:r>
              <a:rPr lang="en-US" sz="2400">
                <a:solidFill>
                  <a:srgbClr val="C00000"/>
                </a:solidFill>
                <a:latin typeface="Times New Roman" panose="02020603050405020304" pitchFamily="18" charset="0"/>
                <a:cs typeface="Times New Roman" panose="02020603050405020304" pitchFamily="18" charset="0"/>
              </a:rPr>
              <a:t>- Khi trình bày, tự tin và thoải mái, điều chỉnh tốc độ nói, giọng điệu, cử chỉ phù hợp</a:t>
            </a:r>
          </a:p>
          <a:p>
            <a:r>
              <a:rPr lang="en-US" sz="2400">
                <a:solidFill>
                  <a:srgbClr val="C00000"/>
                </a:solidFill>
                <a:latin typeface="Times New Roman" panose="02020603050405020304" pitchFamily="18" charset="0"/>
                <a:cs typeface="Times New Roman" panose="02020603050405020304" pitchFamily="18" charset="0"/>
              </a:rPr>
              <a:t>- Sử dụng kết hợp các phương tiện hỗ trợ: tranh ảnh, vi deo, đồ vật…</a:t>
            </a:r>
          </a:p>
          <a:p>
            <a:r>
              <a:rPr lang="en-US" sz="2400">
                <a:solidFill>
                  <a:srgbClr val="C00000"/>
                </a:solidFill>
                <a:latin typeface="Times New Roman" panose="02020603050405020304" pitchFamily="18" charset="0"/>
                <a:cs typeface="Times New Roman" panose="02020603050405020304" pitchFamily="18" charset="0"/>
              </a:rPr>
              <a:t>- Chọn cách nói, cách kể tự nhiên, gần gũi.</a:t>
            </a:r>
          </a:p>
        </p:txBody>
      </p:sp>
    </p:spTree>
    <p:extLst>
      <p:ext uri="{BB962C8B-B14F-4D97-AF65-F5344CB8AC3E}">
        <p14:creationId xmlns:p14="http://schemas.microsoft.com/office/powerpoint/2010/main" val="204054281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100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heel(1)">
                                      <p:cBhvr>
                                        <p:cTn id="21" dur="2000"/>
                                        <p:tgtEl>
                                          <p:spTgt spid="31"/>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up)">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AE8C5F3-B529-407B-839A-6530414F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4718" y="1612396"/>
            <a:ext cx="1782506" cy="2910113"/>
          </a:xfrm>
          <a:prstGeom prst="rect">
            <a:avLst/>
          </a:prstGeom>
          <a:noFill/>
          <a:ln>
            <a:noFill/>
          </a:ln>
        </p:spPr>
      </p:pic>
      <p:sp>
        <p:nvSpPr>
          <p:cNvPr id="56" name="矩形 55">
            <a:extLst>
              <a:ext uri="{FF2B5EF4-FFF2-40B4-BE49-F238E27FC236}">
                <a16:creationId xmlns:a16="http://schemas.microsoft.com/office/drawing/2014/main" id="{3AD8AF7E-29C1-4EA6-81DF-E89DFA2B65E2}"/>
              </a:ext>
            </a:extLst>
          </p:cNvPr>
          <p:cNvSpPr/>
          <p:nvPr/>
        </p:nvSpPr>
        <p:spPr>
          <a:xfrm>
            <a:off x="1141176" y="18687"/>
            <a:ext cx="10550122" cy="1384995"/>
          </a:xfrm>
          <a:prstGeom prst="rect">
            <a:avLst/>
          </a:prstGeom>
        </p:spPr>
        <p:txBody>
          <a:bodyPr wrap="square">
            <a:spAutoFit/>
          </a:bodyPr>
          <a:lstStyle/>
          <a:p>
            <a:pPr algn="just"/>
            <a:r>
              <a:rPr lang="en-US" sz="2800" b="1">
                <a:latin typeface="Times New Roman" panose="02020603050405020304" pitchFamily="18" charset="0"/>
                <a:cs typeface="Times New Roman" panose="02020603050405020304" pitchFamily="18" charset="0"/>
              </a:rPr>
              <a:t>Câu 3.</a:t>
            </a:r>
            <a:r>
              <a:rPr lang="en-US" sz="2800">
                <a:latin typeface="Times New Roman" panose="02020603050405020304" pitchFamily="18" charset="0"/>
                <a:cs typeface="Times New Roman" panose="02020603050405020304" pitchFamily="18" charset="0"/>
              </a:rPr>
              <a:t> Nêu qua những nội dung mà em đã thực hành nói và nghe ở mỗi bài học trong học kỳ vừa qua. Những nội dung này có liên quan thế nào với những gì em đã đọc và viết?</a:t>
            </a:r>
          </a:p>
        </p:txBody>
      </p:sp>
      <p:pic>
        <p:nvPicPr>
          <p:cNvPr id="57" name="图片 56">
            <a:extLst>
              <a:ext uri="{FF2B5EF4-FFF2-40B4-BE49-F238E27FC236}">
                <a16:creationId xmlns:a16="http://schemas.microsoft.com/office/drawing/2014/main"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sp>
        <p:nvSpPr>
          <p:cNvPr id="31" name="椭圆 31">
            <a:extLst>
              <a:ext uri="{FF2B5EF4-FFF2-40B4-BE49-F238E27FC236}">
                <a16:creationId xmlns:a16="http://schemas.microsoft.com/office/drawing/2014/main" id="{EA46A0D7-CE65-457C-A6AF-DDF9814BC2D3}"/>
              </a:ext>
            </a:extLst>
          </p:cNvPr>
          <p:cNvSpPr/>
          <p:nvPr/>
        </p:nvSpPr>
        <p:spPr>
          <a:xfrm>
            <a:off x="3988076" y="2504086"/>
            <a:ext cx="6122327" cy="291011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Unicode MS" panose="020B0604020202020204" pitchFamily="34" charset="-122"/>
              <a:ea typeface="Arial Unicode MS" panose="020B0604020202020204" pitchFamily="34" charset="-122"/>
              <a:cs typeface="+mn-cs"/>
            </a:endParaRPr>
          </a:p>
        </p:txBody>
      </p:sp>
      <p:grpSp>
        <p:nvGrpSpPr>
          <p:cNvPr id="32" name="组合 6">
            <a:extLst>
              <a:ext uri="{FF2B5EF4-FFF2-40B4-BE49-F238E27FC236}">
                <a16:creationId xmlns:a16="http://schemas.microsoft.com/office/drawing/2014/main" id="{EDC54322-F5B4-42CB-B58B-50777E0683A1}"/>
              </a:ext>
            </a:extLst>
          </p:cNvPr>
          <p:cNvGrpSpPr/>
          <p:nvPr/>
        </p:nvGrpSpPr>
        <p:grpSpPr>
          <a:xfrm>
            <a:off x="222544" y="1665891"/>
            <a:ext cx="3313113" cy="2997199"/>
            <a:chOff x="774701" y="2601913"/>
            <a:chExt cx="3313113" cy="2997199"/>
          </a:xfrm>
          <a:solidFill>
            <a:srgbClr val="262626"/>
          </a:solidFill>
        </p:grpSpPr>
        <p:sp>
          <p:nvSpPr>
            <p:cNvPr id="33" name="Freeform 165">
              <a:extLst>
                <a:ext uri="{FF2B5EF4-FFF2-40B4-BE49-F238E27FC236}">
                  <a16:creationId xmlns:a16="http://schemas.microsoft.com/office/drawing/2014/main" id="{ED6CA1B7-FBB3-475F-AA61-1D7CB9548091}"/>
                </a:ext>
              </a:extLst>
            </p:cNvPr>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66">
              <a:extLst>
                <a:ext uri="{FF2B5EF4-FFF2-40B4-BE49-F238E27FC236}">
                  <a16:creationId xmlns:a16="http://schemas.microsoft.com/office/drawing/2014/main" id="{66541EE8-4142-4C9E-9F2E-48C2075158BB}"/>
                </a:ext>
              </a:extLst>
            </p:cNvPr>
            <p:cNvSpPr>
              <a:spLocks/>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67">
              <a:extLst>
                <a:ext uri="{FF2B5EF4-FFF2-40B4-BE49-F238E27FC236}">
                  <a16:creationId xmlns:a16="http://schemas.microsoft.com/office/drawing/2014/main" id="{AFD2B4A4-8DD3-44CE-BA55-A8EE50589267}"/>
                </a:ext>
              </a:extLst>
            </p:cNvPr>
            <p:cNvSpPr>
              <a:spLocks/>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168">
              <a:extLst>
                <a:ext uri="{FF2B5EF4-FFF2-40B4-BE49-F238E27FC236}">
                  <a16:creationId xmlns:a16="http://schemas.microsoft.com/office/drawing/2014/main" id="{38B71A02-AFA1-4F36-B778-CB13894B7DBF}"/>
                </a:ext>
              </a:extLst>
            </p:cNvPr>
            <p:cNvSpPr>
              <a:spLocks/>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69">
              <a:extLst>
                <a:ext uri="{FF2B5EF4-FFF2-40B4-BE49-F238E27FC236}">
                  <a16:creationId xmlns:a16="http://schemas.microsoft.com/office/drawing/2014/main" id="{19958994-0792-4F99-989E-60B69EF74F47}"/>
                </a:ext>
              </a:extLst>
            </p:cNvPr>
            <p:cNvSpPr>
              <a:spLocks/>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70">
              <a:extLst>
                <a:ext uri="{FF2B5EF4-FFF2-40B4-BE49-F238E27FC236}">
                  <a16:creationId xmlns:a16="http://schemas.microsoft.com/office/drawing/2014/main" id="{2F007E47-F29D-4E46-BE4B-A18C986B51F1}"/>
                </a:ext>
              </a:extLst>
            </p:cNvPr>
            <p:cNvSpPr>
              <a:spLocks/>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71">
              <a:extLst>
                <a:ext uri="{FF2B5EF4-FFF2-40B4-BE49-F238E27FC236}">
                  <a16:creationId xmlns:a16="http://schemas.microsoft.com/office/drawing/2014/main" id="{2D634E6C-226D-47E2-A9A2-0A82AB1A179F}"/>
                </a:ext>
              </a:extLst>
            </p:cNvPr>
            <p:cNvSpPr>
              <a:spLocks/>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172">
              <a:extLst>
                <a:ext uri="{FF2B5EF4-FFF2-40B4-BE49-F238E27FC236}">
                  <a16:creationId xmlns:a16="http://schemas.microsoft.com/office/drawing/2014/main" id="{36AE1A9D-718A-46ED-A026-143468245849}"/>
                </a:ext>
              </a:extLst>
            </p:cNvPr>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173">
              <a:extLst>
                <a:ext uri="{FF2B5EF4-FFF2-40B4-BE49-F238E27FC236}">
                  <a16:creationId xmlns:a16="http://schemas.microsoft.com/office/drawing/2014/main" id="{FEFC7429-4C24-4C3B-8797-DB73E3CF1695}"/>
                </a:ext>
              </a:extLst>
            </p:cNvPr>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74">
              <a:extLst>
                <a:ext uri="{FF2B5EF4-FFF2-40B4-BE49-F238E27FC236}">
                  <a16:creationId xmlns:a16="http://schemas.microsoft.com/office/drawing/2014/main" id="{54470214-4B52-474A-9E25-588435D0C7C2}"/>
                </a:ext>
              </a:extLst>
            </p:cNvPr>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175">
              <a:extLst>
                <a:ext uri="{FF2B5EF4-FFF2-40B4-BE49-F238E27FC236}">
                  <a16:creationId xmlns:a16="http://schemas.microsoft.com/office/drawing/2014/main" id="{EB84D529-06E5-4E7A-828E-5AEF4EE99EAF}"/>
                </a:ext>
              </a:extLst>
            </p:cNvPr>
            <p:cNvSpPr>
              <a:spLocks/>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76">
              <a:extLst>
                <a:ext uri="{FF2B5EF4-FFF2-40B4-BE49-F238E27FC236}">
                  <a16:creationId xmlns:a16="http://schemas.microsoft.com/office/drawing/2014/main" id="{C3BB3F86-1FBF-4328-9C1B-972B2C0A57A6}"/>
                </a:ext>
              </a:extLst>
            </p:cNvPr>
            <p:cNvSpPr>
              <a:spLocks/>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77">
              <a:extLst>
                <a:ext uri="{FF2B5EF4-FFF2-40B4-BE49-F238E27FC236}">
                  <a16:creationId xmlns:a16="http://schemas.microsoft.com/office/drawing/2014/main" id="{5EC9AD53-804E-4EF9-ADA1-79571498B533}"/>
                </a:ext>
              </a:extLst>
            </p:cNvPr>
            <p:cNvSpPr>
              <a:spLocks/>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178">
              <a:extLst>
                <a:ext uri="{FF2B5EF4-FFF2-40B4-BE49-F238E27FC236}">
                  <a16:creationId xmlns:a16="http://schemas.microsoft.com/office/drawing/2014/main" id="{11662346-E49A-4B3B-A3A6-157EC6014AB0}"/>
                </a:ext>
              </a:extLst>
            </p:cNvPr>
            <p:cNvSpPr>
              <a:spLocks/>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179">
              <a:extLst>
                <a:ext uri="{FF2B5EF4-FFF2-40B4-BE49-F238E27FC236}">
                  <a16:creationId xmlns:a16="http://schemas.microsoft.com/office/drawing/2014/main" id="{C2566B59-3A63-48DF-BDEA-7F6D4EC2AE2B}"/>
                </a:ext>
              </a:extLst>
            </p:cNvPr>
            <p:cNvSpPr>
              <a:spLocks/>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180">
              <a:extLst>
                <a:ext uri="{FF2B5EF4-FFF2-40B4-BE49-F238E27FC236}">
                  <a16:creationId xmlns:a16="http://schemas.microsoft.com/office/drawing/2014/main" id="{ACF83336-B5B2-4D23-A11B-EA802F8910D6}"/>
                </a:ext>
              </a:extLst>
            </p:cNvPr>
            <p:cNvSpPr>
              <a:spLocks/>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181">
              <a:extLst>
                <a:ext uri="{FF2B5EF4-FFF2-40B4-BE49-F238E27FC236}">
                  <a16:creationId xmlns:a16="http://schemas.microsoft.com/office/drawing/2014/main" id="{BE6CDD72-8988-4F4C-B286-CD85A9746AF2}"/>
                </a:ext>
              </a:extLst>
            </p:cNvPr>
            <p:cNvSpPr>
              <a:spLocks/>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0" name="矩形 24">
            <a:extLst>
              <a:ext uri="{FF2B5EF4-FFF2-40B4-BE49-F238E27FC236}">
                <a16:creationId xmlns:a16="http://schemas.microsoft.com/office/drawing/2014/main" id="{31109FC4-15A6-45EA-A418-4D6DECB4E135}"/>
              </a:ext>
            </a:extLst>
          </p:cNvPr>
          <p:cNvSpPr/>
          <p:nvPr/>
        </p:nvSpPr>
        <p:spPr>
          <a:xfrm flipH="1">
            <a:off x="-58708" y="4601971"/>
            <a:ext cx="3594628" cy="1222642"/>
          </a:xfrm>
          <a:prstGeom prst="rect">
            <a:avLst/>
          </a:prstGeom>
        </p:spPr>
        <p:txBody>
          <a:bodyPr wrap="square">
            <a:spAutoFit/>
          </a:bodyPr>
          <a:lstStyle/>
          <a:p>
            <a:pPr lvl="0" algn="ctr" fontAlgn="base">
              <a:lnSpc>
                <a:spcPct val="120000"/>
              </a:lnSpc>
              <a:defRPr/>
            </a:pPr>
            <a:r>
              <a:rPr lang="en-US" sz="3200" b="1">
                <a:solidFill>
                  <a:srgbClr val="C00000"/>
                </a:solidFill>
                <a:latin typeface="Times New Roman" panose="02020603050405020304" pitchFamily="18" charset="0"/>
                <a:cs typeface="Times New Roman" panose="02020603050405020304" pitchFamily="18" charset="0"/>
              </a:rPr>
              <a:t>Mối quan hệ với đọc và viết</a:t>
            </a:r>
            <a:endParaRPr kumimoji="0" lang="en-US" altLang="zh-CN" sz="4400" b="1" i="0" u="none" strike="noStrike" kern="1200" cap="none" spc="0" normalizeH="0" baseline="0" noProof="0" dirty="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itchFamily="34" charset="0"/>
            </a:endParaRPr>
          </a:p>
        </p:txBody>
      </p:sp>
      <p:sp>
        <p:nvSpPr>
          <p:cNvPr id="51"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a:extLst>
              <a:ext uri="{FF2B5EF4-FFF2-40B4-BE49-F238E27FC236}">
                <a16:creationId xmlns:a16="http://schemas.microsoft.com/office/drawing/2014/main" id="{5965D990-2C81-4980-A326-9F33F656D91B}"/>
              </a:ext>
            </a:extLst>
          </p:cNvPr>
          <p:cNvSpPr txBox="1"/>
          <p:nvPr/>
        </p:nvSpPr>
        <p:spPr>
          <a:xfrm>
            <a:off x="4176763" y="2297467"/>
            <a:ext cx="6298102" cy="1877437"/>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C00000"/>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         </a:t>
            </a:r>
            <a:endParaRPr kumimoji="0" lang="zh-CN"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华文宋体" panose="02010600040101010101" pitchFamily="2" charset="-122"/>
              <a:cs typeface="Times New Roman" panose="02020603050405020304" pitchFamily="18" charset="0"/>
            </a:endParaRPr>
          </a:p>
          <a:p>
            <a:r>
              <a:rPr lang="en-US" sz="3600">
                <a:solidFill>
                  <a:srgbClr val="C00000"/>
                </a:solidFill>
                <a:latin typeface="Times New Roman" panose="02020603050405020304" pitchFamily="18" charset="0"/>
                <a:cs typeface="Times New Roman" panose="02020603050405020304" pitchFamily="18" charset="0"/>
              </a:rPr>
              <a:t>- Giống nhau về đề tài, chủ đề</a:t>
            </a:r>
          </a:p>
          <a:p>
            <a:r>
              <a:rPr lang="en-US" sz="3600">
                <a:solidFill>
                  <a:srgbClr val="C00000"/>
                </a:solidFill>
                <a:latin typeface="Times New Roman" panose="02020603050405020304" pitchFamily="18" charset="0"/>
                <a:cs typeface="Times New Roman" panose="02020603050405020304" pitchFamily="18" charset="0"/>
              </a:rPr>
              <a:t>- Giông nhau về thể loại</a:t>
            </a:r>
          </a:p>
        </p:txBody>
      </p:sp>
    </p:spTree>
    <p:extLst>
      <p:ext uri="{BB962C8B-B14F-4D97-AF65-F5344CB8AC3E}">
        <p14:creationId xmlns:p14="http://schemas.microsoft.com/office/powerpoint/2010/main" val="3544193255"/>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100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heel(1)">
                                      <p:cBhvr>
                                        <p:cTn id="21" dur="2000"/>
                                        <p:tgtEl>
                                          <p:spTgt spid="31"/>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up)">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AE8C5F3-B529-407B-839A-6530414F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4718" y="1612396"/>
            <a:ext cx="1782506" cy="2910113"/>
          </a:xfrm>
          <a:prstGeom prst="rect">
            <a:avLst/>
          </a:prstGeom>
          <a:noFill/>
          <a:ln>
            <a:noFill/>
          </a:ln>
        </p:spPr>
      </p:pic>
      <p:sp>
        <p:nvSpPr>
          <p:cNvPr id="56" name="矩形 55">
            <a:extLst>
              <a:ext uri="{FF2B5EF4-FFF2-40B4-BE49-F238E27FC236}">
                <a16:creationId xmlns:a16="http://schemas.microsoft.com/office/drawing/2014/main" id="{3AD8AF7E-29C1-4EA6-81DF-E89DFA2B65E2}"/>
              </a:ext>
            </a:extLst>
          </p:cNvPr>
          <p:cNvSpPr/>
          <p:nvPr/>
        </p:nvSpPr>
        <p:spPr>
          <a:xfrm>
            <a:off x="1082810" y="175029"/>
            <a:ext cx="10452698" cy="954107"/>
          </a:xfrm>
          <a:prstGeom prst="rect">
            <a:avLst/>
          </a:prstGeom>
        </p:spPr>
        <p:txBody>
          <a:bodyPr wrap="square">
            <a:spAutoFit/>
          </a:bodyPr>
          <a:lstStyle/>
          <a:p>
            <a:r>
              <a:rPr lang="en-US" sz="2800" b="1">
                <a:solidFill>
                  <a:schemeClr val="accent1"/>
                </a:solidFill>
                <a:latin typeface="Times New Roman" panose="02020603050405020304" pitchFamily="18" charset="0"/>
                <a:cs typeface="Times New Roman" panose="02020603050405020304" pitchFamily="18" charset="0"/>
              </a:rPr>
              <a:t>Câu 4: Tóm tắt các kiến thức tiếng Việt mà mà em đã học trong học kỳ I theo mẫu gợi ý sau:</a:t>
            </a:r>
          </a:p>
        </p:txBody>
      </p:sp>
      <p:pic>
        <p:nvPicPr>
          <p:cNvPr id="57" name="图片 56">
            <a:extLst>
              <a:ext uri="{FF2B5EF4-FFF2-40B4-BE49-F238E27FC236}">
                <a16:creationId xmlns:a16="http://schemas.microsoft.com/office/drawing/2014/main"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2" name="Table 1">
            <a:extLst>
              <a:ext uri="{FF2B5EF4-FFF2-40B4-BE49-F238E27FC236}">
                <a16:creationId xmlns:a16="http://schemas.microsoft.com/office/drawing/2014/main" id="{E0D1B497-C7C7-44E9-8549-CF69D0913F25}"/>
              </a:ext>
            </a:extLst>
          </p:cNvPr>
          <p:cNvGraphicFramePr>
            <a:graphicFrameLocks noGrp="1"/>
          </p:cNvGraphicFramePr>
          <p:nvPr>
            <p:extLst>
              <p:ext uri="{D42A27DB-BD31-4B8C-83A1-F6EECF244321}">
                <p14:modId xmlns:p14="http://schemas.microsoft.com/office/powerpoint/2010/main" val="626175079"/>
              </p:ext>
            </p:extLst>
          </p:nvPr>
        </p:nvGraphicFramePr>
        <p:xfrm>
          <a:off x="854119" y="1973943"/>
          <a:ext cx="9370599" cy="2914138"/>
        </p:xfrm>
        <a:graphic>
          <a:graphicData uri="http://schemas.openxmlformats.org/drawingml/2006/table">
            <a:tbl>
              <a:tblPr firstRow="1" firstCol="1" bandRow="1">
                <a:tableStyleId>{5C22544A-7EE6-4342-B048-85BDC9FD1C3A}</a:tableStyleId>
              </a:tblPr>
              <a:tblGrid>
                <a:gridCol w="1512957">
                  <a:extLst>
                    <a:ext uri="{9D8B030D-6E8A-4147-A177-3AD203B41FA5}">
                      <a16:colId xmlns:a16="http://schemas.microsoft.com/office/drawing/2014/main" val="82431923"/>
                    </a:ext>
                  </a:extLst>
                </a:gridCol>
                <a:gridCol w="4962107">
                  <a:extLst>
                    <a:ext uri="{9D8B030D-6E8A-4147-A177-3AD203B41FA5}">
                      <a16:colId xmlns:a16="http://schemas.microsoft.com/office/drawing/2014/main" val="7097501"/>
                    </a:ext>
                  </a:extLst>
                </a:gridCol>
                <a:gridCol w="2895535">
                  <a:extLst>
                    <a:ext uri="{9D8B030D-6E8A-4147-A177-3AD203B41FA5}">
                      <a16:colId xmlns:a16="http://schemas.microsoft.com/office/drawing/2014/main" val="18111412"/>
                    </a:ext>
                  </a:extLst>
                </a:gridCol>
              </a:tblGrid>
              <a:tr h="636055">
                <a:tc>
                  <a:txBody>
                    <a:bodyPr/>
                    <a:lstStyle/>
                    <a:p>
                      <a:pPr algn="ctr">
                        <a:lnSpc>
                          <a:spcPct val="150000"/>
                        </a:lnSpc>
                        <a:spcAft>
                          <a:spcPts val="0"/>
                        </a:spcAft>
                      </a:pPr>
                      <a:r>
                        <a:rPr lang="en-US" sz="2800">
                          <a:effectLst/>
                          <a:latin typeface="Times New Roman" panose="02020603050405020304" pitchFamily="18" charset="0"/>
                          <a:cs typeface="Times New Roman" panose="02020603050405020304" pitchFamily="18" charset="0"/>
                        </a:rPr>
                        <a:t>Bài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2800">
                          <a:effectLst/>
                          <a:latin typeface="Times New Roman" panose="02020603050405020304" pitchFamily="18" charset="0"/>
                          <a:cs typeface="Times New Roman" panose="02020603050405020304" pitchFamily="18" charset="0"/>
                        </a:rPr>
                        <a:t>Kiến thức tiếng Việt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2800">
                          <a:effectLst/>
                          <a:latin typeface="Times New Roman" panose="02020603050405020304" pitchFamily="18" charset="0"/>
                          <a:cs typeface="Times New Roman" panose="02020603050405020304" pitchFamily="18" charset="0"/>
                        </a:rPr>
                        <a:t>Ví dụ</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028741661"/>
                  </a:ext>
                </a:extLst>
              </a:tr>
              <a:tr h="2274058">
                <a:tc>
                  <a:txBody>
                    <a:bodyPr/>
                    <a:lstStyle/>
                    <a:p>
                      <a:pPr algn="just">
                        <a:lnSpc>
                          <a:spcPct val="150000"/>
                        </a:lnSpc>
                        <a:spcAft>
                          <a:spcPts val="0"/>
                        </a:spcAft>
                        <a:tabLst>
                          <a:tab pos="90170" algn="l"/>
                          <a:tab pos="180340" algn="l"/>
                        </a:tabLst>
                      </a:pPr>
                      <a:r>
                        <a:rPr lang="en-US" sz="3200" b="1">
                          <a:solidFill>
                            <a:schemeClr val="tx1"/>
                          </a:solidFill>
                          <a:effectLst/>
                          <a:latin typeface="Times New Roman" panose="02020603050405020304" pitchFamily="18" charset="0"/>
                          <a:cs typeface="Times New Roman" panose="02020603050405020304" pitchFamily="18" charset="0"/>
                        </a:rPr>
                        <a:t> ……..</a:t>
                      </a:r>
                      <a:endParaRPr lang="en-US"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CCD1DC"/>
                    </a:solidFill>
                  </a:tcPr>
                </a:tc>
                <a:tc>
                  <a:txBody>
                    <a:bodyPr/>
                    <a:lstStyle/>
                    <a:p>
                      <a:pPr algn="ctr">
                        <a:lnSpc>
                          <a:spcPct val="150000"/>
                        </a:lnSpc>
                        <a:spcAft>
                          <a:spcPts val="0"/>
                        </a:spcAft>
                        <a:tabLst>
                          <a:tab pos="90170" algn="l"/>
                          <a:tab pos="180340" algn="l"/>
                        </a:tabLst>
                      </a:pPr>
                      <a:r>
                        <a:rPr lang="en-US" sz="3200" b="1">
                          <a:solidFill>
                            <a:schemeClr val="tx1"/>
                          </a:solidFill>
                          <a:effectLst/>
                          <a:latin typeface="Times New Roman" panose="02020603050405020304" pitchFamily="18" charset="0"/>
                          <a:cs typeface="Times New Roman" panose="02020603050405020304" pitchFamily="18" charset="0"/>
                        </a:rPr>
                        <a:t> ………………………………….……………</a:t>
                      </a:r>
                      <a:endParaRPr lang="en-US"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28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28026719"/>
                  </a:ext>
                </a:extLst>
              </a:tr>
            </a:tbl>
          </a:graphicData>
        </a:graphic>
      </p:graphicFrame>
    </p:spTree>
    <p:extLst>
      <p:ext uri="{BB962C8B-B14F-4D97-AF65-F5344CB8AC3E}">
        <p14:creationId xmlns:p14="http://schemas.microsoft.com/office/powerpoint/2010/main" val="143288045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id="{C70138C3-0A2F-4055-9AED-E463F4798019}"/>
              </a:ext>
            </a:extLst>
          </p:cNvPr>
          <p:cNvGraphicFramePr>
            <a:graphicFrameLocks noGrp="1"/>
          </p:cNvGraphicFramePr>
          <p:nvPr>
            <p:extLst>
              <p:ext uri="{D42A27DB-BD31-4B8C-83A1-F6EECF244321}">
                <p14:modId xmlns:p14="http://schemas.microsoft.com/office/powerpoint/2010/main" val="454484767"/>
              </p:ext>
            </p:extLst>
          </p:nvPr>
        </p:nvGraphicFramePr>
        <p:xfrm>
          <a:off x="0" y="-9477"/>
          <a:ext cx="12191999" cy="7084304"/>
        </p:xfrm>
        <a:graphic>
          <a:graphicData uri="http://schemas.openxmlformats.org/drawingml/2006/table">
            <a:tbl>
              <a:tblPr firstRow="1" firstCol="1" bandRow="1">
                <a:tableStyleId>{F5AB1C69-6EDB-4FF4-983F-18BD219EF322}</a:tableStyleId>
              </a:tblPr>
              <a:tblGrid>
                <a:gridCol w="1129361">
                  <a:extLst>
                    <a:ext uri="{9D8B030D-6E8A-4147-A177-3AD203B41FA5}">
                      <a16:colId xmlns:a16="http://schemas.microsoft.com/office/drawing/2014/main" val="2933556299"/>
                    </a:ext>
                  </a:extLst>
                </a:gridCol>
                <a:gridCol w="8788361">
                  <a:extLst>
                    <a:ext uri="{9D8B030D-6E8A-4147-A177-3AD203B41FA5}">
                      <a16:colId xmlns:a16="http://schemas.microsoft.com/office/drawing/2014/main" val="3894805815"/>
                    </a:ext>
                  </a:extLst>
                </a:gridCol>
                <a:gridCol w="2274277">
                  <a:extLst>
                    <a:ext uri="{9D8B030D-6E8A-4147-A177-3AD203B41FA5}">
                      <a16:colId xmlns:a16="http://schemas.microsoft.com/office/drawing/2014/main" val="2456720302"/>
                    </a:ext>
                  </a:extLst>
                </a:gridCol>
              </a:tblGrid>
              <a:tr h="272042">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Bài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Kiến thức tiếng Việt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Ví dụ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12432460"/>
                  </a:ext>
                </a:extLst>
              </a:tr>
              <a:tr h="1355760">
                <a:tc>
                  <a:txBody>
                    <a:bodyPr/>
                    <a:lstStyle/>
                    <a:p>
                      <a:pPr algn="just">
                        <a:lnSpc>
                          <a:spcPct val="150000"/>
                        </a:lnSpc>
                        <a:spcAft>
                          <a:spcPts val="0"/>
                        </a:spcAft>
                        <a:tabLst>
                          <a:tab pos="90170" algn="l"/>
                          <a:tab pos="180340" algn="l"/>
                        </a:tabLst>
                      </a:pPr>
                      <a:r>
                        <a:rPr lang="en-US" sz="1400">
                          <a:effectLst/>
                          <a:latin typeface="Times New Roman" panose="02020603050405020304" pitchFamily="18" charset="0"/>
                          <a:cs typeface="Times New Roman" panose="02020603050405020304" pitchFamily="18" charset="0"/>
                        </a:rPr>
                        <a:t>Tôi và các bạn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kern="100">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100" kern="100">
                          <a:effectLst/>
                          <a:latin typeface="Times New Roman" panose="02020603050405020304" pitchFamily="18" charset="0"/>
                          <a:cs typeface="Times New Roman" panose="02020603050405020304" pitchFamily="18" charset="0"/>
                        </a:rPr>
                        <a:t>- Từ phức:</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100" kern="100">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100" kern="100">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11100232"/>
                  </a:ext>
                </a:extLst>
              </a:tr>
              <a:tr h="1285987">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Gõ cửa trái tim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Ẩn dụ là biện pháp tu từ gọi tên sự vật, hiện tượng này bằng tên sự vật hiện tượng khác có nét tương đồng với nó, nhằm tăng sức gợi hình, gợi cảm cho sự diễn đạt</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So sánh</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Nhân hóa là biện pháp tu từ gán thuộc tính của người cho những sự vật không phải là người nhằm tăng tính hình tượng, tính biểu cảm của sự diễn đạt</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Điệp ngữ là biện pháp tu từ lặp lại một từ ngữ (đôi khi cả một câu) để làm nổi bật ý muốn nhấn mạnh.</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HS tự lấy ví dụ</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99494776"/>
                  </a:ext>
                </a:extLst>
              </a:tr>
              <a:tr h="741736">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1400" kern="1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Thành phần chính của câu có thể là một từ, cũng có thể là một cụm từ. </a:t>
                      </a:r>
                    </a:p>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Dùng cụm từ làm thành phần chính của câu giúp câu được cung cấp nhiều thông tin hơn cho người đọc, người nghe. </a:t>
                      </a:r>
                    </a:p>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Có nhiều loại cụm từ, nhưng tiêu biểu nhất là cụm danh từ, cụm động từ, cụm tính từ</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1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12402005"/>
                  </a:ext>
                </a:extLst>
              </a:tr>
              <a:tr h="1072661">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Quê hương yêu dấu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1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71852414"/>
                  </a:ext>
                </a:extLst>
              </a:tr>
              <a:tr h="2126121">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Những nẻo đường xứ sở</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100">
                          <a:effectLst/>
                          <a:latin typeface="Times New Roman" panose="02020603050405020304" pitchFamily="18" charset="0"/>
                          <a:cs typeface="Times New Roman" panose="02020603050405020304" pitchFamily="18" charset="0"/>
                        </a:rPr>
                        <a:t>+ Trích lời dẫn trực tiếp </a:t>
                      </a:r>
                      <a:endParaRPr lang="en-US" sz="1100">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100">
                          <a:effectLst/>
                          <a:latin typeface="Times New Roman" panose="02020603050405020304" pitchFamily="18" charset="0"/>
                          <a:cs typeface="Times New Roman" panose="02020603050405020304" pitchFamily="18" charset="0"/>
                        </a:rPr>
                        <a:t>+ Trích lời dẫn trực tiếp </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100" kern="100">
                          <a:effectLst/>
                          <a:latin typeface="Times New Roman" panose="02020603050405020304" pitchFamily="18" charset="0"/>
                          <a:cs typeface="Times New Roman" panose="02020603050405020304" pitchFamily="18" charset="0"/>
                        </a:rPr>
                        <a:t>+ T</a:t>
                      </a:r>
                      <a:r>
                        <a:rPr lang="vi-VN" sz="1100" kern="100">
                          <a:effectLst/>
                          <a:latin typeface="Times New Roman" panose="02020603050405020304" pitchFamily="18" charset="0"/>
                          <a:cs typeface="Times New Roman" panose="02020603050405020304" pitchFamily="18" charset="0"/>
                        </a:rPr>
                        <a:t>ừ </a:t>
                      </a:r>
                      <a:r>
                        <a:rPr lang="pt-BR" sz="1100" kern="100">
                          <a:effectLst/>
                          <a:latin typeface="Times New Roman" panose="02020603050405020304" pitchFamily="18" charset="0"/>
                          <a:cs typeface="Times New Roman" panose="02020603050405020304" pitchFamily="18" charset="0"/>
                        </a:rPr>
                        <a:t>ngữ hiểu theo nghĩa đặc biệt</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100">
                          <a:effectLst/>
                          <a:latin typeface="Times New Roman" panose="02020603050405020304" pitchFamily="18" charset="0"/>
                          <a:cs typeface="Times New Roman" panose="02020603050405020304" pitchFamily="18" charset="0"/>
                        </a:rPr>
                        <a:t>+  Đánh dấu tên </a:t>
                      </a:r>
                      <a:r>
                        <a:rPr lang="vi-VN" sz="1100">
                          <a:effectLst/>
                          <a:latin typeface="Times New Roman" panose="02020603050405020304" pitchFamily="18" charset="0"/>
                          <a:cs typeface="Times New Roman" panose="02020603050405020304" pitchFamily="18" charset="0"/>
                        </a:rPr>
                        <a:t>tác p</a:t>
                      </a:r>
                      <a:r>
                        <a:rPr lang="pt-BR" sz="1100">
                          <a:effectLst/>
                          <a:latin typeface="Times New Roman" panose="02020603050405020304" pitchFamily="18" charset="0"/>
                          <a:cs typeface="Times New Roman" panose="02020603050405020304" pitchFamily="18" charset="0"/>
                        </a:rPr>
                        <a:t>hẩm được dẫn</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100" kern="100">
                          <a:effectLst/>
                          <a:latin typeface="Times New Roman" panose="02020603050405020304" pitchFamily="18" charset="0"/>
                          <a:cs typeface="Times New Roman" panose="02020603050405020304" pitchFamily="18" charset="0"/>
                        </a:rPr>
                        <a:t>- Ẩn dụ</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100" kern="100">
                          <a:effectLst/>
                          <a:latin typeface="Times New Roman" panose="02020603050405020304" pitchFamily="18" charset="0"/>
                          <a:cs typeface="Times New Roman" panose="02020603050405020304" pitchFamily="18" charset="0"/>
                        </a:rPr>
                        <a:t>- So sánh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1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83177887"/>
                  </a:ext>
                </a:extLst>
              </a:tr>
            </a:tbl>
          </a:graphicData>
        </a:graphic>
      </p:graphicFrame>
    </p:spTree>
    <p:extLst>
      <p:ext uri="{BB962C8B-B14F-4D97-AF65-F5344CB8AC3E}">
        <p14:creationId xmlns:p14="http://schemas.microsoft.com/office/powerpoint/2010/main" val="3519920193"/>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id="{C70138C3-0A2F-4055-9AED-E463F4798019}"/>
              </a:ext>
            </a:extLst>
          </p:cNvPr>
          <p:cNvGraphicFramePr>
            <a:graphicFrameLocks noGrp="1"/>
          </p:cNvGraphicFramePr>
          <p:nvPr>
            <p:extLst>
              <p:ext uri="{D42A27DB-BD31-4B8C-83A1-F6EECF244321}">
                <p14:modId xmlns:p14="http://schemas.microsoft.com/office/powerpoint/2010/main" val="821292314"/>
              </p:ext>
            </p:extLst>
          </p:nvPr>
        </p:nvGraphicFramePr>
        <p:xfrm>
          <a:off x="110836" y="25157"/>
          <a:ext cx="12081164" cy="7082659"/>
        </p:xfrm>
        <a:graphic>
          <a:graphicData uri="http://schemas.openxmlformats.org/drawingml/2006/table">
            <a:tbl>
              <a:tblPr firstRow="1" firstCol="1" bandRow="1">
                <a:tableStyleId>{F5AB1C69-6EDB-4FF4-983F-18BD219EF322}</a:tableStyleId>
              </a:tblPr>
              <a:tblGrid>
                <a:gridCol w="1018526">
                  <a:extLst>
                    <a:ext uri="{9D8B030D-6E8A-4147-A177-3AD203B41FA5}">
                      <a16:colId xmlns:a16="http://schemas.microsoft.com/office/drawing/2014/main" val="2933556299"/>
                    </a:ext>
                  </a:extLst>
                </a:gridCol>
                <a:gridCol w="8102561">
                  <a:extLst>
                    <a:ext uri="{9D8B030D-6E8A-4147-A177-3AD203B41FA5}">
                      <a16:colId xmlns:a16="http://schemas.microsoft.com/office/drawing/2014/main" val="3894805815"/>
                    </a:ext>
                  </a:extLst>
                </a:gridCol>
                <a:gridCol w="2960077">
                  <a:extLst>
                    <a:ext uri="{9D8B030D-6E8A-4147-A177-3AD203B41FA5}">
                      <a16:colId xmlns:a16="http://schemas.microsoft.com/office/drawing/2014/main" val="2456720302"/>
                    </a:ext>
                  </a:extLst>
                </a:gridCol>
              </a:tblGrid>
              <a:tr h="272042">
                <a:tc>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Bài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Kiến thức tiếng Việt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Ví dụ</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12432460"/>
                  </a:ext>
                </a:extLst>
              </a:tr>
              <a:tr h="1355760">
                <a:tc>
                  <a:txBody>
                    <a:bodyPr/>
                    <a:lstStyle/>
                    <a:p>
                      <a:pPr algn="l">
                        <a:lnSpc>
                          <a:spcPct val="150000"/>
                        </a:lnSpc>
                        <a:spcAft>
                          <a:spcPts val="0"/>
                        </a:spcAft>
                        <a:tabLst>
                          <a:tab pos="90170" algn="l"/>
                          <a:tab pos="180340" algn="l"/>
                        </a:tabLst>
                      </a:pPr>
                      <a:r>
                        <a:rPr lang="en-US" sz="2000" dirty="0" err="1">
                          <a:solidFill>
                            <a:srgbClr val="002060"/>
                          </a:solidFill>
                          <a:effectLst/>
                          <a:latin typeface="Times New Roman" panose="02020603050405020304" pitchFamily="18" charset="0"/>
                          <a:cs typeface="Times New Roman" panose="02020603050405020304" pitchFamily="18" charset="0"/>
                        </a:rPr>
                        <a:t>Tôi</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và</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các</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bạn</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600" kern="100">
                          <a:solidFill>
                            <a:srgbClr val="002060"/>
                          </a:solidFill>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kern="100">
                          <a:solidFill>
                            <a:srgbClr val="002060"/>
                          </a:solidFill>
                          <a:effectLst/>
                          <a:latin typeface="Times New Roman" panose="02020603050405020304" pitchFamily="18" charset="0"/>
                          <a:cs typeface="Times New Roman" panose="02020603050405020304" pitchFamily="18" charset="0"/>
                        </a:rPr>
                        <a:t>- Từ phức:</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kern="100">
                          <a:solidFill>
                            <a:srgbClr val="002060"/>
                          </a:solidFill>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kern="100">
                          <a:solidFill>
                            <a:srgbClr val="002060"/>
                          </a:solidFill>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600">
                          <a:solidFill>
                            <a:srgbClr val="002060"/>
                          </a:solidFill>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2211100232"/>
                  </a:ext>
                </a:extLst>
              </a:tr>
              <a:tr h="1199953">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Gõ cửa trái tim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Ẩn dụ là biện pháp tu từ gọi tên sự vật, hiện tượng này bằng tên sự vật hiện tượng khác có nét tương đồng với nó, nhằm tăng sức gợi hình, gợi cảm cho sự diễn đạt</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So sánh</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Nhân hóa là biện pháp tu từ gán thuộc tính của người cho những sự vật không phải là người nhằm tăng tính hình tượng, tính biểu cảm của sự diễn đạt</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Điệp ngữ là biện pháp tu từ lặp lại một từ ngữ (đôi khi cả một câu) để làm nổi bật ý muốn nhấn mạnh.</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HS tự lấy ví dụ</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99494776"/>
                  </a:ext>
                </a:extLst>
              </a:tr>
              <a:tr h="741736">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1100" kern="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Thành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phần</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chính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của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câu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có</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thể</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một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cũng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có</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thể</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một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p>
                    <a:p>
                      <a:pPr algn="just">
                        <a:lnSpc>
                          <a:spcPct val="150000"/>
                        </a:lnSpc>
                        <a:spcAft>
                          <a:spcPts val="0"/>
                        </a:spcAft>
                        <a:tabLst>
                          <a:tab pos="90170" algn="l"/>
                          <a:tab pos="180340" algn="l"/>
                        </a:tabLst>
                      </a:pP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Dùng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làm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thành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phần</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chính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của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câu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giúp</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câu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được</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cung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cấp</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nhiều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thông</a:t>
                      </a:r>
                      <a:r>
                        <a:rPr lang="en-US" sz="1000" dirty="0">
                          <a:effectLst/>
                          <a:latin typeface="Times New Roman" panose="02020603050405020304" pitchFamily="18" charset="0"/>
                          <a:cs typeface="Times New Roman" panose="02020603050405020304" pitchFamily="18" charset="0"/>
                        </a:rPr>
                        <a:t> tin </a:t>
                      </a:r>
                      <a:r>
                        <a:rPr lang="en-US" sz="1000" dirty="0" err="1">
                          <a:effectLst/>
                          <a:latin typeface="Times New Roman" panose="02020603050405020304" pitchFamily="18" charset="0"/>
                          <a:cs typeface="Times New Roman" panose="02020603050405020304" pitchFamily="18" charset="0"/>
                        </a:rPr>
                        <a:t>hơn</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cho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người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đọc</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người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nghe</a:t>
                      </a:r>
                      <a:r>
                        <a:rPr lang="en-US" sz="1000" dirty="0">
                          <a:effectLst/>
                          <a:latin typeface="Times New Roman" panose="02020603050405020304" pitchFamily="18" charset="0"/>
                          <a:cs typeface="Times New Roman" panose="02020603050405020304" pitchFamily="18" charset="0"/>
                        </a:rPr>
                        <a:t>. </a:t>
                      </a:r>
                    </a:p>
                    <a:p>
                      <a:pPr algn="just">
                        <a:lnSpc>
                          <a:spcPct val="150000"/>
                        </a:lnSpc>
                        <a:spcAft>
                          <a:spcPts val="0"/>
                        </a:spcAft>
                        <a:tabLst>
                          <a:tab pos="90170" algn="l"/>
                          <a:tab pos="180340" algn="l"/>
                        </a:tabLst>
                      </a:pP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Có</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nhiều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loại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nhưng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tiêu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biểu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nhất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danh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động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tính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12402005"/>
                  </a:ext>
                </a:extLst>
              </a:tr>
              <a:tr h="893634">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Quê hương yêu dấu</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71852414"/>
                  </a:ext>
                </a:extLst>
              </a:tr>
              <a:tr h="1699326">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Những nẻo đường xứ sở</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T</a:t>
                      </a:r>
                      <a:r>
                        <a:rPr lang="vi-VN" sz="1000" kern="100">
                          <a:effectLst/>
                          <a:latin typeface="Times New Roman" panose="02020603050405020304" pitchFamily="18" charset="0"/>
                          <a:cs typeface="Times New Roman" panose="02020603050405020304" pitchFamily="18" charset="0"/>
                        </a:rPr>
                        <a:t>ừ </a:t>
                      </a:r>
                      <a:r>
                        <a:rPr lang="pt-BR" sz="1000" kern="100">
                          <a:effectLst/>
                          <a:latin typeface="Times New Roman" panose="02020603050405020304" pitchFamily="18" charset="0"/>
                          <a:cs typeface="Times New Roman" panose="02020603050405020304" pitchFamily="18" charset="0"/>
                        </a:rPr>
                        <a:t>ngữ hiểu theo nghĩa đặc biệt</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a:effectLst/>
                          <a:latin typeface="Times New Roman" panose="02020603050405020304" pitchFamily="18" charset="0"/>
                          <a:cs typeface="Times New Roman" panose="02020603050405020304" pitchFamily="18" charset="0"/>
                        </a:rPr>
                        <a:t>+  Đánh dấu tên </a:t>
                      </a:r>
                      <a:r>
                        <a:rPr lang="vi-VN" sz="1000">
                          <a:effectLst/>
                          <a:latin typeface="Times New Roman" panose="02020603050405020304" pitchFamily="18" charset="0"/>
                          <a:cs typeface="Times New Roman" panose="02020603050405020304" pitchFamily="18" charset="0"/>
                        </a:rPr>
                        <a:t>tác p</a:t>
                      </a:r>
                      <a:r>
                        <a:rPr lang="pt-BR" sz="1000">
                          <a:effectLst/>
                          <a:latin typeface="Times New Roman" panose="02020603050405020304" pitchFamily="18" charset="0"/>
                          <a:cs typeface="Times New Roman" panose="02020603050405020304" pitchFamily="18" charset="0"/>
                        </a:rPr>
                        <a:t>hẩm được dẫn</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Ẩn dụ</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So sánh</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dirty="0">
                          <a:effectLst/>
                          <a:latin typeface="Times New Roman" panose="02020603050405020304" pitchFamily="18" charset="0"/>
                          <a:cs typeface="Times New Roman" panose="02020603050405020304" pitchFamily="18" charset="0"/>
                        </a:rPr>
                        <a:t> HS </a:t>
                      </a:r>
                      <a:r>
                        <a:rPr lang="en-US" sz="1000" dirty="0" err="1">
                          <a:effectLst/>
                          <a:latin typeface="Times New Roman" panose="02020603050405020304" pitchFamily="18" charset="0"/>
                          <a:cs typeface="Times New Roman" panose="02020603050405020304" pitchFamily="18" charset="0"/>
                        </a:rPr>
                        <a:t>tự</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lấy</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ví</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dụ</a:t>
                      </a:r>
                      <a:endParaRPr lang="en-US" sz="1000" dirty="0">
                        <a:effectLst/>
                        <a:latin typeface="Times New Roman" panose="02020603050405020304" pitchFamily="18" charset="0"/>
                        <a:cs typeface="Times New Roman" panose="02020603050405020304" pitchFamily="18" charset="0"/>
                      </a:endParaRPr>
                    </a:p>
                    <a:p>
                      <a:pPr algn="just">
                        <a:lnSpc>
                          <a:spcPct val="150000"/>
                        </a:lnSpc>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83177887"/>
                  </a:ext>
                </a:extLst>
              </a:tr>
            </a:tbl>
          </a:graphicData>
        </a:graphic>
      </p:graphicFrame>
    </p:spTree>
    <p:extLst>
      <p:ext uri="{BB962C8B-B14F-4D97-AF65-F5344CB8AC3E}">
        <p14:creationId xmlns:p14="http://schemas.microsoft.com/office/powerpoint/2010/main" val="18695598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id="{C70138C3-0A2F-4055-9AED-E463F4798019}"/>
              </a:ext>
            </a:extLst>
          </p:cNvPr>
          <p:cNvGraphicFramePr>
            <a:graphicFrameLocks noGrp="1"/>
          </p:cNvGraphicFramePr>
          <p:nvPr>
            <p:extLst>
              <p:ext uri="{D42A27DB-BD31-4B8C-83A1-F6EECF244321}">
                <p14:modId xmlns:p14="http://schemas.microsoft.com/office/powerpoint/2010/main" val="1223244399"/>
              </p:ext>
            </p:extLst>
          </p:nvPr>
        </p:nvGraphicFramePr>
        <p:xfrm>
          <a:off x="0" y="-9477"/>
          <a:ext cx="12191999" cy="7101520"/>
        </p:xfrm>
        <a:graphic>
          <a:graphicData uri="http://schemas.openxmlformats.org/drawingml/2006/table">
            <a:tbl>
              <a:tblPr firstRow="1" firstCol="1" bandRow="1">
                <a:tableStyleId>{F5AB1C69-6EDB-4FF4-983F-18BD219EF322}</a:tableStyleId>
              </a:tblPr>
              <a:tblGrid>
                <a:gridCol w="1129361">
                  <a:extLst>
                    <a:ext uri="{9D8B030D-6E8A-4147-A177-3AD203B41FA5}">
                      <a16:colId xmlns:a16="http://schemas.microsoft.com/office/drawing/2014/main" val="2933556299"/>
                    </a:ext>
                  </a:extLst>
                </a:gridCol>
                <a:gridCol w="8788361">
                  <a:extLst>
                    <a:ext uri="{9D8B030D-6E8A-4147-A177-3AD203B41FA5}">
                      <a16:colId xmlns:a16="http://schemas.microsoft.com/office/drawing/2014/main" val="3894805815"/>
                    </a:ext>
                  </a:extLst>
                </a:gridCol>
                <a:gridCol w="2274277">
                  <a:extLst>
                    <a:ext uri="{9D8B030D-6E8A-4147-A177-3AD203B41FA5}">
                      <a16:colId xmlns:a16="http://schemas.microsoft.com/office/drawing/2014/main" val="2456720302"/>
                    </a:ext>
                  </a:extLst>
                </a:gridCol>
              </a:tblGrid>
              <a:tr h="272042">
                <a:tc>
                  <a:txBody>
                    <a:bodyPr/>
                    <a:lstStyle/>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Bài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Kiến thức tiếng Việt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Ví dụ</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12432460"/>
                  </a:ext>
                </a:extLst>
              </a:tr>
              <a:tr h="1232127">
                <a:tc>
                  <a:txBody>
                    <a:bodyPr/>
                    <a:lstStyle/>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Tôi và các bạn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phức:</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11100232"/>
                  </a:ext>
                </a:extLst>
              </a:tr>
              <a:tr h="1285987">
                <a:tc>
                  <a:txBody>
                    <a:bodyPr/>
                    <a:lstStyle/>
                    <a:p>
                      <a:pPr algn="l">
                        <a:lnSpc>
                          <a:spcPct val="150000"/>
                        </a:lnSpc>
                        <a:spcAft>
                          <a:spcPts val="0"/>
                        </a:spcAft>
                      </a:pPr>
                      <a:r>
                        <a:rPr lang="en-US" sz="2000" dirty="0" err="1">
                          <a:solidFill>
                            <a:srgbClr val="002060"/>
                          </a:solidFill>
                          <a:effectLst/>
                          <a:latin typeface="Times New Roman" panose="02020603050405020304" pitchFamily="18" charset="0"/>
                          <a:cs typeface="Times New Roman" panose="02020603050405020304" pitchFamily="18" charset="0"/>
                        </a:rPr>
                        <a:t>Gõ</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cửa</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trái</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tim</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tabLst>
                          <a:tab pos="90170" algn="l"/>
                          <a:tab pos="180340" algn="l"/>
                        </a:tabLst>
                      </a:pP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Ẩn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dụ</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là</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biện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pháp</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tu</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từ</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gọi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tên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sự</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vật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hiện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tượng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này</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bằng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tên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sự</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vật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hiện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tượng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khác</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có</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nét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tương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đồng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với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nó</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nhằm</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tăng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sức</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gợi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hình</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gợi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cảm</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cho</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sự</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diễn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đạt</a:t>
                      </a:r>
                      <a:endParaRPr lang="en-US" sz="1600" dirty="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 So </a:t>
                      </a:r>
                      <a:r>
                        <a:rPr lang="en-US" sz="1600" dirty="0" err="1">
                          <a:solidFill>
                            <a:srgbClr val="002060"/>
                          </a:solidFill>
                          <a:effectLst/>
                          <a:latin typeface="Times New Roman" panose="02020603050405020304" pitchFamily="18" charset="0"/>
                          <a:cs typeface="Times New Roman" panose="02020603050405020304" pitchFamily="18" charset="0"/>
                        </a:rPr>
                        <a:t>sánh</a:t>
                      </a:r>
                      <a:endParaRPr lang="en-US" sz="1600" dirty="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Nhân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hóa</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là</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biện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pháp</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tu</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từ</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gán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thuộc</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tính</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của</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người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cho</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những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sự</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vật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không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phải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là</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người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nhằm</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tăng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tính</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hình</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tượng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tính</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biểu</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cảm</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của</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sự</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diễn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đạt</a:t>
                      </a:r>
                      <a:endParaRPr lang="en-US" sz="1600" dirty="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Điệp</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ngữ</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là</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biện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pháp</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tu</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từ</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lặp</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lại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một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từ</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ngữ</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đôi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khi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cả</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một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câu</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để</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làm</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nổi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bật</a:t>
                      </a:r>
                      <a:r>
                        <a:rPr lang="en-US" sz="1600" dirty="0">
                          <a:solidFill>
                            <a:srgbClr val="002060"/>
                          </a:solidFill>
                          <a:effectLst/>
                          <a:latin typeface="Times New Roman" panose="02020603050405020304" pitchFamily="18" charset="0"/>
                          <a:cs typeface="Times New Roman" panose="02020603050405020304" pitchFamily="18" charset="0"/>
                        </a:rPr>
                        <a:t> ý </a:t>
                      </a:r>
                      <a:r>
                        <a:rPr lang="en-US" sz="1600" dirty="0" err="1">
                          <a:solidFill>
                            <a:srgbClr val="002060"/>
                          </a:solidFill>
                          <a:effectLst/>
                          <a:latin typeface="Times New Roman" panose="02020603050405020304" pitchFamily="18" charset="0"/>
                          <a:cs typeface="Times New Roman" panose="02020603050405020304" pitchFamily="18" charset="0"/>
                        </a:rPr>
                        <a:t>muốn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nhấn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mạnh</a:t>
                      </a:r>
                      <a:r>
                        <a:rPr lang="en-US" sz="1600" dirty="0">
                          <a:solidFill>
                            <a:srgbClr val="002060"/>
                          </a:solidFill>
                          <a:effectLst/>
                          <a:latin typeface="Times New Roman" panose="02020603050405020304" pitchFamily="18" charset="0"/>
                          <a:cs typeface="Times New Roman" panose="02020603050405020304" pitchFamily="18" charset="0"/>
                        </a:rPr>
                        <a:t>.</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HS tự lấy ví dụ</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2499494776"/>
                  </a:ext>
                </a:extLst>
              </a:tr>
              <a:tr h="741736">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1100" kern="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Thành phần chính của câu có thể là một từ, cũng có thể là một cụm từ. </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Dùng cụm từ làm thành phần chính của câu giúp câu được cung cấp nhiều thông tin hơn cho người đọc, người nghe. </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Có nhiều loại cụm từ, nhưng tiêu biểu nhất là cụm danh từ, cụm động từ, cụm tính từ</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12402005"/>
                  </a:ext>
                </a:extLst>
              </a:tr>
              <a:tr h="905796">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Quê hương yêu dấu</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71852414"/>
                  </a:ext>
                </a:extLst>
              </a:tr>
              <a:tr h="1731733">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Những nẻo đường xứ sở</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T</a:t>
                      </a:r>
                      <a:r>
                        <a:rPr lang="vi-VN" sz="1000" kern="100">
                          <a:effectLst/>
                          <a:latin typeface="Times New Roman" panose="02020603050405020304" pitchFamily="18" charset="0"/>
                          <a:cs typeface="Times New Roman" panose="02020603050405020304" pitchFamily="18" charset="0"/>
                        </a:rPr>
                        <a:t>ừ </a:t>
                      </a:r>
                      <a:r>
                        <a:rPr lang="pt-BR" sz="1000" kern="100">
                          <a:effectLst/>
                          <a:latin typeface="Times New Roman" panose="02020603050405020304" pitchFamily="18" charset="0"/>
                          <a:cs typeface="Times New Roman" panose="02020603050405020304" pitchFamily="18" charset="0"/>
                        </a:rPr>
                        <a:t>ngữ hiểu theo nghĩa đặc biệt</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a:effectLst/>
                          <a:latin typeface="Times New Roman" panose="02020603050405020304" pitchFamily="18" charset="0"/>
                          <a:cs typeface="Times New Roman" panose="02020603050405020304" pitchFamily="18" charset="0"/>
                        </a:rPr>
                        <a:t>+  Đánh dấu tên </a:t>
                      </a:r>
                      <a:r>
                        <a:rPr lang="vi-VN" sz="1000">
                          <a:effectLst/>
                          <a:latin typeface="Times New Roman" panose="02020603050405020304" pitchFamily="18" charset="0"/>
                          <a:cs typeface="Times New Roman" panose="02020603050405020304" pitchFamily="18" charset="0"/>
                        </a:rPr>
                        <a:t>tác p</a:t>
                      </a:r>
                      <a:r>
                        <a:rPr lang="pt-BR" sz="1000">
                          <a:effectLst/>
                          <a:latin typeface="Times New Roman" panose="02020603050405020304" pitchFamily="18" charset="0"/>
                          <a:cs typeface="Times New Roman" panose="02020603050405020304" pitchFamily="18" charset="0"/>
                        </a:rPr>
                        <a:t>hẩm được dẫn</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Ẩn dụ</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So sánh</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dirty="0">
                          <a:effectLst/>
                          <a:latin typeface="Times New Roman" panose="02020603050405020304" pitchFamily="18" charset="0"/>
                          <a:cs typeface="Times New Roman" panose="02020603050405020304" pitchFamily="18" charset="0"/>
                        </a:rPr>
                        <a:t> HS </a:t>
                      </a:r>
                      <a:r>
                        <a:rPr lang="en-US" sz="1000" dirty="0" err="1">
                          <a:effectLst/>
                          <a:latin typeface="Times New Roman" panose="02020603050405020304" pitchFamily="18" charset="0"/>
                          <a:cs typeface="Times New Roman" panose="02020603050405020304" pitchFamily="18" charset="0"/>
                        </a:rPr>
                        <a:t>tự</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lấy</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ví</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dụ</a:t>
                      </a:r>
                      <a:endParaRPr lang="en-US" sz="1000" dirty="0">
                        <a:effectLst/>
                        <a:latin typeface="Times New Roman" panose="02020603050405020304" pitchFamily="18" charset="0"/>
                        <a:cs typeface="Times New Roman" panose="02020603050405020304" pitchFamily="18" charset="0"/>
                      </a:endParaRPr>
                    </a:p>
                    <a:p>
                      <a:pPr algn="just">
                        <a:lnSpc>
                          <a:spcPct val="150000"/>
                        </a:lnSpc>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83177887"/>
                  </a:ext>
                </a:extLst>
              </a:tr>
            </a:tbl>
          </a:graphicData>
        </a:graphic>
      </p:graphicFrame>
    </p:spTree>
    <p:extLst>
      <p:ext uri="{BB962C8B-B14F-4D97-AF65-F5344CB8AC3E}">
        <p14:creationId xmlns:p14="http://schemas.microsoft.com/office/powerpoint/2010/main" val="17176247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id="{C70138C3-0A2F-4055-9AED-E463F4798019}"/>
              </a:ext>
            </a:extLst>
          </p:cNvPr>
          <p:cNvGraphicFramePr>
            <a:graphicFrameLocks noGrp="1"/>
          </p:cNvGraphicFramePr>
          <p:nvPr>
            <p:extLst>
              <p:ext uri="{D42A27DB-BD31-4B8C-83A1-F6EECF244321}">
                <p14:modId xmlns:p14="http://schemas.microsoft.com/office/powerpoint/2010/main" val="2685082163"/>
              </p:ext>
            </p:extLst>
          </p:nvPr>
        </p:nvGraphicFramePr>
        <p:xfrm>
          <a:off x="0" y="-9477"/>
          <a:ext cx="12191999" cy="7520021"/>
        </p:xfrm>
        <a:graphic>
          <a:graphicData uri="http://schemas.openxmlformats.org/drawingml/2006/table">
            <a:tbl>
              <a:tblPr firstRow="1" firstCol="1" bandRow="1">
                <a:tableStyleId>{F5AB1C69-6EDB-4FF4-983F-18BD219EF322}</a:tableStyleId>
              </a:tblPr>
              <a:tblGrid>
                <a:gridCol w="1129361">
                  <a:extLst>
                    <a:ext uri="{9D8B030D-6E8A-4147-A177-3AD203B41FA5}">
                      <a16:colId xmlns:a16="http://schemas.microsoft.com/office/drawing/2014/main" val="2933556299"/>
                    </a:ext>
                  </a:extLst>
                </a:gridCol>
                <a:gridCol w="8981793">
                  <a:extLst>
                    <a:ext uri="{9D8B030D-6E8A-4147-A177-3AD203B41FA5}">
                      <a16:colId xmlns:a16="http://schemas.microsoft.com/office/drawing/2014/main" val="3894805815"/>
                    </a:ext>
                  </a:extLst>
                </a:gridCol>
                <a:gridCol w="2080845">
                  <a:extLst>
                    <a:ext uri="{9D8B030D-6E8A-4147-A177-3AD203B41FA5}">
                      <a16:colId xmlns:a16="http://schemas.microsoft.com/office/drawing/2014/main" val="2456720302"/>
                    </a:ext>
                  </a:extLst>
                </a:gridCol>
              </a:tblGrid>
              <a:tr h="272042">
                <a:tc>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Bài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Kiến thức tiếng Việt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Ví dụ</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12432460"/>
                  </a:ext>
                </a:extLst>
              </a:tr>
              <a:tr h="1222419">
                <a:tc>
                  <a:txBody>
                    <a:bodyPr/>
                    <a:lstStyle/>
                    <a:p>
                      <a:pPr algn="just">
                        <a:lnSpc>
                          <a:spcPct val="150000"/>
                        </a:lnSpc>
                        <a:spcAft>
                          <a:spcPts val="0"/>
                        </a:spcAft>
                        <a:tabLst>
                          <a:tab pos="90170" algn="l"/>
                          <a:tab pos="180340" algn="l"/>
                        </a:tabLst>
                      </a:pPr>
                      <a:r>
                        <a:rPr lang="en-US" sz="1200">
                          <a:effectLst/>
                          <a:latin typeface="Times New Roman" panose="02020603050405020304" pitchFamily="18" charset="0"/>
                          <a:cs typeface="Times New Roman" panose="02020603050405020304" pitchFamily="18" charset="0"/>
                        </a:rPr>
                        <a:t>Tôi và các bạn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phức:</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11100232"/>
                  </a:ext>
                </a:extLst>
              </a:tr>
              <a:tr h="1107831">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Gõ cửa trái tim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Ẩn dụ là biện pháp tu từ gọi tên sự vật, hiện tượng này bằng tên sự vật hiện tượng khác có nét tương đồng với nó, nhằm tăng sức gợi hình, gợi cảm cho sự diễn đạt</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So sánh</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Nhân hóa là biện pháp tu từ gán thuộc tính của người cho những sự vật không phải là người nhằm tăng tính hình tượng, tính biểu cảm của sự diễn đạt</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Điệp ngữ là biện pháp tu từ lặp lại một từ ngữ (đôi khi cả một câu) để làm nổi bật ý muốn nhấn mạnh.</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HS tự lấy ví dụ</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99494776"/>
                  </a:ext>
                </a:extLst>
              </a:tr>
              <a:tr h="214607">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2400" kern="1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tabLst>
                          <a:tab pos="90170" algn="l"/>
                          <a:tab pos="180340" algn="l"/>
                        </a:tabLst>
                      </a:pPr>
                      <a:r>
                        <a:rPr lang="en-US" sz="1800">
                          <a:solidFill>
                            <a:srgbClr val="002060"/>
                          </a:solidFill>
                          <a:effectLst/>
                          <a:latin typeface="Times New Roman" panose="02020603050405020304" pitchFamily="18" charset="0"/>
                          <a:cs typeface="Times New Roman" panose="02020603050405020304" pitchFamily="18" charset="0"/>
                        </a:rPr>
                        <a:t>- Thành phần chính của câu có thể là một từ, cũng có thể là một cụm từ. </a:t>
                      </a:r>
                    </a:p>
                    <a:p>
                      <a:pPr algn="just">
                        <a:lnSpc>
                          <a:spcPct val="150000"/>
                        </a:lnSpc>
                        <a:spcAft>
                          <a:spcPts val="0"/>
                        </a:spcAft>
                        <a:tabLst>
                          <a:tab pos="90170" algn="l"/>
                          <a:tab pos="180340" algn="l"/>
                        </a:tabLst>
                      </a:pPr>
                      <a:r>
                        <a:rPr lang="en-US" sz="1800">
                          <a:solidFill>
                            <a:srgbClr val="002060"/>
                          </a:solidFill>
                          <a:effectLst/>
                          <a:latin typeface="Times New Roman" panose="02020603050405020304" pitchFamily="18" charset="0"/>
                          <a:cs typeface="Times New Roman" panose="02020603050405020304" pitchFamily="18" charset="0"/>
                        </a:rPr>
                        <a:t>- Dùng cụm từ làm thành phần chính của câu giúp câu được cung cấp nhiều thông tin hơn cho người đọc, người nghe. </a:t>
                      </a:r>
                    </a:p>
                    <a:p>
                      <a:pPr algn="just">
                        <a:lnSpc>
                          <a:spcPct val="150000"/>
                        </a:lnSpc>
                        <a:spcAft>
                          <a:spcPts val="0"/>
                        </a:spcAft>
                        <a:tabLst>
                          <a:tab pos="90170" algn="l"/>
                          <a:tab pos="180340" algn="l"/>
                        </a:tabLst>
                      </a:pPr>
                      <a:r>
                        <a:rPr lang="en-US" sz="1800">
                          <a:solidFill>
                            <a:srgbClr val="002060"/>
                          </a:solidFill>
                          <a:effectLst/>
                          <a:latin typeface="Times New Roman" panose="02020603050405020304" pitchFamily="18" charset="0"/>
                          <a:cs typeface="Times New Roman" panose="02020603050405020304" pitchFamily="18" charset="0"/>
                        </a:rPr>
                        <a:t>- Có nhiều loại cụm từ, nhưng tiêu biểu nhất là cụm danh từ, cụm động từ, cụm tính từ</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a:solidFill>
                            <a:srgbClr val="002060"/>
                          </a:solidFill>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3212402005"/>
                  </a:ext>
                </a:extLst>
              </a:tr>
              <a:tr h="960530">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Quê hương yêu dấu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5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71852414"/>
                  </a:ext>
                </a:extLst>
              </a:tr>
              <a:tr h="2126121">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Những nẻo đường xứ sở</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050">
                          <a:effectLst/>
                          <a:latin typeface="Times New Roman" panose="02020603050405020304" pitchFamily="18" charset="0"/>
                          <a:cs typeface="Times New Roman" panose="02020603050405020304" pitchFamily="18" charset="0"/>
                        </a:rPr>
                        <a:t>+ Trích lời dẫn trực tiếp </a:t>
                      </a:r>
                      <a:endParaRPr lang="en-US" sz="1050">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050">
                          <a:effectLst/>
                          <a:latin typeface="Times New Roman" panose="02020603050405020304" pitchFamily="18" charset="0"/>
                          <a:cs typeface="Times New Roman" panose="02020603050405020304" pitchFamily="18" charset="0"/>
                        </a:rPr>
                        <a:t>+ Trích lời dẫn trực tiếp </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50" kern="100">
                          <a:effectLst/>
                          <a:latin typeface="Times New Roman" panose="02020603050405020304" pitchFamily="18" charset="0"/>
                          <a:cs typeface="Times New Roman" panose="02020603050405020304" pitchFamily="18" charset="0"/>
                        </a:rPr>
                        <a:t>+ T</a:t>
                      </a:r>
                      <a:r>
                        <a:rPr lang="vi-VN" sz="1050" kern="100">
                          <a:effectLst/>
                          <a:latin typeface="Times New Roman" panose="02020603050405020304" pitchFamily="18" charset="0"/>
                          <a:cs typeface="Times New Roman" panose="02020603050405020304" pitchFamily="18" charset="0"/>
                        </a:rPr>
                        <a:t>ừ </a:t>
                      </a:r>
                      <a:r>
                        <a:rPr lang="pt-BR" sz="1050" kern="100">
                          <a:effectLst/>
                          <a:latin typeface="Times New Roman" panose="02020603050405020304" pitchFamily="18" charset="0"/>
                          <a:cs typeface="Times New Roman" panose="02020603050405020304" pitchFamily="18" charset="0"/>
                        </a:rPr>
                        <a:t>ngữ hiểu theo nghĩa đặc biệt</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50">
                          <a:effectLst/>
                          <a:latin typeface="Times New Roman" panose="02020603050405020304" pitchFamily="18" charset="0"/>
                          <a:cs typeface="Times New Roman" panose="02020603050405020304" pitchFamily="18" charset="0"/>
                        </a:rPr>
                        <a:t>+  Đánh dấu tên </a:t>
                      </a:r>
                      <a:r>
                        <a:rPr lang="vi-VN" sz="1050">
                          <a:effectLst/>
                          <a:latin typeface="Times New Roman" panose="02020603050405020304" pitchFamily="18" charset="0"/>
                          <a:cs typeface="Times New Roman" panose="02020603050405020304" pitchFamily="18" charset="0"/>
                        </a:rPr>
                        <a:t>tác p</a:t>
                      </a:r>
                      <a:r>
                        <a:rPr lang="pt-BR" sz="1050">
                          <a:effectLst/>
                          <a:latin typeface="Times New Roman" panose="02020603050405020304" pitchFamily="18" charset="0"/>
                          <a:cs typeface="Times New Roman" panose="02020603050405020304" pitchFamily="18" charset="0"/>
                        </a:rPr>
                        <a:t>hẩm được dẫn</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50" kern="100">
                          <a:effectLst/>
                          <a:latin typeface="Times New Roman" panose="02020603050405020304" pitchFamily="18" charset="0"/>
                          <a:cs typeface="Times New Roman" panose="02020603050405020304" pitchFamily="18" charset="0"/>
                        </a:rPr>
                        <a:t>- Ẩn dụ</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50" kern="100">
                          <a:effectLst/>
                          <a:latin typeface="Times New Roman" panose="02020603050405020304" pitchFamily="18" charset="0"/>
                          <a:cs typeface="Times New Roman" panose="02020603050405020304" pitchFamily="18" charset="0"/>
                        </a:rPr>
                        <a:t>- So sánh</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5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83177887"/>
                  </a:ext>
                </a:extLst>
              </a:tr>
            </a:tbl>
          </a:graphicData>
        </a:graphic>
      </p:graphicFrame>
    </p:spTree>
    <p:extLst>
      <p:ext uri="{BB962C8B-B14F-4D97-AF65-F5344CB8AC3E}">
        <p14:creationId xmlns:p14="http://schemas.microsoft.com/office/powerpoint/2010/main" val="36023977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813D66B9-4A09-462C-AA26-03692FE6AEA6}"/>
              </a:ext>
            </a:extLst>
          </p:cNvPr>
          <p:cNvSpPr txBox="1"/>
          <p:nvPr/>
        </p:nvSpPr>
        <p:spPr>
          <a:xfrm>
            <a:off x="4253005" y="2626114"/>
            <a:ext cx="4111753" cy="1107996"/>
          </a:xfrm>
          <a:prstGeom prst="rect">
            <a:avLst/>
          </a:prstGeom>
          <a:noFill/>
        </p:spPr>
        <p:txBody>
          <a:bodyPr wrap="square" rtlCol="0">
            <a:spAutoFit/>
          </a:bodyPr>
          <a:lstStyle/>
          <a:p>
            <a:pPr algn="ctr"/>
            <a:r>
              <a:rPr lang="en-US" altLang="zh-CN" sz="6600" b="1">
                <a:solidFill>
                  <a:srgbClr val="865B3E"/>
                </a:solidFill>
                <a:latin typeface="Times New Roman" panose="02020603050405020304" pitchFamily="18" charset="0"/>
                <a:cs typeface="Times New Roman" panose="02020603050405020304" pitchFamily="18" charset="0"/>
              </a:rPr>
              <a:t>Khởi động</a:t>
            </a: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581907"/>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id="{C70138C3-0A2F-4055-9AED-E463F4798019}"/>
              </a:ext>
            </a:extLst>
          </p:cNvPr>
          <p:cNvGraphicFramePr>
            <a:graphicFrameLocks noGrp="1"/>
          </p:cNvGraphicFramePr>
          <p:nvPr>
            <p:extLst>
              <p:ext uri="{D42A27DB-BD31-4B8C-83A1-F6EECF244321}">
                <p14:modId xmlns:p14="http://schemas.microsoft.com/office/powerpoint/2010/main" val="2265073676"/>
              </p:ext>
            </p:extLst>
          </p:nvPr>
        </p:nvGraphicFramePr>
        <p:xfrm>
          <a:off x="0" y="78448"/>
          <a:ext cx="12191999" cy="6838958"/>
        </p:xfrm>
        <a:graphic>
          <a:graphicData uri="http://schemas.openxmlformats.org/drawingml/2006/table">
            <a:tbl>
              <a:tblPr firstRow="1" firstCol="1" bandRow="1">
                <a:tableStyleId>{F5AB1C69-6EDB-4FF4-983F-18BD219EF322}</a:tableStyleId>
              </a:tblPr>
              <a:tblGrid>
                <a:gridCol w="1129361">
                  <a:extLst>
                    <a:ext uri="{9D8B030D-6E8A-4147-A177-3AD203B41FA5}">
                      <a16:colId xmlns:a16="http://schemas.microsoft.com/office/drawing/2014/main" val="2933556299"/>
                    </a:ext>
                  </a:extLst>
                </a:gridCol>
                <a:gridCol w="8788361">
                  <a:extLst>
                    <a:ext uri="{9D8B030D-6E8A-4147-A177-3AD203B41FA5}">
                      <a16:colId xmlns:a16="http://schemas.microsoft.com/office/drawing/2014/main" val="3894805815"/>
                    </a:ext>
                  </a:extLst>
                </a:gridCol>
                <a:gridCol w="2274277">
                  <a:extLst>
                    <a:ext uri="{9D8B030D-6E8A-4147-A177-3AD203B41FA5}">
                      <a16:colId xmlns:a16="http://schemas.microsoft.com/office/drawing/2014/main" val="2456720302"/>
                    </a:ext>
                  </a:extLst>
                </a:gridCol>
              </a:tblGrid>
              <a:tr h="272042">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Bài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Kiến thức tiếng Việt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Ví dụ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12432460"/>
                  </a:ext>
                </a:extLst>
              </a:tr>
              <a:tr h="1355760">
                <a:tc>
                  <a:txBody>
                    <a:bodyPr/>
                    <a:lstStyle/>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Tôi và các bạn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phức:</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11100232"/>
                  </a:ext>
                </a:extLst>
              </a:tr>
              <a:tr h="1142460">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Gõ cửa trái tim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Ẩn dụ là biện pháp tu từ gọi tên sự vật, hiện tượng này bằng tên sự vật hiện tượng khác có nét tương đồng với nó, nhằm tăng sức gợi hình, gợi cảm cho sự diễn đạt</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So sánh</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Nhân hóa là biện pháp tu từ gán thuộc tính của người cho những sự vật không phải là người nhằm tăng tính hình tượng, tính biểu cảm của sự diễn đạt</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Điệp ngữ là biện pháp tu từ lặp lại một từ ngữ (đôi khi cả một câu) để làm nổi bật ý muốn nhấn mạnh.</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HS tự lấy ví dụ</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99494776"/>
                  </a:ext>
                </a:extLst>
              </a:tr>
              <a:tr h="741736">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1100" kern="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Thành phần chính của câu có thể là một từ, cũng có thể là một cụm từ. </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Dùng cụm từ làm thành phần chính của câu giúp câu được cung cấp nhiều thông tin hơn cho người đọc, người nghe. </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Có nhiều loại cụm từ, nhưng tiêu biểu nhất là cụm danh từ, cụm động từ, cụm tính từ</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12402005"/>
                  </a:ext>
                </a:extLst>
              </a:tr>
              <a:tr h="1072661">
                <a:tc>
                  <a:txBody>
                    <a:bodyPr/>
                    <a:lstStyle/>
                    <a:p>
                      <a:pPr algn="just">
                        <a:lnSpc>
                          <a:spcPct val="15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Quê hương yêu dấu</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tabLst>
                          <a:tab pos="90170" algn="l"/>
                          <a:tab pos="180340" algn="l"/>
                        </a:tabLst>
                      </a:pPr>
                      <a:r>
                        <a:rPr lang="en-US" sz="1600">
                          <a:solidFill>
                            <a:srgbClr val="002060"/>
                          </a:solidFill>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600">
                          <a:solidFill>
                            <a:srgbClr val="002060"/>
                          </a:solidFill>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a:solidFill>
                            <a:srgbClr val="002060"/>
                          </a:solidFill>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3171852414"/>
                  </a:ext>
                </a:extLst>
              </a:tr>
              <a:tr h="1757558">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Những nẻo đường xứ sở</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T</a:t>
                      </a:r>
                      <a:r>
                        <a:rPr lang="vi-VN" sz="1000" kern="100">
                          <a:effectLst/>
                          <a:latin typeface="Times New Roman" panose="02020603050405020304" pitchFamily="18" charset="0"/>
                          <a:cs typeface="Times New Roman" panose="02020603050405020304" pitchFamily="18" charset="0"/>
                        </a:rPr>
                        <a:t>ừ </a:t>
                      </a:r>
                      <a:r>
                        <a:rPr lang="pt-BR" sz="1000" kern="100">
                          <a:effectLst/>
                          <a:latin typeface="Times New Roman" panose="02020603050405020304" pitchFamily="18" charset="0"/>
                          <a:cs typeface="Times New Roman" panose="02020603050405020304" pitchFamily="18" charset="0"/>
                        </a:rPr>
                        <a:t>ngữ hiểu theo nghĩa đặc biệt</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a:effectLst/>
                          <a:latin typeface="Times New Roman" panose="02020603050405020304" pitchFamily="18" charset="0"/>
                          <a:cs typeface="Times New Roman" panose="02020603050405020304" pitchFamily="18" charset="0"/>
                        </a:rPr>
                        <a:t>+  Đánh dấu tên </a:t>
                      </a:r>
                      <a:r>
                        <a:rPr lang="vi-VN" sz="1000">
                          <a:effectLst/>
                          <a:latin typeface="Times New Roman" panose="02020603050405020304" pitchFamily="18" charset="0"/>
                          <a:cs typeface="Times New Roman" panose="02020603050405020304" pitchFamily="18" charset="0"/>
                        </a:rPr>
                        <a:t>tác p</a:t>
                      </a:r>
                      <a:r>
                        <a:rPr lang="pt-BR" sz="1000">
                          <a:effectLst/>
                          <a:latin typeface="Times New Roman" panose="02020603050405020304" pitchFamily="18" charset="0"/>
                          <a:cs typeface="Times New Roman" panose="02020603050405020304" pitchFamily="18" charset="0"/>
                        </a:rPr>
                        <a:t>hẩm được dẫn</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Ẩn dụ</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So sánh</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83177887"/>
                  </a:ext>
                </a:extLst>
              </a:tr>
            </a:tbl>
          </a:graphicData>
        </a:graphic>
      </p:graphicFrame>
    </p:spTree>
    <p:extLst>
      <p:ext uri="{BB962C8B-B14F-4D97-AF65-F5344CB8AC3E}">
        <p14:creationId xmlns:p14="http://schemas.microsoft.com/office/powerpoint/2010/main" val="40532735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id="{C70138C3-0A2F-4055-9AED-E463F4798019}"/>
              </a:ext>
            </a:extLst>
          </p:cNvPr>
          <p:cNvGraphicFramePr>
            <a:graphicFrameLocks noGrp="1"/>
          </p:cNvGraphicFramePr>
          <p:nvPr>
            <p:extLst>
              <p:ext uri="{D42A27DB-BD31-4B8C-83A1-F6EECF244321}">
                <p14:modId xmlns:p14="http://schemas.microsoft.com/office/powerpoint/2010/main" val="3374510319"/>
              </p:ext>
            </p:extLst>
          </p:nvPr>
        </p:nvGraphicFramePr>
        <p:xfrm>
          <a:off x="0" y="-9477"/>
          <a:ext cx="12191999" cy="6990173"/>
        </p:xfrm>
        <a:graphic>
          <a:graphicData uri="http://schemas.openxmlformats.org/drawingml/2006/table">
            <a:tbl>
              <a:tblPr firstRow="1" firstCol="1" bandRow="1">
                <a:tableStyleId>{F5AB1C69-6EDB-4FF4-983F-18BD219EF322}</a:tableStyleId>
              </a:tblPr>
              <a:tblGrid>
                <a:gridCol w="1129361">
                  <a:extLst>
                    <a:ext uri="{9D8B030D-6E8A-4147-A177-3AD203B41FA5}">
                      <a16:colId xmlns:a16="http://schemas.microsoft.com/office/drawing/2014/main" val="2933556299"/>
                    </a:ext>
                  </a:extLst>
                </a:gridCol>
                <a:gridCol w="8929039">
                  <a:extLst>
                    <a:ext uri="{9D8B030D-6E8A-4147-A177-3AD203B41FA5}">
                      <a16:colId xmlns:a16="http://schemas.microsoft.com/office/drawing/2014/main" val="3894805815"/>
                    </a:ext>
                  </a:extLst>
                </a:gridCol>
                <a:gridCol w="2133599">
                  <a:extLst>
                    <a:ext uri="{9D8B030D-6E8A-4147-A177-3AD203B41FA5}">
                      <a16:colId xmlns:a16="http://schemas.microsoft.com/office/drawing/2014/main" val="2456720302"/>
                    </a:ext>
                  </a:extLst>
                </a:gridCol>
              </a:tblGrid>
              <a:tr h="272042">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Bài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2000">
                          <a:effectLst/>
                          <a:latin typeface="Times New Roman" panose="02020603050405020304" pitchFamily="18" charset="0"/>
                          <a:cs typeface="Times New Roman" panose="02020603050405020304" pitchFamily="18" charset="0"/>
                        </a:rPr>
                        <a:t>Kiến thức tiếng Việt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2000">
                          <a:effectLst/>
                          <a:latin typeface="Times New Roman" panose="02020603050405020304" pitchFamily="18" charset="0"/>
                          <a:cs typeface="Times New Roman" panose="02020603050405020304" pitchFamily="18" charset="0"/>
                        </a:rPr>
                        <a:t>Ví dụ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12432460"/>
                  </a:ext>
                </a:extLst>
              </a:tr>
              <a:tr h="1222419">
                <a:tc>
                  <a:txBody>
                    <a:bodyPr/>
                    <a:lstStyle/>
                    <a:p>
                      <a:pPr algn="just">
                        <a:lnSpc>
                          <a:spcPct val="150000"/>
                        </a:lnSpc>
                        <a:spcAft>
                          <a:spcPts val="0"/>
                        </a:spcAft>
                        <a:tabLst>
                          <a:tab pos="90170" algn="l"/>
                          <a:tab pos="180340" algn="l"/>
                        </a:tabLst>
                      </a:pPr>
                      <a:r>
                        <a:rPr lang="en-US" sz="1200">
                          <a:effectLst/>
                          <a:latin typeface="Times New Roman" panose="02020603050405020304" pitchFamily="18" charset="0"/>
                          <a:cs typeface="Times New Roman" panose="02020603050405020304" pitchFamily="18" charset="0"/>
                        </a:rPr>
                        <a:t>Tôi và các bạn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phức:</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11100232"/>
                  </a:ext>
                </a:extLst>
              </a:tr>
              <a:tr h="967154">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Gõ cửa trái tim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Ẩn dụ là biện pháp tu từ gọi tên sự vật, hiện tượng này bằng tên sự vật hiện tượng khác có nét tương đồng với nó, nhằm tăng sức gợi hình, gợi cảm cho sự diễn đạt</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So sánh</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Nhân hóa là biện pháp tu từ gán thuộc tính của người cho những sự vật không phải là người nhằm tăng tính hình tượng, tính biểu cảm của sự diễn đạt</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Điệp ngữ là biện pháp tu từ lặp lại một từ ngữ (đôi khi cả một câu) để làm nổi bật ý muốn nhấn mạnh.</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HS tự lấy ví dụ</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99494776"/>
                  </a:ext>
                </a:extLst>
              </a:tr>
              <a:tr h="741736">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1200" kern="1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Thành phần chính của câu có thể là một từ, cũng có thể là một cụm từ. </a:t>
                      </a: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Dùng cụm từ làm thành phần chính của câu giúp câu được cung cấp nhiều thông tin hơn cho người đọc, người nghe. </a:t>
                      </a: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Có nhiều loại cụm từ, nhưng tiêu biểu nhất là cụm danh từ, cụm động từ, cụm tính từ</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5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12402005"/>
                  </a:ext>
                </a:extLst>
              </a:tr>
              <a:tr h="948500">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Quê hương yêu dấu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5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71852414"/>
                  </a:ext>
                </a:extLst>
              </a:tr>
              <a:tr h="2126121">
                <a:tc>
                  <a:txBody>
                    <a:bodyPr/>
                    <a:lstStyle/>
                    <a:p>
                      <a:pPr algn="just">
                        <a:lnSpc>
                          <a:spcPct val="15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Những nẻo đường xứ sở</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600">
                          <a:solidFill>
                            <a:srgbClr val="002060"/>
                          </a:solidFill>
                          <a:effectLst/>
                          <a:latin typeface="Times New Roman" panose="02020603050405020304" pitchFamily="18" charset="0"/>
                          <a:cs typeface="Times New Roman" panose="02020603050405020304" pitchFamily="18" charset="0"/>
                        </a:rPr>
                        <a:t>+ Trích lời dẫn trực tiếp </a:t>
                      </a:r>
                      <a:endParaRPr lang="en-US" sz="1600">
                        <a:solidFill>
                          <a:srgbClr val="002060"/>
                        </a:solidFill>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600">
                          <a:solidFill>
                            <a:srgbClr val="002060"/>
                          </a:solidFill>
                          <a:effectLst/>
                          <a:latin typeface="Times New Roman" panose="02020603050405020304" pitchFamily="18" charset="0"/>
                          <a:cs typeface="Times New Roman" panose="02020603050405020304" pitchFamily="18" charset="0"/>
                        </a:rPr>
                        <a:t>+ Trích lời dẫn trực tiếp </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600" kern="100">
                          <a:solidFill>
                            <a:srgbClr val="002060"/>
                          </a:solidFill>
                          <a:effectLst/>
                          <a:latin typeface="Times New Roman" panose="02020603050405020304" pitchFamily="18" charset="0"/>
                          <a:cs typeface="Times New Roman" panose="02020603050405020304" pitchFamily="18" charset="0"/>
                        </a:rPr>
                        <a:t>+ T</a:t>
                      </a:r>
                      <a:r>
                        <a:rPr lang="vi-VN" sz="1600" kern="100">
                          <a:solidFill>
                            <a:srgbClr val="002060"/>
                          </a:solidFill>
                          <a:effectLst/>
                          <a:latin typeface="Times New Roman" panose="02020603050405020304" pitchFamily="18" charset="0"/>
                          <a:cs typeface="Times New Roman" panose="02020603050405020304" pitchFamily="18" charset="0"/>
                        </a:rPr>
                        <a:t>ừ </a:t>
                      </a:r>
                      <a:r>
                        <a:rPr lang="pt-BR" sz="1600" kern="100">
                          <a:solidFill>
                            <a:srgbClr val="002060"/>
                          </a:solidFill>
                          <a:effectLst/>
                          <a:latin typeface="Times New Roman" panose="02020603050405020304" pitchFamily="18" charset="0"/>
                          <a:cs typeface="Times New Roman" panose="02020603050405020304" pitchFamily="18" charset="0"/>
                        </a:rPr>
                        <a:t>ngữ hiểu theo nghĩa đặc biệt</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600">
                          <a:solidFill>
                            <a:srgbClr val="002060"/>
                          </a:solidFill>
                          <a:effectLst/>
                          <a:latin typeface="Times New Roman" panose="02020603050405020304" pitchFamily="18" charset="0"/>
                          <a:cs typeface="Times New Roman" panose="02020603050405020304" pitchFamily="18" charset="0"/>
                        </a:rPr>
                        <a:t>+  Đánh dấu tên </a:t>
                      </a:r>
                      <a:r>
                        <a:rPr lang="vi-VN" sz="1600">
                          <a:solidFill>
                            <a:srgbClr val="002060"/>
                          </a:solidFill>
                          <a:effectLst/>
                          <a:latin typeface="Times New Roman" panose="02020603050405020304" pitchFamily="18" charset="0"/>
                          <a:cs typeface="Times New Roman" panose="02020603050405020304" pitchFamily="18" charset="0"/>
                        </a:rPr>
                        <a:t>tác p</a:t>
                      </a:r>
                      <a:r>
                        <a:rPr lang="pt-BR" sz="1600">
                          <a:solidFill>
                            <a:srgbClr val="002060"/>
                          </a:solidFill>
                          <a:effectLst/>
                          <a:latin typeface="Times New Roman" panose="02020603050405020304" pitchFamily="18" charset="0"/>
                          <a:cs typeface="Times New Roman" panose="02020603050405020304" pitchFamily="18" charset="0"/>
                        </a:rPr>
                        <a:t>hẩm được dẫn</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600" kern="100">
                          <a:solidFill>
                            <a:srgbClr val="002060"/>
                          </a:solidFill>
                          <a:effectLst/>
                          <a:latin typeface="Times New Roman" panose="02020603050405020304" pitchFamily="18" charset="0"/>
                          <a:cs typeface="Times New Roman" panose="02020603050405020304" pitchFamily="18" charset="0"/>
                        </a:rPr>
                        <a:t>- Ẩn dụ</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600" kern="100">
                          <a:solidFill>
                            <a:srgbClr val="002060"/>
                          </a:solidFill>
                          <a:effectLst/>
                          <a:latin typeface="Times New Roman" panose="02020603050405020304" pitchFamily="18" charset="0"/>
                          <a:cs typeface="Times New Roman" panose="02020603050405020304" pitchFamily="18" charset="0"/>
                        </a:rPr>
                        <a:t>- So sánh</a:t>
                      </a:r>
                      <a:endParaRPr lang="en-US"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a:solidFill>
                            <a:srgbClr val="002060"/>
                          </a:solidFill>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3883177887"/>
                  </a:ext>
                </a:extLst>
              </a:tr>
            </a:tbl>
          </a:graphicData>
        </a:graphic>
      </p:graphicFrame>
    </p:spTree>
    <p:extLst>
      <p:ext uri="{BB962C8B-B14F-4D97-AF65-F5344CB8AC3E}">
        <p14:creationId xmlns:p14="http://schemas.microsoft.com/office/powerpoint/2010/main" val="30484998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4197017" y="2228643"/>
            <a:ext cx="4111753"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865B3E"/>
                </a:solidFill>
                <a:effectLst/>
                <a:uLnTx/>
                <a:uFillTx/>
                <a:latin typeface="Times New Roman" panose="02020603050405020304" pitchFamily="18" charset="0"/>
                <a:ea typeface="黑体"/>
                <a:cs typeface="Times New Roman" panose="02020603050405020304" pitchFamily="18" charset="0"/>
              </a:rPr>
              <a:t>Luyện</a:t>
            </a:r>
            <a:r>
              <a:rPr kumimoji="0" lang="en-US" altLang="zh-CN" sz="6600" b="1" i="0" u="none" strike="noStrike" kern="1200" cap="none" spc="0" normalizeH="0" baseline="0" noProof="0" dirty="0">
                <a:ln>
                  <a:noFill/>
                </a:ln>
                <a:solidFill>
                  <a:srgbClr val="865B3E"/>
                </a:solidFill>
                <a:effectLst/>
                <a:uLnTx/>
                <a:uFillTx/>
                <a:latin typeface="Times New Roman" panose="02020603050405020304" pitchFamily="18" charset="0"/>
                <a:ea typeface="黑体"/>
                <a:cs typeface="Times New Roman" panose="02020603050405020304" pitchFamily="18" charset="0"/>
              </a:rPr>
              <a:t> </a:t>
            </a:r>
            <a:r>
              <a:rPr kumimoji="0" lang="en-US" altLang="zh-CN" sz="6600" b="1" i="0" u="none" strike="noStrike" kern="1200" cap="none" spc="0" normalizeH="0" baseline="0" noProof="0" dirty="0" err="1">
                <a:ln>
                  <a:noFill/>
                </a:ln>
                <a:solidFill>
                  <a:srgbClr val="865B3E"/>
                </a:solidFill>
                <a:effectLst/>
                <a:uLnTx/>
                <a:uFillTx/>
                <a:latin typeface="Times New Roman" panose="02020603050405020304" pitchFamily="18" charset="0"/>
                <a:ea typeface="黑体"/>
                <a:cs typeface="Times New Roman" panose="02020603050405020304" pitchFamily="18" charset="0"/>
              </a:rPr>
              <a:t>tập</a:t>
            </a:r>
            <a:endParaRPr kumimoji="0" lang="en-US" altLang="zh-CN" sz="6600" b="1" i="0" u="none" strike="noStrike" kern="1200" cap="none" spc="0" normalizeH="0" baseline="0" noProof="0" dirty="0">
              <a:ln>
                <a:noFill/>
              </a:ln>
              <a:solidFill>
                <a:srgbClr val="865B3E"/>
              </a:solidFill>
              <a:effectLst/>
              <a:uLnTx/>
              <a:uFillTx/>
              <a:latin typeface="Times New Roman" panose="02020603050405020304" pitchFamily="18" charset="0"/>
              <a:ea typeface="黑体"/>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u="sng" dirty="0">
                <a:solidFill>
                  <a:srgbClr val="ED7747">
                    <a:lumMod val="10000"/>
                  </a:srgbClr>
                </a:solidFill>
                <a:latin typeface="Times New Roman" panose="02020603050405020304" pitchFamily="18" charset="0"/>
                <a:ea typeface="黑体"/>
                <a:cs typeface="Times New Roman" panose="02020603050405020304" pitchFamily="18" charset="0"/>
              </a:rPr>
              <a:t>C</a:t>
            </a:r>
            <a:r>
              <a:rPr kumimoji="0" lang="en-US" altLang="zh-CN" sz="6000" b="1" i="0" u="sng" strike="noStrike" kern="1200" cap="none" spc="0" normalizeH="0" baseline="0" noProof="0" dirty="0" err="1">
                <a:ln>
                  <a:noFill/>
                </a:ln>
                <a:solidFill>
                  <a:srgbClr val="ED7747">
                    <a:lumMod val="10000"/>
                  </a:srgbClr>
                </a:solidFill>
                <a:effectLst/>
                <a:uLnTx/>
                <a:uFillTx/>
                <a:latin typeface="Times New Roman" panose="02020603050405020304" pitchFamily="18" charset="0"/>
                <a:ea typeface="黑体"/>
                <a:cs typeface="Times New Roman" panose="02020603050405020304" pitchFamily="18" charset="0"/>
              </a:rPr>
              <a:t>âu</a:t>
            </a:r>
            <a:r>
              <a:rPr kumimoji="0" lang="en-US" altLang="zh-CN" sz="6000" b="1" i="0" u="sng" strike="noStrike" kern="1200" cap="none" spc="0" normalizeH="0" baseline="0" noProof="0" dirty="0">
                <a:ln>
                  <a:noFill/>
                </a:ln>
                <a:solidFill>
                  <a:srgbClr val="ED7747">
                    <a:lumMod val="10000"/>
                  </a:srgbClr>
                </a:solidFill>
                <a:effectLst/>
                <a:uLnTx/>
                <a:uFillTx/>
                <a:latin typeface="Times New Roman" panose="02020603050405020304" pitchFamily="18" charset="0"/>
                <a:ea typeface="黑体"/>
                <a:cs typeface="Times New Roman" panose="02020603050405020304" pitchFamily="18" charset="0"/>
              </a:rPr>
              <a:t> 1</a:t>
            </a:r>
            <a:endParaRPr kumimoji="0" lang="zh-CN" altLang="en-US" sz="6000" b="1" i="0" u="sng" strike="noStrike" kern="1200" cap="none" spc="0" normalizeH="0" baseline="0" noProof="0" dirty="0">
              <a:ln>
                <a:noFill/>
              </a:ln>
              <a:solidFill>
                <a:srgbClr val="ED7747">
                  <a:lumMod val="10000"/>
                </a:srgbClr>
              </a:solidFill>
              <a:effectLst/>
              <a:uLnTx/>
              <a:uFillTx/>
              <a:latin typeface="Times New Roman" panose="02020603050405020304" pitchFamily="18" charset="0"/>
              <a:ea typeface="黑体"/>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Tree>
    <p:extLst>
      <p:ext uri="{BB962C8B-B14F-4D97-AF65-F5344CB8AC3E}">
        <p14:creationId xmlns:p14="http://schemas.microsoft.com/office/powerpoint/2010/main" val="513805462"/>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
            <a:extLst>
              <a:ext uri="{FF2B5EF4-FFF2-40B4-BE49-F238E27FC236}">
                <a16:creationId xmlns:a16="http://schemas.microsoft.com/office/drawing/2014/main" id="{D9AE5A2F-35D9-4616-B2B6-D23DA27A4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325" y="261451"/>
            <a:ext cx="8827139" cy="1153113"/>
          </a:xfrm>
          <a:prstGeom prst="rect">
            <a:avLst/>
          </a:prstGeom>
        </p:spPr>
      </p:pic>
      <p:sp>
        <p:nvSpPr>
          <p:cNvPr id="20" name="文本框 3">
            <a:extLst>
              <a:ext uri="{FF2B5EF4-FFF2-40B4-BE49-F238E27FC236}">
                <a16:creationId xmlns:a16="http://schemas.microsoft.com/office/drawing/2014/main" id="{F23C7F7E-316F-4971-B82D-1069577649B8}"/>
              </a:ext>
            </a:extLst>
          </p:cNvPr>
          <p:cNvSpPr txBox="1"/>
          <p:nvPr/>
        </p:nvSpPr>
        <p:spPr>
          <a:xfrm flipH="1">
            <a:off x="1239760" y="276114"/>
            <a:ext cx="833089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Ai nhanh h</a:t>
            </a:r>
            <a:r>
              <a:rPr kumimoji="0" lang="vi-VN" altLang="zh-CN" sz="4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ơ</a:t>
            </a:r>
            <a:r>
              <a:rPr kumimoji="0" lang="en-US" altLang="zh-CN" sz="4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n?</a:t>
            </a:r>
            <a:endParaRPr kumimoji="0" lang="zh-CN" altLang="en-US" sz="8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21" name="矩形 4">
            <a:extLst>
              <a:ext uri="{FF2B5EF4-FFF2-40B4-BE49-F238E27FC236}">
                <a16:creationId xmlns:a16="http://schemas.microsoft.com/office/drawing/2014/main" id="{2E18A5E9-6BC6-4BE5-8EF8-E1F4E9F6A479}"/>
              </a:ext>
            </a:extLst>
          </p:cNvPr>
          <p:cNvSpPr/>
          <p:nvPr/>
        </p:nvSpPr>
        <p:spPr>
          <a:xfrm>
            <a:off x="-1160229" y="2264479"/>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5" name="组合 5">
            <a:extLst>
              <a:ext uri="{FF2B5EF4-FFF2-40B4-BE49-F238E27FC236}">
                <a16:creationId xmlns:a16="http://schemas.microsoft.com/office/drawing/2014/main" id="{FC4905ED-956A-4DD5-8A46-CA412F582E12}"/>
              </a:ext>
            </a:extLst>
          </p:cNvPr>
          <p:cNvGrpSpPr/>
          <p:nvPr/>
        </p:nvGrpSpPr>
        <p:grpSpPr>
          <a:xfrm flipH="1">
            <a:off x="9665811" y="2708483"/>
            <a:ext cx="1140764" cy="2174633"/>
            <a:chOff x="7313614" y="5424488"/>
            <a:chExt cx="363538" cy="641350"/>
          </a:xfrm>
          <a:solidFill>
            <a:schemeClr val="tx1">
              <a:lumMod val="75000"/>
              <a:lumOff val="25000"/>
            </a:schemeClr>
          </a:solidFill>
        </p:grpSpPr>
        <p:sp>
          <p:nvSpPr>
            <p:cNvPr id="26" name="Freeform 1842">
              <a:extLst>
                <a:ext uri="{FF2B5EF4-FFF2-40B4-BE49-F238E27FC236}">
                  <a16:creationId xmlns:a16="http://schemas.microsoft.com/office/drawing/2014/main" id="{495728D0-462D-4A10-828D-A1CBD0CC76D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843">
              <a:extLst>
                <a:ext uri="{FF2B5EF4-FFF2-40B4-BE49-F238E27FC236}">
                  <a16:creationId xmlns:a16="http://schemas.microsoft.com/office/drawing/2014/main" id="{379F7295-3CDA-4DEB-9E24-A92E29B5E9AF}"/>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844">
              <a:extLst>
                <a:ext uri="{FF2B5EF4-FFF2-40B4-BE49-F238E27FC236}">
                  <a16:creationId xmlns:a16="http://schemas.microsoft.com/office/drawing/2014/main" id="{5F1749E1-BDDF-48D2-BB98-9B85693BEB79}"/>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1845">
              <a:extLst>
                <a:ext uri="{FF2B5EF4-FFF2-40B4-BE49-F238E27FC236}">
                  <a16:creationId xmlns:a16="http://schemas.microsoft.com/office/drawing/2014/main" id="{BE800DD0-E711-4BD9-BBBA-2D0BD321A4EB}"/>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1846">
              <a:extLst>
                <a:ext uri="{FF2B5EF4-FFF2-40B4-BE49-F238E27FC236}">
                  <a16:creationId xmlns:a16="http://schemas.microsoft.com/office/drawing/2014/main" id="{A18D7D3C-3D32-40FB-B76B-5C6542F1EA80}"/>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1847">
              <a:extLst>
                <a:ext uri="{FF2B5EF4-FFF2-40B4-BE49-F238E27FC236}">
                  <a16:creationId xmlns:a16="http://schemas.microsoft.com/office/drawing/2014/main" id="{F5E3830F-2816-4108-A4AE-23DA518AF8FD}"/>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1848">
              <a:extLst>
                <a:ext uri="{FF2B5EF4-FFF2-40B4-BE49-F238E27FC236}">
                  <a16:creationId xmlns:a16="http://schemas.microsoft.com/office/drawing/2014/main" id="{F8C1F86D-D275-47D0-BEFE-084B5A679403}"/>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1849">
              <a:extLst>
                <a:ext uri="{FF2B5EF4-FFF2-40B4-BE49-F238E27FC236}">
                  <a16:creationId xmlns:a16="http://schemas.microsoft.com/office/drawing/2014/main" id="{2C4338BE-628B-4B5C-AF60-6F55DA483E4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850">
              <a:extLst>
                <a:ext uri="{FF2B5EF4-FFF2-40B4-BE49-F238E27FC236}">
                  <a16:creationId xmlns:a16="http://schemas.microsoft.com/office/drawing/2014/main" id="{C64D2FB5-81A9-4924-A010-3A68CCAD0A88}"/>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851">
              <a:extLst>
                <a:ext uri="{FF2B5EF4-FFF2-40B4-BE49-F238E27FC236}">
                  <a16:creationId xmlns:a16="http://schemas.microsoft.com/office/drawing/2014/main" id="{0554F894-1297-4F18-B72F-4358273DA411}"/>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1852">
              <a:extLst>
                <a:ext uri="{FF2B5EF4-FFF2-40B4-BE49-F238E27FC236}">
                  <a16:creationId xmlns:a16="http://schemas.microsoft.com/office/drawing/2014/main" id="{99B72D9E-E1C0-4195-95B7-20C878015CC2}"/>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853">
              <a:extLst>
                <a:ext uri="{FF2B5EF4-FFF2-40B4-BE49-F238E27FC236}">
                  <a16:creationId xmlns:a16="http://schemas.microsoft.com/office/drawing/2014/main" id="{F3697521-E8C9-48A7-8A60-D1E9F093D53F}"/>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854">
              <a:extLst>
                <a:ext uri="{FF2B5EF4-FFF2-40B4-BE49-F238E27FC236}">
                  <a16:creationId xmlns:a16="http://schemas.microsoft.com/office/drawing/2014/main" id="{72919F31-33AC-4A2E-A543-0C673CAE805D}"/>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855">
              <a:extLst>
                <a:ext uri="{FF2B5EF4-FFF2-40B4-BE49-F238E27FC236}">
                  <a16:creationId xmlns:a16="http://schemas.microsoft.com/office/drawing/2014/main" id="{E950D005-98EE-45DF-94C3-6AD60799DAC5}"/>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1856">
              <a:extLst>
                <a:ext uri="{FF2B5EF4-FFF2-40B4-BE49-F238E27FC236}">
                  <a16:creationId xmlns:a16="http://schemas.microsoft.com/office/drawing/2014/main" id="{6D546B83-7A94-4C58-8E52-301F4BB8C5E5}"/>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1857">
              <a:extLst>
                <a:ext uri="{FF2B5EF4-FFF2-40B4-BE49-F238E27FC236}">
                  <a16:creationId xmlns:a16="http://schemas.microsoft.com/office/drawing/2014/main" id="{6600E0C3-BF04-44DB-8CE8-E0DE41DCABAF}"/>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858">
              <a:extLst>
                <a:ext uri="{FF2B5EF4-FFF2-40B4-BE49-F238E27FC236}">
                  <a16:creationId xmlns:a16="http://schemas.microsoft.com/office/drawing/2014/main" id="{E7BA66FE-F688-427C-802E-134FFE1FC976}"/>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1859">
              <a:extLst>
                <a:ext uri="{FF2B5EF4-FFF2-40B4-BE49-F238E27FC236}">
                  <a16:creationId xmlns:a16="http://schemas.microsoft.com/office/drawing/2014/main" id="{22527BD6-87D3-45F8-845A-5316E63A606D}"/>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860">
              <a:extLst>
                <a:ext uri="{FF2B5EF4-FFF2-40B4-BE49-F238E27FC236}">
                  <a16:creationId xmlns:a16="http://schemas.microsoft.com/office/drawing/2014/main" id="{A2E1873F-2C9C-499B-BE64-A9ECF17344D7}"/>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861">
              <a:extLst>
                <a:ext uri="{FF2B5EF4-FFF2-40B4-BE49-F238E27FC236}">
                  <a16:creationId xmlns:a16="http://schemas.microsoft.com/office/drawing/2014/main" id="{F2E5061A-2DD0-47D5-8234-496F9582C712}"/>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1862">
              <a:extLst>
                <a:ext uri="{FF2B5EF4-FFF2-40B4-BE49-F238E27FC236}">
                  <a16:creationId xmlns:a16="http://schemas.microsoft.com/office/drawing/2014/main" id="{0DAFB133-C3AB-42EE-ABB6-DD74E9CB2B91}"/>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1863">
              <a:extLst>
                <a:ext uri="{FF2B5EF4-FFF2-40B4-BE49-F238E27FC236}">
                  <a16:creationId xmlns:a16="http://schemas.microsoft.com/office/drawing/2014/main" id="{FBD22770-40FE-4D43-8A92-4A2DC0CF4C8B}"/>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1864">
              <a:extLst>
                <a:ext uri="{FF2B5EF4-FFF2-40B4-BE49-F238E27FC236}">
                  <a16:creationId xmlns:a16="http://schemas.microsoft.com/office/drawing/2014/main" id="{8859BC4C-36F5-4CBF-A8CB-4E04421257C6}"/>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1865">
              <a:extLst>
                <a:ext uri="{FF2B5EF4-FFF2-40B4-BE49-F238E27FC236}">
                  <a16:creationId xmlns:a16="http://schemas.microsoft.com/office/drawing/2014/main" id="{1A54F749-6F28-4547-A120-30EF64F66E9A}"/>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1866">
              <a:extLst>
                <a:ext uri="{FF2B5EF4-FFF2-40B4-BE49-F238E27FC236}">
                  <a16:creationId xmlns:a16="http://schemas.microsoft.com/office/drawing/2014/main" id="{9DB3BABA-CA42-4947-98E8-6C6CD8CB31C5}"/>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1867">
              <a:extLst>
                <a:ext uri="{FF2B5EF4-FFF2-40B4-BE49-F238E27FC236}">
                  <a16:creationId xmlns:a16="http://schemas.microsoft.com/office/drawing/2014/main" id="{A6CFAFB5-76FF-4E33-8D6A-764096842F41}"/>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1868">
              <a:extLst>
                <a:ext uri="{FF2B5EF4-FFF2-40B4-BE49-F238E27FC236}">
                  <a16:creationId xmlns:a16="http://schemas.microsoft.com/office/drawing/2014/main" id="{B7D16C83-C371-4E8E-8941-BA81488DB128}"/>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1869">
              <a:extLst>
                <a:ext uri="{FF2B5EF4-FFF2-40B4-BE49-F238E27FC236}">
                  <a16:creationId xmlns:a16="http://schemas.microsoft.com/office/drawing/2014/main" id="{6BD79710-29D0-4BEA-BC29-EDC52F6E3CBA}"/>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1870">
              <a:extLst>
                <a:ext uri="{FF2B5EF4-FFF2-40B4-BE49-F238E27FC236}">
                  <a16:creationId xmlns:a16="http://schemas.microsoft.com/office/drawing/2014/main" id="{AC7025EF-BECC-428E-9574-1B3C0CB14E73}"/>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1871">
              <a:extLst>
                <a:ext uri="{FF2B5EF4-FFF2-40B4-BE49-F238E27FC236}">
                  <a16:creationId xmlns:a16="http://schemas.microsoft.com/office/drawing/2014/main" id="{09EEFA30-E5D0-434F-9B03-2FCE37EE5586}"/>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6" name="任意多边形 36">
            <a:extLst>
              <a:ext uri="{FF2B5EF4-FFF2-40B4-BE49-F238E27FC236}">
                <a16:creationId xmlns:a16="http://schemas.microsoft.com/office/drawing/2014/main" id="{3005E9C7-7586-4DDE-A22B-719E809E5AEA}"/>
              </a:ext>
            </a:extLst>
          </p:cNvPr>
          <p:cNvSpPr/>
          <p:nvPr/>
        </p:nvSpPr>
        <p:spPr>
          <a:xfrm>
            <a:off x="1282486" y="3826316"/>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7" name="组合 37">
            <a:extLst>
              <a:ext uri="{FF2B5EF4-FFF2-40B4-BE49-F238E27FC236}">
                <a16:creationId xmlns:a16="http://schemas.microsoft.com/office/drawing/2014/main" id="{10C8D344-503D-4693-9A8B-D6E26A153E56}"/>
              </a:ext>
            </a:extLst>
          </p:cNvPr>
          <p:cNvGrpSpPr/>
          <p:nvPr/>
        </p:nvGrpSpPr>
        <p:grpSpPr>
          <a:xfrm>
            <a:off x="2467800" y="3671998"/>
            <a:ext cx="615743" cy="585108"/>
            <a:chOff x="2166261" y="3682901"/>
            <a:chExt cx="615743" cy="585108"/>
          </a:xfrm>
        </p:grpSpPr>
        <p:sp>
          <p:nvSpPr>
            <p:cNvPr id="58" name="椭圆 38">
              <a:extLst>
                <a:ext uri="{FF2B5EF4-FFF2-40B4-BE49-F238E27FC236}">
                  <a16:creationId xmlns:a16="http://schemas.microsoft.com/office/drawing/2014/main" id="{B33DEEE8-039B-415B-807B-D7ADCDB2DC31}"/>
                </a:ext>
              </a:extLst>
            </p:cNvPr>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文本框 39">
              <a:extLst>
                <a:ext uri="{FF2B5EF4-FFF2-40B4-BE49-F238E27FC236}">
                  <a16:creationId xmlns:a16="http://schemas.microsoft.com/office/drawing/2014/main" id="{16DA03B1-4204-4FD1-855C-96B8FE913205}"/>
                </a:ext>
              </a:extLst>
            </p:cNvPr>
            <p:cNvSpPr txBox="1"/>
            <p:nvPr/>
          </p:nvSpPr>
          <p:spPr>
            <a:xfrm>
              <a:off x="2189986" y="3768247"/>
              <a:ext cx="5920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rPr>
                <a:t>01</a:t>
              </a:r>
              <a:endParaRPr kumimoji="0" lang="zh-CN" altLang="en-US"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endParaRPr>
            </a:p>
          </p:txBody>
        </p:sp>
      </p:grpSp>
      <p:grpSp>
        <p:nvGrpSpPr>
          <p:cNvPr id="60" name="组合 40">
            <a:extLst>
              <a:ext uri="{FF2B5EF4-FFF2-40B4-BE49-F238E27FC236}">
                <a16:creationId xmlns:a16="http://schemas.microsoft.com/office/drawing/2014/main" id="{09FDF8D3-DC06-45C0-B1B0-A7C62A9421C6}"/>
              </a:ext>
            </a:extLst>
          </p:cNvPr>
          <p:cNvGrpSpPr/>
          <p:nvPr/>
        </p:nvGrpSpPr>
        <p:grpSpPr>
          <a:xfrm>
            <a:off x="7238355" y="4021688"/>
            <a:ext cx="626185" cy="585108"/>
            <a:chOff x="3791861" y="4141646"/>
            <a:chExt cx="626185" cy="585108"/>
          </a:xfrm>
        </p:grpSpPr>
        <p:sp>
          <p:nvSpPr>
            <p:cNvPr id="61" name="椭圆 41">
              <a:extLst>
                <a:ext uri="{FF2B5EF4-FFF2-40B4-BE49-F238E27FC236}">
                  <a16:creationId xmlns:a16="http://schemas.microsoft.com/office/drawing/2014/main" id="{8880579D-3A60-4D8F-A2A4-6A2F8205CFC5}"/>
                </a:ext>
              </a:extLst>
            </p:cNvPr>
            <p:cNvSpPr/>
            <p:nvPr/>
          </p:nvSpPr>
          <p:spPr>
            <a:xfrm>
              <a:off x="3791861" y="4141646"/>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文本框 42">
              <a:extLst>
                <a:ext uri="{FF2B5EF4-FFF2-40B4-BE49-F238E27FC236}">
                  <a16:creationId xmlns:a16="http://schemas.microsoft.com/office/drawing/2014/main" id="{EDF1DED2-2878-40F3-8F0B-F1EDB4A95843}"/>
                </a:ext>
              </a:extLst>
            </p:cNvPr>
            <p:cNvSpPr txBox="1"/>
            <p:nvPr/>
          </p:nvSpPr>
          <p:spPr>
            <a:xfrm>
              <a:off x="3826028" y="4236568"/>
              <a:ext cx="5920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rPr>
                <a:t>02</a:t>
              </a:r>
              <a:endParaRPr kumimoji="0" lang="zh-CN" altLang="en-US"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endParaRPr>
            </a:p>
          </p:txBody>
        </p:sp>
      </p:grpSp>
      <p:sp>
        <p:nvSpPr>
          <p:cNvPr id="63" name="矩形 49">
            <a:extLst>
              <a:ext uri="{FF2B5EF4-FFF2-40B4-BE49-F238E27FC236}">
                <a16:creationId xmlns:a16="http://schemas.microsoft.com/office/drawing/2014/main" id="{11A377A8-22B2-4675-BC17-3612117548E8}"/>
              </a:ext>
            </a:extLst>
          </p:cNvPr>
          <p:cNvSpPr>
            <a:spLocks noChangeArrowheads="1"/>
          </p:cNvSpPr>
          <p:nvPr/>
        </p:nvSpPr>
        <p:spPr bwMode="auto">
          <a:xfrm>
            <a:off x="894334" y="2071190"/>
            <a:ext cx="4640837" cy="15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a:latin typeface="Times New Roman" panose="02020603050405020304" pitchFamily="18" charset="0"/>
                <a:cs typeface="Times New Roman" panose="02020603050405020304" pitchFamily="18" charset="0"/>
              </a:rPr>
              <a:t>Em hãy nhắc lại tên các văn bản, đoạn trích đã học trong 5 chủ đề ở học kì 1</a:t>
            </a:r>
          </a:p>
        </p:txBody>
      </p:sp>
      <p:sp>
        <p:nvSpPr>
          <p:cNvPr id="64" name="矩形 51">
            <a:extLst>
              <a:ext uri="{FF2B5EF4-FFF2-40B4-BE49-F238E27FC236}">
                <a16:creationId xmlns:a16="http://schemas.microsoft.com/office/drawing/2014/main" id="{E875B2F2-75CB-4EF1-B5E9-9DEDDFEDCE9D}"/>
              </a:ext>
            </a:extLst>
          </p:cNvPr>
          <p:cNvSpPr>
            <a:spLocks noChangeArrowheads="1"/>
          </p:cNvSpPr>
          <p:nvPr/>
        </p:nvSpPr>
        <p:spPr bwMode="auto">
          <a:xfrm>
            <a:off x="5513159" y="4802168"/>
            <a:ext cx="4197484" cy="15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a:latin typeface="Times New Roman" panose="02020603050405020304" pitchFamily="18" charset="0"/>
                <a:cs typeface="Times New Roman" panose="02020603050405020304" pitchFamily="18" charset="0"/>
              </a:rPr>
              <a:t>Em hãy nhắc lại tên các biện pháp tu từ được học ở học kì I</a:t>
            </a:r>
          </a:p>
        </p:txBody>
      </p:sp>
    </p:spTree>
    <p:extLst>
      <p:ext uri="{BB962C8B-B14F-4D97-AF65-F5344CB8AC3E}">
        <p14:creationId xmlns:p14="http://schemas.microsoft.com/office/powerpoint/2010/main" val="640827579"/>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par>
                          <p:cTn id="58" fill="hold">
                            <p:stCondLst>
                              <p:cond delay="1000"/>
                            </p:stCondLst>
                            <p:childTnLst>
                              <p:par>
                                <p:cTn id="59" presetID="2" presetClass="entr" presetSubtype="8"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000" fill="hold"/>
                                        <p:tgtEl>
                                          <p:spTgt spid="25"/>
                                        </p:tgtEl>
                                        <p:attrNameLst>
                                          <p:attrName>ppt_x</p:attrName>
                                        </p:attrNameLst>
                                      </p:cBhvr>
                                      <p:tavLst>
                                        <p:tav tm="0">
                                          <p:val>
                                            <p:strVal val="0-#ppt_w/2"/>
                                          </p:val>
                                        </p:tav>
                                        <p:tav tm="100000">
                                          <p:val>
                                            <p:strVal val="#ppt_x"/>
                                          </p:val>
                                        </p:tav>
                                      </p:tavLst>
                                    </p:anim>
                                    <p:anim calcmode="lin" valueType="num">
                                      <p:cBhvr additive="base">
                                        <p:cTn id="62" dur="1000" fill="hold"/>
                                        <p:tgtEl>
                                          <p:spTgt spid="25"/>
                                        </p:tgtEl>
                                        <p:attrNameLst>
                                          <p:attrName>ppt_y</p:attrName>
                                        </p:attrNameLst>
                                      </p:cBhvr>
                                      <p:tavLst>
                                        <p:tav tm="0">
                                          <p:val>
                                            <p:strVal val="#ppt_y"/>
                                          </p:val>
                                        </p:tav>
                                        <p:tav tm="100000">
                                          <p:val>
                                            <p:strVal val="#ppt_y"/>
                                          </p:val>
                                        </p:tav>
                                      </p:tavLst>
                                    </p:anim>
                                  </p:childTnLst>
                                </p:cTn>
                              </p:par>
                              <p:par>
                                <p:cTn id="63" presetID="22" presetClass="entr" presetSubtype="8" fill="hold" grpId="0" nodeType="withEffect">
                                  <p:stCondLst>
                                    <p:cond delay="50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500"/>
                                        <p:tgtEl>
                                          <p:spTgt spid="56"/>
                                        </p:tgtEl>
                                      </p:cBhvr>
                                    </p:animEffec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childTnLst>
                          </p:cTn>
                        </p:par>
                        <p:par>
                          <p:cTn id="75" fill="hold">
                            <p:stCondLst>
                              <p:cond delay="500"/>
                            </p:stCondLst>
                            <p:childTnLst>
                              <p:par>
                                <p:cTn id="76" presetID="50" presetClass="entr" presetSubtype="0" decel="10000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1000" fill="hold"/>
                                        <p:tgtEl>
                                          <p:spTgt spid="63"/>
                                        </p:tgtEl>
                                        <p:attrNameLst>
                                          <p:attrName>ppt_w</p:attrName>
                                        </p:attrNameLst>
                                      </p:cBhvr>
                                      <p:tavLst>
                                        <p:tav tm="0">
                                          <p:val>
                                            <p:strVal val="#ppt_w+.3"/>
                                          </p:val>
                                        </p:tav>
                                        <p:tav tm="100000">
                                          <p:val>
                                            <p:strVal val="#ppt_w"/>
                                          </p:val>
                                        </p:tav>
                                      </p:tavLst>
                                    </p:anim>
                                    <p:anim calcmode="lin" valueType="num">
                                      <p:cBhvr>
                                        <p:cTn id="79" dur="1000" fill="hold"/>
                                        <p:tgtEl>
                                          <p:spTgt spid="63"/>
                                        </p:tgtEl>
                                        <p:attrNameLst>
                                          <p:attrName>ppt_h</p:attrName>
                                        </p:attrNameLst>
                                      </p:cBhvr>
                                      <p:tavLst>
                                        <p:tav tm="0">
                                          <p:val>
                                            <p:strVal val="#ppt_h"/>
                                          </p:val>
                                        </p:tav>
                                        <p:tav tm="100000">
                                          <p:val>
                                            <p:strVal val="#ppt_h"/>
                                          </p:val>
                                        </p:tav>
                                      </p:tavLst>
                                    </p:anim>
                                    <p:animEffect transition="in" filter="fade">
                                      <p:cBhvr>
                                        <p:cTn id="80" dur="1000"/>
                                        <p:tgtEl>
                                          <p:spTgt spid="63"/>
                                        </p:tgtEl>
                                      </p:cBhvr>
                                    </p:animEffect>
                                  </p:childTnLst>
                                </p:cTn>
                              </p:par>
                            </p:childTnLst>
                          </p:cTn>
                        </p:par>
                      </p:childTnLst>
                    </p:cTn>
                  </p:par>
                  <p:par>
                    <p:cTn id="81" fill="hold">
                      <p:stCondLst>
                        <p:cond delay="indefinite"/>
                      </p:stCondLst>
                      <p:childTnLst>
                        <p:par>
                          <p:cTn id="82" fill="hold">
                            <p:stCondLst>
                              <p:cond delay="0"/>
                            </p:stCondLst>
                            <p:childTnLst>
                              <p:par>
                                <p:cTn id="83" presetID="50" presetClass="entr" presetSubtype="0" decel="100000" fill="hold" grpId="0" nodeType="click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p:cTn id="85" dur="1000" fill="hold"/>
                                        <p:tgtEl>
                                          <p:spTgt spid="64"/>
                                        </p:tgtEl>
                                        <p:attrNameLst>
                                          <p:attrName>ppt_w</p:attrName>
                                        </p:attrNameLst>
                                      </p:cBhvr>
                                      <p:tavLst>
                                        <p:tav tm="0">
                                          <p:val>
                                            <p:strVal val="#ppt_w+.3"/>
                                          </p:val>
                                        </p:tav>
                                        <p:tav tm="100000">
                                          <p:val>
                                            <p:strVal val="#ppt_w"/>
                                          </p:val>
                                        </p:tav>
                                      </p:tavLst>
                                    </p:anim>
                                    <p:anim calcmode="lin" valueType="num">
                                      <p:cBhvr>
                                        <p:cTn id="86" dur="1000" fill="hold"/>
                                        <p:tgtEl>
                                          <p:spTgt spid="64"/>
                                        </p:tgtEl>
                                        <p:attrNameLst>
                                          <p:attrName>ppt_h</p:attrName>
                                        </p:attrNameLst>
                                      </p:cBhvr>
                                      <p:tavLst>
                                        <p:tav tm="0">
                                          <p:val>
                                            <p:strVal val="#ppt_h"/>
                                          </p:val>
                                        </p:tav>
                                        <p:tav tm="100000">
                                          <p:val>
                                            <p:strVal val="#ppt_h"/>
                                          </p:val>
                                        </p:tav>
                                      </p:tavLst>
                                    </p:anim>
                                    <p:animEffect transition="in" filter="fade">
                                      <p:cBhvr>
                                        <p:cTn id="8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56" grpId="0" animBg="1"/>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813D66B9-4A09-462C-AA26-03692FE6AEA6}"/>
              </a:ext>
            </a:extLst>
          </p:cNvPr>
          <p:cNvSpPr txBox="1"/>
          <p:nvPr/>
        </p:nvSpPr>
        <p:spPr>
          <a:xfrm>
            <a:off x="4253005" y="2626114"/>
            <a:ext cx="4111753" cy="1107996"/>
          </a:xfrm>
          <a:prstGeom prst="rect">
            <a:avLst/>
          </a:prstGeom>
          <a:noFill/>
        </p:spPr>
        <p:txBody>
          <a:bodyPr wrap="square" rtlCol="0">
            <a:spAutoFit/>
          </a:bodyPr>
          <a:lstStyle/>
          <a:p>
            <a:pPr algn="ctr"/>
            <a:r>
              <a:rPr lang="en-US" altLang="zh-CN" sz="6600" b="1">
                <a:solidFill>
                  <a:srgbClr val="865B3E"/>
                </a:solidFill>
                <a:latin typeface="Times New Roman" panose="02020603050405020304" pitchFamily="18" charset="0"/>
                <a:cs typeface="Times New Roman" panose="02020603050405020304" pitchFamily="18" charset="0"/>
              </a:rPr>
              <a:t>Luyện tập</a:t>
            </a: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7050694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grpSp>
        <p:nvGrpSpPr>
          <p:cNvPr id="2879" name="Google Shape;2879;p53"/>
          <p:cNvGrpSpPr/>
          <p:nvPr/>
        </p:nvGrpSpPr>
        <p:grpSpPr>
          <a:xfrm>
            <a:off x="1937362" y="274400"/>
            <a:ext cx="8324834" cy="6663922"/>
            <a:chOff x="1486733" y="145508"/>
            <a:chExt cx="6243626" cy="4997942"/>
          </a:xfrm>
        </p:grpSpPr>
        <p:grpSp>
          <p:nvGrpSpPr>
            <p:cNvPr id="2880" name="Google Shape;2880;p53"/>
            <p:cNvGrpSpPr/>
            <p:nvPr/>
          </p:nvGrpSpPr>
          <p:grpSpPr>
            <a:xfrm>
              <a:off x="2088500" y="838350"/>
              <a:ext cx="4967400" cy="139800"/>
              <a:chOff x="2088975" y="850175"/>
              <a:chExt cx="4967400" cy="139800"/>
            </a:xfrm>
          </p:grpSpPr>
          <p:cxnSp>
            <p:nvCxnSpPr>
              <p:cNvPr id="2881" name="Google Shape;2881;p53"/>
              <p:cNvCxnSpPr/>
              <p:nvPr/>
            </p:nvCxnSpPr>
            <p:spPr>
              <a:xfrm>
                <a:off x="2088975"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82" name="Google Shape;2882;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3" name="Google Shape;2883;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4" name="Google Shape;2884;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5" name="Google Shape;2885;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6" name="Google Shape;2886;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7" name="Google Shape;2887;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8" name="Google Shape;2888;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9" name="Google Shape;2889;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0" name="Google Shape;2890;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sp>
          <p:nvSpPr>
            <p:cNvPr id="2891" name="Google Shape;2891;p53"/>
            <p:cNvSpPr/>
            <p:nvPr/>
          </p:nvSpPr>
          <p:spPr>
            <a:xfrm>
              <a:off x="1486733" y="145508"/>
              <a:ext cx="6243626" cy="3277042"/>
            </a:xfrm>
            <a:prstGeom prst="roundRect">
              <a:avLst>
                <a:gd name="adj" fmla="val 0"/>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896" name="Google Shape;2896;p53"/>
            <p:cNvGrpSpPr/>
            <p:nvPr/>
          </p:nvGrpSpPr>
          <p:grpSpPr>
            <a:xfrm>
              <a:off x="1877486" y="3273475"/>
              <a:ext cx="4967400" cy="139800"/>
              <a:chOff x="1877961" y="850175"/>
              <a:chExt cx="4967400" cy="139800"/>
            </a:xfrm>
          </p:grpSpPr>
          <p:cxnSp>
            <p:nvCxnSpPr>
              <p:cNvPr id="2897" name="Google Shape;2897;p53"/>
              <p:cNvCxnSpPr/>
              <p:nvPr/>
            </p:nvCxnSpPr>
            <p:spPr>
              <a:xfrm>
                <a:off x="1877961"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98" name="Google Shape;2898;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9" name="Google Shape;2899;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0" name="Google Shape;2900;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1" name="Google Shape;2901;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2" name="Google Shape;2902;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3" name="Google Shape;2903;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4" name="Google Shape;2904;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5" name="Google Shape;2905;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6" name="Google Shape;2906;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grpSp>
          <p:nvGrpSpPr>
            <p:cNvPr id="2907" name="Google Shape;2907;p53"/>
            <p:cNvGrpSpPr/>
            <p:nvPr/>
          </p:nvGrpSpPr>
          <p:grpSpPr>
            <a:xfrm>
              <a:off x="1931550" y="3419425"/>
              <a:ext cx="5280900" cy="1724025"/>
              <a:chOff x="1931550" y="3419425"/>
              <a:chExt cx="5280900" cy="1724025"/>
            </a:xfrm>
          </p:grpSpPr>
          <p:sp>
            <p:nvSpPr>
              <p:cNvPr id="2908" name="Google Shape;2908;p53"/>
              <p:cNvSpPr/>
              <p:nvPr/>
            </p:nvSpPr>
            <p:spPr>
              <a:xfrm rot="5400000">
                <a:off x="1845625" y="4216900"/>
                <a:ext cx="1609200" cy="2439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9" name="Google Shape;2909;p53"/>
              <p:cNvSpPr/>
              <p:nvPr/>
            </p:nvSpPr>
            <p:spPr>
              <a:xfrm rot="5400000">
                <a:off x="5446250" y="4216900"/>
                <a:ext cx="1609200" cy="2439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0" name="Google Shape;2910;p53"/>
              <p:cNvSpPr/>
              <p:nvPr/>
            </p:nvSpPr>
            <p:spPr>
              <a:xfrm>
                <a:off x="1931550" y="3419425"/>
                <a:ext cx="5280900" cy="1608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913" name="Google Shape;2913;p53"/>
          <p:cNvGrpSpPr/>
          <p:nvPr/>
        </p:nvGrpSpPr>
        <p:grpSpPr>
          <a:xfrm>
            <a:off x="10222800" y="3174842"/>
            <a:ext cx="2144231" cy="3604711"/>
            <a:chOff x="304654" y="2412551"/>
            <a:chExt cx="554772" cy="932574"/>
          </a:xfrm>
        </p:grpSpPr>
        <p:sp>
          <p:nvSpPr>
            <p:cNvPr id="2914" name="Google Shape;2914;p53"/>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15" name="Google Shape;2915;p53"/>
            <p:cNvGrpSpPr/>
            <p:nvPr/>
          </p:nvGrpSpPr>
          <p:grpSpPr>
            <a:xfrm>
              <a:off x="421718" y="2580213"/>
              <a:ext cx="320633" cy="764912"/>
              <a:chOff x="4503500" y="1320300"/>
              <a:chExt cx="310150" cy="739975"/>
            </a:xfrm>
          </p:grpSpPr>
          <p:sp>
            <p:nvSpPr>
              <p:cNvPr id="2916" name="Google Shape;2916;p53"/>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7" name="Google Shape;2917;p53"/>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8" name="Google Shape;2918;p53"/>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9" name="Google Shape;2919;p53"/>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920" name="Google Shape;2920;p53"/>
          <p:cNvSpPr/>
          <p:nvPr/>
        </p:nvSpPr>
        <p:spPr>
          <a:xfrm>
            <a:off x="1" y="0"/>
            <a:ext cx="2425812" cy="1758085"/>
          </a:xfrm>
          <a:custGeom>
            <a:avLst/>
            <a:gdLst/>
            <a:ahLst/>
            <a:cxnLst/>
            <a:rect l="l" t="t" r="r" b="b"/>
            <a:pathLst>
              <a:path w="91059" h="75057" extrusionOk="0">
                <a:moveTo>
                  <a:pt x="0" y="75057"/>
                </a:moveTo>
                <a:cubicBezTo>
                  <a:pt x="4132" y="69375"/>
                  <a:pt x="7051" y="61277"/>
                  <a:pt x="13716" y="59055"/>
                </a:cubicBezTo>
                <a:cubicBezTo>
                  <a:pt x="28445" y="54145"/>
                  <a:pt x="45742" y="56375"/>
                  <a:pt x="59055" y="48387"/>
                </a:cubicBezTo>
                <a:cubicBezTo>
                  <a:pt x="75637" y="38438"/>
                  <a:pt x="77385" y="13674"/>
                  <a:pt x="91059" y="0"/>
                </a:cubicBezTo>
              </a:path>
            </a:pathLst>
          </a:custGeom>
          <a:noFill/>
          <a:ln w="19050" cap="flat" cmpd="sng">
            <a:solidFill>
              <a:schemeClr val="dk2"/>
            </a:solidFill>
            <a:prstDash val="dash"/>
            <a:round/>
            <a:headEnd type="none" w="med" len="med"/>
            <a:tailEnd type="none" w="med" len="med"/>
          </a:ln>
        </p:spPr>
      </p:sp>
      <p:sp>
        <p:nvSpPr>
          <p:cNvPr id="2921" name="Google Shape;2921;p53"/>
          <p:cNvSpPr/>
          <p:nvPr/>
        </p:nvSpPr>
        <p:spPr>
          <a:xfrm rot="-393103">
            <a:off x="10286140" y="1760909"/>
            <a:ext cx="1292187" cy="493617"/>
          </a:xfrm>
          <a:prstGeom prst="rect">
            <a:avLst/>
          </a:prstGeom>
        </p:spPr>
        <p:txBody>
          <a:bodyPr>
            <a:prstTxWarp prst="textPlain">
              <a:avLst/>
            </a:prstTxWarp>
          </a:bodyPr>
          <a:lstStyle/>
          <a:p>
            <a:pPr algn="ctr" defTabSz="1219170">
              <a:buClr>
                <a:srgbClr val="000000"/>
              </a:buClr>
            </a:pPr>
            <a:endParaRPr sz="1867" kern="0">
              <a:solidFill>
                <a:srgbClr val="01A09A"/>
              </a:solidFill>
              <a:latin typeface="Nanum Pen Script"/>
              <a:cs typeface="Arial"/>
              <a:sym typeface="Arial"/>
            </a:endParaRPr>
          </a:p>
        </p:txBody>
      </p:sp>
      <p:grpSp>
        <p:nvGrpSpPr>
          <p:cNvPr id="2922" name="Google Shape;2922;p53"/>
          <p:cNvGrpSpPr/>
          <p:nvPr/>
        </p:nvGrpSpPr>
        <p:grpSpPr>
          <a:xfrm rot="554942">
            <a:off x="11171594" y="12241"/>
            <a:ext cx="1074533" cy="888784"/>
            <a:chOff x="6169325" y="205800"/>
            <a:chExt cx="805900" cy="666588"/>
          </a:xfrm>
        </p:grpSpPr>
        <p:grpSp>
          <p:nvGrpSpPr>
            <p:cNvPr id="2923" name="Google Shape;2923;p53"/>
            <p:cNvGrpSpPr/>
            <p:nvPr/>
          </p:nvGrpSpPr>
          <p:grpSpPr>
            <a:xfrm flipH="1">
              <a:off x="6736100" y="236100"/>
              <a:ext cx="239125" cy="238150"/>
              <a:chOff x="1597300" y="694800"/>
              <a:chExt cx="239125" cy="238150"/>
            </a:xfrm>
          </p:grpSpPr>
          <p:sp>
            <p:nvSpPr>
              <p:cNvPr id="2924" name="Google Shape;2924;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5" name="Google Shape;2925;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926" name="Google Shape;2926;p53"/>
            <p:cNvGrpSpPr/>
            <p:nvPr/>
          </p:nvGrpSpPr>
          <p:grpSpPr>
            <a:xfrm flipH="1">
              <a:off x="6736100" y="236100"/>
              <a:ext cx="239125" cy="238150"/>
              <a:chOff x="1597300" y="694800"/>
              <a:chExt cx="239125" cy="238150"/>
            </a:xfrm>
          </p:grpSpPr>
          <p:sp>
            <p:nvSpPr>
              <p:cNvPr id="2927" name="Google Shape;2927;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8" name="Google Shape;2928;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29" name="Google Shape;2929;p53"/>
            <p:cNvSpPr/>
            <p:nvPr/>
          </p:nvSpPr>
          <p:spPr>
            <a:xfrm>
              <a:off x="6752175" y="205800"/>
              <a:ext cx="176525" cy="268575"/>
            </a:xfrm>
            <a:custGeom>
              <a:avLst/>
              <a:gdLst/>
              <a:ahLst/>
              <a:cxnLst/>
              <a:rect l="l" t="t" r="r" b="b"/>
              <a:pathLst>
                <a:path w="7061" h="10743" extrusionOk="0">
                  <a:moveTo>
                    <a:pt x="4600" y="0"/>
                  </a:moveTo>
                  <a:cubicBezTo>
                    <a:pt x="4049" y="0"/>
                    <a:pt x="3483" y="230"/>
                    <a:pt x="3120" y="704"/>
                  </a:cubicBezTo>
                  <a:cubicBezTo>
                    <a:pt x="1360" y="3410"/>
                    <a:pt x="991" y="6618"/>
                    <a:pt x="67" y="9575"/>
                  </a:cubicBezTo>
                  <a:cubicBezTo>
                    <a:pt x="1" y="10192"/>
                    <a:pt x="480" y="10743"/>
                    <a:pt x="1007" y="10743"/>
                  </a:cubicBezTo>
                  <a:cubicBezTo>
                    <a:pt x="1187" y="10743"/>
                    <a:pt x="1374" y="10678"/>
                    <a:pt x="1545" y="10529"/>
                  </a:cubicBezTo>
                  <a:cubicBezTo>
                    <a:pt x="4103" y="8126"/>
                    <a:pt x="7060" y="4770"/>
                    <a:pt x="6195" y="1103"/>
                  </a:cubicBezTo>
                  <a:cubicBezTo>
                    <a:pt x="5988" y="377"/>
                    <a:pt x="5305" y="0"/>
                    <a:pt x="4600"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0" name="Google Shape;2930;p53"/>
            <p:cNvSpPr/>
            <p:nvPr/>
          </p:nvSpPr>
          <p:spPr>
            <a:xfrm>
              <a:off x="6418200" y="686600"/>
              <a:ext cx="63050" cy="185775"/>
            </a:xfrm>
            <a:custGeom>
              <a:avLst/>
              <a:gdLst/>
              <a:ahLst/>
              <a:cxnLst/>
              <a:rect l="l" t="t" r="r" b="b"/>
              <a:pathLst>
                <a:path w="2522" h="7431" extrusionOk="0">
                  <a:moveTo>
                    <a:pt x="2215" y="0"/>
                  </a:moveTo>
                  <a:cubicBezTo>
                    <a:pt x="2091" y="0"/>
                    <a:pt x="1967" y="76"/>
                    <a:pt x="1967" y="228"/>
                  </a:cubicBezTo>
                  <a:cubicBezTo>
                    <a:pt x="1967" y="1921"/>
                    <a:pt x="1937" y="3621"/>
                    <a:pt x="1937" y="5314"/>
                  </a:cubicBezTo>
                  <a:cubicBezTo>
                    <a:pt x="1412" y="5188"/>
                    <a:pt x="828" y="5159"/>
                    <a:pt x="303" y="5063"/>
                  </a:cubicBezTo>
                  <a:cubicBezTo>
                    <a:pt x="295" y="5062"/>
                    <a:pt x="286" y="5061"/>
                    <a:pt x="278" y="5061"/>
                  </a:cubicBezTo>
                  <a:cubicBezTo>
                    <a:pt x="1" y="5061"/>
                    <a:pt x="9" y="5529"/>
                    <a:pt x="303" y="5558"/>
                  </a:cubicBezTo>
                  <a:cubicBezTo>
                    <a:pt x="673" y="5617"/>
                    <a:pt x="1072" y="5654"/>
                    <a:pt x="1479" y="5713"/>
                  </a:cubicBezTo>
                  <a:cubicBezTo>
                    <a:pt x="1412" y="5743"/>
                    <a:pt x="1383" y="5772"/>
                    <a:pt x="1324" y="5802"/>
                  </a:cubicBezTo>
                  <a:cubicBezTo>
                    <a:pt x="1013" y="5927"/>
                    <a:pt x="740" y="6053"/>
                    <a:pt x="429" y="6171"/>
                  </a:cubicBezTo>
                  <a:cubicBezTo>
                    <a:pt x="190" y="6304"/>
                    <a:pt x="337" y="6641"/>
                    <a:pt x="555" y="6641"/>
                  </a:cubicBezTo>
                  <a:cubicBezTo>
                    <a:pt x="593" y="6641"/>
                    <a:pt x="633" y="6630"/>
                    <a:pt x="673" y="6608"/>
                  </a:cubicBezTo>
                  <a:cubicBezTo>
                    <a:pt x="954" y="6482"/>
                    <a:pt x="1228" y="6356"/>
                    <a:pt x="1508" y="6238"/>
                  </a:cubicBezTo>
                  <a:cubicBezTo>
                    <a:pt x="1693" y="6171"/>
                    <a:pt x="1849" y="6053"/>
                    <a:pt x="2033" y="5987"/>
                  </a:cubicBezTo>
                  <a:lnTo>
                    <a:pt x="2033" y="5987"/>
                  </a:lnTo>
                  <a:cubicBezTo>
                    <a:pt x="1996" y="6356"/>
                    <a:pt x="1967" y="6763"/>
                    <a:pt x="1878" y="7132"/>
                  </a:cubicBezTo>
                  <a:cubicBezTo>
                    <a:pt x="1839" y="7313"/>
                    <a:pt x="1988" y="7431"/>
                    <a:pt x="2127" y="7431"/>
                  </a:cubicBezTo>
                  <a:cubicBezTo>
                    <a:pt x="2222" y="7431"/>
                    <a:pt x="2313" y="7376"/>
                    <a:pt x="2336" y="7251"/>
                  </a:cubicBezTo>
                  <a:cubicBezTo>
                    <a:pt x="2462" y="6763"/>
                    <a:pt x="2521" y="6208"/>
                    <a:pt x="2521" y="5684"/>
                  </a:cubicBezTo>
                  <a:cubicBezTo>
                    <a:pt x="2521" y="5558"/>
                    <a:pt x="2492" y="5499"/>
                    <a:pt x="2433" y="5469"/>
                  </a:cubicBezTo>
                  <a:cubicBezTo>
                    <a:pt x="2433" y="3710"/>
                    <a:pt x="2462" y="1987"/>
                    <a:pt x="2462" y="228"/>
                  </a:cubicBezTo>
                  <a:cubicBezTo>
                    <a:pt x="2462" y="76"/>
                    <a:pt x="2338" y="0"/>
                    <a:pt x="221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1" name="Google Shape;2931;p53"/>
            <p:cNvSpPr/>
            <p:nvPr/>
          </p:nvSpPr>
          <p:spPr>
            <a:xfrm>
              <a:off x="6169325" y="405800"/>
              <a:ext cx="643850" cy="374425"/>
            </a:xfrm>
            <a:custGeom>
              <a:avLst/>
              <a:gdLst/>
              <a:ahLst/>
              <a:cxnLst/>
              <a:rect l="l" t="t" r="r" b="b"/>
              <a:pathLst>
                <a:path w="25754" h="14977" extrusionOk="0">
                  <a:moveTo>
                    <a:pt x="25480" y="1"/>
                  </a:moveTo>
                  <a:lnTo>
                    <a:pt x="25480" y="1"/>
                  </a:lnTo>
                  <a:cubicBezTo>
                    <a:pt x="22580" y="335"/>
                    <a:pt x="19679" y="811"/>
                    <a:pt x="16757" y="811"/>
                  </a:cubicBezTo>
                  <a:cubicBezTo>
                    <a:pt x="15612" y="811"/>
                    <a:pt x="14464" y="738"/>
                    <a:pt x="13312" y="555"/>
                  </a:cubicBezTo>
                  <a:cubicBezTo>
                    <a:pt x="12816" y="496"/>
                    <a:pt x="12321" y="466"/>
                    <a:pt x="11892" y="437"/>
                  </a:cubicBezTo>
                  <a:cubicBezTo>
                    <a:pt x="11321" y="304"/>
                    <a:pt x="10729" y="240"/>
                    <a:pt x="10129" y="240"/>
                  </a:cubicBezTo>
                  <a:cubicBezTo>
                    <a:pt x="5296" y="240"/>
                    <a:pt x="1" y="4370"/>
                    <a:pt x="1698" y="9552"/>
                  </a:cubicBezTo>
                  <a:cubicBezTo>
                    <a:pt x="2067" y="10476"/>
                    <a:pt x="2622" y="11275"/>
                    <a:pt x="3331" y="11984"/>
                  </a:cubicBezTo>
                  <a:cubicBezTo>
                    <a:pt x="4071" y="12694"/>
                    <a:pt x="4928" y="13278"/>
                    <a:pt x="5889" y="13744"/>
                  </a:cubicBezTo>
                  <a:cubicBezTo>
                    <a:pt x="6377" y="13988"/>
                    <a:pt x="6873" y="14173"/>
                    <a:pt x="7397" y="14358"/>
                  </a:cubicBezTo>
                  <a:cubicBezTo>
                    <a:pt x="8573" y="14781"/>
                    <a:pt x="9754" y="14976"/>
                    <a:pt x="10913" y="14976"/>
                  </a:cubicBezTo>
                  <a:cubicBezTo>
                    <a:pt x="13638" y="14976"/>
                    <a:pt x="16236" y="13897"/>
                    <a:pt x="18331" y="12169"/>
                  </a:cubicBezTo>
                  <a:cubicBezTo>
                    <a:pt x="18760" y="11829"/>
                    <a:pt x="19196" y="11430"/>
                    <a:pt x="19566" y="11031"/>
                  </a:cubicBezTo>
                  <a:cubicBezTo>
                    <a:pt x="22117" y="7889"/>
                    <a:pt x="25754" y="4281"/>
                    <a:pt x="25480"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2" name="Google Shape;2932;p53"/>
            <p:cNvSpPr/>
            <p:nvPr/>
          </p:nvSpPr>
          <p:spPr>
            <a:xfrm>
              <a:off x="6351850" y="533725"/>
              <a:ext cx="406200" cy="246525"/>
            </a:xfrm>
            <a:custGeom>
              <a:avLst/>
              <a:gdLst/>
              <a:ahLst/>
              <a:cxnLst/>
              <a:rect l="l" t="t" r="r" b="b"/>
              <a:pathLst>
                <a:path w="16248" h="9861" extrusionOk="0">
                  <a:moveTo>
                    <a:pt x="15623" y="0"/>
                  </a:moveTo>
                  <a:cubicBezTo>
                    <a:pt x="15151" y="0"/>
                    <a:pt x="14522" y="352"/>
                    <a:pt x="14172" y="613"/>
                  </a:cubicBezTo>
                  <a:cubicBezTo>
                    <a:pt x="12905" y="1566"/>
                    <a:pt x="11546" y="1867"/>
                    <a:pt x="10103" y="1867"/>
                  </a:cubicBezTo>
                  <a:cubicBezTo>
                    <a:pt x="9542" y="1867"/>
                    <a:pt x="8969" y="1822"/>
                    <a:pt x="8384" y="1752"/>
                  </a:cubicBezTo>
                  <a:cubicBezTo>
                    <a:pt x="7835" y="1685"/>
                    <a:pt x="7280" y="1651"/>
                    <a:pt x="6725" y="1651"/>
                  </a:cubicBezTo>
                  <a:cubicBezTo>
                    <a:pt x="5746" y="1651"/>
                    <a:pt x="4766" y="1756"/>
                    <a:pt x="3822" y="1973"/>
                  </a:cubicBezTo>
                  <a:cubicBezTo>
                    <a:pt x="2063" y="2617"/>
                    <a:pt x="555" y="3822"/>
                    <a:pt x="252" y="5818"/>
                  </a:cubicBezTo>
                  <a:cubicBezTo>
                    <a:pt x="0" y="7481"/>
                    <a:pt x="836" y="8841"/>
                    <a:pt x="2033" y="9736"/>
                  </a:cubicBezTo>
                  <a:cubicBezTo>
                    <a:pt x="2568" y="9820"/>
                    <a:pt x="3099" y="9860"/>
                    <a:pt x="3626" y="9860"/>
                  </a:cubicBezTo>
                  <a:cubicBezTo>
                    <a:pt x="6350" y="9860"/>
                    <a:pt x="8937" y="8781"/>
                    <a:pt x="11030" y="7052"/>
                  </a:cubicBezTo>
                  <a:cubicBezTo>
                    <a:pt x="11459" y="6712"/>
                    <a:pt x="11895" y="6313"/>
                    <a:pt x="12265" y="5914"/>
                  </a:cubicBezTo>
                  <a:cubicBezTo>
                    <a:pt x="13522" y="4376"/>
                    <a:pt x="15067" y="2713"/>
                    <a:pt x="16235" y="894"/>
                  </a:cubicBezTo>
                  <a:lnTo>
                    <a:pt x="16235" y="798"/>
                  </a:lnTo>
                  <a:cubicBezTo>
                    <a:pt x="16248" y="202"/>
                    <a:pt x="15980" y="0"/>
                    <a:pt x="15623"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3" name="Google Shape;2933;p53"/>
            <p:cNvSpPr/>
            <p:nvPr/>
          </p:nvSpPr>
          <p:spPr>
            <a:xfrm>
              <a:off x="6256475" y="658275"/>
              <a:ext cx="33100" cy="31775"/>
            </a:xfrm>
            <a:custGeom>
              <a:avLst/>
              <a:gdLst/>
              <a:ahLst/>
              <a:cxnLst/>
              <a:rect l="l" t="t" r="r" b="b"/>
              <a:pathLst>
                <a:path w="1324" h="1271" extrusionOk="0">
                  <a:moveTo>
                    <a:pt x="662" y="0"/>
                  </a:moveTo>
                  <a:cubicBezTo>
                    <a:pt x="331" y="0"/>
                    <a:pt x="1" y="207"/>
                    <a:pt x="1" y="621"/>
                  </a:cubicBezTo>
                  <a:cubicBezTo>
                    <a:pt x="1" y="1054"/>
                    <a:pt x="331" y="1270"/>
                    <a:pt x="662" y="1270"/>
                  </a:cubicBezTo>
                  <a:cubicBezTo>
                    <a:pt x="993" y="1270"/>
                    <a:pt x="1324" y="1054"/>
                    <a:pt x="1324" y="621"/>
                  </a:cubicBezTo>
                  <a:cubicBezTo>
                    <a:pt x="1324" y="207"/>
                    <a:pt x="993" y="0"/>
                    <a:pt x="662"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4" name="Google Shape;2934;p53"/>
            <p:cNvSpPr/>
            <p:nvPr/>
          </p:nvSpPr>
          <p:spPr>
            <a:xfrm rot="232915">
              <a:off x="6277923" y="705576"/>
              <a:ext cx="50100" cy="78350"/>
            </a:xfrm>
            <a:custGeom>
              <a:avLst/>
              <a:gdLst/>
              <a:ahLst/>
              <a:cxnLst/>
              <a:rect l="l" t="t" r="r" b="b"/>
              <a:pathLst>
                <a:path w="2004" h="3134" extrusionOk="0">
                  <a:moveTo>
                    <a:pt x="1175" y="1"/>
                  </a:moveTo>
                  <a:cubicBezTo>
                    <a:pt x="751" y="1"/>
                    <a:pt x="269" y="206"/>
                    <a:pt x="126" y="548"/>
                  </a:cubicBezTo>
                  <a:cubicBezTo>
                    <a:pt x="0" y="918"/>
                    <a:pt x="0" y="1317"/>
                    <a:pt x="96" y="1627"/>
                  </a:cubicBezTo>
                  <a:cubicBezTo>
                    <a:pt x="126" y="1842"/>
                    <a:pt x="215" y="1997"/>
                    <a:pt x="311" y="2182"/>
                  </a:cubicBezTo>
                  <a:cubicBezTo>
                    <a:pt x="436" y="2396"/>
                    <a:pt x="525" y="2640"/>
                    <a:pt x="651" y="2825"/>
                  </a:cubicBezTo>
                  <a:cubicBezTo>
                    <a:pt x="743" y="2923"/>
                    <a:pt x="934" y="3134"/>
                    <a:pt x="1144" y="3134"/>
                  </a:cubicBezTo>
                  <a:cubicBezTo>
                    <a:pt x="1203" y="3134"/>
                    <a:pt x="1263" y="3117"/>
                    <a:pt x="1324" y="3076"/>
                  </a:cubicBezTo>
                  <a:cubicBezTo>
                    <a:pt x="1479" y="2980"/>
                    <a:pt x="1479" y="2795"/>
                    <a:pt x="1508" y="2677"/>
                  </a:cubicBezTo>
                  <a:cubicBezTo>
                    <a:pt x="1575" y="2396"/>
                    <a:pt x="1693" y="1812"/>
                    <a:pt x="1693" y="1812"/>
                  </a:cubicBezTo>
                  <a:cubicBezTo>
                    <a:pt x="1730" y="1686"/>
                    <a:pt x="1760" y="1568"/>
                    <a:pt x="1789" y="1442"/>
                  </a:cubicBezTo>
                  <a:cubicBezTo>
                    <a:pt x="1878" y="1102"/>
                    <a:pt x="2004" y="644"/>
                    <a:pt x="1848" y="334"/>
                  </a:cubicBezTo>
                  <a:cubicBezTo>
                    <a:pt x="1747" y="104"/>
                    <a:pt x="1476" y="1"/>
                    <a:pt x="11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5" name="Google Shape;2935;p53"/>
            <p:cNvSpPr/>
            <p:nvPr/>
          </p:nvSpPr>
          <p:spPr>
            <a:xfrm>
              <a:off x="6301750" y="615775"/>
              <a:ext cx="46650" cy="29000"/>
            </a:xfrm>
            <a:custGeom>
              <a:avLst/>
              <a:gdLst/>
              <a:ahLst/>
              <a:cxnLst/>
              <a:rect l="l" t="t" r="r" b="b"/>
              <a:pathLst>
                <a:path w="1866" h="1160" extrusionOk="0">
                  <a:moveTo>
                    <a:pt x="1600" y="0"/>
                  </a:moveTo>
                  <a:cubicBezTo>
                    <a:pt x="1417" y="0"/>
                    <a:pt x="1182" y="71"/>
                    <a:pt x="1080" y="103"/>
                  </a:cubicBezTo>
                  <a:cubicBezTo>
                    <a:pt x="740" y="259"/>
                    <a:pt x="252" y="540"/>
                    <a:pt x="38" y="909"/>
                  </a:cubicBezTo>
                  <a:lnTo>
                    <a:pt x="38" y="968"/>
                  </a:lnTo>
                  <a:cubicBezTo>
                    <a:pt x="1" y="968"/>
                    <a:pt x="1" y="998"/>
                    <a:pt x="38" y="998"/>
                  </a:cubicBezTo>
                  <a:cubicBezTo>
                    <a:pt x="89" y="1116"/>
                    <a:pt x="194" y="1159"/>
                    <a:pt x="321" y="1159"/>
                  </a:cubicBezTo>
                  <a:cubicBezTo>
                    <a:pt x="561" y="1159"/>
                    <a:pt x="882" y="1006"/>
                    <a:pt x="1080" y="909"/>
                  </a:cubicBezTo>
                  <a:cubicBezTo>
                    <a:pt x="1332" y="784"/>
                    <a:pt x="1790" y="503"/>
                    <a:pt x="1849" y="200"/>
                  </a:cubicBezTo>
                  <a:cubicBezTo>
                    <a:pt x="1866" y="47"/>
                    <a:pt x="1750" y="0"/>
                    <a:pt x="160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6" name="Google Shape;2936;p53"/>
            <p:cNvSpPr/>
            <p:nvPr/>
          </p:nvSpPr>
          <p:spPr>
            <a:xfrm>
              <a:off x="6307300" y="596975"/>
              <a:ext cx="36450" cy="20525"/>
            </a:xfrm>
            <a:custGeom>
              <a:avLst/>
              <a:gdLst/>
              <a:ahLst/>
              <a:cxnLst/>
              <a:rect l="l" t="t" r="r" b="b"/>
              <a:pathLst>
                <a:path w="1458" h="821" extrusionOk="0">
                  <a:moveTo>
                    <a:pt x="1335" y="0"/>
                  </a:moveTo>
                  <a:cubicBezTo>
                    <a:pt x="1236" y="0"/>
                    <a:pt x="1099" y="40"/>
                    <a:pt x="1043" y="57"/>
                  </a:cubicBezTo>
                  <a:cubicBezTo>
                    <a:pt x="673" y="183"/>
                    <a:pt x="304" y="368"/>
                    <a:pt x="30" y="671"/>
                  </a:cubicBezTo>
                  <a:cubicBezTo>
                    <a:pt x="1" y="700"/>
                    <a:pt x="1" y="700"/>
                    <a:pt x="1" y="737"/>
                  </a:cubicBezTo>
                  <a:lnTo>
                    <a:pt x="1" y="767"/>
                  </a:lnTo>
                  <a:cubicBezTo>
                    <a:pt x="46" y="805"/>
                    <a:pt x="109" y="820"/>
                    <a:pt x="182" y="820"/>
                  </a:cubicBezTo>
                  <a:cubicBezTo>
                    <a:pt x="409" y="820"/>
                    <a:pt x="735" y="671"/>
                    <a:pt x="925" y="582"/>
                  </a:cubicBezTo>
                  <a:cubicBezTo>
                    <a:pt x="1043" y="515"/>
                    <a:pt x="1442" y="301"/>
                    <a:pt x="1442" y="87"/>
                  </a:cubicBezTo>
                  <a:cubicBezTo>
                    <a:pt x="1458" y="21"/>
                    <a:pt x="1407" y="0"/>
                    <a:pt x="1335"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7" name="Google Shape;2937;p53"/>
            <p:cNvSpPr/>
            <p:nvPr/>
          </p:nvSpPr>
          <p:spPr>
            <a:xfrm>
              <a:off x="6307300" y="640200"/>
              <a:ext cx="40700" cy="20000"/>
            </a:xfrm>
            <a:custGeom>
              <a:avLst/>
              <a:gdLst/>
              <a:ahLst/>
              <a:cxnLst/>
              <a:rect l="l" t="t" r="r" b="b"/>
              <a:pathLst>
                <a:path w="1628" h="800" extrusionOk="0">
                  <a:moveTo>
                    <a:pt x="1256" y="0"/>
                  </a:moveTo>
                  <a:cubicBezTo>
                    <a:pt x="1014" y="0"/>
                    <a:pt x="686" y="181"/>
                    <a:pt x="400" y="361"/>
                  </a:cubicBezTo>
                  <a:cubicBezTo>
                    <a:pt x="245" y="420"/>
                    <a:pt x="1" y="575"/>
                    <a:pt x="30" y="701"/>
                  </a:cubicBezTo>
                  <a:cubicBezTo>
                    <a:pt x="47" y="772"/>
                    <a:pt x="117" y="799"/>
                    <a:pt x="212" y="799"/>
                  </a:cubicBezTo>
                  <a:cubicBezTo>
                    <a:pt x="444" y="799"/>
                    <a:pt x="832" y="635"/>
                    <a:pt x="984" y="546"/>
                  </a:cubicBezTo>
                  <a:cubicBezTo>
                    <a:pt x="1169" y="450"/>
                    <a:pt x="1627" y="117"/>
                    <a:pt x="1383" y="21"/>
                  </a:cubicBezTo>
                  <a:cubicBezTo>
                    <a:pt x="1344" y="7"/>
                    <a:pt x="1302" y="0"/>
                    <a:pt x="1256"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38" name="Google Shape;2938;p53"/>
            <p:cNvGrpSpPr/>
            <p:nvPr/>
          </p:nvGrpSpPr>
          <p:grpSpPr>
            <a:xfrm flipH="1">
              <a:off x="6515782" y="512922"/>
              <a:ext cx="248068" cy="201860"/>
              <a:chOff x="1808700" y="965100"/>
              <a:chExt cx="262450" cy="208275"/>
            </a:xfrm>
          </p:grpSpPr>
          <p:sp>
            <p:nvSpPr>
              <p:cNvPr id="2939" name="Google Shape;2939;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0" name="Google Shape;2940;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41" name="Google Shape;2941;p53"/>
            <p:cNvSpPr/>
            <p:nvPr/>
          </p:nvSpPr>
          <p:spPr>
            <a:xfrm>
              <a:off x="6498975" y="686588"/>
              <a:ext cx="63225" cy="185800"/>
            </a:xfrm>
            <a:custGeom>
              <a:avLst/>
              <a:gdLst/>
              <a:ahLst/>
              <a:cxnLst/>
              <a:rect l="l" t="t" r="r" b="b"/>
              <a:pathLst>
                <a:path w="2529" h="7432" extrusionOk="0">
                  <a:moveTo>
                    <a:pt x="2218" y="1"/>
                  </a:moveTo>
                  <a:cubicBezTo>
                    <a:pt x="2096" y="1"/>
                    <a:pt x="1974" y="77"/>
                    <a:pt x="1974" y="228"/>
                  </a:cubicBezTo>
                  <a:cubicBezTo>
                    <a:pt x="1974" y="1921"/>
                    <a:pt x="1944" y="3621"/>
                    <a:pt x="1944" y="5314"/>
                  </a:cubicBezTo>
                  <a:cubicBezTo>
                    <a:pt x="1390" y="5189"/>
                    <a:pt x="835" y="5159"/>
                    <a:pt x="311" y="5063"/>
                  </a:cubicBezTo>
                  <a:cubicBezTo>
                    <a:pt x="302" y="5062"/>
                    <a:pt x="293" y="5062"/>
                    <a:pt x="284" y="5062"/>
                  </a:cubicBezTo>
                  <a:cubicBezTo>
                    <a:pt x="0" y="5062"/>
                    <a:pt x="9" y="5530"/>
                    <a:pt x="311" y="5558"/>
                  </a:cubicBezTo>
                  <a:cubicBezTo>
                    <a:pt x="680" y="5618"/>
                    <a:pt x="1079" y="5654"/>
                    <a:pt x="1479" y="5714"/>
                  </a:cubicBezTo>
                  <a:cubicBezTo>
                    <a:pt x="1419" y="5743"/>
                    <a:pt x="1353" y="5773"/>
                    <a:pt x="1323" y="5802"/>
                  </a:cubicBezTo>
                  <a:cubicBezTo>
                    <a:pt x="1020" y="5928"/>
                    <a:pt x="710" y="6054"/>
                    <a:pt x="429" y="6172"/>
                  </a:cubicBezTo>
                  <a:cubicBezTo>
                    <a:pt x="196" y="6304"/>
                    <a:pt x="339" y="6641"/>
                    <a:pt x="560" y="6641"/>
                  </a:cubicBezTo>
                  <a:cubicBezTo>
                    <a:pt x="598" y="6641"/>
                    <a:pt x="639" y="6631"/>
                    <a:pt x="680" y="6608"/>
                  </a:cubicBezTo>
                  <a:cubicBezTo>
                    <a:pt x="954" y="6482"/>
                    <a:pt x="1235" y="6357"/>
                    <a:pt x="1508" y="6239"/>
                  </a:cubicBezTo>
                  <a:cubicBezTo>
                    <a:pt x="1663" y="6172"/>
                    <a:pt x="1848" y="6054"/>
                    <a:pt x="2033" y="5987"/>
                  </a:cubicBezTo>
                  <a:lnTo>
                    <a:pt x="2033" y="5987"/>
                  </a:lnTo>
                  <a:cubicBezTo>
                    <a:pt x="2003" y="6357"/>
                    <a:pt x="1944" y="6763"/>
                    <a:pt x="1878" y="7133"/>
                  </a:cubicBezTo>
                  <a:cubicBezTo>
                    <a:pt x="1843" y="7314"/>
                    <a:pt x="1991" y="7431"/>
                    <a:pt x="2131" y="7431"/>
                  </a:cubicBezTo>
                  <a:cubicBezTo>
                    <a:pt x="2226" y="7431"/>
                    <a:pt x="2317" y="7377"/>
                    <a:pt x="2344" y="7251"/>
                  </a:cubicBezTo>
                  <a:cubicBezTo>
                    <a:pt x="2462" y="6763"/>
                    <a:pt x="2528" y="6209"/>
                    <a:pt x="2528" y="5684"/>
                  </a:cubicBezTo>
                  <a:cubicBezTo>
                    <a:pt x="2528" y="5558"/>
                    <a:pt x="2499" y="5499"/>
                    <a:pt x="2403" y="5470"/>
                  </a:cubicBezTo>
                  <a:cubicBezTo>
                    <a:pt x="2432" y="3710"/>
                    <a:pt x="2462" y="1988"/>
                    <a:pt x="2462" y="228"/>
                  </a:cubicBezTo>
                  <a:cubicBezTo>
                    <a:pt x="2462" y="77"/>
                    <a:pt x="2340" y="1"/>
                    <a:pt x="221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42" name="Google Shape;2942;p53"/>
            <p:cNvGrpSpPr/>
            <p:nvPr/>
          </p:nvGrpSpPr>
          <p:grpSpPr>
            <a:xfrm flipH="1">
              <a:off x="6515782" y="512922"/>
              <a:ext cx="248068" cy="201860"/>
              <a:chOff x="1808700" y="965100"/>
              <a:chExt cx="262450" cy="208275"/>
            </a:xfrm>
          </p:grpSpPr>
          <p:sp>
            <p:nvSpPr>
              <p:cNvPr id="2943" name="Google Shape;2943;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4" name="Google Shape;2944;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45" name="Google Shape;2945;p53"/>
            <p:cNvSpPr/>
            <p:nvPr/>
          </p:nvSpPr>
          <p:spPr>
            <a:xfrm>
              <a:off x="6506725" y="512825"/>
              <a:ext cx="286500" cy="162250"/>
            </a:xfrm>
            <a:custGeom>
              <a:avLst/>
              <a:gdLst/>
              <a:ahLst/>
              <a:cxnLst/>
              <a:rect l="l" t="t" r="r" b="b"/>
              <a:pathLst>
                <a:path w="11460" h="6490" extrusionOk="0">
                  <a:moveTo>
                    <a:pt x="2433" y="0"/>
                  </a:moveTo>
                  <a:cubicBezTo>
                    <a:pt x="2034" y="525"/>
                    <a:pt x="1568" y="1020"/>
                    <a:pt x="1080" y="1360"/>
                  </a:cubicBezTo>
                  <a:cubicBezTo>
                    <a:pt x="710" y="1604"/>
                    <a:pt x="341" y="1819"/>
                    <a:pt x="1" y="2033"/>
                  </a:cubicBezTo>
                  <a:cubicBezTo>
                    <a:pt x="2297" y="4442"/>
                    <a:pt x="4688" y="6489"/>
                    <a:pt x="7863" y="6489"/>
                  </a:cubicBezTo>
                  <a:cubicBezTo>
                    <a:pt x="8429" y="6489"/>
                    <a:pt x="9021" y="6424"/>
                    <a:pt x="9641" y="6284"/>
                  </a:cubicBezTo>
                  <a:cubicBezTo>
                    <a:pt x="11208" y="5855"/>
                    <a:pt x="11459" y="3608"/>
                    <a:pt x="10166" y="2588"/>
                  </a:cubicBezTo>
                  <a:cubicBezTo>
                    <a:pt x="7482" y="806"/>
                    <a:pt x="5360" y="806"/>
                    <a:pt x="243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0" name="Google Shape;5129;p65">
            <a:extLst>
              <a:ext uri="{FF2B5EF4-FFF2-40B4-BE49-F238E27FC236}">
                <a16:creationId xmlns:a16="http://schemas.microsoft.com/office/drawing/2014/main" id="{5030A258-EB47-4794-AE04-C6CFE6DE77DD}"/>
              </a:ext>
            </a:extLst>
          </p:cNvPr>
          <p:cNvGrpSpPr/>
          <p:nvPr/>
        </p:nvGrpSpPr>
        <p:grpSpPr>
          <a:xfrm>
            <a:off x="0" y="3518055"/>
            <a:ext cx="1476325" cy="3199424"/>
            <a:chOff x="-3109968" y="2251074"/>
            <a:chExt cx="891563" cy="2282073"/>
          </a:xfrm>
        </p:grpSpPr>
        <p:grpSp>
          <p:nvGrpSpPr>
            <p:cNvPr id="161" name="Google Shape;5130;p65">
              <a:extLst>
                <a:ext uri="{FF2B5EF4-FFF2-40B4-BE49-F238E27FC236}">
                  <a16:creationId xmlns:a16="http://schemas.microsoft.com/office/drawing/2014/main" id="{BDB1E10A-232C-4B61-94E4-82AEEBA24061}"/>
                </a:ext>
              </a:extLst>
            </p:cNvPr>
            <p:cNvGrpSpPr/>
            <p:nvPr/>
          </p:nvGrpSpPr>
          <p:grpSpPr>
            <a:xfrm>
              <a:off x="-3109968" y="2251074"/>
              <a:ext cx="891563" cy="2282073"/>
              <a:chOff x="2734698" y="2849350"/>
              <a:chExt cx="762085" cy="1950490"/>
            </a:xfrm>
          </p:grpSpPr>
          <p:sp>
            <p:nvSpPr>
              <p:cNvPr id="167" name="Google Shape;5131;p65">
                <a:extLst>
                  <a:ext uri="{FF2B5EF4-FFF2-40B4-BE49-F238E27FC236}">
                    <a16:creationId xmlns:a16="http://schemas.microsoft.com/office/drawing/2014/main" id="{A0686250-B116-4D28-920D-FF4F21B5F78F}"/>
                  </a:ext>
                </a:extLst>
              </p:cNvPr>
              <p:cNvSpPr/>
              <p:nvPr/>
            </p:nvSpPr>
            <p:spPr>
              <a:xfrm rot="-1528486">
                <a:off x="2881372" y="2854674"/>
                <a:ext cx="355054" cy="344361"/>
              </a:xfrm>
              <a:custGeom>
                <a:avLst/>
                <a:gdLst/>
                <a:ahLst/>
                <a:cxnLst/>
                <a:rect l="l" t="t" r="r" b="b"/>
                <a:pathLst>
                  <a:path w="7002" h="7003" extrusionOk="0">
                    <a:moveTo>
                      <a:pt x="3617" y="1"/>
                    </a:moveTo>
                    <a:cubicBezTo>
                      <a:pt x="3594" y="1"/>
                      <a:pt x="3571" y="1"/>
                      <a:pt x="3548" y="2"/>
                    </a:cubicBezTo>
                    <a:cubicBezTo>
                      <a:pt x="1597" y="39"/>
                      <a:pt x="1" y="1514"/>
                      <a:pt x="47" y="3539"/>
                    </a:cubicBezTo>
                    <a:cubicBezTo>
                      <a:pt x="84" y="5530"/>
                      <a:pt x="877" y="7003"/>
                      <a:pt x="2731" y="7003"/>
                    </a:cubicBezTo>
                    <a:cubicBezTo>
                      <a:pt x="2754" y="7003"/>
                      <a:pt x="2777" y="7002"/>
                      <a:pt x="2801" y="7002"/>
                    </a:cubicBezTo>
                    <a:cubicBezTo>
                      <a:pt x="4752" y="6955"/>
                      <a:pt x="7001" y="5873"/>
                      <a:pt x="6964" y="3847"/>
                    </a:cubicBezTo>
                    <a:cubicBezTo>
                      <a:pt x="6927" y="1846"/>
                      <a:pt x="5488" y="1"/>
                      <a:pt x="3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132;p65">
                <a:extLst>
                  <a:ext uri="{FF2B5EF4-FFF2-40B4-BE49-F238E27FC236}">
                    <a16:creationId xmlns:a16="http://schemas.microsoft.com/office/drawing/2014/main" id="{E6684C73-DB65-4F7C-89AA-98DC9FBB67D4}"/>
                  </a:ext>
                </a:extLst>
              </p:cNvPr>
              <p:cNvSpPr/>
              <p:nvPr/>
            </p:nvSpPr>
            <p:spPr>
              <a:xfrm>
                <a:off x="2880860" y="4541675"/>
                <a:ext cx="131692" cy="215442"/>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133;p65">
                <a:extLst>
                  <a:ext uri="{FF2B5EF4-FFF2-40B4-BE49-F238E27FC236}">
                    <a16:creationId xmlns:a16="http://schemas.microsoft.com/office/drawing/2014/main" id="{7DAD389E-2B4E-4811-921A-3DCF69DFA769}"/>
                  </a:ext>
                </a:extLst>
              </p:cNvPr>
              <p:cNvSpPr/>
              <p:nvPr/>
            </p:nvSpPr>
            <p:spPr>
              <a:xfrm>
                <a:off x="2866345" y="4707024"/>
                <a:ext cx="272725" cy="92816"/>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134;p65">
                <a:extLst>
                  <a:ext uri="{FF2B5EF4-FFF2-40B4-BE49-F238E27FC236}">
                    <a16:creationId xmlns:a16="http://schemas.microsoft.com/office/drawing/2014/main" id="{4D0BB11F-5BF5-467C-BA20-BBA3DFF3F6C7}"/>
                  </a:ext>
                </a:extLst>
              </p:cNvPr>
              <p:cNvSpPr/>
              <p:nvPr/>
            </p:nvSpPr>
            <p:spPr>
              <a:xfrm>
                <a:off x="3039432" y="4732254"/>
                <a:ext cx="88924" cy="35533"/>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135;p65">
                <a:extLst>
                  <a:ext uri="{FF2B5EF4-FFF2-40B4-BE49-F238E27FC236}">
                    <a16:creationId xmlns:a16="http://schemas.microsoft.com/office/drawing/2014/main" id="{9B6048D3-C2A2-4EAE-B342-4D15A045DAD0}"/>
                  </a:ext>
                </a:extLst>
              </p:cNvPr>
              <p:cNvSpPr/>
              <p:nvPr/>
            </p:nvSpPr>
            <p:spPr>
              <a:xfrm>
                <a:off x="3037279" y="4730148"/>
                <a:ext cx="91076" cy="39334"/>
              </a:xfrm>
              <a:custGeom>
                <a:avLst/>
                <a:gdLst/>
                <a:ahLst/>
                <a:cxnLst/>
                <a:rect l="l" t="t" r="r" b="b"/>
                <a:pathLst>
                  <a:path w="1989" h="859" extrusionOk="0">
                    <a:moveTo>
                      <a:pt x="197" y="84"/>
                    </a:moveTo>
                    <a:lnTo>
                      <a:pt x="1914" y="822"/>
                    </a:lnTo>
                    <a:lnTo>
                      <a:pt x="47" y="822"/>
                    </a:lnTo>
                    <a:lnTo>
                      <a:pt x="197" y="84"/>
                    </a:lnTo>
                    <a:close/>
                    <a:moveTo>
                      <a:pt x="160" y="0"/>
                    </a:moveTo>
                    <a:lnTo>
                      <a:pt x="1" y="859"/>
                    </a:lnTo>
                    <a:lnTo>
                      <a:pt x="1952" y="859"/>
                    </a:lnTo>
                    <a:cubicBezTo>
                      <a:pt x="1989" y="859"/>
                      <a:pt x="1989" y="859"/>
                      <a:pt x="1989" y="822"/>
                    </a:cubicBezTo>
                    <a:lnTo>
                      <a:pt x="1989" y="784"/>
                    </a:lnTo>
                    <a:lnTo>
                      <a:pt x="16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136;p65">
                <a:extLst>
                  <a:ext uri="{FF2B5EF4-FFF2-40B4-BE49-F238E27FC236}">
                    <a16:creationId xmlns:a16="http://schemas.microsoft.com/office/drawing/2014/main" id="{5E8F78DF-AA0F-43AA-B1AC-B2DED2A42590}"/>
                  </a:ext>
                </a:extLst>
              </p:cNvPr>
              <p:cNvSpPr/>
              <p:nvPr/>
            </p:nvSpPr>
            <p:spPr>
              <a:xfrm>
                <a:off x="2870191" y="4707069"/>
                <a:ext cx="28252" cy="60718"/>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137;p65">
                <a:extLst>
                  <a:ext uri="{FF2B5EF4-FFF2-40B4-BE49-F238E27FC236}">
                    <a16:creationId xmlns:a16="http://schemas.microsoft.com/office/drawing/2014/main" id="{5B977AD0-DD53-43D2-84E3-4FF1F7505F75}"/>
                  </a:ext>
                </a:extLst>
              </p:cNvPr>
              <p:cNvSpPr/>
              <p:nvPr/>
            </p:nvSpPr>
            <p:spPr>
              <a:xfrm>
                <a:off x="2868451" y="4766047"/>
                <a:ext cx="261644" cy="3434"/>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139;p65">
                <a:extLst>
                  <a:ext uri="{FF2B5EF4-FFF2-40B4-BE49-F238E27FC236}">
                    <a16:creationId xmlns:a16="http://schemas.microsoft.com/office/drawing/2014/main" id="{C1BAC822-CC13-433A-B794-4FF9B7418CDA}"/>
                  </a:ext>
                </a:extLst>
              </p:cNvPr>
              <p:cNvSpPr/>
              <p:nvPr/>
            </p:nvSpPr>
            <p:spPr>
              <a:xfrm>
                <a:off x="3445453" y="3394494"/>
                <a:ext cx="17583" cy="15248"/>
              </a:xfrm>
              <a:custGeom>
                <a:avLst/>
                <a:gdLst/>
                <a:ahLst/>
                <a:cxnLst/>
                <a:rect l="l" t="t" r="r" b="b"/>
                <a:pathLst>
                  <a:path w="384" h="333" extrusionOk="0">
                    <a:moveTo>
                      <a:pt x="271" y="1"/>
                    </a:moveTo>
                    <a:cubicBezTo>
                      <a:pt x="150" y="1"/>
                      <a:pt x="75" y="47"/>
                      <a:pt x="38" y="122"/>
                    </a:cubicBezTo>
                    <a:cubicBezTo>
                      <a:pt x="1" y="197"/>
                      <a:pt x="38" y="281"/>
                      <a:pt x="113" y="318"/>
                    </a:cubicBezTo>
                    <a:cubicBezTo>
                      <a:pt x="145" y="328"/>
                      <a:pt x="173" y="333"/>
                      <a:pt x="199" y="333"/>
                    </a:cubicBezTo>
                    <a:cubicBezTo>
                      <a:pt x="271" y="333"/>
                      <a:pt x="319" y="296"/>
                      <a:pt x="346" y="234"/>
                    </a:cubicBezTo>
                    <a:cubicBezTo>
                      <a:pt x="383" y="159"/>
                      <a:pt x="346" y="47"/>
                      <a:pt x="271"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140;p65">
                <a:extLst>
                  <a:ext uri="{FF2B5EF4-FFF2-40B4-BE49-F238E27FC236}">
                    <a16:creationId xmlns:a16="http://schemas.microsoft.com/office/drawing/2014/main" id="{ACD040A6-6218-4CD7-9394-FEA370AE80EB}"/>
                  </a:ext>
                </a:extLst>
              </p:cNvPr>
              <p:cNvSpPr/>
              <p:nvPr/>
            </p:nvSpPr>
            <p:spPr>
              <a:xfrm>
                <a:off x="3379240" y="3369035"/>
                <a:ext cx="16255" cy="13783"/>
              </a:xfrm>
              <a:custGeom>
                <a:avLst/>
                <a:gdLst/>
                <a:ahLst/>
                <a:cxnLst/>
                <a:rect l="l" t="t" r="r" b="b"/>
                <a:pathLst>
                  <a:path w="355" h="301" extrusionOk="0">
                    <a:moveTo>
                      <a:pt x="174" y="1"/>
                    </a:moveTo>
                    <a:cubicBezTo>
                      <a:pt x="121" y="1"/>
                      <a:pt x="74" y="35"/>
                      <a:pt x="47" y="90"/>
                    </a:cubicBezTo>
                    <a:cubicBezTo>
                      <a:pt x="0" y="174"/>
                      <a:pt x="47" y="249"/>
                      <a:pt x="121" y="286"/>
                    </a:cubicBezTo>
                    <a:cubicBezTo>
                      <a:pt x="141" y="296"/>
                      <a:pt x="165" y="301"/>
                      <a:pt x="189" y="301"/>
                    </a:cubicBezTo>
                    <a:cubicBezTo>
                      <a:pt x="255" y="301"/>
                      <a:pt x="327" y="266"/>
                      <a:pt x="355" y="211"/>
                    </a:cubicBezTo>
                    <a:cubicBezTo>
                      <a:pt x="355" y="13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141;p65">
                <a:extLst>
                  <a:ext uri="{FF2B5EF4-FFF2-40B4-BE49-F238E27FC236}">
                    <a16:creationId xmlns:a16="http://schemas.microsoft.com/office/drawing/2014/main" id="{C9A4AE25-6E0A-4AA9-9B9D-F61A672CFF3B}"/>
                  </a:ext>
                </a:extLst>
              </p:cNvPr>
              <p:cNvSpPr/>
              <p:nvPr/>
            </p:nvSpPr>
            <p:spPr>
              <a:xfrm>
                <a:off x="3473660" y="3324618"/>
                <a:ext cx="16301" cy="13783"/>
              </a:xfrm>
              <a:custGeom>
                <a:avLst/>
                <a:gdLst/>
                <a:ahLst/>
                <a:cxnLst/>
                <a:rect l="l" t="t" r="r" b="b"/>
                <a:pathLst>
                  <a:path w="356" h="301" extrusionOk="0">
                    <a:moveTo>
                      <a:pt x="175" y="0"/>
                    </a:moveTo>
                    <a:cubicBezTo>
                      <a:pt x="121" y="0"/>
                      <a:pt x="72" y="35"/>
                      <a:pt x="38" y="89"/>
                    </a:cubicBezTo>
                    <a:cubicBezTo>
                      <a:pt x="1" y="173"/>
                      <a:pt x="38" y="285"/>
                      <a:pt x="122" y="285"/>
                    </a:cubicBezTo>
                    <a:cubicBezTo>
                      <a:pt x="142" y="295"/>
                      <a:pt x="166" y="300"/>
                      <a:pt x="190" y="300"/>
                    </a:cubicBezTo>
                    <a:cubicBezTo>
                      <a:pt x="256" y="300"/>
                      <a:pt x="328" y="265"/>
                      <a:pt x="356" y="211"/>
                    </a:cubicBezTo>
                    <a:cubicBezTo>
                      <a:pt x="356" y="127"/>
                      <a:pt x="318" y="52"/>
                      <a:pt x="234" y="15"/>
                    </a:cubicBezTo>
                    <a:cubicBezTo>
                      <a:pt x="214" y="5"/>
                      <a:pt x="194" y="0"/>
                      <a:pt x="175"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142;p65">
                <a:extLst>
                  <a:ext uri="{FF2B5EF4-FFF2-40B4-BE49-F238E27FC236}">
                    <a16:creationId xmlns:a16="http://schemas.microsoft.com/office/drawing/2014/main" id="{A7359C49-64D6-4FB4-93E0-A507039F7B2E}"/>
                  </a:ext>
                </a:extLst>
              </p:cNvPr>
              <p:cNvSpPr/>
              <p:nvPr/>
            </p:nvSpPr>
            <p:spPr>
              <a:xfrm>
                <a:off x="3407859" y="3297694"/>
                <a:ext cx="16301" cy="15248"/>
              </a:xfrm>
              <a:custGeom>
                <a:avLst/>
                <a:gdLst/>
                <a:ahLst/>
                <a:cxnLst/>
                <a:rect l="l" t="t" r="r" b="b"/>
                <a:pathLst>
                  <a:path w="356" h="333" extrusionOk="0">
                    <a:moveTo>
                      <a:pt x="174" y="0"/>
                    </a:moveTo>
                    <a:cubicBezTo>
                      <a:pt x="118" y="0"/>
                      <a:pt x="65" y="37"/>
                      <a:pt x="38" y="99"/>
                    </a:cubicBezTo>
                    <a:cubicBezTo>
                      <a:pt x="0" y="173"/>
                      <a:pt x="38" y="295"/>
                      <a:pt x="122" y="332"/>
                    </a:cubicBezTo>
                    <a:cubicBezTo>
                      <a:pt x="196" y="332"/>
                      <a:pt x="308" y="295"/>
                      <a:pt x="308" y="211"/>
                    </a:cubicBezTo>
                    <a:cubicBezTo>
                      <a:pt x="355" y="136"/>
                      <a:pt x="308" y="61"/>
                      <a:pt x="234" y="15"/>
                    </a:cubicBezTo>
                    <a:cubicBezTo>
                      <a:pt x="214" y="5"/>
                      <a:pt x="194" y="0"/>
                      <a:pt x="174"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143;p65">
                <a:extLst>
                  <a:ext uri="{FF2B5EF4-FFF2-40B4-BE49-F238E27FC236}">
                    <a16:creationId xmlns:a16="http://schemas.microsoft.com/office/drawing/2014/main" id="{5A7F8586-A787-4040-AE1B-4330FD5083A0}"/>
                  </a:ext>
                </a:extLst>
              </p:cNvPr>
              <p:cNvSpPr/>
              <p:nvPr/>
            </p:nvSpPr>
            <p:spPr>
              <a:xfrm>
                <a:off x="3235185" y="3910549"/>
                <a:ext cx="17995" cy="15523"/>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144;p65">
                <a:extLst>
                  <a:ext uri="{FF2B5EF4-FFF2-40B4-BE49-F238E27FC236}">
                    <a16:creationId xmlns:a16="http://schemas.microsoft.com/office/drawing/2014/main" id="{0A579F5C-A41E-4D9B-A756-1DC348B4CB3C}"/>
                  </a:ext>
                </a:extLst>
              </p:cNvPr>
              <p:cNvSpPr/>
              <p:nvPr/>
            </p:nvSpPr>
            <p:spPr>
              <a:xfrm>
                <a:off x="3169384" y="3883670"/>
                <a:ext cx="15843" cy="15889"/>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145;p65">
                <a:extLst>
                  <a:ext uri="{FF2B5EF4-FFF2-40B4-BE49-F238E27FC236}">
                    <a16:creationId xmlns:a16="http://schemas.microsoft.com/office/drawing/2014/main" id="{03CBECB7-FE2D-4848-8DA2-4E7937C7E7E7}"/>
                  </a:ext>
                </a:extLst>
              </p:cNvPr>
              <p:cNvSpPr/>
              <p:nvPr/>
            </p:nvSpPr>
            <p:spPr>
              <a:xfrm>
                <a:off x="3263803" y="3839849"/>
                <a:ext cx="17583" cy="15019"/>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146;p65">
                <a:extLst>
                  <a:ext uri="{FF2B5EF4-FFF2-40B4-BE49-F238E27FC236}">
                    <a16:creationId xmlns:a16="http://schemas.microsoft.com/office/drawing/2014/main" id="{705497ED-1617-4CCF-82AB-BD39841F5DC1}"/>
                  </a:ext>
                </a:extLst>
              </p:cNvPr>
              <p:cNvSpPr/>
              <p:nvPr/>
            </p:nvSpPr>
            <p:spPr>
              <a:xfrm>
                <a:off x="3197591" y="3814390"/>
                <a:ext cx="16255" cy="13783"/>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147;p65">
                <a:extLst>
                  <a:ext uri="{FF2B5EF4-FFF2-40B4-BE49-F238E27FC236}">
                    <a16:creationId xmlns:a16="http://schemas.microsoft.com/office/drawing/2014/main" id="{0A99CAEE-07D0-4CAC-9FD5-D591566AD5E0}"/>
                  </a:ext>
                </a:extLst>
              </p:cNvPr>
              <p:cNvSpPr/>
              <p:nvPr/>
            </p:nvSpPr>
            <p:spPr>
              <a:xfrm>
                <a:off x="3415140" y="3565474"/>
                <a:ext cx="79949" cy="94373"/>
              </a:xfrm>
              <a:custGeom>
                <a:avLst/>
                <a:gdLst/>
                <a:ahLst/>
                <a:cxnLst/>
                <a:rect l="l" t="t" r="r" b="b"/>
                <a:pathLst>
                  <a:path w="1746" h="2061" extrusionOk="0">
                    <a:moveTo>
                      <a:pt x="1363" y="0"/>
                    </a:moveTo>
                    <a:cubicBezTo>
                      <a:pt x="1363" y="0"/>
                      <a:pt x="971" y="196"/>
                      <a:pt x="700" y="784"/>
                    </a:cubicBezTo>
                    <a:cubicBezTo>
                      <a:pt x="383" y="1363"/>
                      <a:pt x="700" y="1484"/>
                      <a:pt x="345" y="1484"/>
                    </a:cubicBezTo>
                    <a:cubicBezTo>
                      <a:pt x="0" y="1484"/>
                      <a:pt x="345" y="2026"/>
                      <a:pt x="345" y="2026"/>
                    </a:cubicBezTo>
                    <a:cubicBezTo>
                      <a:pt x="345" y="2026"/>
                      <a:pt x="380" y="2061"/>
                      <a:pt x="458" y="2061"/>
                    </a:cubicBezTo>
                    <a:cubicBezTo>
                      <a:pt x="580" y="2061"/>
                      <a:pt x="807" y="1973"/>
                      <a:pt x="1167" y="1522"/>
                    </a:cubicBezTo>
                    <a:cubicBezTo>
                      <a:pt x="1745" y="822"/>
                      <a:pt x="1363" y="0"/>
                      <a:pt x="1363"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148;p65">
                <a:extLst>
                  <a:ext uri="{FF2B5EF4-FFF2-40B4-BE49-F238E27FC236}">
                    <a16:creationId xmlns:a16="http://schemas.microsoft.com/office/drawing/2014/main" id="{81EEDB84-EB84-426A-9037-D0FA833C8EDF}"/>
                  </a:ext>
                </a:extLst>
              </p:cNvPr>
              <p:cNvSpPr/>
              <p:nvPr/>
            </p:nvSpPr>
            <p:spPr>
              <a:xfrm>
                <a:off x="3233490" y="4541675"/>
                <a:ext cx="126518" cy="215442"/>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149;p65">
                <a:extLst>
                  <a:ext uri="{FF2B5EF4-FFF2-40B4-BE49-F238E27FC236}">
                    <a16:creationId xmlns:a16="http://schemas.microsoft.com/office/drawing/2014/main" id="{A87E761F-0EB4-4E42-9600-B253C11F9449}"/>
                  </a:ext>
                </a:extLst>
              </p:cNvPr>
              <p:cNvSpPr/>
              <p:nvPr/>
            </p:nvSpPr>
            <p:spPr>
              <a:xfrm>
                <a:off x="3235185" y="4707024"/>
                <a:ext cx="261598" cy="92816"/>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150;p65">
                <a:extLst>
                  <a:ext uri="{FF2B5EF4-FFF2-40B4-BE49-F238E27FC236}">
                    <a16:creationId xmlns:a16="http://schemas.microsoft.com/office/drawing/2014/main" id="{C821B24F-F74D-46DE-BE81-8F76826FF35C}"/>
                  </a:ext>
                </a:extLst>
              </p:cNvPr>
              <p:cNvSpPr/>
              <p:nvPr/>
            </p:nvSpPr>
            <p:spPr>
              <a:xfrm>
                <a:off x="3395450" y="4732254"/>
                <a:ext cx="88970" cy="35533"/>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151;p65">
                <a:extLst>
                  <a:ext uri="{FF2B5EF4-FFF2-40B4-BE49-F238E27FC236}">
                    <a16:creationId xmlns:a16="http://schemas.microsoft.com/office/drawing/2014/main" id="{1ECA411A-F977-476E-8FF6-8864BB4AB2C5}"/>
                  </a:ext>
                </a:extLst>
              </p:cNvPr>
              <p:cNvSpPr/>
              <p:nvPr/>
            </p:nvSpPr>
            <p:spPr>
              <a:xfrm>
                <a:off x="3393756" y="4730148"/>
                <a:ext cx="92358" cy="39334"/>
              </a:xfrm>
              <a:custGeom>
                <a:avLst/>
                <a:gdLst/>
                <a:ahLst/>
                <a:cxnLst/>
                <a:rect l="l" t="t" r="r" b="b"/>
                <a:pathLst>
                  <a:path w="2017" h="859" extrusionOk="0">
                    <a:moveTo>
                      <a:pt x="196" y="84"/>
                    </a:moveTo>
                    <a:lnTo>
                      <a:pt x="1904" y="822"/>
                    </a:lnTo>
                    <a:lnTo>
                      <a:pt x="75" y="822"/>
                    </a:lnTo>
                    <a:lnTo>
                      <a:pt x="196" y="84"/>
                    </a:lnTo>
                    <a:close/>
                    <a:moveTo>
                      <a:pt x="150" y="0"/>
                    </a:moveTo>
                    <a:lnTo>
                      <a:pt x="0" y="859"/>
                    </a:lnTo>
                    <a:lnTo>
                      <a:pt x="1942" y="859"/>
                    </a:lnTo>
                    <a:cubicBezTo>
                      <a:pt x="1979" y="859"/>
                      <a:pt x="1979" y="859"/>
                      <a:pt x="2016" y="822"/>
                    </a:cubicBezTo>
                    <a:lnTo>
                      <a:pt x="1979" y="784"/>
                    </a:lnTo>
                    <a:lnTo>
                      <a:pt x="15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152;p65">
                <a:extLst>
                  <a:ext uri="{FF2B5EF4-FFF2-40B4-BE49-F238E27FC236}">
                    <a16:creationId xmlns:a16="http://schemas.microsoft.com/office/drawing/2014/main" id="{046F884C-7FE6-4725-AFCF-D2BB503949D3}"/>
                  </a:ext>
                </a:extLst>
              </p:cNvPr>
              <p:cNvSpPr/>
              <p:nvPr/>
            </p:nvSpPr>
            <p:spPr>
              <a:xfrm>
                <a:off x="3235185" y="4707069"/>
                <a:ext cx="19690" cy="60718"/>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153;p65">
                <a:extLst>
                  <a:ext uri="{FF2B5EF4-FFF2-40B4-BE49-F238E27FC236}">
                    <a16:creationId xmlns:a16="http://schemas.microsoft.com/office/drawing/2014/main" id="{15A3E790-5C1E-4FF4-9C4F-911260214522}"/>
                  </a:ext>
                </a:extLst>
              </p:cNvPr>
              <p:cNvSpPr/>
              <p:nvPr/>
            </p:nvSpPr>
            <p:spPr>
              <a:xfrm>
                <a:off x="3236879" y="4767741"/>
                <a:ext cx="249235" cy="1740"/>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5154;p65">
                <a:extLst>
                  <a:ext uri="{FF2B5EF4-FFF2-40B4-BE49-F238E27FC236}">
                    <a16:creationId xmlns:a16="http://schemas.microsoft.com/office/drawing/2014/main" id="{53587383-0A3F-4D67-B5FC-84BF4071D83F}"/>
                  </a:ext>
                </a:extLst>
              </p:cNvPr>
              <p:cNvGrpSpPr/>
              <p:nvPr/>
            </p:nvGrpSpPr>
            <p:grpSpPr>
              <a:xfrm>
                <a:off x="2850501" y="3806102"/>
                <a:ext cx="534326" cy="853117"/>
                <a:chOff x="-1269189" y="2761738"/>
                <a:chExt cx="861260" cy="1375108"/>
              </a:xfrm>
            </p:grpSpPr>
            <p:sp>
              <p:nvSpPr>
                <p:cNvPr id="230" name="Google Shape;5155;p65">
                  <a:extLst>
                    <a:ext uri="{FF2B5EF4-FFF2-40B4-BE49-F238E27FC236}">
                      <a16:creationId xmlns:a16="http://schemas.microsoft.com/office/drawing/2014/main" id="{CDAFC8FD-2D5C-450C-8F08-B8CA6E905C78}"/>
                    </a:ext>
                  </a:extLst>
                </p:cNvPr>
                <p:cNvSpPr/>
                <p:nvPr/>
              </p:nvSpPr>
              <p:spPr>
                <a:xfrm>
                  <a:off x="-1269189" y="2764126"/>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156;p65">
                  <a:extLst>
                    <a:ext uri="{FF2B5EF4-FFF2-40B4-BE49-F238E27FC236}">
                      <a16:creationId xmlns:a16="http://schemas.microsoft.com/office/drawing/2014/main" id="{44DC7850-A00F-4D9C-9EA2-BC31CA359C1A}"/>
                    </a:ext>
                  </a:extLst>
                </p:cNvPr>
                <p:cNvSpPr/>
                <p:nvPr/>
              </p:nvSpPr>
              <p:spPr>
                <a:xfrm>
                  <a:off x="-1269189" y="2761738"/>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157;p65">
                  <a:extLst>
                    <a:ext uri="{FF2B5EF4-FFF2-40B4-BE49-F238E27FC236}">
                      <a16:creationId xmlns:a16="http://schemas.microsoft.com/office/drawing/2014/main" id="{43815E1F-FE25-45C0-BD99-2540D0300E1F}"/>
                    </a:ext>
                  </a:extLst>
                </p:cNvPr>
                <p:cNvSpPr/>
                <p:nvPr/>
              </p:nvSpPr>
              <p:spPr>
                <a:xfrm>
                  <a:off x="-1220255" y="2850602"/>
                  <a:ext cx="812325" cy="1286243"/>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5158;p65">
                <a:extLst>
                  <a:ext uri="{FF2B5EF4-FFF2-40B4-BE49-F238E27FC236}">
                    <a16:creationId xmlns:a16="http://schemas.microsoft.com/office/drawing/2014/main" id="{9D7D31B9-AF2D-473A-886D-A69BAF9667F2}"/>
                  </a:ext>
                </a:extLst>
              </p:cNvPr>
              <p:cNvSpPr/>
              <p:nvPr/>
            </p:nvSpPr>
            <p:spPr>
              <a:xfrm>
                <a:off x="3033891" y="4025620"/>
                <a:ext cx="236826" cy="562255"/>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159;p65">
                <a:extLst>
                  <a:ext uri="{FF2B5EF4-FFF2-40B4-BE49-F238E27FC236}">
                    <a16:creationId xmlns:a16="http://schemas.microsoft.com/office/drawing/2014/main" id="{8AAA6A84-E3C3-4D8D-A6E3-FC8228133BDB}"/>
                  </a:ext>
                </a:extLst>
              </p:cNvPr>
              <p:cNvSpPr/>
              <p:nvPr/>
            </p:nvSpPr>
            <p:spPr>
              <a:xfrm>
                <a:off x="3146260" y="4031481"/>
                <a:ext cx="58611" cy="166584"/>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160;p65">
                <a:extLst>
                  <a:ext uri="{FF2B5EF4-FFF2-40B4-BE49-F238E27FC236}">
                    <a16:creationId xmlns:a16="http://schemas.microsoft.com/office/drawing/2014/main" id="{F3A0A09A-DCB6-4ADA-A249-5E1D8F7C095C}"/>
                  </a:ext>
                </a:extLst>
              </p:cNvPr>
              <p:cNvSpPr/>
              <p:nvPr/>
            </p:nvSpPr>
            <p:spPr>
              <a:xfrm>
                <a:off x="3186876" y="4578857"/>
                <a:ext cx="194516" cy="12409"/>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161;p65">
                <a:extLst>
                  <a:ext uri="{FF2B5EF4-FFF2-40B4-BE49-F238E27FC236}">
                    <a16:creationId xmlns:a16="http://schemas.microsoft.com/office/drawing/2014/main" id="{1CE467C2-FE9F-44CE-AFA1-28FC422CE87E}"/>
                  </a:ext>
                </a:extLst>
              </p:cNvPr>
              <p:cNvSpPr/>
              <p:nvPr/>
            </p:nvSpPr>
            <p:spPr>
              <a:xfrm>
                <a:off x="3106972" y="3264267"/>
                <a:ext cx="213748" cy="497417"/>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162;p65">
                <a:extLst>
                  <a:ext uri="{FF2B5EF4-FFF2-40B4-BE49-F238E27FC236}">
                    <a16:creationId xmlns:a16="http://schemas.microsoft.com/office/drawing/2014/main" id="{88880678-2F28-423E-AFD7-BF6C9C5CDF17}"/>
                  </a:ext>
                </a:extLst>
              </p:cNvPr>
              <p:cNvSpPr/>
              <p:nvPr/>
            </p:nvSpPr>
            <p:spPr>
              <a:xfrm>
                <a:off x="2734698" y="3335104"/>
                <a:ext cx="227851" cy="401349"/>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63;p65">
                <a:extLst>
                  <a:ext uri="{FF2B5EF4-FFF2-40B4-BE49-F238E27FC236}">
                    <a16:creationId xmlns:a16="http://schemas.microsoft.com/office/drawing/2014/main" id="{5C85FEA5-236D-4259-9785-89BE659A3EBB}"/>
                  </a:ext>
                </a:extLst>
              </p:cNvPr>
              <p:cNvSpPr/>
              <p:nvPr/>
            </p:nvSpPr>
            <p:spPr>
              <a:xfrm>
                <a:off x="2741979" y="3290184"/>
                <a:ext cx="206467" cy="264025"/>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64;p65">
                <a:extLst>
                  <a:ext uri="{FF2B5EF4-FFF2-40B4-BE49-F238E27FC236}">
                    <a16:creationId xmlns:a16="http://schemas.microsoft.com/office/drawing/2014/main" id="{4FD2E196-6B17-4EEE-A4B3-183A82590254}"/>
                  </a:ext>
                </a:extLst>
              </p:cNvPr>
              <p:cNvSpPr/>
              <p:nvPr/>
            </p:nvSpPr>
            <p:spPr>
              <a:xfrm>
                <a:off x="2775726" y="3319535"/>
                <a:ext cx="226157" cy="351118"/>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65;p65">
                <a:extLst>
                  <a:ext uri="{FF2B5EF4-FFF2-40B4-BE49-F238E27FC236}">
                    <a16:creationId xmlns:a16="http://schemas.microsoft.com/office/drawing/2014/main" id="{3B91D355-E461-478B-9A18-25B369A5C44C}"/>
                  </a:ext>
                </a:extLst>
              </p:cNvPr>
              <p:cNvSpPr/>
              <p:nvPr/>
            </p:nvSpPr>
            <p:spPr>
              <a:xfrm>
                <a:off x="2747107" y="3290184"/>
                <a:ext cx="236826" cy="476628"/>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166;p65">
                <a:extLst>
                  <a:ext uri="{FF2B5EF4-FFF2-40B4-BE49-F238E27FC236}">
                    <a16:creationId xmlns:a16="http://schemas.microsoft.com/office/drawing/2014/main" id="{DAD8434C-926E-4005-A626-898668A6AFB6}"/>
                  </a:ext>
                </a:extLst>
              </p:cNvPr>
              <p:cNvSpPr/>
              <p:nvPr/>
            </p:nvSpPr>
            <p:spPr>
              <a:xfrm>
                <a:off x="2877243" y="3309355"/>
                <a:ext cx="129952" cy="22057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167;p65">
                <a:extLst>
                  <a:ext uri="{FF2B5EF4-FFF2-40B4-BE49-F238E27FC236}">
                    <a16:creationId xmlns:a16="http://schemas.microsoft.com/office/drawing/2014/main" id="{69C79A9F-6CA2-49E6-BCF0-9C6F4AE0C3C4}"/>
                  </a:ext>
                </a:extLst>
              </p:cNvPr>
              <p:cNvSpPr/>
              <p:nvPr/>
            </p:nvSpPr>
            <p:spPr>
              <a:xfrm>
                <a:off x="2775726" y="3285925"/>
                <a:ext cx="174414" cy="434730"/>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168;p65">
                <a:extLst>
                  <a:ext uri="{FF2B5EF4-FFF2-40B4-BE49-F238E27FC236}">
                    <a16:creationId xmlns:a16="http://schemas.microsoft.com/office/drawing/2014/main" id="{1011411F-3E45-4A56-AFFE-CA561A27F11A}"/>
                  </a:ext>
                </a:extLst>
              </p:cNvPr>
              <p:cNvSpPr/>
              <p:nvPr/>
            </p:nvSpPr>
            <p:spPr>
              <a:xfrm>
                <a:off x="3010813" y="3216691"/>
                <a:ext cx="147902" cy="154770"/>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169;p65">
                <a:extLst>
                  <a:ext uri="{FF2B5EF4-FFF2-40B4-BE49-F238E27FC236}">
                    <a16:creationId xmlns:a16="http://schemas.microsoft.com/office/drawing/2014/main" id="{EB01F51C-E298-4DEA-A863-222F2CEBB6AD}"/>
                  </a:ext>
                </a:extLst>
              </p:cNvPr>
              <p:cNvSpPr/>
              <p:nvPr/>
            </p:nvSpPr>
            <p:spPr>
              <a:xfrm>
                <a:off x="3021482" y="3216691"/>
                <a:ext cx="137233" cy="69280"/>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170;p65">
                <a:extLst>
                  <a:ext uri="{FF2B5EF4-FFF2-40B4-BE49-F238E27FC236}">
                    <a16:creationId xmlns:a16="http://schemas.microsoft.com/office/drawing/2014/main" id="{72CB1EB9-6EF2-4CC5-9077-8CD78D1AA688}"/>
                  </a:ext>
                </a:extLst>
              </p:cNvPr>
              <p:cNvSpPr/>
              <p:nvPr/>
            </p:nvSpPr>
            <p:spPr>
              <a:xfrm>
                <a:off x="2857782" y="3273562"/>
                <a:ext cx="491556" cy="761076"/>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171;p65">
                <a:extLst>
                  <a:ext uri="{FF2B5EF4-FFF2-40B4-BE49-F238E27FC236}">
                    <a16:creationId xmlns:a16="http://schemas.microsoft.com/office/drawing/2014/main" id="{28E7F56E-2852-4220-A890-338E071F93D6}"/>
                  </a:ext>
                </a:extLst>
              </p:cNvPr>
              <p:cNvSpPr/>
              <p:nvPr/>
            </p:nvSpPr>
            <p:spPr>
              <a:xfrm>
                <a:off x="2951835" y="2901196"/>
                <a:ext cx="318882" cy="343929"/>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172;p65">
                <a:extLst>
                  <a:ext uri="{FF2B5EF4-FFF2-40B4-BE49-F238E27FC236}">
                    <a16:creationId xmlns:a16="http://schemas.microsoft.com/office/drawing/2014/main" id="{D73A3C26-D6A3-420E-84A0-8D07993E6A99}"/>
                  </a:ext>
                </a:extLst>
              </p:cNvPr>
              <p:cNvSpPr/>
              <p:nvPr/>
            </p:nvSpPr>
            <p:spPr>
              <a:xfrm>
                <a:off x="2918042" y="3049190"/>
                <a:ext cx="74867" cy="74912"/>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173;p65">
                <a:extLst>
                  <a:ext uri="{FF2B5EF4-FFF2-40B4-BE49-F238E27FC236}">
                    <a16:creationId xmlns:a16="http://schemas.microsoft.com/office/drawing/2014/main" id="{02F84B9F-D19F-45E1-9281-1A9A47EB500D}"/>
                  </a:ext>
                </a:extLst>
              </p:cNvPr>
              <p:cNvSpPr/>
              <p:nvPr/>
            </p:nvSpPr>
            <p:spPr>
              <a:xfrm>
                <a:off x="2934297" y="3077809"/>
                <a:ext cx="15843" cy="26558"/>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174;p65">
                <a:extLst>
                  <a:ext uri="{FF2B5EF4-FFF2-40B4-BE49-F238E27FC236}">
                    <a16:creationId xmlns:a16="http://schemas.microsoft.com/office/drawing/2014/main" id="{D0A98991-019A-494D-90D2-F66660EE33D7}"/>
                  </a:ext>
                </a:extLst>
              </p:cNvPr>
              <p:cNvSpPr/>
              <p:nvPr/>
            </p:nvSpPr>
            <p:spPr>
              <a:xfrm>
                <a:off x="3128310" y="3136375"/>
                <a:ext cx="74867" cy="29122"/>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175;p65">
                <a:extLst>
                  <a:ext uri="{FF2B5EF4-FFF2-40B4-BE49-F238E27FC236}">
                    <a16:creationId xmlns:a16="http://schemas.microsoft.com/office/drawing/2014/main" id="{59914BB4-1567-45A4-9C35-CBFE8942BFBD}"/>
                  </a:ext>
                </a:extLst>
              </p:cNvPr>
              <p:cNvSpPr/>
              <p:nvPr/>
            </p:nvSpPr>
            <p:spPr>
              <a:xfrm>
                <a:off x="3163798" y="3065858"/>
                <a:ext cx="33839" cy="54353"/>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176;p65">
                <a:extLst>
                  <a:ext uri="{FF2B5EF4-FFF2-40B4-BE49-F238E27FC236}">
                    <a16:creationId xmlns:a16="http://schemas.microsoft.com/office/drawing/2014/main" id="{C6E7F9BA-6692-404B-BE10-FB20FF82AE01}"/>
                  </a:ext>
                </a:extLst>
              </p:cNvPr>
              <p:cNvSpPr/>
              <p:nvPr/>
            </p:nvSpPr>
            <p:spPr>
              <a:xfrm>
                <a:off x="3069333" y="3047450"/>
                <a:ext cx="50048" cy="35533"/>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177;p65">
                <a:extLst>
                  <a:ext uri="{FF2B5EF4-FFF2-40B4-BE49-F238E27FC236}">
                    <a16:creationId xmlns:a16="http://schemas.microsoft.com/office/drawing/2014/main" id="{916D5BBC-835D-42F3-A2E1-6F60CE668923}"/>
                  </a:ext>
                </a:extLst>
              </p:cNvPr>
              <p:cNvSpPr/>
              <p:nvPr/>
            </p:nvSpPr>
            <p:spPr>
              <a:xfrm>
                <a:off x="3199697" y="3040170"/>
                <a:ext cx="51331" cy="37685"/>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178;p65">
                <a:extLst>
                  <a:ext uri="{FF2B5EF4-FFF2-40B4-BE49-F238E27FC236}">
                    <a16:creationId xmlns:a16="http://schemas.microsoft.com/office/drawing/2014/main" id="{177CB395-6B01-489D-91F1-810CEEAFA553}"/>
                  </a:ext>
                </a:extLst>
              </p:cNvPr>
              <p:cNvSpPr/>
              <p:nvPr/>
            </p:nvSpPr>
            <p:spPr>
              <a:xfrm>
                <a:off x="2937732" y="2920932"/>
                <a:ext cx="91076" cy="128487"/>
              </a:xfrm>
              <a:custGeom>
                <a:avLst/>
                <a:gdLst/>
                <a:ahLst/>
                <a:cxnLst/>
                <a:rect l="l" t="t" r="r" b="b"/>
                <a:pathLst>
                  <a:path w="1989" h="2806" extrusionOk="0">
                    <a:moveTo>
                      <a:pt x="1400" y="1"/>
                    </a:moveTo>
                    <a:cubicBezTo>
                      <a:pt x="1400" y="1"/>
                      <a:pt x="0" y="272"/>
                      <a:pt x="467" y="2801"/>
                    </a:cubicBezTo>
                    <a:cubicBezTo>
                      <a:pt x="467" y="2801"/>
                      <a:pt x="489" y="2805"/>
                      <a:pt x="525" y="2805"/>
                    </a:cubicBezTo>
                    <a:cubicBezTo>
                      <a:pt x="684" y="2805"/>
                      <a:pt x="1120" y="2725"/>
                      <a:pt x="1241" y="1868"/>
                    </a:cubicBezTo>
                    <a:cubicBezTo>
                      <a:pt x="1400" y="626"/>
                      <a:pt x="1988" y="356"/>
                      <a:pt x="1988" y="356"/>
                    </a:cubicBezTo>
                    <a:lnTo>
                      <a:pt x="14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179;p65">
                <a:extLst>
                  <a:ext uri="{FF2B5EF4-FFF2-40B4-BE49-F238E27FC236}">
                    <a16:creationId xmlns:a16="http://schemas.microsoft.com/office/drawing/2014/main" id="{F2BF05F9-84C3-48C3-B71A-CAF2168B4818}"/>
                  </a:ext>
                </a:extLst>
              </p:cNvPr>
              <p:cNvSpPr/>
              <p:nvPr/>
            </p:nvSpPr>
            <p:spPr>
              <a:xfrm>
                <a:off x="2877243" y="3309355"/>
                <a:ext cx="129952" cy="22057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180;p65">
                <a:extLst>
                  <a:ext uri="{FF2B5EF4-FFF2-40B4-BE49-F238E27FC236}">
                    <a16:creationId xmlns:a16="http://schemas.microsoft.com/office/drawing/2014/main" id="{60C3CDAE-4C5D-4127-99F0-809A9A6BE7B2}"/>
                  </a:ext>
                </a:extLst>
              </p:cNvPr>
              <p:cNvSpPr/>
              <p:nvPr/>
            </p:nvSpPr>
            <p:spPr>
              <a:xfrm>
                <a:off x="2882554" y="3282858"/>
                <a:ext cx="324056" cy="544993"/>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5181;p65">
                <a:extLst>
                  <a:ext uri="{FF2B5EF4-FFF2-40B4-BE49-F238E27FC236}">
                    <a16:creationId xmlns:a16="http://schemas.microsoft.com/office/drawing/2014/main" id="{1C0679F1-0D56-4333-A969-00D4F3D11F4A}"/>
                  </a:ext>
                </a:extLst>
              </p:cNvPr>
              <p:cNvGrpSpPr/>
              <p:nvPr/>
            </p:nvGrpSpPr>
            <p:grpSpPr>
              <a:xfrm>
                <a:off x="3047994" y="3561857"/>
                <a:ext cx="199645" cy="145842"/>
                <a:chOff x="-950857" y="2368049"/>
                <a:chExt cx="321801" cy="235077"/>
              </a:xfrm>
            </p:grpSpPr>
            <p:sp>
              <p:nvSpPr>
                <p:cNvPr id="219" name="Google Shape;5182;p65">
                  <a:extLst>
                    <a:ext uri="{FF2B5EF4-FFF2-40B4-BE49-F238E27FC236}">
                      <a16:creationId xmlns:a16="http://schemas.microsoft.com/office/drawing/2014/main" id="{0D5E3154-C394-45CF-B7CE-3A53E59134A1}"/>
                    </a:ext>
                  </a:extLst>
                </p:cNvPr>
                <p:cNvSpPr/>
                <p:nvPr/>
              </p:nvSpPr>
              <p:spPr>
                <a:xfrm>
                  <a:off x="-737997" y="2487838"/>
                  <a:ext cx="91669" cy="51001"/>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183;p65">
                  <a:extLst>
                    <a:ext uri="{FF2B5EF4-FFF2-40B4-BE49-F238E27FC236}">
                      <a16:creationId xmlns:a16="http://schemas.microsoft.com/office/drawing/2014/main" id="{55AAFF19-7B87-4B14-9265-6923E92DB4A9}"/>
                    </a:ext>
                  </a:extLst>
                </p:cNvPr>
                <p:cNvSpPr/>
                <p:nvPr/>
              </p:nvSpPr>
              <p:spPr>
                <a:xfrm>
                  <a:off x="-735266" y="2486067"/>
                  <a:ext cx="88938" cy="54618"/>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184;p65">
                  <a:extLst>
                    <a:ext uri="{FF2B5EF4-FFF2-40B4-BE49-F238E27FC236}">
                      <a16:creationId xmlns:a16="http://schemas.microsoft.com/office/drawing/2014/main" id="{C0CE8F61-7DC7-46FD-8CB2-C504FA1BFAC8}"/>
                    </a:ext>
                  </a:extLst>
                </p:cNvPr>
                <p:cNvSpPr/>
                <p:nvPr/>
              </p:nvSpPr>
              <p:spPr>
                <a:xfrm>
                  <a:off x="-749732" y="2456101"/>
                  <a:ext cx="103404" cy="58382"/>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185;p65">
                  <a:extLst>
                    <a:ext uri="{FF2B5EF4-FFF2-40B4-BE49-F238E27FC236}">
                      <a16:creationId xmlns:a16="http://schemas.microsoft.com/office/drawing/2014/main" id="{F022985B-4E4F-4202-AFC1-E212E59DE14C}"/>
                    </a:ext>
                  </a:extLst>
                </p:cNvPr>
                <p:cNvSpPr/>
                <p:nvPr/>
              </p:nvSpPr>
              <p:spPr>
                <a:xfrm>
                  <a:off x="-744196" y="2453370"/>
                  <a:ext cx="100673" cy="64582"/>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186;p65">
                  <a:extLst>
                    <a:ext uri="{FF2B5EF4-FFF2-40B4-BE49-F238E27FC236}">
                      <a16:creationId xmlns:a16="http://schemas.microsoft.com/office/drawing/2014/main" id="{A8E0C5CB-B8A5-4ED6-9663-80A6C4472149}"/>
                    </a:ext>
                  </a:extLst>
                </p:cNvPr>
                <p:cNvSpPr/>
                <p:nvPr/>
              </p:nvSpPr>
              <p:spPr>
                <a:xfrm>
                  <a:off x="-775196" y="2419935"/>
                  <a:ext cx="123406" cy="7506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187;p65">
                  <a:extLst>
                    <a:ext uri="{FF2B5EF4-FFF2-40B4-BE49-F238E27FC236}">
                      <a16:creationId xmlns:a16="http://schemas.microsoft.com/office/drawing/2014/main" id="{A6627A2E-234A-4F82-857B-5C47E2CD14EE}"/>
                    </a:ext>
                  </a:extLst>
                </p:cNvPr>
                <p:cNvSpPr/>
                <p:nvPr/>
              </p:nvSpPr>
              <p:spPr>
                <a:xfrm>
                  <a:off x="-775196" y="2417278"/>
                  <a:ext cx="126137" cy="80672"/>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188;p65">
                  <a:extLst>
                    <a:ext uri="{FF2B5EF4-FFF2-40B4-BE49-F238E27FC236}">
                      <a16:creationId xmlns:a16="http://schemas.microsoft.com/office/drawing/2014/main" id="{2FF89615-1CE2-41B8-9369-EB146D5E12F2}"/>
                    </a:ext>
                  </a:extLst>
                </p:cNvPr>
                <p:cNvSpPr/>
                <p:nvPr/>
              </p:nvSpPr>
              <p:spPr>
                <a:xfrm>
                  <a:off x="-761394" y="2369082"/>
                  <a:ext cx="129532" cy="84805"/>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189;p65">
                  <a:extLst>
                    <a:ext uri="{FF2B5EF4-FFF2-40B4-BE49-F238E27FC236}">
                      <a16:creationId xmlns:a16="http://schemas.microsoft.com/office/drawing/2014/main" id="{FB3D21A0-4904-4301-A165-B14C9B435064}"/>
                    </a:ext>
                  </a:extLst>
                </p:cNvPr>
                <p:cNvSpPr/>
                <p:nvPr/>
              </p:nvSpPr>
              <p:spPr>
                <a:xfrm>
                  <a:off x="-761394" y="2368049"/>
                  <a:ext cx="132337" cy="89233"/>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190;p65">
                  <a:extLst>
                    <a:ext uri="{FF2B5EF4-FFF2-40B4-BE49-F238E27FC236}">
                      <a16:creationId xmlns:a16="http://schemas.microsoft.com/office/drawing/2014/main" id="{85F46D7A-682D-4DDF-A40A-2C7D889861A8}"/>
                    </a:ext>
                  </a:extLst>
                </p:cNvPr>
                <p:cNvSpPr/>
                <p:nvPr/>
              </p:nvSpPr>
              <p:spPr>
                <a:xfrm>
                  <a:off x="-950857" y="2484074"/>
                  <a:ext cx="129532" cy="119051"/>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191;p65">
                  <a:extLst>
                    <a:ext uri="{FF2B5EF4-FFF2-40B4-BE49-F238E27FC236}">
                      <a16:creationId xmlns:a16="http://schemas.microsoft.com/office/drawing/2014/main" id="{F946DCC9-0234-456C-8E3F-9827AA8B7E70}"/>
                    </a:ext>
                  </a:extLst>
                </p:cNvPr>
                <p:cNvSpPr/>
                <p:nvPr/>
              </p:nvSpPr>
              <p:spPr>
                <a:xfrm>
                  <a:off x="-899192" y="2411743"/>
                  <a:ext cx="227401" cy="189538"/>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192;p65">
                  <a:extLst>
                    <a:ext uri="{FF2B5EF4-FFF2-40B4-BE49-F238E27FC236}">
                      <a16:creationId xmlns:a16="http://schemas.microsoft.com/office/drawing/2014/main" id="{DE7DF336-D86F-46B8-BE35-C7E8AC3B5EA6}"/>
                    </a:ext>
                  </a:extLst>
                </p:cNvPr>
                <p:cNvSpPr/>
                <p:nvPr/>
              </p:nvSpPr>
              <p:spPr>
                <a:xfrm>
                  <a:off x="-886792" y="2390782"/>
                  <a:ext cx="151601" cy="135437"/>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5193;p65">
                <a:extLst>
                  <a:ext uri="{FF2B5EF4-FFF2-40B4-BE49-F238E27FC236}">
                    <a16:creationId xmlns:a16="http://schemas.microsoft.com/office/drawing/2014/main" id="{CDC0C317-F67A-4218-A3F6-B3140A9AB400}"/>
                  </a:ext>
                </a:extLst>
              </p:cNvPr>
              <p:cNvSpPr/>
              <p:nvPr/>
            </p:nvSpPr>
            <p:spPr>
              <a:xfrm>
                <a:off x="2818448" y="3314773"/>
                <a:ext cx="281288" cy="480978"/>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194;p65">
                <a:extLst>
                  <a:ext uri="{FF2B5EF4-FFF2-40B4-BE49-F238E27FC236}">
                    <a16:creationId xmlns:a16="http://schemas.microsoft.com/office/drawing/2014/main" id="{1EC61BAC-C6E1-45AC-A3BB-80F0876181C9}"/>
                  </a:ext>
                </a:extLst>
              </p:cNvPr>
              <p:cNvSpPr/>
              <p:nvPr/>
            </p:nvSpPr>
            <p:spPr>
              <a:xfrm>
                <a:off x="3015941" y="3517578"/>
                <a:ext cx="60718" cy="122717"/>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195;p65">
                <a:extLst>
                  <a:ext uri="{FF2B5EF4-FFF2-40B4-BE49-F238E27FC236}">
                    <a16:creationId xmlns:a16="http://schemas.microsoft.com/office/drawing/2014/main" id="{46004970-FBEE-4D77-952B-95AF773BD000}"/>
                  </a:ext>
                </a:extLst>
              </p:cNvPr>
              <p:cNvSpPr/>
              <p:nvPr/>
            </p:nvSpPr>
            <p:spPr>
              <a:xfrm>
                <a:off x="2855630" y="4578857"/>
                <a:ext cx="199644" cy="14561"/>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196;p65">
                <a:extLst>
                  <a:ext uri="{FF2B5EF4-FFF2-40B4-BE49-F238E27FC236}">
                    <a16:creationId xmlns:a16="http://schemas.microsoft.com/office/drawing/2014/main" id="{AA7F75EA-BB33-4D85-A865-1025CD0E5BAA}"/>
                  </a:ext>
                </a:extLst>
              </p:cNvPr>
              <p:cNvSpPr/>
              <p:nvPr/>
            </p:nvSpPr>
            <p:spPr>
              <a:xfrm>
                <a:off x="2939005" y="2849350"/>
                <a:ext cx="359596" cy="189978"/>
              </a:xfrm>
              <a:custGeom>
                <a:avLst/>
                <a:gdLst/>
                <a:ahLst/>
                <a:cxnLst/>
                <a:rect l="l" t="t" r="r" b="b"/>
                <a:pathLst>
                  <a:path w="6609" h="4805" extrusionOk="0">
                    <a:moveTo>
                      <a:pt x="2887" y="1"/>
                    </a:moveTo>
                    <a:cubicBezTo>
                      <a:pt x="2397" y="1"/>
                      <a:pt x="1850" y="97"/>
                      <a:pt x="1241" y="325"/>
                    </a:cubicBezTo>
                    <a:cubicBezTo>
                      <a:pt x="812" y="483"/>
                      <a:pt x="0" y="3825"/>
                      <a:pt x="579" y="4609"/>
                    </a:cubicBezTo>
                    <a:lnTo>
                      <a:pt x="812" y="4805"/>
                    </a:lnTo>
                    <a:cubicBezTo>
                      <a:pt x="812" y="4805"/>
                      <a:pt x="1596" y="4217"/>
                      <a:pt x="2604" y="1687"/>
                    </a:cubicBezTo>
                    <a:cubicBezTo>
                      <a:pt x="2604" y="1687"/>
                      <a:pt x="4546" y="3094"/>
                      <a:pt x="6389" y="3094"/>
                    </a:cubicBezTo>
                    <a:cubicBezTo>
                      <a:pt x="6462" y="3094"/>
                      <a:pt x="6535" y="3092"/>
                      <a:pt x="6608" y="3087"/>
                    </a:cubicBezTo>
                    <a:cubicBezTo>
                      <a:pt x="6608" y="3087"/>
                      <a:pt x="5658" y="1"/>
                      <a:pt x="288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5197;p65">
              <a:extLst>
                <a:ext uri="{FF2B5EF4-FFF2-40B4-BE49-F238E27FC236}">
                  <a16:creationId xmlns:a16="http://schemas.microsoft.com/office/drawing/2014/main" id="{66C5DDB2-F743-4C03-89E1-ADE818D7E6C9}"/>
                </a:ext>
              </a:extLst>
            </p:cNvPr>
            <p:cNvGrpSpPr/>
            <p:nvPr/>
          </p:nvGrpSpPr>
          <p:grpSpPr>
            <a:xfrm>
              <a:off x="-2840417" y="2426329"/>
              <a:ext cx="386549" cy="146828"/>
              <a:chOff x="-2835650" y="2431575"/>
              <a:chExt cx="356924" cy="135563"/>
            </a:xfrm>
          </p:grpSpPr>
          <p:sp>
            <p:nvSpPr>
              <p:cNvPr id="163" name="Google Shape;5198;p65">
                <a:extLst>
                  <a:ext uri="{FF2B5EF4-FFF2-40B4-BE49-F238E27FC236}">
                    <a16:creationId xmlns:a16="http://schemas.microsoft.com/office/drawing/2014/main" id="{0CE7D055-09F6-4A3B-91ED-35F2B2810F9F}"/>
                  </a:ext>
                </a:extLst>
              </p:cNvPr>
              <p:cNvSpPr/>
              <p:nvPr/>
            </p:nvSpPr>
            <p:spPr>
              <a:xfrm>
                <a:off x="-2748076" y="2441823"/>
                <a:ext cx="128508" cy="125315"/>
              </a:xfrm>
              <a:custGeom>
                <a:avLst/>
                <a:gdLst/>
                <a:ahLst/>
                <a:cxnLst/>
                <a:rect l="l" t="t" r="r" b="b"/>
                <a:pathLst>
                  <a:path w="2521" h="2458" extrusionOk="0">
                    <a:moveTo>
                      <a:pt x="1242" y="124"/>
                    </a:moveTo>
                    <a:cubicBezTo>
                      <a:pt x="1820" y="124"/>
                      <a:pt x="2287" y="553"/>
                      <a:pt x="2334" y="1132"/>
                    </a:cubicBezTo>
                    <a:cubicBezTo>
                      <a:pt x="2371" y="1757"/>
                      <a:pt x="1904" y="2261"/>
                      <a:pt x="1316" y="2299"/>
                    </a:cubicBezTo>
                    <a:cubicBezTo>
                      <a:pt x="1295" y="2300"/>
                      <a:pt x="1273" y="2301"/>
                      <a:pt x="1251" y="2301"/>
                    </a:cubicBezTo>
                    <a:cubicBezTo>
                      <a:pt x="697" y="2301"/>
                      <a:pt x="185" y="1847"/>
                      <a:pt x="150" y="1291"/>
                    </a:cubicBezTo>
                    <a:cubicBezTo>
                      <a:pt x="150" y="973"/>
                      <a:pt x="234" y="702"/>
                      <a:pt x="420" y="506"/>
                    </a:cubicBezTo>
                    <a:cubicBezTo>
                      <a:pt x="616" y="273"/>
                      <a:pt x="887" y="161"/>
                      <a:pt x="1204" y="124"/>
                    </a:cubicBezTo>
                    <a:close/>
                    <a:moveTo>
                      <a:pt x="1240" y="0"/>
                    </a:moveTo>
                    <a:cubicBezTo>
                      <a:pt x="1216" y="0"/>
                      <a:pt x="1191" y="1"/>
                      <a:pt x="1167" y="2"/>
                    </a:cubicBezTo>
                    <a:cubicBezTo>
                      <a:pt x="850" y="2"/>
                      <a:pt x="542" y="161"/>
                      <a:pt x="346" y="394"/>
                    </a:cubicBezTo>
                    <a:cubicBezTo>
                      <a:pt x="112" y="665"/>
                      <a:pt x="0" y="973"/>
                      <a:pt x="38" y="1291"/>
                    </a:cubicBezTo>
                    <a:cubicBezTo>
                      <a:pt x="75" y="1953"/>
                      <a:pt x="616" y="2457"/>
                      <a:pt x="1279" y="2457"/>
                    </a:cubicBezTo>
                    <a:lnTo>
                      <a:pt x="1316" y="2457"/>
                    </a:lnTo>
                    <a:cubicBezTo>
                      <a:pt x="2016" y="2373"/>
                      <a:pt x="2520" y="1795"/>
                      <a:pt x="2483" y="1132"/>
                    </a:cubicBezTo>
                    <a:cubicBezTo>
                      <a:pt x="2447" y="492"/>
                      <a:pt x="1907" y="0"/>
                      <a:pt x="1240"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199;p65">
                <a:extLst>
                  <a:ext uri="{FF2B5EF4-FFF2-40B4-BE49-F238E27FC236}">
                    <a16:creationId xmlns:a16="http://schemas.microsoft.com/office/drawing/2014/main" id="{38864310-9B78-442A-A640-2B26AB9FB9D9}"/>
                  </a:ext>
                </a:extLst>
              </p:cNvPr>
              <p:cNvSpPr/>
              <p:nvPr/>
            </p:nvSpPr>
            <p:spPr>
              <a:xfrm>
                <a:off x="-2591533" y="2431575"/>
                <a:ext cx="112808" cy="125570"/>
              </a:xfrm>
              <a:custGeom>
                <a:avLst/>
                <a:gdLst/>
                <a:ahLst/>
                <a:cxnLst/>
                <a:rect l="l" t="t" r="r" b="b"/>
                <a:pathLst>
                  <a:path w="2213" h="2463" extrusionOk="0">
                    <a:moveTo>
                      <a:pt x="1083" y="129"/>
                    </a:moveTo>
                    <a:cubicBezTo>
                      <a:pt x="1279" y="129"/>
                      <a:pt x="1512" y="203"/>
                      <a:pt x="1671" y="362"/>
                    </a:cubicBezTo>
                    <a:cubicBezTo>
                      <a:pt x="1867" y="558"/>
                      <a:pt x="2016" y="829"/>
                      <a:pt x="2016" y="1137"/>
                    </a:cubicBezTo>
                    <a:cubicBezTo>
                      <a:pt x="2063" y="1762"/>
                      <a:pt x="1671" y="2266"/>
                      <a:pt x="1167" y="2304"/>
                    </a:cubicBezTo>
                    <a:cubicBezTo>
                      <a:pt x="1127" y="2310"/>
                      <a:pt x="1088" y="2313"/>
                      <a:pt x="1051" y="2313"/>
                    </a:cubicBezTo>
                    <a:cubicBezTo>
                      <a:pt x="867" y="2313"/>
                      <a:pt x="704" y="2239"/>
                      <a:pt x="541" y="2108"/>
                    </a:cubicBezTo>
                    <a:cubicBezTo>
                      <a:pt x="345" y="1921"/>
                      <a:pt x="196" y="1604"/>
                      <a:pt x="196" y="1295"/>
                    </a:cubicBezTo>
                    <a:cubicBezTo>
                      <a:pt x="149" y="670"/>
                      <a:pt x="541" y="166"/>
                      <a:pt x="1045" y="129"/>
                    </a:cubicBezTo>
                    <a:close/>
                    <a:moveTo>
                      <a:pt x="1134" y="1"/>
                    </a:moveTo>
                    <a:cubicBezTo>
                      <a:pt x="1104" y="1"/>
                      <a:pt x="1074" y="3"/>
                      <a:pt x="1045" y="7"/>
                    </a:cubicBezTo>
                    <a:cubicBezTo>
                      <a:pt x="467" y="54"/>
                      <a:pt x="0" y="633"/>
                      <a:pt x="37" y="1295"/>
                    </a:cubicBezTo>
                    <a:cubicBezTo>
                      <a:pt x="75" y="1641"/>
                      <a:pt x="233" y="1996"/>
                      <a:pt x="467" y="2192"/>
                    </a:cubicBezTo>
                    <a:cubicBezTo>
                      <a:pt x="663" y="2341"/>
                      <a:pt x="896" y="2462"/>
                      <a:pt x="1129" y="2462"/>
                    </a:cubicBezTo>
                    <a:lnTo>
                      <a:pt x="1167" y="2462"/>
                    </a:lnTo>
                    <a:cubicBezTo>
                      <a:pt x="1745" y="2388"/>
                      <a:pt x="2212" y="1837"/>
                      <a:pt x="2175" y="1137"/>
                    </a:cubicBezTo>
                    <a:cubicBezTo>
                      <a:pt x="2138" y="791"/>
                      <a:pt x="1979" y="474"/>
                      <a:pt x="1745" y="241"/>
                    </a:cubicBezTo>
                    <a:cubicBezTo>
                      <a:pt x="1574" y="110"/>
                      <a:pt x="1345" y="1"/>
                      <a:pt x="1134"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200;p65">
                <a:extLst>
                  <a:ext uri="{FF2B5EF4-FFF2-40B4-BE49-F238E27FC236}">
                    <a16:creationId xmlns:a16="http://schemas.microsoft.com/office/drawing/2014/main" id="{E8D1289D-4CF8-43AD-81E3-D0B3E36B9EC1}"/>
                  </a:ext>
                </a:extLst>
              </p:cNvPr>
              <p:cNvSpPr/>
              <p:nvPr/>
            </p:nvSpPr>
            <p:spPr>
              <a:xfrm>
                <a:off x="-2627266" y="2490105"/>
                <a:ext cx="43380" cy="13255"/>
              </a:xfrm>
              <a:custGeom>
                <a:avLst/>
                <a:gdLst/>
                <a:ahLst/>
                <a:cxnLst/>
                <a:rect l="l" t="t" r="r" b="b"/>
                <a:pathLst>
                  <a:path w="851" h="260" extrusionOk="0">
                    <a:moveTo>
                      <a:pt x="511" y="1"/>
                    </a:moveTo>
                    <a:cubicBezTo>
                      <a:pt x="338" y="1"/>
                      <a:pt x="163" y="52"/>
                      <a:pt x="1" y="147"/>
                    </a:cubicBezTo>
                    <a:lnTo>
                      <a:pt x="76" y="259"/>
                    </a:lnTo>
                    <a:cubicBezTo>
                      <a:pt x="190" y="194"/>
                      <a:pt x="329" y="155"/>
                      <a:pt x="471" y="155"/>
                    </a:cubicBezTo>
                    <a:cubicBezTo>
                      <a:pt x="574" y="155"/>
                      <a:pt x="678" y="175"/>
                      <a:pt x="776" y="222"/>
                    </a:cubicBezTo>
                    <a:lnTo>
                      <a:pt x="850" y="73"/>
                    </a:lnTo>
                    <a:cubicBezTo>
                      <a:pt x="742" y="24"/>
                      <a:pt x="627" y="1"/>
                      <a:pt x="511"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201;p65">
                <a:extLst>
                  <a:ext uri="{FF2B5EF4-FFF2-40B4-BE49-F238E27FC236}">
                    <a16:creationId xmlns:a16="http://schemas.microsoft.com/office/drawing/2014/main" id="{208D7C3E-4984-4717-9100-A9DFF9CA11DF}"/>
                  </a:ext>
                </a:extLst>
              </p:cNvPr>
              <p:cNvSpPr/>
              <p:nvPr/>
            </p:nvSpPr>
            <p:spPr>
              <a:xfrm>
                <a:off x="-2835650" y="2477614"/>
                <a:ext cx="95221" cy="11930"/>
              </a:xfrm>
              <a:custGeom>
                <a:avLst/>
                <a:gdLst/>
                <a:ahLst/>
                <a:cxnLst/>
                <a:rect l="l" t="t" r="r" b="b"/>
                <a:pathLst>
                  <a:path w="1868" h="234" extrusionOk="0">
                    <a:moveTo>
                      <a:pt x="1" y="0"/>
                    </a:moveTo>
                    <a:lnTo>
                      <a:pt x="1" y="159"/>
                    </a:lnTo>
                    <a:lnTo>
                      <a:pt x="1868" y="234"/>
                    </a:lnTo>
                    <a:lnTo>
                      <a:pt x="1868" y="122"/>
                    </a:lnTo>
                    <a:lnTo>
                      <a:pt x="1"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7" name="Table 6">
            <a:extLst>
              <a:ext uri="{FF2B5EF4-FFF2-40B4-BE49-F238E27FC236}">
                <a16:creationId xmlns:a16="http://schemas.microsoft.com/office/drawing/2014/main" id="{C3AA8E86-2ED6-4596-A02C-0F6FFD49A5C7}"/>
              </a:ext>
            </a:extLst>
          </p:cNvPr>
          <p:cNvGraphicFramePr>
            <a:graphicFrameLocks noGrp="1"/>
          </p:cNvGraphicFramePr>
          <p:nvPr>
            <p:extLst>
              <p:ext uri="{D42A27DB-BD31-4B8C-83A1-F6EECF244321}">
                <p14:modId xmlns:p14="http://schemas.microsoft.com/office/powerpoint/2010/main" val="396389597"/>
              </p:ext>
            </p:extLst>
          </p:nvPr>
        </p:nvGraphicFramePr>
        <p:xfrm>
          <a:off x="2008874" y="567947"/>
          <a:ext cx="8223941" cy="3872089"/>
        </p:xfrm>
        <a:graphic>
          <a:graphicData uri="http://schemas.openxmlformats.org/drawingml/2006/table">
            <a:tbl>
              <a:tblPr firstRow="1" firstCol="1" bandRow="1">
                <a:tableStyleId>{5C22544A-7EE6-4342-B048-85BDC9FD1C3A}</a:tableStyleId>
              </a:tblPr>
              <a:tblGrid>
                <a:gridCol w="868131">
                  <a:extLst>
                    <a:ext uri="{9D8B030D-6E8A-4147-A177-3AD203B41FA5}">
                      <a16:colId xmlns:a16="http://schemas.microsoft.com/office/drawing/2014/main" val="2683776767"/>
                    </a:ext>
                  </a:extLst>
                </a:gridCol>
                <a:gridCol w="996549">
                  <a:extLst>
                    <a:ext uri="{9D8B030D-6E8A-4147-A177-3AD203B41FA5}">
                      <a16:colId xmlns:a16="http://schemas.microsoft.com/office/drawing/2014/main" val="1895490347"/>
                    </a:ext>
                  </a:extLst>
                </a:gridCol>
                <a:gridCol w="872529">
                  <a:extLst>
                    <a:ext uri="{9D8B030D-6E8A-4147-A177-3AD203B41FA5}">
                      <a16:colId xmlns:a16="http://schemas.microsoft.com/office/drawing/2014/main" val="1959019033"/>
                    </a:ext>
                  </a:extLst>
                </a:gridCol>
                <a:gridCol w="1015019">
                  <a:extLst>
                    <a:ext uri="{9D8B030D-6E8A-4147-A177-3AD203B41FA5}">
                      <a16:colId xmlns:a16="http://schemas.microsoft.com/office/drawing/2014/main" val="2321481319"/>
                    </a:ext>
                  </a:extLst>
                </a:gridCol>
                <a:gridCol w="1355411">
                  <a:extLst>
                    <a:ext uri="{9D8B030D-6E8A-4147-A177-3AD203B41FA5}">
                      <a16:colId xmlns:a16="http://schemas.microsoft.com/office/drawing/2014/main" val="775737261"/>
                    </a:ext>
                  </a:extLst>
                </a:gridCol>
                <a:gridCol w="3116302">
                  <a:extLst>
                    <a:ext uri="{9D8B030D-6E8A-4147-A177-3AD203B41FA5}">
                      <a16:colId xmlns:a16="http://schemas.microsoft.com/office/drawing/2014/main" val="1227438018"/>
                    </a:ext>
                  </a:extLst>
                </a:gridCol>
              </a:tblGrid>
              <a:tr h="1139221">
                <a:tc rowSpan="2">
                  <a:txBody>
                    <a:bodyPr/>
                    <a:lstStyle/>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Bài</a:t>
                      </a:r>
                      <a:endParaRPr lang="en-US"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rowSpan="2">
                  <a:txBody>
                    <a:bodyPr/>
                    <a:lstStyle/>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Văn bản</a:t>
                      </a:r>
                      <a:endParaRPr lang="en-US"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rowSpan="2">
                  <a:txBody>
                    <a:bodyPr/>
                    <a:lstStyle/>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Tác giả</a:t>
                      </a:r>
                      <a:endParaRPr lang="en-US"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rowSpan="2">
                  <a:txBody>
                    <a:bodyPr/>
                    <a:lstStyle/>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Thể loại</a:t>
                      </a:r>
                      <a:endParaRPr lang="en-US"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gridSpan="2">
                  <a:txBody>
                    <a:bodyPr/>
                    <a:lstStyle/>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Đặc điểm nổi bật</a:t>
                      </a:r>
                      <a:endParaRPr lang="en-US"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hMerge="1">
                  <a:txBody>
                    <a:bodyPr/>
                    <a:lstStyle/>
                    <a:p>
                      <a:endParaRPr lang="en-US"/>
                    </a:p>
                  </a:txBody>
                  <a:tcPr/>
                </a:tc>
                <a:extLst>
                  <a:ext uri="{0D108BD9-81ED-4DB2-BD59-A6C34878D82A}">
                    <a16:rowId xmlns:a16="http://schemas.microsoft.com/office/drawing/2014/main" val="529408838"/>
                  </a:ext>
                </a:extLst>
              </a:tr>
              <a:tr h="533320">
                <a:tc vMerge="1">
                  <a:txBody>
                    <a:bodyPr/>
                    <a:lstStyle/>
                    <a:p>
                      <a:pPr algn="ctr">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vMerge="1">
                  <a:txBody>
                    <a:bodyPr/>
                    <a:lstStyle/>
                    <a:p>
                      <a:pPr algn="ctr">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vMerge="1">
                  <a:txBody>
                    <a:bodyPr/>
                    <a:lstStyle/>
                    <a:p>
                      <a:pPr algn="ctr">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vMerge="1">
                  <a:txBody>
                    <a:bodyPr/>
                    <a:lstStyle/>
                    <a:p>
                      <a:pPr algn="ctr">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ctr">
                        <a:lnSpc>
                          <a:spcPct val="150000"/>
                        </a:lnSpc>
                        <a:spcAft>
                          <a:spcPts val="0"/>
                        </a:spcAft>
                      </a:pPr>
                      <a:r>
                        <a:rPr lang="en-US" sz="2000" b="1">
                          <a:solidFill>
                            <a:srgbClr val="002060"/>
                          </a:solidFill>
                          <a:effectLst/>
                          <a:latin typeface="Times New Roman" panose="02020603050405020304" pitchFamily="18" charset="0"/>
                          <a:cs typeface="Times New Roman" panose="02020603050405020304" pitchFamily="18" charset="0"/>
                        </a:rPr>
                        <a:t>Nghệ thuật</a:t>
                      </a:r>
                      <a:endParaRPr lang="en-US"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ctr">
                        <a:lnSpc>
                          <a:spcPct val="150000"/>
                        </a:lnSpc>
                        <a:spcAft>
                          <a:spcPts val="0"/>
                        </a:spcAft>
                      </a:pPr>
                      <a:r>
                        <a:rPr lang="en-US" sz="2000" b="1">
                          <a:solidFill>
                            <a:srgbClr val="002060"/>
                          </a:solidFill>
                          <a:effectLst/>
                          <a:latin typeface="Times New Roman" panose="02020603050405020304" pitchFamily="18" charset="0"/>
                          <a:cs typeface="Times New Roman" panose="02020603050405020304" pitchFamily="18" charset="0"/>
                        </a:rPr>
                        <a:t>Nội dung</a:t>
                      </a:r>
                      <a:endParaRPr lang="en-US"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2796566249"/>
                  </a:ext>
                </a:extLst>
              </a:tr>
              <a:tr h="2199548">
                <a:tc>
                  <a:txBody>
                    <a:bodyPr/>
                    <a:lstStyle/>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endParaRPr lang="en-US" sz="1800" b="1">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2421919776"/>
                  </a:ext>
                </a:extLst>
              </a:tr>
            </a:tbl>
          </a:graphicData>
        </a:graphic>
      </p:graphicFrame>
      <p:grpSp>
        <p:nvGrpSpPr>
          <p:cNvPr id="81" name="Google Shape;5050;p65">
            <a:extLst>
              <a:ext uri="{FF2B5EF4-FFF2-40B4-BE49-F238E27FC236}">
                <a16:creationId xmlns:a16="http://schemas.microsoft.com/office/drawing/2014/main" id="{219DEB25-0E34-4ADB-BCB7-CBA516CC8A26}"/>
              </a:ext>
            </a:extLst>
          </p:cNvPr>
          <p:cNvGrpSpPr/>
          <p:nvPr/>
        </p:nvGrpSpPr>
        <p:grpSpPr>
          <a:xfrm>
            <a:off x="1088117" y="3538246"/>
            <a:ext cx="1936666" cy="3148172"/>
            <a:chOff x="-1996704" y="2287763"/>
            <a:chExt cx="1169567" cy="2245516"/>
          </a:xfrm>
        </p:grpSpPr>
        <p:sp>
          <p:nvSpPr>
            <p:cNvPr id="82" name="Google Shape;5051;p65">
              <a:extLst>
                <a:ext uri="{FF2B5EF4-FFF2-40B4-BE49-F238E27FC236}">
                  <a16:creationId xmlns:a16="http://schemas.microsoft.com/office/drawing/2014/main" id="{4CF44207-FB65-45AD-A2A4-7C74D0D7F6DA}"/>
                </a:ext>
              </a:extLst>
            </p:cNvPr>
            <p:cNvSpPr/>
            <p:nvPr/>
          </p:nvSpPr>
          <p:spPr>
            <a:xfrm>
              <a:off x="-1820257" y="2531345"/>
              <a:ext cx="199662" cy="218907"/>
            </a:xfrm>
            <a:custGeom>
              <a:avLst/>
              <a:gdLst/>
              <a:ahLst/>
              <a:cxnLst/>
              <a:rect l="l" t="t" r="r" b="b"/>
              <a:pathLst>
                <a:path w="3697" h="4053" extrusionOk="0">
                  <a:moveTo>
                    <a:pt x="1891" y="1"/>
                  </a:moveTo>
                  <a:cubicBezTo>
                    <a:pt x="1871" y="1"/>
                    <a:pt x="1850" y="1"/>
                    <a:pt x="1830" y="2"/>
                  </a:cubicBezTo>
                  <a:cubicBezTo>
                    <a:pt x="822" y="2"/>
                    <a:pt x="1" y="935"/>
                    <a:pt x="38" y="2027"/>
                  </a:cubicBezTo>
                  <a:cubicBezTo>
                    <a:pt x="38" y="3157"/>
                    <a:pt x="897" y="4053"/>
                    <a:pt x="1905" y="4053"/>
                  </a:cubicBezTo>
                  <a:cubicBezTo>
                    <a:pt x="2922" y="4006"/>
                    <a:pt x="3697" y="3119"/>
                    <a:pt x="3697" y="1990"/>
                  </a:cubicBezTo>
                  <a:cubicBezTo>
                    <a:pt x="3697" y="883"/>
                    <a:pt x="2872" y="1"/>
                    <a:pt x="189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052;p65">
              <a:extLst>
                <a:ext uri="{FF2B5EF4-FFF2-40B4-BE49-F238E27FC236}">
                  <a16:creationId xmlns:a16="http://schemas.microsoft.com/office/drawing/2014/main" id="{6C09D96D-2AEC-42F2-9748-7517F7491C89}"/>
                </a:ext>
              </a:extLst>
            </p:cNvPr>
            <p:cNvSpPr/>
            <p:nvPr/>
          </p:nvSpPr>
          <p:spPr>
            <a:xfrm>
              <a:off x="-1597371" y="2940545"/>
              <a:ext cx="473437" cy="415520"/>
            </a:xfrm>
            <a:custGeom>
              <a:avLst/>
              <a:gdLst/>
              <a:ahLst/>
              <a:cxnLst/>
              <a:rect l="l" t="t" r="r" b="b"/>
              <a:pathLst>
                <a:path w="8597" h="7546" extrusionOk="0">
                  <a:moveTo>
                    <a:pt x="4299" y="1"/>
                  </a:moveTo>
                  <a:cubicBezTo>
                    <a:pt x="3078" y="1"/>
                    <a:pt x="1870" y="610"/>
                    <a:pt x="1130" y="1723"/>
                  </a:cubicBezTo>
                  <a:cubicBezTo>
                    <a:pt x="0" y="3431"/>
                    <a:pt x="467" y="5765"/>
                    <a:pt x="2213" y="6931"/>
                  </a:cubicBezTo>
                  <a:cubicBezTo>
                    <a:pt x="2857" y="7346"/>
                    <a:pt x="3579" y="7546"/>
                    <a:pt x="4291" y="7546"/>
                  </a:cubicBezTo>
                  <a:cubicBezTo>
                    <a:pt x="5519" y="7546"/>
                    <a:pt x="6716" y="6953"/>
                    <a:pt x="7430" y="5849"/>
                  </a:cubicBezTo>
                  <a:cubicBezTo>
                    <a:pt x="8597" y="4094"/>
                    <a:pt x="8084" y="1760"/>
                    <a:pt x="6338" y="631"/>
                  </a:cubicBezTo>
                  <a:cubicBezTo>
                    <a:pt x="5713" y="204"/>
                    <a:pt x="5004" y="1"/>
                    <a:pt x="4299" y="1"/>
                  </a:cubicBezTo>
                  <a:close/>
                </a:path>
              </a:pathLst>
            </a:custGeom>
            <a:solidFill>
              <a:srgbClr val="EA7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053;p65">
              <a:extLst>
                <a:ext uri="{FF2B5EF4-FFF2-40B4-BE49-F238E27FC236}">
                  <a16:creationId xmlns:a16="http://schemas.microsoft.com/office/drawing/2014/main" id="{AE4BE07A-87CC-41F2-A5F8-3950192D50A1}"/>
                </a:ext>
              </a:extLst>
            </p:cNvPr>
            <p:cNvSpPr/>
            <p:nvPr/>
          </p:nvSpPr>
          <p:spPr>
            <a:xfrm>
              <a:off x="-1597371" y="2940545"/>
              <a:ext cx="473437" cy="415520"/>
            </a:xfrm>
            <a:custGeom>
              <a:avLst/>
              <a:gdLst/>
              <a:ahLst/>
              <a:cxnLst/>
              <a:rect l="l" t="t" r="r" b="b"/>
              <a:pathLst>
                <a:path w="8597" h="7546" extrusionOk="0">
                  <a:moveTo>
                    <a:pt x="4299" y="1"/>
                  </a:moveTo>
                  <a:cubicBezTo>
                    <a:pt x="3078" y="1"/>
                    <a:pt x="1870" y="610"/>
                    <a:pt x="1130" y="1723"/>
                  </a:cubicBezTo>
                  <a:cubicBezTo>
                    <a:pt x="0" y="3431"/>
                    <a:pt x="467" y="5765"/>
                    <a:pt x="2213" y="6931"/>
                  </a:cubicBezTo>
                  <a:cubicBezTo>
                    <a:pt x="2857" y="7346"/>
                    <a:pt x="3579" y="7546"/>
                    <a:pt x="4291" y="7546"/>
                  </a:cubicBezTo>
                  <a:cubicBezTo>
                    <a:pt x="5519" y="7546"/>
                    <a:pt x="6716" y="6953"/>
                    <a:pt x="7430" y="5849"/>
                  </a:cubicBezTo>
                  <a:cubicBezTo>
                    <a:pt x="8597" y="4094"/>
                    <a:pt x="8084" y="1760"/>
                    <a:pt x="6338" y="631"/>
                  </a:cubicBezTo>
                  <a:cubicBezTo>
                    <a:pt x="5713" y="204"/>
                    <a:pt x="5004" y="1"/>
                    <a:pt x="4299"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054;p65">
              <a:extLst>
                <a:ext uri="{FF2B5EF4-FFF2-40B4-BE49-F238E27FC236}">
                  <a16:creationId xmlns:a16="http://schemas.microsoft.com/office/drawing/2014/main" id="{2B583F16-B141-4913-BF35-9223C9414F57}"/>
                </a:ext>
              </a:extLst>
            </p:cNvPr>
            <p:cNvSpPr/>
            <p:nvPr/>
          </p:nvSpPr>
          <p:spPr>
            <a:xfrm>
              <a:off x="-1551739" y="3037317"/>
              <a:ext cx="377055" cy="180213"/>
            </a:xfrm>
            <a:custGeom>
              <a:avLst/>
              <a:gdLst/>
              <a:ahLst/>
              <a:cxnLst/>
              <a:rect l="l" t="t" r="r" b="b"/>
              <a:pathLst>
                <a:path w="7739" h="3830" extrusionOk="0">
                  <a:moveTo>
                    <a:pt x="2092" y="1"/>
                  </a:moveTo>
                  <a:cubicBezTo>
                    <a:pt x="849" y="1"/>
                    <a:pt x="1" y="347"/>
                    <a:pt x="1" y="366"/>
                  </a:cubicBezTo>
                  <a:lnTo>
                    <a:pt x="75" y="637"/>
                  </a:lnTo>
                  <a:cubicBezTo>
                    <a:pt x="100" y="617"/>
                    <a:pt x="919" y="280"/>
                    <a:pt x="2111" y="280"/>
                  </a:cubicBezTo>
                  <a:cubicBezTo>
                    <a:pt x="3168" y="280"/>
                    <a:pt x="4520" y="546"/>
                    <a:pt x="5872" y="1533"/>
                  </a:cubicBezTo>
                  <a:cubicBezTo>
                    <a:pt x="6376" y="1925"/>
                    <a:pt x="7431" y="2971"/>
                    <a:pt x="7356" y="3792"/>
                  </a:cubicBezTo>
                  <a:lnTo>
                    <a:pt x="7627" y="3829"/>
                  </a:lnTo>
                  <a:cubicBezTo>
                    <a:pt x="7739" y="2821"/>
                    <a:pt x="6497" y="1654"/>
                    <a:pt x="6031" y="1300"/>
                  </a:cubicBezTo>
                  <a:cubicBezTo>
                    <a:pt x="4619" y="275"/>
                    <a:pt x="3199" y="1"/>
                    <a:pt x="2092" y="1"/>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055;p65">
              <a:extLst>
                <a:ext uri="{FF2B5EF4-FFF2-40B4-BE49-F238E27FC236}">
                  <a16:creationId xmlns:a16="http://schemas.microsoft.com/office/drawing/2014/main" id="{941A134A-95FA-415D-8665-CE8A9B9465FD}"/>
                </a:ext>
              </a:extLst>
            </p:cNvPr>
            <p:cNvSpPr/>
            <p:nvPr/>
          </p:nvSpPr>
          <p:spPr>
            <a:xfrm>
              <a:off x="-1322486" y="3023342"/>
              <a:ext cx="126919" cy="320243"/>
            </a:xfrm>
            <a:custGeom>
              <a:avLst/>
              <a:gdLst/>
              <a:ahLst/>
              <a:cxnLst/>
              <a:rect l="l" t="t" r="r" b="b"/>
              <a:pathLst>
                <a:path w="2605" h="6806" extrusionOk="0">
                  <a:moveTo>
                    <a:pt x="2530" y="1"/>
                  </a:moveTo>
                  <a:cubicBezTo>
                    <a:pt x="0" y="934"/>
                    <a:pt x="551" y="6572"/>
                    <a:pt x="588" y="6805"/>
                  </a:cubicBezTo>
                  <a:lnTo>
                    <a:pt x="859" y="6768"/>
                  </a:lnTo>
                  <a:cubicBezTo>
                    <a:pt x="859" y="6730"/>
                    <a:pt x="317" y="1130"/>
                    <a:pt x="2604" y="234"/>
                  </a:cubicBezTo>
                  <a:lnTo>
                    <a:pt x="2530" y="1"/>
                  </a:ln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056;p65">
              <a:extLst>
                <a:ext uri="{FF2B5EF4-FFF2-40B4-BE49-F238E27FC236}">
                  <a16:creationId xmlns:a16="http://schemas.microsoft.com/office/drawing/2014/main" id="{2BCD0D02-352B-40ED-90E8-1FA4164AD964}"/>
                </a:ext>
              </a:extLst>
            </p:cNvPr>
            <p:cNvSpPr/>
            <p:nvPr/>
          </p:nvSpPr>
          <p:spPr>
            <a:xfrm>
              <a:off x="-1235507" y="3198304"/>
              <a:ext cx="96152" cy="98236"/>
            </a:xfrm>
            <a:custGeom>
              <a:avLst/>
              <a:gdLst/>
              <a:ahLst/>
              <a:cxnLst/>
              <a:rect l="l" t="t" r="r" b="b"/>
              <a:pathLst>
                <a:path w="1746" h="1784" extrusionOk="0">
                  <a:moveTo>
                    <a:pt x="1363" y="1"/>
                  </a:moveTo>
                  <a:cubicBezTo>
                    <a:pt x="1363" y="1"/>
                    <a:pt x="1167" y="150"/>
                    <a:pt x="897" y="738"/>
                  </a:cubicBezTo>
                  <a:cubicBezTo>
                    <a:pt x="668" y="1155"/>
                    <a:pt x="667" y="1214"/>
                    <a:pt x="551" y="1214"/>
                  </a:cubicBezTo>
                  <a:cubicBezTo>
                    <a:pt x="507" y="1214"/>
                    <a:pt x="445" y="1205"/>
                    <a:pt x="346" y="1205"/>
                  </a:cubicBezTo>
                  <a:cubicBezTo>
                    <a:pt x="1" y="1205"/>
                    <a:pt x="346" y="1746"/>
                    <a:pt x="346" y="1746"/>
                  </a:cubicBezTo>
                  <a:cubicBezTo>
                    <a:pt x="346" y="1746"/>
                    <a:pt x="383" y="1784"/>
                    <a:pt x="466" y="1784"/>
                  </a:cubicBezTo>
                  <a:cubicBezTo>
                    <a:pt x="589" y="1784"/>
                    <a:pt x="814" y="1700"/>
                    <a:pt x="1167" y="1280"/>
                  </a:cubicBezTo>
                  <a:cubicBezTo>
                    <a:pt x="1746" y="542"/>
                    <a:pt x="1363" y="1"/>
                    <a:pt x="1363"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057;p65">
              <a:extLst>
                <a:ext uri="{FF2B5EF4-FFF2-40B4-BE49-F238E27FC236}">
                  <a16:creationId xmlns:a16="http://schemas.microsoft.com/office/drawing/2014/main" id="{0661B8C0-C2E2-45F0-B224-6BC3EEA712F1}"/>
                </a:ext>
              </a:extLst>
            </p:cNvPr>
            <p:cNvSpPr/>
            <p:nvPr/>
          </p:nvSpPr>
          <p:spPr>
            <a:xfrm>
              <a:off x="-1749191" y="4241348"/>
              <a:ext cx="143225" cy="243537"/>
            </a:xfrm>
            <a:custGeom>
              <a:avLst/>
              <a:gdLst/>
              <a:ahLst/>
              <a:cxnLst/>
              <a:rect l="l" t="t" r="r" b="b"/>
              <a:pathLst>
                <a:path w="2652" h="4509" extrusionOk="0">
                  <a:moveTo>
                    <a:pt x="2418" y="0"/>
                  </a:moveTo>
                  <a:lnTo>
                    <a:pt x="0" y="234"/>
                  </a:lnTo>
                  <a:lnTo>
                    <a:pt x="122" y="3613"/>
                  </a:lnTo>
                  <a:lnTo>
                    <a:pt x="588" y="4434"/>
                  </a:lnTo>
                  <a:lnTo>
                    <a:pt x="2334" y="4509"/>
                  </a:lnTo>
                  <a:lnTo>
                    <a:pt x="2651" y="3687"/>
                  </a:lnTo>
                  <a:cubicBezTo>
                    <a:pt x="2371" y="3575"/>
                    <a:pt x="2418" y="0"/>
                    <a:pt x="2418"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058;p65">
              <a:extLst>
                <a:ext uri="{FF2B5EF4-FFF2-40B4-BE49-F238E27FC236}">
                  <a16:creationId xmlns:a16="http://schemas.microsoft.com/office/drawing/2014/main" id="{1E470E44-0900-4B0D-9AE2-86D93FF7829A}"/>
                </a:ext>
              </a:extLst>
            </p:cNvPr>
            <p:cNvSpPr/>
            <p:nvPr/>
          </p:nvSpPr>
          <p:spPr>
            <a:xfrm>
              <a:off x="-1747193" y="4427795"/>
              <a:ext cx="294444" cy="105484"/>
            </a:xfrm>
            <a:custGeom>
              <a:avLst/>
              <a:gdLst/>
              <a:ahLst/>
              <a:cxnLst/>
              <a:rect l="l" t="t" r="r" b="b"/>
              <a:pathLst>
                <a:path w="5452" h="1953" extrusionOk="0">
                  <a:moveTo>
                    <a:pt x="51" y="1"/>
                  </a:moveTo>
                  <a:cubicBezTo>
                    <a:pt x="17" y="1"/>
                    <a:pt x="1" y="2"/>
                    <a:pt x="1" y="2"/>
                  </a:cubicBezTo>
                  <a:lnTo>
                    <a:pt x="85" y="1915"/>
                  </a:lnTo>
                  <a:lnTo>
                    <a:pt x="5414" y="1953"/>
                  </a:lnTo>
                  <a:cubicBezTo>
                    <a:pt x="5452" y="1757"/>
                    <a:pt x="5330" y="1290"/>
                    <a:pt x="5181" y="1169"/>
                  </a:cubicBezTo>
                  <a:lnTo>
                    <a:pt x="2530" y="198"/>
                  </a:lnTo>
                  <a:cubicBezTo>
                    <a:pt x="2530" y="198"/>
                    <a:pt x="2398" y="399"/>
                    <a:pt x="2050" y="399"/>
                  </a:cubicBezTo>
                  <a:cubicBezTo>
                    <a:pt x="1936" y="399"/>
                    <a:pt x="1798" y="377"/>
                    <a:pt x="1634" y="319"/>
                  </a:cubicBezTo>
                  <a:cubicBezTo>
                    <a:pt x="740" y="26"/>
                    <a:pt x="208" y="1"/>
                    <a:pt x="5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059;p65">
              <a:extLst>
                <a:ext uri="{FF2B5EF4-FFF2-40B4-BE49-F238E27FC236}">
                  <a16:creationId xmlns:a16="http://schemas.microsoft.com/office/drawing/2014/main" id="{0C926F4C-8EBE-4ECA-93A6-38D845D4D79C}"/>
                </a:ext>
              </a:extLst>
            </p:cNvPr>
            <p:cNvSpPr/>
            <p:nvPr/>
          </p:nvSpPr>
          <p:spPr>
            <a:xfrm>
              <a:off x="-1566217" y="4457609"/>
              <a:ext cx="100884" cy="39914"/>
            </a:xfrm>
            <a:custGeom>
              <a:avLst/>
              <a:gdLst/>
              <a:ahLst/>
              <a:cxnLst/>
              <a:rect l="l" t="t" r="r" b="b"/>
              <a:pathLst>
                <a:path w="1868" h="739" extrusionOk="0">
                  <a:moveTo>
                    <a:pt x="150" y="1"/>
                  </a:moveTo>
                  <a:lnTo>
                    <a:pt x="1" y="738"/>
                  </a:lnTo>
                  <a:lnTo>
                    <a:pt x="1830" y="738"/>
                  </a:lnTo>
                  <a:cubicBezTo>
                    <a:pt x="1867" y="738"/>
                    <a:pt x="1867" y="701"/>
                    <a:pt x="1830" y="701"/>
                  </a:cubicBezTo>
                  <a:lnTo>
                    <a:pt x="15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060;p65">
              <a:extLst>
                <a:ext uri="{FF2B5EF4-FFF2-40B4-BE49-F238E27FC236}">
                  <a16:creationId xmlns:a16="http://schemas.microsoft.com/office/drawing/2014/main" id="{49820F21-1FA3-481C-902C-A926D4647F70}"/>
                </a:ext>
              </a:extLst>
            </p:cNvPr>
            <p:cNvSpPr/>
            <p:nvPr/>
          </p:nvSpPr>
          <p:spPr>
            <a:xfrm>
              <a:off x="-1568215" y="4455611"/>
              <a:ext cx="102883" cy="41913"/>
            </a:xfrm>
            <a:custGeom>
              <a:avLst/>
              <a:gdLst/>
              <a:ahLst/>
              <a:cxnLst/>
              <a:rect l="l" t="t" r="r" b="b"/>
              <a:pathLst>
                <a:path w="1905" h="776" extrusionOk="0">
                  <a:moveTo>
                    <a:pt x="187" y="75"/>
                  </a:moveTo>
                  <a:lnTo>
                    <a:pt x="1820" y="738"/>
                  </a:lnTo>
                  <a:lnTo>
                    <a:pt x="75" y="738"/>
                  </a:lnTo>
                  <a:lnTo>
                    <a:pt x="187" y="75"/>
                  </a:lnTo>
                  <a:close/>
                  <a:moveTo>
                    <a:pt x="150" y="0"/>
                  </a:moveTo>
                  <a:lnTo>
                    <a:pt x="0" y="775"/>
                  </a:lnTo>
                  <a:lnTo>
                    <a:pt x="1867" y="775"/>
                  </a:lnTo>
                  <a:cubicBezTo>
                    <a:pt x="1904" y="775"/>
                    <a:pt x="1904" y="775"/>
                    <a:pt x="1904" y="738"/>
                  </a:cubicBezTo>
                  <a:lnTo>
                    <a:pt x="1904" y="700"/>
                  </a:lnTo>
                  <a:lnTo>
                    <a:pt x="150" y="0"/>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061;p65">
              <a:extLst>
                <a:ext uri="{FF2B5EF4-FFF2-40B4-BE49-F238E27FC236}">
                  <a16:creationId xmlns:a16="http://schemas.microsoft.com/office/drawing/2014/main" id="{832118B9-25D5-4743-BFC4-2BC856CE872F}"/>
                </a:ext>
              </a:extLst>
            </p:cNvPr>
            <p:cNvSpPr/>
            <p:nvPr/>
          </p:nvSpPr>
          <p:spPr>
            <a:xfrm>
              <a:off x="-1747193" y="4427849"/>
              <a:ext cx="23277" cy="69674"/>
            </a:xfrm>
            <a:custGeom>
              <a:avLst/>
              <a:gdLst/>
              <a:ahLst/>
              <a:cxnLst/>
              <a:rect l="l" t="t" r="r" b="b"/>
              <a:pathLst>
                <a:path w="431" h="1290" extrusionOk="0">
                  <a:moveTo>
                    <a:pt x="1" y="1"/>
                  </a:moveTo>
                  <a:lnTo>
                    <a:pt x="47" y="1289"/>
                  </a:lnTo>
                  <a:lnTo>
                    <a:pt x="430" y="1252"/>
                  </a:lnTo>
                  <a:lnTo>
                    <a:pt x="355" y="48"/>
                  </a:lnTo>
                  <a:cubicBezTo>
                    <a:pt x="318" y="48"/>
                    <a:pt x="1" y="1"/>
                    <a:pt x="1"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062;p65">
              <a:extLst>
                <a:ext uri="{FF2B5EF4-FFF2-40B4-BE49-F238E27FC236}">
                  <a16:creationId xmlns:a16="http://schemas.microsoft.com/office/drawing/2014/main" id="{F70BF16A-92FB-4FA1-905E-F6010DAAF64A}"/>
                </a:ext>
              </a:extLst>
            </p:cNvPr>
            <p:cNvSpPr/>
            <p:nvPr/>
          </p:nvSpPr>
          <p:spPr>
            <a:xfrm>
              <a:off x="-1744655" y="4495417"/>
              <a:ext cx="281320" cy="4105"/>
            </a:xfrm>
            <a:custGeom>
              <a:avLst/>
              <a:gdLst/>
              <a:ahLst/>
              <a:cxnLst/>
              <a:rect l="l" t="t" r="r" b="b"/>
              <a:pathLst>
                <a:path w="5209" h="76" extrusionOk="0">
                  <a:moveTo>
                    <a:pt x="38" y="1"/>
                  </a:moveTo>
                  <a:cubicBezTo>
                    <a:pt x="38" y="1"/>
                    <a:pt x="0" y="1"/>
                    <a:pt x="0" y="38"/>
                  </a:cubicBezTo>
                  <a:lnTo>
                    <a:pt x="38" y="38"/>
                  </a:lnTo>
                  <a:lnTo>
                    <a:pt x="5171" y="75"/>
                  </a:lnTo>
                  <a:lnTo>
                    <a:pt x="5209" y="38"/>
                  </a:lnTo>
                  <a:lnTo>
                    <a:pt x="5171"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063;p65">
              <a:extLst>
                <a:ext uri="{FF2B5EF4-FFF2-40B4-BE49-F238E27FC236}">
                  <a16:creationId xmlns:a16="http://schemas.microsoft.com/office/drawing/2014/main" id="{3B2B0E84-A136-4BFE-9055-E9B1F6C12291}"/>
                </a:ext>
              </a:extLst>
            </p:cNvPr>
            <p:cNvSpPr/>
            <p:nvPr/>
          </p:nvSpPr>
          <p:spPr>
            <a:xfrm>
              <a:off x="-1830849" y="3417860"/>
              <a:ext cx="317127" cy="963992"/>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064;p65">
              <a:extLst>
                <a:ext uri="{FF2B5EF4-FFF2-40B4-BE49-F238E27FC236}">
                  <a16:creationId xmlns:a16="http://schemas.microsoft.com/office/drawing/2014/main" id="{6462E0D1-D60E-4EC0-B3F0-42D89A8390DD}"/>
                </a:ext>
              </a:extLst>
            </p:cNvPr>
            <p:cNvSpPr/>
            <p:nvPr/>
          </p:nvSpPr>
          <p:spPr>
            <a:xfrm>
              <a:off x="-1830849" y="3417845"/>
              <a:ext cx="317132" cy="963970"/>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065;p65">
              <a:extLst>
                <a:ext uri="{FF2B5EF4-FFF2-40B4-BE49-F238E27FC236}">
                  <a16:creationId xmlns:a16="http://schemas.microsoft.com/office/drawing/2014/main" id="{3B37915B-07AE-4A30-AF07-98692A4E60B9}"/>
                </a:ext>
              </a:extLst>
            </p:cNvPr>
            <p:cNvSpPr/>
            <p:nvPr/>
          </p:nvSpPr>
          <p:spPr>
            <a:xfrm>
              <a:off x="-1230458" y="4127925"/>
              <a:ext cx="231418" cy="249586"/>
            </a:xfrm>
            <a:custGeom>
              <a:avLst/>
              <a:gdLst/>
              <a:ahLst/>
              <a:cxnLst/>
              <a:rect l="l" t="t" r="r" b="b"/>
              <a:pathLst>
                <a:path w="4285" h="4621" extrusionOk="0">
                  <a:moveTo>
                    <a:pt x="2025" y="0"/>
                  </a:moveTo>
                  <a:lnTo>
                    <a:pt x="0" y="1316"/>
                  </a:lnTo>
                  <a:lnTo>
                    <a:pt x="1913" y="4117"/>
                  </a:lnTo>
                  <a:lnTo>
                    <a:pt x="2688" y="4621"/>
                  </a:lnTo>
                  <a:lnTo>
                    <a:pt x="4284" y="3921"/>
                  </a:lnTo>
                  <a:lnTo>
                    <a:pt x="4200" y="3071"/>
                  </a:lnTo>
                  <a:cubicBezTo>
                    <a:pt x="3892" y="3071"/>
                    <a:pt x="2025" y="0"/>
                    <a:pt x="2025"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066;p65">
              <a:extLst>
                <a:ext uri="{FF2B5EF4-FFF2-40B4-BE49-F238E27FC236}">
                  <a16:creationId xmlns:a16="http://schemas.microsoft.com/office/drawing/2014/main" id="{F0161D6E-33A5-4318-908D-D9FC22C2E53E}"/>
                </a:ext>
              </a:extLst>
            </p:cNvPr>
            <p:cNvSpPr/>
            <p:nvPr/>
          </p:nvSpPr>
          <p:spPr>
            <a:xfrm>
              <a:off x="-1133678" y="4274619"/>
              <a:ext cx="306541" cy="161872"/>
            </a:xfrm>
            <a:custGeom>
              <a:avLst/>
              <a:gdLst/>
              <a:ahLst/>
              <a:cxnLst/>
              <a:rect l="l" t="t" r="r" b="b"/>
              <a:pathLst>
                <a:path w="5676" h="2997" extrusionOk="0">
                  <a:moveTo>
                    <a:pt x="5134" y="0"/>
                  </a:moveTo>
                  <a:lnTo>
                    <a:pt x="2334" y="318"/>
                  </a:lnTo>
                  <a:cubicBezTo>
                    <a:pt x="2334" y="318"/>
                    <a:pt x="2296" y="738"/>
                    <a:pt x="1596" y="859"/>
                  </a:cubicBezTo>
                  <a:cubicBezTo>
                    <a:pt x="467" y="1018"/>
                    <a:pt x="0" y="1326"/>
                    <a:pt x="0" y="1326"/>
                  </a:cubicBezTo>
                  <a:lnTo>
                    <a:pt x="934" y="2997"/>
                  </a:lnTo>
                  <a:lnTo>
                    <a:pt x="5675" y="589"/>
                  </a:lnTo>
                  <a:cubicBezTo>
                    <a:pt x="5638" y="392"/>
                    <a:pt x="5330" y="0"/>
                    <a:pt x="51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067;p65">
              <a:extLst>
                <a:ext uri="{FF2B5EF4-FFF2-40B4-BE49-F238E27FC236}">
                  <a16:creationId xmlns:a16="http://schemas.microsoft.com/office/drawing/2014/main" id="{C494DB9C-534E-4649-8787-C6B585861AD1}"/>
                </a:ext>
              </a:extLst>
            </p:cNvPr>
            <p:cNvSpPr/>
            <p:nvPr/>
          </p:nvSpPr>
          <p:spPr>
            <a:xfrm>
              <a:off x="-953242" y="4276618"/>
              <a:ext cx="98886" cy="48448"/>
            </a:xfrm>
            <a:custGeom>
              <a:avLst/>
              <a:gdLst/>
              <a:ahLst/>
              <a:cxnLst/>
              <a:rect l="l" t="t" r="r" b="b"/>
              <a:pathLst>
                <a:path w="1831" h="897" extrusionOk="0">
                  <a:moveTo>
                    <a:pt x="1830" y="1"/>
                  </a:moveTo>
                  <a:lnTo>
                    <a:pt x="1" y="159"/>
                  </a:lnTo>
                  <a:lnTo>
                    <a:pt x="197" y="897"/>
                  </a:lnTo>
                  <a:lnTo>
                    <a:pt x="1830" y="47"/>
                  </a:lnTo>
                  <a:lnTo>
                    <a:pt x="183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068;p65">
              <a:extLst>
                <a:ext uri="{FF2B5EF4-FFF2-40B4-BE49-F238E27FC236}">
                  <a16:creationId xmlns:a16="http://schemas.microsoft.com/office/drawing/2014/main" id="{143714E0-C5F0-4FF9-AB2C-CFBE61367DA6}"/>
                </a:ext>
              </a:extLst>
            </p:cNvPr>
            <p:cNvSpPr/>
            <p:nvPr/>
          </p:nvSpPr>
          <p:spPr>
            <a:xfrm>
              <a:off x="-955241" y="4276618"/>
              <a:ext cx="102883" cy="50500"/>
            </a:xfrm>
            <a:custGeom>
              <a:avLst/>
              <a:gdLst/>
              <a:ahLst/>
              <a:cxnLst/>
              <a:rect l="l" t="t" r="r" b="b"/>
              <a:pathLst>
                <a:path w="1905" h="935" extrusionOk="0">
                  <a:moveTo>
                    <a:pt x="1792" y="47"/>
                  </a:moveTo>
                  <a:lnTo>
                    <a:pt x="234" y="860"/>
                  </a:lnTo>
                  <a:lnTo>
                    <a:pt x="84" y="159"/>
                  </a:lnTo>
                  <a:lnTo>
                    <a:pt x="1792" y="47"/>
                  </a:lnTo>
                  <a:close/>
                  <a:moveTo>
                    <a:pt x="1867" y="1"/>
                  </a:moveTo>
                  <a:lnTo>
                    <a:pt x="38" y="122"/>
                  </a:lnTo>
                  <a:lnTo>
                    <a:pt x="0" y="122"/>
                  </a:lnTo>
                  <a:lnTo>
                    <a:pt x="234" y="934"/>
                  </a:lnTo>
                  <a:lnTo>
                    <a:pt x="1867" y="85"/>
                  </a:lnTo>
                  <a:cubicBezTo>
                    <a:pt x="1904" y="85"/>
                    <a:pt x="1904" y="47"/>
                    <a:pt x="1904" y="47"/>
                  </a:cubicBezTo>
                  <a:cubicBezTo>
                    <a:pt x="1904" y="1"/>
                    <a:pt x="1867" y="1"/>
                    <a:pt x="186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069;p65">
              <a:extLst>
                <a:ext uri="{FF2B5EF4-FFF2-40B4-BE49-F238E27FC236}">
                  <a16:creationId xmlns:a16="http://schemas.microsoft.com/office/drawing/2014/main" id="{03C6CDAF-6608-44D6-BA45-4C15D17BA9A8}"/>
                </a:ext>
              </a:extLst>
            </p:cNvPr>
            <p:cNvSpPr/>
            <p:nvPr/>
          </p:nvSpPr>
          <p:spPr>
            <a:xfrm>
              <a:off x="-1133678" y="4337650"/>
              <a:ext cx="50442" cy="67568"/>
            </a:xfrm>
            <a:custGeom>
              <a:avLst/>
              <a:gdLst/>
              <a:ahLst/>
              <a:cxnLst/>
              <a:rect l="l" t="t" r="r" b="b"/>
              <a:pathLst>
                <a:path w="934" h="1251" extrusionOk="0">
                  <a:moveTo>
                    <a:pt x="308" y="0"/>
                  </a:moveTo>
                  <a:cubicBezTo>
                    <a:pt x="271" y="0"/>
                    <a:pt x="0" y="159"/>
                    <a:pt x="0" y="159"/>
                  </a:cubicBezTo>
                  <a:lnTo>
                    <a:pt x="626" y="1251"/>
                  </a:lnTo>
                  <a:lnTo>
                    <a:pt x="934" y="1055"/>
                  </a:lnTo>
                  <a:lnTo>
                    <a:pt x="308"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070;p65">
              <a:extLst>
                <a:ext uri="{FF2B5EF4-FFF2-40B4-BE49-F238E27FC236}">
                  <a16:creationId xmlns:a16="http://schemas.microsoft.com/office/drawing/2014/main" id="{0BFC1DE9-4066-4356-A209-08D9D1985536}"/>
                </a:ext>
              </a:extLst>
            </p:cNvPr>
            <p:cNvSpPr/>
            <p:nvPr/>
          </p:nvSpPr>
          <p:spPr>
            <a:xfrm>
              <a:off x="-1101922" y="4276618"/>
              <a:ext cx="252103" cy="128601"/>
            </a:xfrm>
            <a:custGeom>
              <a:avLst/>
              <a:gdLst/>
              <a:ahLst/>
              <a:cxnLst/>
              <a:rect l="l" t="t" r="r" b="b"/>
              <a:pathLst>
                <a:path w="4668" h="2381" extrusionOk="0">
                  <a:moveTo>
                    <a:pt x="4620" y="1"/>
                  </a:moveTo>
                  <a:lnTo>
                    <a:pt x="38" y="2334"/>
                  </a:lnTo>
                  <a:lnTo>
                    <a:pt x="0" y="2381"/>
                  </a:lnTo>
                  <a:lnTo>
                    <a:pt x="38" y="2381"/>
                  </a:lnTo>
                  <a:lnTo>
                    <a:pt x="4620" y="85"/>
                  </a:lnTo>
                  <a:lnTo>
                    <a:pt x="4667" y="47"/>
                  </a:lnTo>
                  <a:lnTo>
                    <a:pt x="462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071;p65">
              <a:extLst>
                <a:ext uri="{FF2B5EF4-FFF2-40B4-BE49-F238E27FC236}">
                  <a16:creationId xmlns:a16="http://schemas.microsoft.com/office/drawing/2014/main" id="{0FABD124-2977-4E9D-AA74-EEFF4E423A4D}"/>
                </a:ext>
              </a:extLst>
            </p:cNvPr>
            <p:cNvSpPr/>
            <p:nvPr/>
          </p:nvSpPr>
          <p:spPr>
            <a:xfrm>
              <a:off x="-1832902" y="3463965"/>
              <a:ext cx="794005" cy="815245"/>
            </a:xfrm>
            <a:custGeom>
              <a:avLst/>
              <a:gdLst/>
              <a:ahLst/>
              <a:cxnLst/>
              <a:rect l="l" t="t" r="r" b="b"/>
              <a:pathLst>
                <a:path w="14702" h="15094" extrusionOk="0">
                  <a:moveTo>
                    <a:pt x="6843" y="1"/>
                  </a:moveTo>
                  <a:lnTo>
                    <a:pt x="505" y="234"/>
                  </a:lnTo>
                  <a:lnTo>
                    <a:pt x="1" y="271"/>
                  </a:lnTo>
                  <a:cubicBezTo>
                    <a:pt x="309" y="2642"/>
                    <a:pt x="972" y="4359"/>
                    <a:pt x="2754" y="5946"/>
                  </a:cubicBezTo>
                  <a:lnTo>
                    <a:pt x="6535" y="8830"/>
                  </a:lnTo>
                  <a:cubicBezTo>
                    <a:pt x="7272" y="9530"/>
                    <a:pt x="8009" y="10268"/>
                    <a:pt x="8635" y="11127"/>
                  </a:cubicBezTo>
                  <a:lnTo>
                    <a:pt x="11706" y="15093"/>
                  </a:lnTo>
                  <a:lnTo>
                    <a:pt x="14702" y="13647"/>
                  </a:lnTo>
                  <a:lnTo>
                    <a:pt x="12676" y="8980"/>
                  </a:lnTo>
                  <a:cubicBezTo>
                    <a:pt x="11976" y="7430"/>
                    <a:pt x="11118" y="5946"/>
                    <a:pt x="10147" y="4546"/>
                  </a:cubicBezTo>
                  <a:lnTo>
                    <a:pt x="6843"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072;p65">
              <a:extLst>
                <a:ext uri="{FF2B5EF4-FFF2-40B4-BE49-F238E27FC236}">
                  <a16:creationId xmlns:a16="http://schemas.microsoft.com/office/drawing/2014/main" id="{C2212EDE-52D0-4C86-8D0E-6B6E99B95820}"/>
                </a:ext>
              </a:extLst>
            </p:cNvPr>
            <p:cNvSpPr/>
            <p:nvPr/>
          </p:nvSpPr>
          <p:spPr>
            <a:xfrm>
              <a:off x="-1996704" y="2855907"/>
              <a:ext cx="256153" cy="450345"/>
            </a:xfrm>
            <a:custGeom>
              <a:avLst/>
              <a:gdLst/>
              <a:ahLst/>
              <a:cxnLst/>
              <a:rect l="l" t="t" r="r" b="b"/>
              <a:pathLst>
                <a:path w="4743" h="8338" extrusionOk="0">
                  <a:moveTo>
                    <a:pt x="4236" y="1"/>
                  </a:moveTo>
                  <a:cubicBezTo>
                    <a:pt x="3236" y="1"/>
                    <a:pt x="1066" y="208"/>
                    <a:pt x="616" y="1962"/>
                  </a:cubicBezTo>
                  <a:cubicBezTo>
                    <a:pt x="383" y="2895"/>
                    <a:pt x="112" y="3987"/>
                    <a:pt x="38" y="5425"/>
                  </a:cubicBezTo>
                  <a:cubicBezTo>
                    <a:pt x="0" y="6433"/>
                    <a:pt x="504" y="7992"/>
                    <a:pt x="2017" y="8337"/>
                  </a:cubicBezTo>
                  <a:lnTo>
                    <a:pt x="3417" y="7796"/>
                  </a:lnTo>
                  <a:lnTo>
                    <a:pt x="4742" y="21"/>
                  </a:lnTo>
                  <a:cubicBezTo>
                    <a:pt x="4742" y="21"/>
                    <a:pt x="4545" y="1"/>
                    <a:pt x="4236" y="1"/>
                  </a:cubicBezTo>
                  <a:close/>
                </a:path>
              </a:pathLst>
            </a:custGeom>
            <a:solidFill>
              <a:srgbClr val="FF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073;p65">
              <a:extLst>
                <a:ext uri="{FF2B5EF4-FFF2-40B4-BE49-F238E27FC236}">
                  <a16:creationId xmlns:a16="http://schemas.microsoft.com/office/drawing/2014/main" id="{54CA10BB-EA50-4120-A90A-72366B96B973}"/>
                </a:ext>
              </a:extLst>
            </p:cNvPr>
            <p:cNvSpPr/>
            <p:nvPr/>
          </p:nvSpPr>
          <p:spPr>
            <a:xfrm>
              <a:off x="-1988657" y="2804812"/>
              <a:ext cx="231472" cy="295711"/>
            </a:xfrm>
            <a:custGeom>
              <a:avLst/>
              <a:gdLst/>
              <a:ahLst/>
              <a:cxnLst/>
              <a:rect l="l" t="t" r="r" b="b"/>
              <a:pathLst>
                <a:path w="4286" h="5475" extrusionOk="0">
                  <a:moveTo>
                    <a:pt x="3251" y="1"/>
                  </a:moveTo>
                  <a:cubicBezTo>
                    <a:pt x="2797" y="1"/>
                    <a:pt x="2345" y="121"/>
                    <a:pt x="1952" y="341"/>
                  </a:cubicBezTo>
                  <a:cubicBezTo>
                    <a:pt x="393" y="1275"/>
                    <a:pt x="1" y="4233"/>
                    <a:pt x="85" y="4663"/>
                  </a:cubicBezTo>
                  <a:cubicBezTo>
                    <a:pt x="186" y="5063"/>
                    <a:pt x="359" y="5474"/>
                    <a:pt x="621" y="5474"/>
                  </a:cubicBezTo>
                  <a:cubicBezTo>
                    <a:pt x="842" y="5474"/>
                    <a:pt x="1126" y="5182"/>
                    <a:pt x="1485" y="4345"/>
                  </a:cubicBezTo>
                  <a:cubicBezTo>
                    <a:pt x="1905" y="3375"/>
                    <a:pt x="3305" y="845"/>
                    <a:pt x="3305" y="845"/>
                  </a:cubicBezTo>
                  <a:lnTo>
                    <a:pt x="4285" y="229"/>
                  </a:lnTo>
                  <a:cubicBezTo>
                    <a:pt x="3958" y="74"/>
                    <a:pt x="3604" y="1"/>
                    <a:pt x="3251"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074;p65">
              <a:extLst>
                <a:ext uri="{FF2B5EF4-FFF2-40B4-BE49-F238E27FC236}">
                  <a16:creationId xmlns:a16="http://schemas.microsoft.com/office/drawing/2014/main" id="{FD304348-E659-469B-9E06-A91EAEDD38E2}"/>
                </a:ext>
              </a:extLst>
            </p:cNvPr>
            <p:cNvSpPr/>
            <p:nvPr/>
          </p:nvSpPr>
          <p:spPr>
            <a:xfrm>
              <a:off x="-1578801" y="2776348"/>
              <a:ext cx="239465" cy="557612"/>
            </a:xfrm>
            <a:custGeom>
              <a:avLst/>
              <a:gdLst/>
              <a:ahLst/>
              <a:cxnLst/>
              <a:rect l="l" t="t" r="r" b="b"/>
              <a:pathLst>
                <a:path w="4434" h="10324" extrusionOk="0">
                  <a:moveTo>
                    <a:pt x="971" y="1"/>
                  </a:moveTo>
                  <a:cubicBezTo>
                    <a:pt x="945" y="1"/>
                    <a:pt x="920" y="3"/>
                    <a:pt x="896" y="9"/>
                  </a:cubicBezTo>
                  <a:cubicBezTo>
                    <a:pt x="738" y="9"/>
                    <a:pt x="663" y="56"/>
                    <a:pt x="663" y="56"/>
                  </a:cubicBezTo>
                  <a:lnTo>
                    <a:pt x="579" y="93"/>
                  </a:lnTo>
                  <a:cubicBezTo>
                    <a:pt x="0" y="868"/>
                    <a:pt x="4434" y="10323"/>
                    <a:pt x="4434" y="10323"/>
                  </a:cubicBezTo>
                  <a:cubicBezTo>
                    <a:pt x="4434" y="10323"/>
                    <a:pt x="4163" y="7169"/>
                    <a:pt x="4117" y="6935"/>
                  </a:cubicBezTo>
                  <a:cubicBezTo>
                    <a:pt x="3463" y="2576"/>
                    <a:pt x="1867" y="672"/>
                    <a:pt x="1400" y="205"/>
                  </a:cubicBezTo>
                  <a:cubicBezTo>
                    <a:pt x="1267" y="80"/>
                    <a:pt x="1107" y="1"/>
                    <a:pt x="971"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075;p65">
              <a:extLst>
                <a:ext uri="{FF2B5EF4-FFF2-40B4-BE49-F238E27FC236}">
                  <a16:creationId xmlns:a16="http://schemas.microsoft.com/office/drawing/2014/main" id="{74878B77-4655-455A-A5AF-0887C8788A8A}"/>
                </a:ext>
              </a:extLst>
            </p:cNvPr>
            <p:cNvSpPr/>
            <p:nvPr/>
          </p:nvSpPr>
          <p:spPr>
            <a:xfrm>
              <a:off x="-1688218" y="2722391"/>
              <a:ext cx="165908" cy="174456"/>
            </a:xfrm>
            <a:custGeom>
              <a:avLst/>
              <a:gdLst/>
              <a:ahLst/>
              <a:cxnLst/>
              <a:rect l="l" t="t" r="r" b="b"/>
              <a:pathLst>
                <a:path w="3072" h="3230" extrusionOk="0">
                  <a:moveTo>
                    <a:pt x="505" y="0"/>
                  </a:moveTo>
                  <a:lnTo>
                    <a:pt x="271" y="1167"/>
                  </a:lnTo>
                  <a:lnTo>
                    <a:pt x="1" y="2838"/>
                  </a:lnTo>
                  <a:lnTo>
                    <a:pt x="2876" y="3230"/>
                  </a:lnTo>
                  <a:lnTo>
                    <a:pt x="3072" y="75"/>
                  </a:lnTo>
                  <a:lnTo>
                    <a:pt x="505" y="0"/>
                  </a:ln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076;p65">
              <a:extLst>
                <a:ext uri="{FF2B5EF4-FFF2-40B4-BE49-F238E27FC236}">
                  <a16:creationId xmlns:a16="http://schemas.microsoft.com/office/drawing/2014/main" id="{F4BA338F-97F4-44B9-AD62-F03AEE70801F}"/>
                </a:ext>
              </a:extLst>
            </p:cNvPr>
            <p:cNvSpPr/>
            <p:nvPr/>
          </p:nvSpPr>
          <p:spPr>
            <a:xfrm>
              <a:off x="-1675580" y="2722391"/>
              <a:ext cx="153271" cy="77668"/>
            </a:xfrm>
            <a:custGeom>
              <a:avLst/>
              <a:gdLst/>
              <a:ahLst/>
              <a:cxnLst/>
              <a:rect l="l" t="t" r="r" b="b"/>
              <a:pathLst>
                <a:path w="2838" h="1438" extrusionOk="0">
                  <a:moveTo>
                    <a:pt x="271" y="0"/>
                  </a:moveTo>
                  <a:lnTo>
                    <a:pt x="37" y="1167"/>
                  </a:lnTo>
                  <a:lnTo>
                    <a:pt x="0" y="1438"/>
                  </a:lnTo>
                  <a:cubicBezTo>
                    <a:pt x="2334" y="1130"/>
                    <a:pt x="2838" y="75"/>
                    <a:pt x="2838" y="75"/>
                  </a:cubicBezTo>
                  <a:lnTo>
                    <a:pt x="271" y="0"/>
                  </a:lnTo>
                  <a:close/>
                </a:path>
              </a:pathLst>
            </a:custGeom>
            <a:solidFill>
              <a:srgbClr val="000000">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077;p65">
              <a:extLst>
                <a:ext uri="{FF2B5EF4-FFF2-40B4-BE49-F238E27FC236}">
                  <a16:creationId xmlns:a16="http://schemas.microsoft.com/office/drawing/2014/main" id="{39D8D799-D94B-4B4A-8A0F-1A791B366715}"/>
                </a:ext>
              </a:extLst>
            </p:cNvPr>
            <p:cNvSpPr/>
            <p:nvPr/>
          </p:nvSpPr>
          <p:spPr>
            <a:xfrm>
              <a:off x="-1950852" y="2837867"/>
              <a:ext cx="252103" cy="395254"/>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0"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078;p65">
              <a:extLst>
                <a:ext uri="{FF2B5EF4-FFF2-40B4-BE49-F238E27FC236}">
                  <a16:creationId xmlns:a16="http://schemas.microsoft.com/office/drawing/2014/main" id="{2A5779DF-AD27-425B-BDE2-5E427FE193B3}"/>
                </a:ext>
              </a:extLst>
            </p:cNvPr>
            <p:cNvSpPr/>
            <p:nvPr/>
          </p:nvSpPr>
          <p:spPr>
            <a:xfrm>
              <a:off x="-1860985" y="3255752"/>
              <a:ext cx="217214" cy="205405"/>
            </a:xfrm>
            <a:custGeom>
              <a:avLst/>
              <a:gdLst/>
              <a:ahLst/>
              <a:cxnLst/>
              <a:rect l="l" t="t" r="r" b="b"/>
              <a:pathLst>
                <a:path w="4022" h="3803" extrusionOk="0">
                  <a:moveTo>
                    <a:pt x="792" y="1"/>
                  </a:moveTo>
                  <a:cubicBezTo>
                    <a:pt x="792" y="1"/>
                    <a:pt x="1" y="3802"/>
                    <a:pt x="2935" y="3802"/>
                  </a:cubicBezTo>
                  <a:cubicBezTo>
                    <a:pt x="3251" y="3802"/>
                    <a:pt x="3612" y="3758"/>
                    <a:pt x="4021" y="3660"/>
                  </a:cubicBezTo>
                  <a:cubicBezTo>
                    <a:pt x="4021" y="3660"/>
                    <a:pt x="1454" y="3622"/>
                    <a:pt x="1604" y="159"/>
                  </a:cubicBezTo>
                  <a:lnTo>
                    <a:pt x="792" y="1"/>
                  </a:lnTo>
                  <a:close/>
                </a:path>
              </a:pathLst>
            </a:custGeom>
            <a:solidFill>
              <a:srgbClr val="27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79;p65">
              <a:extLst>
                <a:ext uri="{FF2B5EF4-FFF2-40B4-BE49-F238E27FC236}">
                  <a16:creationId xmlns:a16="http://schemas.microsoft.com/office/drawing/2014/main" id="{9F2C3CA4-8D66-496E-B445-929B81CBE58A}"/>
                </a:ext>
              </a:extLst>
            </p:cNvPr>
            <p:cNvSpPr/>
            <p:nvPr/>
          </p:nvSpPr>
          <p:spPr>
            <a:xfrm>
              <a:off x="-1648361" y="3167173"/>
              <a:ext cx="75663" cy="136054"/>
            </a:xfrm>
            <a:custGeom>
              <a:avLst/>
              <a:gdLst/>
              <a:ahLst/>
              <a:cxnLst/>
              <a:rect l="l" t="t" r="r" b="b"/>
              <a:pathLst>
                <a:path w="1401" h="2519" extrusionOk="0">
                  <a:moveTo>
                    <a:pt x="564" y="1"/>
                  </a:moveTo>
                  <a:cubicBezTo>
                    <a:pt x="532" y="1"/>
                    <a:pt x="499" y="3"/>
                    <a:pt x="467" y="7"/>
                  </a:cubicBezTo>
                  <a:cubicBezTo>
                    <a:pt x="196" y="54"/>
                    <a:pt x="0" y="287"/>
                    <a:pt x="38" y="521"/>
                  </a:cubicBezTo>
                  <a:lnTo>
                    <a:pt x="355" y="2191"/>
                  </a:lnTo>
                  <a:cubicBezTo>
                    <a:pt x="386" y="2384"/>
                    <a:pt x="575" y="2519"/>
                    <a:pt x="792" y="2519"/>
                  </a:cubicBezTo>
                  <a:cubicBezTo>
                    <a:pt x="838" y="2519"/>
                    <a:pt x="886" y="2513"/>
                    <a:pt x="934" y="2499"/>
                  </a:cubicBezTo>
                  <a:cubicBezTo>
                    <a:pt x="1251" y="2462"/>
                    <a:pt x="1400" y="2229"/>
                    <a:pt x="1363" y="1995"/>
                  </a:cubicBezTo>
                  <a:lnTo>
                    <a:pt x="1055" y="325"/>
                  </a:lnTo>
                  <a:cubicBezTo>
                    <a:pt x="1022" y="119"/>
                    <a:pt x="801" y="1"/>
                    <a:pt x="564" y="1"/>
                  </a:cubicBezTo>
                  <a:close/>
                </a:path>
              </a:pathLst>
            </a:custGeom>
            <a:solidFill>
              <a:srgbClr val="3B8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080;p65">
              <a:extLst>
                <a:ext uri="{FF2B5EF4-FFF2-40B4-BE49-F238E27FC236}">
                  <a16:creationId xmlns:a16="http://schemas.microsoft.com/office/drawing/2014/main" id="{DD1DEA59-2E41-4A73-9CA7-840F08831BC8}"/>
                </a:ext>
              </a:extLst>
            </p:cNvPr>
            <p:cNvSpPr/>
            <p:nvPr/>
          </p:nvSpPr>
          <p:spPr>
            <a:xfrm>
              <a:off x="-1772360" y="3170036"/>
              <a:ext cx="86249" cy="50500"/>
            </a:xfrm>
            <a:custGeom>
              <a:avLst/>
              <a:gdLst/>
              <a:ahLst/>
              <a:cxnLst/>
              <a:rect l="l" t="t" r="r" b="b"/>
              <a:pathLst>
                <a:path w="1597" h="935" extrusionOk="0">
                  <a:moveTo>
                    <a:pt x="1521" y="1"/>
                  </a:moveTo>
                  <a:cubicBezTo>
                    <a:pt x="1363" y="1"/>
                    <a:pt x="1213" y="38"/>
                    <a:pt x="1055" y="76"/>
                  </a:cubicBezTo>
                  <a:cubicBezTo>
                    <a:pt x="933" y="113"/>
                    <a:pt x="784" y="150"/>
                    <a:pt x="663" y="234"/>
                  </a:cubicBezTo>
                  <a:cubicBezTo>
                    <a:pt x="513" y="309"/>
                    <a:pt x="392" y="384"/>
                    <a:pt x="280" y="505"/>
                  </a:cubicBezTo>
                  <a:cubicBezTo>
                    <a:pt x="196" y="580"/>
                    <a:pt x="84" y="738"/>
                    <a:pt x="47" y="850"/>
                  </a:cubicBezTo>
                  <a:cubicBezTo>
                    <a:pt x="0" y="888"/>
                    <a:pt x="0" y="888"/>
                    <a:pt x="47" y="934"/>
                  </a:cubicBezTo>
                  <a:cubicBezTo>
                    <a:pt x="84" y="934"/>
                    <a:pt x="84" y="934"/>
                    <a:pt x="121" y="888"/>
                  </a:cubicBezTo>
                  <a:cubicBezTo>
                    <a:pt x="196" y="776"/>
                    <a:pt x="280" y="654"/>
                    <a:pt x="392" y="580"/>
                  </a:cubicBezTo>
                  <a:cubicBezTo>
                    <a:pt x="467" y="505"/>
                    <a:pt x="588" y="421"/>
                    <a:pt x="747" y="346"/>
                  </a:cubicBezTo>
                  <a:cubicBezTo>
                    <a:pt x="859" y="309"/>
                    <a:pt x="980" y="272"/>
                    <a:pt x="1129" y="234"/>
                  </a:cubicBezTo>
                  <a:cubicBezTo>
                    <a:pt x="1251" y="188"/>
                    <a:pt x="1400" y="188"/>
                    <a:pt x="1521" y="188"/>
                  </a:cubicBezTo>
                  <a:cubicBezTo>
                    <a:pt x="1559" y="188"/>
                    <a:pt x="1596" y="150"/>
                    <a:pt x="1596" y="76"/>
                  </a:cubicBezTo>
                  <a:cubicBezTo>
                    <a:pt x="1596" y="38"/>
                    <a:pt x="1559" y="1"/>
                    <a:pt x="1521"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081;p65">
              <a:extLst>
                <a:ext uri="{FF2B5EF4-FFF2-40B4-BE49-F238E27FC236}">
                  <a16:creationId xmlns:a16="http://schemas.microsoft.com/office/drawing/2014/main" id="{7D5467A2-7CDB-4276-B405-866EA26D5A7B}"/>
                </a:ext>
              </a:extLst>
            </p:cNvPr>
            <p:cNvSpPr/>
            <p:nvPr/>
          </p:nvSpPr>
          <p:spPr>
            <a:xfrm>
              <a:off x="-1984120" y="2804218"/>
              <a:ext cx="266739" cy="535791"/>
            </a:xfrm>
            <a:custGeom>
              <a:avLst/>
              <a:gdLst/>
              <a:ahLst/>
              <a:cxnLst/>
              <a:rect l="l" t="t" r="r" b="b"/>
              <a:pathLst>
                <a:path w="4939" h="9920" extrusionOk="0">
                  <a:moveTo>
                    <a:pt x="3783" y="0"/>
                  </a:moveTo>
                  <a:cubicBezTo>
                    <a:pt x="2765" y="0"/>
                    <a:pt x="1350" y="659"/>
                    <a:pt x="738" y="4011"/>
                  </a:cubicBezTo>
                  <a:cubicBezTo>
                    <a:pt x="738" y="4011"/>
                    <a:pt x="271" y="5486"/>
                    <a:pt x="113" y="7082"/>
                  </a:cubicBezTo>
                  <a:cubicBezTo>
                    <a:pt x="1" y="8211"/>
                    <a:pt x="775" y="9257"/>
                    <a:pt x="1942" y="9453"/>
                  </a:cubicBezTo>
                  <a:lnTo>
                    <a:pt x="4388" y="9919"/>
                  </a:lnTo>
                  <a:lnTo>
                    <a:pt x="4938" y="277"/>
                  </a:lnTo>
                  <a:cubicBezTo>
                    <a:pt x="4938" y="277"/>
                    <a:pt x="4444" y="0"/>
                    <a:pt x="3783"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082;p65">
              <a:extLst>
                <a:ext uri="{FF2B5EF4-FFF2-40B4-BE49-F238E27FC236}">
                  <a16:creationId xmlns:a16="http://schemas.microsoft.com/office/drawing/2014/main" id="{364A341B-8D31-4704-9772-690C8B77334B}"/>
                </a:ext>
              </a:extLst>
            </p:cNvPr>
            <p:cNvSpPr/>
            <p:nvPr/>
          </p:nvSpPr>
          <p:spPr>
            <a:xfrm>
              <a:off x="-1835386" y="2817181"/>
              <a:ext cx="145224" cy="247587"/>
            </a:xfrm>
            <a:custGeom>
              <a:avLst/>
              <a:gdLst/>
              <a:ahLst/>
              <a:cxnLst/>
              <a:rect l="l" t="t" r="r" b="b"/>
              <a:pathLst>
                <a:path w="2689" h="4584" extrusionOk="0">
                  <a:moveTo>
                    <a:pt x="2688" y="0"/>
                  </a:moveTo>
                  <a:lnTo>
                    <a:pt x="2688" y="0"/>
                  </a:lnTo>
                  <a:cubicBezTo>
                    <a:pt x="2688" y="0"/>
                    <a:pt x="1596" y="37"/>
                    <a:pt x="1522" y="149"/>
                  </a:cubicBezTo>
                  <a:cubicBezTo>
                    <a:pt x="1522" y="149"/>
                    <a:pt x="551" y="1279"/>
                    <a:pt x="0" y="4583"/>
                  </a:cubicBezTo>
                  <a:lnTo>
                    <a:pt x="2026" y="971"/>
                  </a:lnTo>
                  <a:cubicBezTo>
                    <a:pt x="2026" y="971"/>
                    <a:pt x="2184" y="653"/>
                    <a:pt x="2688" y="0"/>
                  </a:cubicBezTo>
                  <a:close/>
                </a:path>
              </a:pathLst>
            </a:custGeom>
            <a:solidFill>
              <a:srgbClr val="27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083;p65">
              <a:extLst>
                <a:ext uri="{FF2B5EF4-FFF2-40B4-BE49-F238E27FC236}">
                  <a16:creationId xmlns:a16="http://schemas.microsoft.com/office/drawing/2014/main" id="{CE12454C-238B-47D0-8B5F-7090C25A2BC4}"/>
                </a:ext>
              </a:extLst>
            </p:cNvPr>
            <p:cNvSpPr/>
            <p:nvPr/>
          </p:nvSpPr>
          <p:spPr>
            <a:xfrm>
              <a:off x="-1950852" y="2800005"/>
              <a:ext cx="195666" cy="487559"/>
            </a:xfrm>
            <a:custGeom>
              <a:avLst/>
              <a:gdLst/>
              <a:ahLst/>
              <a:cxnLst/>
              <a:rect l="l" t="t" r="r" b="b"/>
              <a:pathLst>
                <a:path w="3623" h="9027" extrusionOk="0">
                  <a:moveTo>
                    <a:pt x="3538" y="1"/>
                  </a:moveTo>
                  <a:cubicBezTo>
                    <a:pt x="3464" y="1"/>
                    <a:pt x="2185" y="197"/>
                    <a:pt x="1522" y="1830"/>
                  </a:cubicBezTo>
                  <a:cubicBezTo>
                    <a:pt x="972" y="3156"/>
                    <a:pt x="1" y="6385"/>
                    <a:pt x="197" y="8989"/>
                  </a:cubicBezTo>
                  <a:cubicBezTo>
                    <a:pt x="197" y="9027"/>
                    <a:pt x="234" y="9027"/>
                    <a:pt x="271" y="9027"/>
                  </a:cubicBezTo>
                  <a:cubicBezTo>
                    <a:pt x="318" y="9027"/>
                    <a:pt x="355" y="8989"/>
                    <a:pt x="355" y="8952"/>
                  </a:cubicBezTo>
                  <a:cubicBezTo>
                    <a:pt x="159" y="6423"/>
                    <a:pt x="1130" y="3230"/>
                    <a:pt x="1672" y="1868"/>
                  </a:cubicBezTo>
                  <a:cubicBezTo>
                    <a:pt x="2297" y="355"/>
                    <a:pt x="3538" y="159"/>
                    <a:pt x="3538" y="159"/>
                  </a:cubicBezTo>
                  <a:cubicBezTo>
                    <a:pt x="3585" y="159"/>
                    <a:pt x="3622" y="122"/>
                    <a:pt x="3622" y="85"/>
                  </a:cubicBezTo>
                  <a:cubicBezTo>
                    <a:pt x="3622" y="38"/>
                    <a:pt x="3585" y="1"/>
                    <a:pt x="3538" y="1"/>
                  </a:cubicBezTo>
                  <a:close/>
                </a:path>
              </a:pathLst>
            </a:custGeom>
            <a:solidFill>
              <a:srgbClr val="FF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084;p65">
              <a:extLst>
                <a:ext uri="{FF2B5EF4-FFF2-40B4-BE49-F238E27FC236}">
                  <a16:creationId xmlns:a16="http://schemas.microsoft.com/office/drawing/2014/main" id="{20488B1C-EA9D-4A01-9540-786688992B8C}"/>
                </a:ext>
              </a:extLst>
            </p:cNvPr>
            <p:cNvSpPr/>
            <p:nvPr/>
          </p:nvSpPr>
          <p:spPr>
            <a:xfrm>
              <a:off x="-1860607" y="2785422"/>
              <a:ext cx="552541" cy="854997"/>
            </a:xfrm>
            <a:custGeom>
              <a:avLst/>
              <a:gdLst/>
              <a:ahLst/>
              <a:cxnLst/>
              <a:rect l="l" t="t" r="r" b="b"/>
              <a:pathLst>
                <a:path w="10231" h="15830" extrusionOk="0">
                  <a:moveTo>
                    <a:pt x="3426" y="0"/>
                  </a:moveTo>
                  <a:cubicBezTo>
                    <a:pt x="1" y="4275"/>
                    <a:pt x="467" y="13338"/>
                    <a:pt x="467" y="13338"/>
                  </a:cubicBezTo>
                  <a:cubicBezTo>
                    <a:pt x="355" y="15634"/>
                    <a:pt x="4714" y="15709"/>
                    <a:pt x="4714" y="15709"/>
                  </a:cubicBezTo>
                  <a:cubicBezTo>
                    <a:pt x="5426" y="15791"/>
                    <a:pt x="6034" y="15829"/>
                    <a:pt x="6554" y="15829"/>
                  </a:cubicBezTo>
                  <a:cubicBezTo>
                    <a:pt x="9274" y="15829"/>
                    <a:pt x="9581" y="14792"/>
                    <a:pt x="9652" y="13656"/>
                  </a:cubicBezTo>
                  <a:cubicBezTo>
                    <a:pt x="10231" y="5096"/>
                    <a:pt x="6189" y="429"/>
                    <a:pt x="6189" y="429"/>
                  </a:cubicBezTo>
                  <a:cubicBezTo>
                    <a:pt x="6085" y="730"/>
                    <a:pt x="5841" y="840"/>
                    <a:pt x="5538" y="840"/>
                  </a:cubicBezTo>
                  <a:cubicBezTo>
                    <a:pt x="4704" y="840"/>
                    <a:pt x="3426" y="0"/>
                    <a:pt x="342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085;p65">
              <a:extLst>
                <a:ext uri="{FF2B5EF4-FFF2-40B4-BE49-F238E27FC236}">
                  <a16:creationId xmlns:a16="http://schemas.microsoft.com/office/drawing/2014/main" id="{7B64FBBA-86FA-4EC6-8F60-79D9688AC589}"/>
                </a:ext>
              </a:extLst>
            </p:cNvPr>
            <p:cNvSpPr/>
            <p:nvPr/>
          </p:nvSpPr>
          <p:spPr>
            <a:xfrm>
              <a:off x="-1698803" y="2842890"/>
              <a:ext cx="199716" cy="30786"/>
            </a:xfrm>
            <a:custGeom>
              <a:avLst/>
              <a:gdLst/>
              <a:ahLst/>
              <a:cxnLst/>
              <a:rect l="l" t="t" r="r" b="b"/>
              <a:pathLst>
                <a:path w="3698" h="570" extrusionOk="0">
                  <a:moveTo>
                    <a:pt x="3660" y="0"/>
                  </a:moveTo>
                  <a:cubicBezTo>
                    <a:pt x="3650" y="0"/>
                    <a:pt x="3641" y="9"/>
                    <a:pt x="3622" y="28"/>
                  </a:cubicBezTo>
                  <a:cubicBezTo>
                    <a:pt x="3060" y="357"/>
                    <a:pt x="2460" y="463"/>
                    <a:pt x="1918" y="463"/>
                  </a:cubicBezTo>
                  <a:cubicBezTo>
                    <a:pt x="921" y="463"/>
                    <a:pt x="122" y="103"/>
                    <a:pt x="122" y="103"/>
                  </a:cubicBezTo>
                  <a:cubicBezTo>
                    <a:pt x="85" y="103"/>
                    <a:pt x="38" y="103"/>
                    <a:pt x="38" y="140"/>
                  </a:cubicBezTo>
                  <a:cubicBezTo>
                    <a:pt x="1" y="177"/>
                    <a:pt x="38" y="177"/>
                    <a:pt x="38" y="224"/>
                  </a:cubicBezTo>
                  <a:cubicBezTo>
                    <a:pt x="85" y="224"/>
                    <a:pt x="859" y="570"/>
                    <a:pt x="1868" y="570"/>
                  </a:cubicBezTo>
                  <a:cubicBezTo>
                    <a:pt x="2456" y="570"/>
                    <a:pt x="3072" y="458"/>
                    <a:pt x="3660" y="103"/>
                  </a:cubicBezTo>
                  <a:cubicBezTo>
                    <a:pt x="3697" y="103"/>
                    <a:pt x="3697" y="65"/>
                    <a:pt x="3697" y="28"/>
                  </a:cubicBezTo>
                  <a:cubicBezTo>
                    <a:pt x="3678" y="9"/>
                    <a:pt x="3669" y="0"/>
                    <a:pt x="3660"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086;p65">
              <a:extLst>
                <a:ext uri="{FF2B5EF4-FFF2-40B4-BE49-F238E27FC236}">
                  <a16:creationId xmlns:a16="http://schemas.microsoft.com/office/drawing/2014/main" id="{C5A1AC7F-01F4-46CE-8E67-6DEEF56C920A}"/>
                </a:ext>
              </a:extLst>
            </p:cNvPr>
            <p:cNvSpPr/>
            <p:nvPr/>
          </p:nvSpPr>
          <p:spPr>
            <a:xfrm>
              <a:off x="-1696751" y="2877673"/>
              <a:ext cx="220833" cy="33811"/>
            </a:xfrm>
            <a:custGeom>
              <a:avLst/>
              <a:gdLst/>
              <a:ahLst/>
              <a:cxnLst/>
              <a:rect l="l" t="t" r="r" b="b"/>
              <a:pathLst>
                <a:path w="4089" h="626" extrusionOk="0">
                  <a:moveTo>
                    <a:pt x="3967" y="0"/>
                  </a:moveTo>
                  <a:cubicBezTo>
                    <a:pt x="3314" y="404"/>
                    <a:pt x="2546" y="522"/>
                    <a:pt x="1867" y="522"/>
                  </a:cubicBezTo>
                  <a:cubicBezTo>
                    <a:pt x="897" y="522"/>
                    <a:pt x="106" y="280"/>
                    <a:pt x="84" y="280"/>
                  </a:cubicBezTo>
                  <a:cubicBezTo>
                    <a:pt x="47" y="280"/>
                    <a:pt x="47" y="280"/>
                    <a:pt x="0" y="318"/>
                  </a:cubicBezTo>
                  <a:lnTo>
                    <a:pt x="47" y="355"/>
                  </a:lnTo>
                  <a:cubicBezTo>
                    <a:pt x="84" y="392"/>
                    <a:pt x="859" y="626"/>
                    <a:pt x="1867" y="626"/>
                  </a:cubicBezTo>
                  <a:cubicBezTo>
                    <a:pt x="2567" y="626"/>
                    <a:pt x="3351" y="514"/>
                    <a:pt x="4051" y="84"/>
                  </a:cubicBezTo>
                  <a:cubicBezTo>
                    <a:pt x="4051" y="84"/>
                    <a:pt x="4088" y="47"/>
                    <a:pt x="405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087;p65">
              <a:extLst>
                <a:ext uri="{FF2B5EF4-FFF2-40B4-BE49-F238E27FC236}">
                  <a16:creationId xmlns:a16="http://schemas.microsoft.com/office/drawing/2014/main" id="{6315291B-F2C4-467E-8F8E-72A80C53F793}"/>
                </a:ext>
              </a:extLst>
            </p:cNvPr>
            <p:cNvSpPr/>
            <p:nvPr/>
          </p:nvSpPr>
          <p:spPr>
            <a:xfrm>
              <a:off x="-1696751" y="2909432"/>
              <a:ext cx="237467" cy="37862"/>
            </a:xfrm>
            <a:custGeom>
              <a:avLst/>
              <a:gdLst/>
              <a:ahLst/>
              <a:cxnLst/>
              <a:rect l="l" t="t" r="r" b="b"/>
              <a:pathLst>
                <a:path w="4397" h="701" extrusionOk="0">
                  <a:moveTo>
                    <a:pt x="4322" y="0"/>
                  </a:moveTo>
                  <a:cubicBezTo>
                    <a:pt x="3567" y="459"/>
                    <a:pt x="2579" y="580"/>
                    <a:pt x="1743" y="580"/>
                  </a:cubicBezTo>
                  <a:cubicBezTo>
                    <a:pt x="810" y="580"/>
                    <a:pt x="66" y="430"/>
                    <a:pt x="47" y="430"/>
                  </a:cubicBezTo>
                  <a:cubicBezTo>
                    <a:pt x="47" y="430"/>
                    <a:pt x="0" y="430"/>
                    <a:pt x="0" y="467"/>
                  </a:cubicBezTo>
                  <a:cubicBezTo>
                    <a:pt x="0" y="504"/>
                    <a:pt x="0" y="542"/>
                    <a:pt x="47" y="542"/>
                  </a:cubicBezTo>
                  <a:cubicBezTo>
                    <a:pt x="47" y="542"/>
                    <a:pt x="784" y="700"/>
                    <a:pt x="1718" y="700"/>
                  </a:cubicBezTo>
                  <a:cubicBezTo>
                    <a:pt x="2567" y="700"/>
                    <a:pt x="3584" y="542"/>
                    <a:pt x="4359" y="75"/>
                  </a:cubicBezTo>
                  <a:cubicBezTo>
                    <a:pt x="4396" y="75"/>
                    <a:pt x="4396" y="38"/>
                    <a:pt x="4396" y="38"/>
                  </a:cubicBezTo>
                  <a:cubicBezTo>
                    <a:pt x="4359" y="0"/>
                    <a:pt x="4322" y="0"/>
                    <a:pt x="4322"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088;p65">
              <a:extLst>
                <a:ext uri="{FF2B5EF4-FFF2-40B4-BE49-F238E27FC236}">
                  <a16:creationId xmlns:a16="http://schemas.microsoft.com/office/drawing/2014/main" id="{42EA8095-EEC9-43DA-BF78-39E2F99ACB55}"/>
                </a:ext>
              </a:extLst>
            </p:cNvPr>
            <p:cNvSpPr/>
            <p:nvPr/>
          </p:nvSpPr>
          <p:spPr>
            <a:xfrm>
              <a:off x="-1679631" y="2942055"/>
              <a:ext cx="239519" cy="36458"/>
            </a:xfrm>
            <a:custGeom>
              <a:avLst/>
              <a:gdLst/>
              <a:ahLst/>
              <a:cxnLst/>
              <a:rect l="l" t="t" r="r" b="b"/>
              <a:pathLst>
                <a:path w="4435" h="675" extrusionOk="0">
                  <a:moveTo>
                    <a:pt x="4351" y="1"/>
                  </a:moveTo>
                  <a:cubicBezTo>
                    <a:pt x="4339" y="1"/>
                    <a:pt x="4325" y="6"/>
                    <a:pt x="4313" y="22"/>
                  </a:cubicBezTo>
                  <a:cubicBezTo>
                    <a:pt x="3553" y="466"/>
                    <a:pt x="2564" y="582"/>
                    <a:pt x="1733" y="582"/>
                  </a:cubicBezTo>
                  <a:cubicBezTo>
                    <a:pt x="819" y="582"/>
                    <a:pt x="95" y="442"/>
                    <a:pt x="75" y="442"/>
                  </a:cubicBezTo>
                  <a:cubicBezTo>
                    <a:pt x="64" y="431"/>
                    <a:pt x="54" y="426"/>
                    <a:pt x="44" y="426"/>
                  </a:cubicBezTo>
                  <a:cubicBezTo>
                    <a:pt x="20" y="426"/>
                    <a:pt x="0" y="455"/>
                    <a:pt x="0" y="488"/>
                  </a:cubicBezTo>
                  <a:lnTo>
                    <a:pt x="38" y="526"/>
                  </a:lnTo>
                  <a:cubicBezTo>
                    <a:pt x="75" y="526"/>
                    <a:pt x="813" y="675"/>
                    <a:pt x="1746" y="675"/>
                  </a:cubicBezTo>
                  <a:cubicBezTo>
                    <a:pt x="2605" y="675"/>
                    <a:pt x="3613" y="563"/>
                    <a:pt x="4397" y="96"/>
                  </a:cubicBezTo>
                  <a:cubicBezTo>
                    <a:pt x="4397" y="96"/>
                    <a:pt x="4434" y="59"/>
                    <a:pt x="4397" y="22"/>
                  </a:cubicBezTo>
                  <a:cubicBezTo>
                    <a:pt x="4397" y="22"/>
                    <a:pt x="4376" y="1"/>
                    <a:pt x="4351"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089;p65">
              <a:extLst>
                <a:ext uri="{FF2B5EF4-FFF2-40B4-BE49-F238E27FC236}">
                  <a16:creationId xmlns:a16="http://schemas.microsoft.com/office/drawing/2014/main" id="{A565E0B9-F078-47A8-BEA4-19FDD91AEF53}"/>
                </a:ext>
              </a:extLst>
            </p:cNvPr>
            <p:cNvSpPr/>
            <p:nvPr/>
          </p:nvSpPr>
          <p:spPr>
            <a:xfrm>
              <a:off x="-1664995" y="2970411"/>
              <a:ext cx="239465" cy="37862"/>
            </a:xfrm>
            <a:custGeom>
              <a:avLst/>
              <a:gdLst/>
              <a:ahLst/>
              <a:cxnLst/>
              <a:rect l="l" t="t" r="r" b="b"/>
              <a:pathLst>
                <a:path w="4434" h="701" extrusionOk="0">
                  <a:moveTo>
                    <a:pt x="4312" y="1"/>
                  </a:moveTo>
                  <a:cubicBezTo>
                    <a:pt x="3580" y="460"/>
                    <a:pt x="2601" y="581"/>
                    <a:pt x="1769" y="581"/>
                  </a:cubicBezTo>
                  <a:cubicBezTo>
                    <a:pt x="841" y="581"/>
                    <a:pt x="95" y="430"/>
                    <a:pt x="75" y="430"/>
                  </a:cubicBezTo>
                  <a:cubicBezTo>
                    <a:pt x="37" y="430"/>
                    <a:pt x="0" y="467"/>
                    <a:pt x="0" y="467"/>
                  </a:cubicBezTo>
                  <a:cubicBezTo>
                    <a:pt x="0" y="505"/>
                    <a:pt x="37" y="542"/>
                    <a:pt x="37" y="542"/>
                  </a:cubicBezTo>
                  <a:cubicBezTo>
                    <a:pt x="75" y="542"/>
                    <a:pt x="812" y="701"/>
                    <a:pt x="1746" y="701"/>
                  </a:cubicBezTo>
                  <a:cubicBezTo>
                    <a:pt x="2604" y="701"/>
                    <a:pt x="3612" y="579"/>
                    <a:pt x="4396" y="113"/>
                  </a:cubicBezTo>
                  <a:cubicBezTo>
                    <a:pt x="4434" y="75"/>
                    <a:pt x="4434" y="38"/>
                    <a:pt x="4396" y="38"/>
                  </a:cubicBezTo>
                  <a:cubicBezTo>
                    <a:pt x="4396" y="1"/>
                    <a:pt x="4359" y="1"/>
                    <a:pt x="4312"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090;p65">
              <a:extLst>
                <a:ext uri="{FF2B5EF4-FFF2-40B4-BE49-F238E27FC236}">
                  <a16:creationId xmlns:a16="http://schemas.microsoft.com/office/drawing/2014/main" id="{8235BBC8-B309-4BAA-9343-9B1C5513504F}"/>
                </a:ext>
              </a:extLst>
            </p:cNvPr>
            <p:cNvSpPr/>
            <p:nvPr/>
          </p:nvSpPr>
          <p:spPr>
            <a:xfrm>
              <a:off x="-1650413" y="3010757"/>
              <a:ext cx="239519" cy="37376"/>
            </a:xfrm>
            <a:custGeom>
              <a:avLst/>
              <a:gdLst/>
              <a:ahLst/>
              <a:cxnLst/>
              <a:rect l="l" t="t" r="r" b="b"/>
              <a:pathLst>
                <a:path w="4435" h="692" extrusionOk="0">
                  <a:moveTo>
                    <a:pt x="4378" y="0"/>
                  </a:moveTo>
                  <a:cubicBezTo>
                    <a:pt x="4369" y="0"/>
                    <a:pt x="4360" y="10"/>
                    <a:pt x="4360" y="28"/>
                  </a:cubicBezTo>
                  <a:cubicBezTo>
                    <a:pt x="3605" y="469"/>
                    <a:pt x="2618" y="590"/>
                    <a:pt x="1780" y="590"/>
                  </a:cubicBezTo>
                  <a:cubicBezTo>
                    <a:pt x="846" y="590"/>
                    <a:pt x="100" y="440"/>
                    <a:pt x="76" y="420"/>
                  </a:cubicBezTo>
                  <a:cubicBezTo>
                    <a:pt x="38" y="420"/>
                    <a:pt x="38" y="458"/>
                    <a:pt x="1" y="495"/>
                  </a:cubicBezTo>
                  <a:cubicBezTo>
                    <a:pt x="1" y="495"/>
                    <a:pt x="38" y="532"/>
                    <a:pt x="76" y="532"/>
                  </a:cubicBezTo>
                  <a:cubicBezTo>
                    <a:pt x="76" y="532"/>
                    <a:pt x="822" y="691"/>
                    <a:pt x="1756" y="691"/>
                  </a:cubicBezTo>
                  <a:cubicBezTo>
                    <a:pt x="2605" y="691"/>
                    <a:pt x="3622" y="570"/>
                    <a:pt x="4397" y="103"/>
                  </a:cubicBezTo>
                  <a:cubicBezTo>
                    <a:pt x="4434" y="66"/>
                    <a:pt x="4434" y="66"/>
                    <a:pt x="4397" y="28"/>
                  </a:cubicBezTo>
                  <a:cubicBezTo>
                    <a:pt x="4397" y="10"/>
                    <a:pt x="4388" y="0"/>
                    <a:pt x="4378"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091;p65">
              <a:extLst>
                <a:ext uri="{FF2B5EF4-FFF2-40B4-BE49-F238E27FC236}">
                  <a16:creationId xmlns:a16="http://schemas.microsoft.com/office/drawing/2014/main" id="{A8F96F90-3445-4681-9687-1B04E345A208}"/>
                </a:ext>
              </a:extLst>
            </p:cNvPr>
            <p:cNvSpPr/>
            <p:nvPr/>
          </p:nvSpPr>
          <p:spPr>
            <a:xfrm>
              <a:off x="-1742657" y="3048079"/>
              <a:ext cx="344346" cy="39860"/>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29"/>
                  </a:cubicBezTo>
                  <a:cubicBezTo>
                    <a:pt x="1" y="467"/>
                    <a:pt x="38" y="467"/>
                    <a:pt x="38" y="504"/>
                  </a:cubicBezTo>
                  <a:cubicBezTo>
                    <a:pt x="150" y="504"/>
                    <a:pt x="1475" y="737"/>
                    <a:pt x="2997" y="737"/>
                  </a:cubicBezTo>
                  <a:cubicBezTo>
                    <a:pt x="4201" y="737"/>
                    <a:pt x="5480" y="579"/>
                    <a:pt x="6338" y="112"/>
                  </a:cubicBezTo>
                  <a:cubicBezTo>
                    <a:pt x="6376" y="75"/>
                    <a:pt x="6376" y="75"/>
                    <a:pt x="6376" y="37"/>
                  </a:cubicBezTo>
                  <a:cubicBezTo>
                    <a:pt x="6376" y="0"/>
                    <a:pt x="6338" y="0"/>
                    <a:pt x="630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092;p65">
              <a:extLst>
                <a:ext uri="{FF2B5EF4-FFF2-40B4-BE49-F238E27FC236}">
                  <a16:creationId xmlns:a16="http://schemas.microsoft.com/office/drawing/2014/main" id="{D758482F-B03E-4C28-8C68-005FDCACF7CD}"/>
                </a:ext>
              </a:extLst>
            </p:cNvPr>
            <p:cNvSpPr/>
            <p:nvPr/>
          </p:nvSpPr>
          <p:spPr>
            <a:xfrm>
              <a:off x="-1730019" y="3083834"/>
              <a:ext cx="346344" cy="39914"/>
            </a:xfrm>
            <a:custGeom>
              <a:avLst/>
              <a:gdLst/>
              <a:ahLst/>
              <a:cxnLst/>
              <a:rect l="l" t="t" r="r" b="b"/>
              <a:pathLst>
                <a:path w="6413" h="739" extrusionOk="0">
                  <a:moveTo>
                    <a:pt x="6300" y="1"/>
                  </a:moveTo>
                  <a:cubicBezTo>
                    <a:pt x="5470" y="473"/>
                    <a:pt x="4187" y="606"/>
                    <a:pt x="3001" y="606"/>
                  </a:cubicBezTo>
                  <a:cubicBezTo>
                    <a:pt x="1467" y="606"/>
                    <a:pt x="96" y="383"/>
                    <a:pt x="75" y="383"/>
                  </a:cubicBezTo>
                  <a:cubicBezTo>
                    <a:pt x="37" y="383"/>
                    <a:pt x="37" y="383"/>
                    <a:pt x="37" y="430"/>
                  </a:cubicBezTo>
                  <a:cubicBezTo>
                    <a:pt x="0" y="467"/>
                    <a:pt x="37" y="505"/>
                    <a:pt x="75" y="505"/>
                  </a:cubicBezTo>
                  <a:cubicBezTo>
                    <a:pt x="149" y="505"/>
                    <a:pt x="1512" y="738"/>
                    <a:pt x="3034" y="738"/>
                  </a:cubicBezTo>
                  <a:cubicBezTo>
                    <a:pt x="4200" y="738"/>
                    <a:pt x="5516" y="579"/>
                    <a:pt x="6375" y="113"/>
                  </a:cubicBezTo>
                  <a:cubicBezTo>
                    <a:pt x="6375" y="75"/>
                    <a:pt x="6412" y="75"/>
                    <a:pt x="6375" y="38"/>
                  </a:cubicBezTo>
                  <a:cubicBezTo>
                    <a:pt x="6375" y="1"/>
                    <a:pt x="6338" y="1"/>
                    <a:pt x="6300"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093;p65">
              <a:extLst>
                <a:ext uri="{FF2B5EF4-FFF2-40B4-BE49-F238E27FC236}">
                  <a16:creationId xmlns:a16="http://schemas.microsoft.com/office/drawing/2014/main" id="{CD770D02-E817-4644-9008-22DE144A81E9}"/>
                </a:ext>
              </a:extLst>
            </p:cNvPr>
            <p:cNvSpPr/>
            <p:nvPr/>
          </p:nvSpPr>
          <p:spPr>
            <a:xfrm>
              <a:off x="-1719434" y="3120130"/>
              <a:ext cx="344346" cy="39374"/>
            </a:xfrm>
            <a:custGeom>
              <a:avLst/>
              <a:gdLst/>
              <a:ahLst/>
              <a:cxnLst/>
              <a:rect l="l" t="t" r="r" b="b"/>
              <a:pathLst>
                <a:path w="6376" h="729" extrusionOk="0">
                  <a:moveTo>
                    <a:pt x="6324" y="1"/>
                  </a:moveTo>
                  <a:cubicBezTo>
                    <a:pt x="6310" y="1"/>
                    <a:pt x="6301" y="10"/>
                    <a:pt x="6301" y="29"/>
                  </a:cubicBezTo>
                  <a:cubicBezTo>
                    <a:pt x="5467" y="476"/>
                    <a:pt x="4215" y="604"/>
                    <a:pt x="3049" y="604"/>
                  </a:cubicBezTo>
                  <a:cubicBezTo>
                    <a:pt x="1487" y="604"/>
                    <a:pt x="80" y="374"/>
                    <a:pt x="37" y="374"/>
                  </a:cubicBezTo>
                  <a:cubicBezTo>
                    <a:pt x="37" y="374"/>
                    <a:pt x="0" y="374"/>
                    <a:pt x="0" y="411"/>
                  </a:cubicBezTo>
                  <a:cubicBezTo>
                    <a:pt x="0" y="458"/>
                    <a:pt x="0" y="496"/>
                    <a:pt x="37" y="496"/>
                  </a:cubicBezTo>
                  <a:cubicBezTo>
                    <a:pt x="149" y="496"/>
                    <a:pt x="1475" y="729"/>
                    <a:pt x="2987" y="729"/>
                  </a:cubicBezTo>
                  <a:cubicBezTo>
                    <a:pt x="4200" y="729"/>
                    <a:pt x="5479" y="570"/>
                    <a:pt x="6338" y="103"/>
                  </a:cubicBezTo>
                  <a:cubicBezTo>
                    <a:pt x="6375" y="103"/>
                    <a:pt x="6375" y="66"/>
                    <a:pt x="6375" y="29"/>
                  </a:cubicBezTo>
                  <a:cubicBezTo>
                    <a:pt x="6357" y="10"/>
                    <a:pt x="6338" y="1"/>
                    <a:pt x="6324"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094;p65">
              <a:extLst>
                <a:ext uri="{FF2B5EF4-FFF2-40B4-BE49-F238E27FC236}">
                  <a16:creationId xmlns:a16="http://schemas.microsoft.com/office/drawing/2014/main" id="{3C823CE0-ECEA-4936-A1BA-3BA1F85DE3EA}"/>
                </a:ext>
              </a:extLst>
            </p:cNvPr>
            <p:cNvSpPr/>
            <p:nvPr/>
          </p:nvSpPr>
          <p:spPr>
            <a:xfrm>
              <a:off x="-1713385" y="3157451"/>
              <a:ext cx="346830" cy="39860"/>
            </a:xfrm>
            <a:custGeom>
              <a:avLst/>
              <a:gdLst/>
              <a:ahLst/>
              <a:cxnLst/>
              <a:rect l="l" t="t" r="r" b="b"/>
              <a:pathLst>
                <a:path w="6422" h="738" extrusionOk="0">
                  <a:moveTo>
                    <a:pt x="6301" y="1"/>
                  </a:moveTo>
                  <a:cubicBezTo>
                    <a:pt x="5470" y="473"/>
                    <a:pt x="4189" y="606"/>
                    <a:pt x="3004" y="606"/>
                  </a:cubicBezTo>
                  <a:cubicBezTo>
                    <a:pt x="1472" y="606"/>
                    <a:pt x="101" y="383"/>
                    <a:pt x="75" y="383"/>
                  </a:cubicBezTo>
                  <a:cubicBezTo>
                    <a:pt x="37" y="383"/>
                    <a:pt x="37" y="383"/>
                    <a:pt x="0" y="421"/>
                  </a:cubicBezTo>
                  <a:cubicBezTo>
                    <a:pt x="0" y="467"/>
                    <a:pt x="37" y="505"/>
                    <a:pt x="75" y="505"/>
                  </a:cubicBezTo>
                  <a:cubicBezTo>
                    <a:pt x="159" y="505"/>
                    <a:pt x="1522" y="738"/>
                    <a:pt x="2996" y="738"/>
                  </a:cubicBezTo>
                  <a:cubicBezTo>
                    <a:pt x="4200" y="738"/>
                    <a:pt x="5488" y="579"/>
                    <a:pt x="6375" y="113"/>
                  </a:cubicBezTo>
                  <a:cubicBezTo>
                    <a:pt x="6375" y="75"/>
                    <a:pt x="6422" y="75"/>
                    <a:pt x="6375" y="38"/>
                  </a:cubicBezTo>
                  <a:cubicBezTo>
                    <a:pt x="6375" y="1"/>
                    <a:pt x="6338" y="1"/>
                    <a:pt x="6301"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095;p65">
              <a:extLst>
                <a:ext uri="{FF2B5EF4-FFF2-40B4-BE49-F238E27FC236}">
                  <a16:creationId xmlns:a16="http://schemas.microsoft.com/office/drawing/2014/main" id="{9D6B1700-034C-4E07-846C-0D5131CF1A45}"/>
                </a:ext>
              </a:extLst>
            </p:cNvPr>
            <p:cNvSpPr/>
            <p:nvPr/>
          </p:nvSpPr>
          <p:spPr>
            <a:xfrm>
              <a:off x="-1702800" y="3197798"/>
              <a:ext cx="346344" cy="39374"/>
            </a:xfrm>
            <a:custGeom>
              <a:avLst/>
              <a:gdLst/>
              <a:ahLst/>
              <a:cxnLst/>
              <a:rect l="l" t="t" r="r" b="b"/>
              <a:pathLst>
                <a:path w="6413" h="729" extrusionOk="0">
                  <a:moveTo>
                    <a:pt x="6352" y="0"/>
                  </a:moveTo>
                  <a:cubicBezTo>
                    <a:pt x="6338" y="0"/>
                    <a:pt x="6319" y="10"/>
                    <a:pt x="6301" y="28"/>
                  </a:cubicBezTo>
                  <a:cubicBezTo>
                    <a:pt x="5487" y="475"/>
                    <a:pt x="4238" y="603"/>
                    <a:pt x="3071" y="603"/>
                  </a:cubicBezTo>
                  <a:cubicBezTo>
                    <a:pt x="1510" y="603"/>
                    <a:pt x="96" y="374"/>
                    <a:pt x="75" y="374"/>
                  </a:cubicBezTo>
                  <a:cubicBezTo>
                    <a:pt x="37" y="374"/>
                    <a:pt x="37" y="420"/>
                    <a:pt x="0" y="420"/>
                  </a:cubicBezTo>
                  <a:cubicBezTo>
                    <a:pt x="0" y="458"/>
                    <a:pt x="37" y="495"/>
                    <a:pt x="75" y="495"/>
                  </a:cubicBezTo>
                  <a:cubicBezTo>
                    <a:pt x="159" y="495"/>
                    <a:pt x="1512" y="728"/>
                    <a:pt x="2996" y="728"/>
                  </a:cubicBezTo>
                  <a:cubicBezTo>
                    <a:pt x="4200" y="728"/>
                    <a:pt x="5479" y="570"/>
                    <a:pt x="6375" y="103"/>
                  </a:cubicBezTo>
                  <a:cubicBezTo>
                    <a:pt x="6375" y="103"/>
                    <a:pt x="6413" y="66"/>
                    <a:pt x="6375" y="28"/>
                  </a:cubicBezTo>
                  <a:cubicBezTo>
                    <a:pt x="6375" y="10"/>
                    <a:pt x="6366" y="0"/>
                    <a:pt x="6352"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096;p65">
              <a:extLst>
                <a:ext uri="{FF2B5EF4-FFF2-40B4-BE49-F238E27FC236}">
                  <a16:creationId xmlns:a16="http://schemas.microsoft.com/office/drawing/2014/main" id="{C63403BB-D423-40C4-A30B-D12E277A699B}"/>
                </a:ext>
              </a:extLst>
            </p:cNvPr>
            <p:cNvSpPr/>
            <p:nvPr/>
          </p:nvSpPr>
          <p:spPr>
            <a:xfrm>
              <a:off x="-1694267" y="3237118"/>
              <a:ext cx="344346" cy="39860"/>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30"/>
                  </a:cubicBezTo>
                  <a:cubicBezTo>
                    <a:pt x="1" y="467"/>
                    <a:pt x="1" y="467"/>
                    <a:pt x="38" y="467"/>
                  </a:cubicBezTo>
                  <a:cubicBezTo>
                    <a:pt x="150" y="504"/>
                    <a:pt x="1476" y="738"/>
                    <a:pt x="2988" y="738"/>
                  </a:cubicBezTo>
                  <a:cubicBezTo>
                    <a:pt x="4201" y="738"/>
                    <a:pt x="5480" y="579"/>
                    <a:pt x="6339" y="112"/>
                  </a:cubicBezTo>
                  <a:cubicBezTo>
                    <a:pt x="6376" y="75"/>
                    <a:pt x="6376" y="38"/>
                    <a:pt x="6376" y="38"/>
                  </a:cubicBezTo>
                  <a:cubicBezTo>
                    <a:pt x="6339" y="0"/>
                    <a:pt x="6339" y="0"/>
                    <a:pt x="630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097;p65">
              <a:extLst>
                <a:ext uri="{FF2B5EF4-FFF2-40B4-BE49-F238E27FC236}">
                  <a16:creationId xmlns:a16="http://schemas.microsoft.com/office/drawing/2014/main" id="{A01EE42E-1986-488F-84AC-6149A9E10CD0}"/>
                </a:ext>
              </a:extLst>
            </p:cNvPr>
            <p:cNvSpPr/>
            <p:nvPr/>
          </p:nvSpPr>
          <p:spPr>
            <a:xfrm>
              <a:off x="-1692214" y="3274926"/>
              <a:ext cx="346344" cy="37862"/>
            </a:xfrm>
            <a:custGeom>
              <a:avLst/>
              <a:gdLst/>
              <a:ahLst/>
              <a:cxnLst/>
              <a:rect l="l" t="t" r="r" b="b"/>
              <a:pathLst>
                <a:path w="6413" h="701" extrusionOk="0">
                  <a:moveTo>
                    <a:pt x="6301" y="0"/>
                  </a:moveTo>
                  <a:cubicBezTo>
                    <a:pt x="5466" y="479"/>
                    <a:pt x="4175" y="613"/>
                    <a:pt x="2984" y="613"/>
                  </a:cubicBezTo>
                  <a:cubicBezTo>
                    <a:pt x="1457" y="613"/>
                    <a:pt x="96" y="392"/>
                    <a:pt x="75" y="392"/>
                  </a:cubicBezTo>
                  <a:cubicBezTo>
                    <a:pt x="64" y="378"/>
                    <a:pt x="56" y="373"/>
                    <a:pt x="49" y="373"/>
                  </a:cubicBezTo>
                  <a:cubicBezTo>
                    <a:pt x="34" y="373"/>
                    <a:pt x="26" y="404"/>
                    <a:pt x="0" y="430"/>
                  </a:cubicBezTo>
                  <a:cubicBezTo>
                    <a:pt x="0" y="430"/>
                    <a:pt x="37" y="467"/>
                    <a:pt x="75" y="467"/>
                  </a:cubicBezTo>
                  <a:cubicBezTo>
                    <a:pt x="149" y="504"/>
                    <a:pt x="1512" y="700"/>
                    <a:pt x="2996" y="700"/>
                  </a:cubicBezTo>
                  <a:cubicBezTo>
                    <a:pt x="4200" y="700"/>
                    <a:pt x="5479" y="579"/>
                    <a:pt x="6375" y="75"/>
                  </a:cubicBezTo>
                  <a:cubicBezTo>
                    <a:pt x="6375" y="75"/>
                    <a:pt x="6413" y="38"/>
                    <a:pt x="63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098;p65">
              <a:extLst>
                <a:ext uri="{FF2B5EF4-FFF2-40B4-BE49-F238E27FC236}">
                  <a16:creationId xmlns:a16="http://schemas.microsoft.com/office/drawing/2014/main" id="{B42E2283-B434-4572-BC10-9362C5972FC0}"/>
                </a:ext>
              </a:extLst>
            </p:cNvPr>
            <p:cNvSpPr/>
            <p:nvPr/>
          </p:nvSpPr>
          <p:spPr>
            <a:xfrm>
              <a:off x="-1681629" y="3311815"/>
              <a:ext cx="344346" cy="38780"/>
            </a:xfrm>
            <a:custGeom>
              <a:avLst/>
              <a:gdLst/>
              <a:ahLst/>
              <a:cxnLst/>
              <a:rect l="l" t="t" r="r" b="b"/>
              <a:pathLst>
                <a:path w="6376" h="718" extrusionOk="0">
                  <a:moveTo>
                    <a:pt x="6310" y="1"/>
                  </a:moveTo>
                  <a:cubicBezTo>
                    <a:pt x="6305" y="1"/>
                    <a:pt x="6301" y="5"/>
                    <a:pt x="6301" y="17"/>
                  </a:cubicBezTo>
                  <a:cubicBezTo>
                    <a:pt x="5447" y="475"/>
                    <a:pt x="4148" y="607"/>
                    <a:pt x="2954" y="607"/>
                  </a:cubicBezTo>
                  <a:cubicBezTo>
                    <a:pt x="1419" y="607"/>
                    <a:pt x="58" y="389"/>
                    <a:pt x="37" y="363"/>
                  </a:cubicBezTo>
                  <a:lnTo>
                    <a:pt x="0" y="409"/>
                  </a:lnTo>
                  <a:cubicBezTo>
                    <a:pt x="0" y="447"/>
                    <a:pt x="0" y="484"/>
                    <a:pt x="37" y="484"/>
                  </a:cubicBezTo>
                  <a:cubicBezTo>
                    <a:pt x="112" y="521"/>
                    <a:pt x="1475" y="717"/>
                    <a:pt x="2987" y="717"/>
                  </a:cubicBezTo>
                  <a:cubicBezTo>
                    <a:pt x="4154" y="717"/>
                    <a:pt x="5479" y="596"/>
                    <a:pt x="6338" y="92"/>
                  </a:cubicBezTo>
                  <a:cubicBezTo>
                    <a:pt x="6375" y="92"/>
                    <a:pt x="6375" y="55"/>
                    <a:pt x="6338" y="17"/>
                  </a:cubicBezTo>
                  <a:cubicBezTo>
                    <a:pt x="6338" y="17"/>
                    <a:pt x="6321" y="1"/>
                    <a:pt x="6310"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099;p65">
              <a:extLst>
                <a:ext uri="{FF2B5EF4-FFF2-40B4-BE49-F238E27FC236}">
                  <a16:creationId xmlns:a16="http://schemas.microsoft.com/office/drawing/2014/main" id="{C56416D1-AF5F-4E32-8F62-B3E268CF9C45}"/>
                </a:ext>
              </a:extLst>
            </p:cNvPr>
            <p:cNvSpPr/>
            <p:nvPr/>
          </p:nvSpPr>
          <p:spPr>
            <a:xfrm>
              <a:off x="-1791046" y="3354592"/>
              <a:ext cx="455762" cy="37862"/>
            </a:xfrm>
            <a:custGeom>
              <a:avLst/>
              <a:gdLst/>
              <a:ahLst/>
              <a:cxnLst/>
              <a:rect l="l" t="t" r="r" b="b"/>
              <a:pathLst>
                <a:path w="8439" h="701" extrusionOk="0">
                  <a:moveTo>
                    <a:pt x="75" y="0"/>
                  </a:moveTo>
                  <a:cubicBezTo>
                    <a:pt x="38" y="0"/>
                    <a:pt x="38" y="0"/>
                    <a:pt x="1" y="37"/>
                  </a:cubicBezTo>
                  <a:cubicBezTo>
                    <a:pt x="1" y="84"/>
                    <a:pt x="38" y="84"/>
                    <a:pt x="38" y="121"/>
                  </a:cubicBezTo>
                  <a:cubicBezTo>
                    <a:pt x="75" y="121"/>
                    <a:pt x="1867" y="700"/>
                    <a:pt x="4313" y="700"/>
                  </a:cubicBezTo>
                  <a:cubicBezTo>
                    <a:pt x="5564" y="700"/>
                    <a:pt x="6964" y="551"/>
                    <a:pt x="8401" y="121"/>
                  </a:cubicBezTo>
                  <a:cubicBezTo>
                    <a:pt x="8439" y="121"/>
                    <a:pt x="8439" y="84"/>
                    <a:pt x="8439" y="37"/>
                  </a:cubicBezTo>
                  <a:cubicBezTo>
                    <a:pt x="8439" y="0"/>
                    <a:pt x="8401" y="0"/>
                    <a:pt x="8364" y="0"/>
                  </a:cubicBezTo>
                  <a:cubicBezTo>
                    <a:pt x="6951" y="442"/>
                    <a:pt x="5564" y="589"/>
                    <a:pt x="4340" y="589"/>
                  </a:cubicBezTo>
                  <a:cubicBezTo>
                    <a:pt x="1892" y="589"/>
                    <a:pt x="100" y="0"/>
                    <a:pt x="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00;p65">
              <a:extLst>
                <a:ext uri="{FF2B5EF4-FFF2-40B4-BE49-F238E27FC236}">
                  <a16:creationId xmlns:a16="http://schemas.microsoft.com/office/drawing/2014/main" id="{C167EAA7-493D-4A24-8CAD-4909CDDF3C42}"/>
                </a:ext>
              </a:extLst>
            </p:cNvPr>
            <p:cNvSpPr/>
            <p:nvPr/>
          </p:nvSpPr>
          <p:spPr>
            <a:xfrm>
              <a:off x="-1839436" y="3386351"/>
              <a:ext cx="506150" cy="45910"/>
            </a:xfrm>
            <a:custGeom>
              <a:avLst/>
              <a:gdLst/>
              <a:ahLst/>
              <a:cxnLst/>
              <a:rect l="l" t="t" r="r" b="b"/>
              <a:pathLst>
                <a:path w="9372" h="850" extrusionOk="0">
                  <a:moveTo>
                    <a:pt x="75" y="0"/>
                  </a:moveTo>
                  <a:cubicBezTo>
                    <a:pt x="75" y="0"/>
                    <a:pt x="38" y="0"/>
                    <a:pt x="38" y="37"/>
                  </a:cubicBezTo>
                  <a:cubicBezTo>
                    <a:pt x="1" y="75"/>
                    <a:pt x="38" y="75"/>
                    <a:pt x="38" y="112"/>
                  </a:cubicBezTo>
                  <a:cubicBezTo>
                    <a:pt x="75" y="112"/>
                    <a:pt x="2297" y="849"/>
                    <a:pt x="5172" y="849"/>
                  </a:cubicBezTo>
                  <a:cubicBezTo>
                    <a:pt x="6460" y="849"/>
                    <a:pt x="7897" y="700"/>
                    <a:pt x="9335" y="233"/>
                  </a:cubicBezTo>
                  <a:lnTo>
                    <a:pt x="9372" y="196"/>
                  </a:lnTo>
                  <a:cubicBezTo>
                    <a:pt x="9345" y="163"/>
                    <a:pt x="9338" y="134"/>
                    <a:pt x="9322" y="134"/>
                  </a:cubicBezTo>
                  <a:cubicBezTo>
                    <a:pt x="9316" y="134"/>
                    <a:pt x="9308" y="139"/>
                    <a:pt x="9297" y="149"/>
                  </a:cubicBezTo>
                  <a:cubicBezTo>
                    <a:pt x="7903" y="601"/>
                    <a:pt x="6489" y="756"/>
                    <a:pt x="5202" y="756"/>
                  </a:cubicBezTo>
                  <a:cubicBezTo>
                    <a:pt x="2361" y="756"/>
                    <a:pt x="133" y="0"/>
                    <a:pt x="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01;p65">
              <a:extLst>
                <a:ext uri="{FF2B5EF4-FFF2-40B4-BE49-F238E27FC236}">
                  <a16:creationId xmlns:a16="http://schemas.microsoft.com/office/drawing/2014/main" id="{2DEC23E8-403D-48B6-B75F-5F7FD4816D1D}"/>
                </a:ext>
              </a:extLst>
            </p:cNvPr>
            <p:cNvSpPr/>
            <p:nvPr/>
          </p:nvSpPr>
          <p:spPr>
            <a:xfrm>
              <a:off x="-1839436" y="3428156"/>
              <a:ext cx="506150" cy="46450"/>
            </a:xfrm>
            <a:custGeom>
              <a:avLst/>
              <a:gdLst/>
              <a:ahLst/>
              <a:cxnLst/>
              <a:rect l="l" t="t" r="r" b="b"/>
              <a:pathLst>
                <a:path w="9372" h="860" extrusionOk="0">
                  <a:moveTo>
                    <a:pt x="75" y="1"/>
                  </a:moveTo>
                  <a:cubicBezTo>
                    <a:pt x="75" y="1"/>
                    <a:pt x="38" y="1"/>
                    <a:pt x="38" y="38"/>
                  </a:cubicBezTo>
                  <a:cubicBezTo>
                    <a:pt x="1" y="75"/>
                    <a:pt x="38" y="75"/>
                    <a:pt x="38" y="122"/>
                  </a:cubicBezTo>
                  <a:cubicBezTo>
                    <a:pt x="75" y="122"/>
                    <a:pt x="2297" y="860"/>
                    <a:pt x="5172" y="860"/>
                  </a:cubicBezTo>
                  <a:cubicBezTo>
                    <a:pt x="6460" y="860"/>
                    <a:pt x="7897" y="701"/>
                    <a:pt x="9335" y="234"/>
                  </a:cubicBezTo>
                  <a:cubicBezTo>
                    <a:pt x="9335" y="234"/>
                    <a:pt x="9372" y="197"/>
                    <a:pt x="9372" y="160"/>
                  </a:cubicBezTo>
                  <a:cubicBezTo>
                    <a:pt x="9347" y="160"/>
                    <a:pt x="9339" y="143"/>
                    <a:pt x="9325" y="143"/>
                  </a:cubicBezTo>
                  <a:cubicBezTo>
                    <a:pt x="9318" y="143"/>
                    <a:pt x="9310" y="147"/>
                    <a:pt x="9297" y="160"/>
                  </a:cubicBezTo>
                  <a:cubicBezTo>
                    <a:pt x="7909" y="606"/>
                    <a:pt x="6502" y="760"/>
                    <a:pt x="5219" y="760"/>
                  </a:cubicBezTo>
                  <a:cubicBezTo>
                    <a:pt x="2370" y="760"/>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02;p65">
              <a:extLst>
                <a:ext uri="{FF2B5EF4-FFF2-40B4-BE49-F238E27FC236}">
                  <a16:creationId xmlns:a16="http://schemas.microsoft.com/office/drawing/2014/main" id="{AD0AB950-3473-42F8-9557-BE7B15526671}"/>
                </a:ext>
              </a:extLst>
            </p:cNvPr>
            <p:cNvSpPr/>
            <p:nvPr/>
          </p:nvSpPr>
          <p:spPr>
            <a:xfrm>
              <a:off x="-1839436" y="3470014"/>
              <a:ext cx="506150" cy="46450"/>
            </a:xfrm>
            <a:custGeom>
              <a:avLst/>
              <a:gdLst/>
              <a:ahLst/>
              <a:cxnLst/>
              <a:rect l="l" t="t" r="r" b="b"/>
              <a:pathLst>
                <a:path w="9372" h="860" extrusionOk="0">
                  <a:moveTo>
                    <a:pt x="75" y="1"/>
                  </a:moveTo>
                  <a:cubicBezTo>
                    <a:pt x="75" y="1"/>
                    <a:pt x="38" y="1"/>
                    <a:pt x="38" y="47"/>
                  </a:cubicBezTo>
                  <a:cubicBezTo>
                    <a:pt x="1" y="85"/>
                    <a:pt x="38" y="85"/>
                    <a:pt x="38" y="122"/>
                  </a:cubicBezTo>
                  <a:cubicBezTo>
                    <a:pt x="75" y="122"/>
                    <a:pt x="2297" y="859"/>
                    <a:pt x="5134" y="859"/>
                  </a:cubicBezTo>
                  <a:cubicBezTo>
                    <a:pt x="6460" y="859"/>
                    <a:pt x="7897" y="701"/>
                    <a:pt x="9335" y="234"/>
                  </a:cubicBezTo>
                  <a:cubicBezTo>
                    <a:pt x="9335" y="234"/>
                    <a:pt x="9372" y="197"/>
                    <a:pt x="9372" y="159"/>
                  </a:cubicBezTo>
                  <a:cubicBezTo>
                    <a:pt x="9347" y="159"/>
                    <a:pt x="9339" y="143"/>
                    <a:pt x="9325" y="143"/>
                  </a:cubicBezTo>
                  <a:cubicBezTo>
                    <a:pt x="9318" y="143"/>
                    <a:pt x="9310" y="147"/>
                    <a:pt x="9297" y="159"/>
                  </a:cubicBezTo>
                  <a:cubicBezTo>
                    <a:pt x="7909" y="606"/>
                    <a:pt x="6502" y="759"/>
                    <a:pt x="5219" y="759"/>
                  </a:cubicBezTo>
                  <a:cubicBezTo>
                    <a:pt x="2370" y="759"/>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103;p65">
              <a:extLst>
                <a:ext uri="{FF2B5EF4-FFF2-40B4-BE49-F238E27FC236}">
                  <a16:creationId xmlns:a16="http://schemas.microsoft.com/office/drawing/2014/main" id="{7A7CBC53-62C3-49BA-8ADF-C32180F8629F}"/>
                </a:ext>
              </a:extLst>
            </p:cNvPr>
            <p:cNvSpPr/>
            <p:nvPr/>
          </p:nvSpPr>
          <p:spPr>
            <a:xfrm>
              <a:off x="-1839436" y="3512359"/>
              <a:ext cx="506150" cy="45910"/>
            </a:xfrm>
            <a:custGeom>
              <a:avLst/>
              <a:gdLst/>
              <a:ahLst/>
              <a:cxnLst/>
              <a:rect l="l" t="t" r="r" b="b"/>
              <a:pathLst>
                <a:path w="9372" h="850" extrusionOk="0">
                  <a:moveTo>
                    <a:pt x="75" y="1"/>
                  </a:moveTo>
                  <a:cubicBezTo>
                    <a:pt x="75" y="1"/>
                    <a:pt x="38" y="1"/>
                    <a:pt x="38" y="38"/>
                  </a:cubicBezTo>
                  <a:cubicBezTo>
                    <a:pt x="1" y="75"/>
                    <a:pt x="38" y="75"/>
                    <a:pt x="38" y="113"/>
                  </a:cubicBezTo>
                  <a:cubicBezTo>
                    <a:pt x="75" y="113"/>
                    <a:pt x="2297" y="850"/>
                    <a:pt x="5172" y="850"/>
                  </a:cubicBezTo>
                  <a:cubicBezTo>
                    <a:pt x="6460" y="850"/>
                    <a:pt x="7897" y="701"/>
                    <a:pt x="9335" y="234"/>
                  </a:cubicBezTo>
                  <a:cubicBezTo>
                    <a:pt x="9335" y="234"/>
                    <a:pt x="9372" y="197"/>
                    <a:pt x="9372" y="150"/>
                  </a:cubicBezTo>
                  <a:cubicBezTo>
                    <a:pt x="9347" y="150"/>
                    <a:pt x="9339" y="133"/>
                    <a:pt x="9325" y="133"/>
                  </a:cubicBezTo>
                  <a:cubicBezTo>
                    <a:pt x="9318" y="133"/>
                    <a:pt x="9310" y="137"/>
                    <a:pt x="9297" y="150"/>
                  </a:cubicBezTo>
                  <a:cubicBezTo>
                    <a:pt x="7903" y="601"/>
                    <a:pt x="6489" y="756"/>
                    <a:pt x="5202" y="756"/>
                  </a:cubicBezTo>
                  <a:cubicBezTo>
                    <a:pt x="2361" y="756"/>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104;p65">
              <a:extLst>
                <a:ext uri="{FF2B5EF4-FFF2-40B4-BE49-F238E27FC236}">
                  <a16:creationId xmlns:a16="http://schemas.microsoft.com/office/drawing/2014/main" id="{AFE27BF3-851B-447B-9D94-4E29C248A5BE}"/>
                </a:ext>
              </a:extLst>
            </p:cNvPr>
            <p:cNvSpPr/>
            <p:nvPr/>
          </p:nvSpPr>
          <p:spPr>
            <a:xfrm>
              <a:off x="-1820264" y="3558215"/>
              <a:ext cx="474394" cy="44451"/>
            </a:xfrm>
            <a:custGeom>
              <a:avLst/>
              <a:gdLst/>
              <a:ahLst/>
              <a:cxnLst/>
              <a:rect l="l" t="t" r="r" b="b"/>
              <a:pathLst>
                <a:path w="8784" h="823" extrusionOk="0">
                  <a:moveTo>
                    <a:pt x="75" y="1"/>
                  </a:moveTo>
                  <a:cubicBezTo>
                    <a:pt x="38" y="1"/>
                    <a:pt x="0" y="1"/>
                    <a:pt x="0" y="48"/>
                  </a:cubicBezTo>
                  <a:cubicBezTo>
                    <a:pt x="0" y="85"/>
                    <a:pt x="0" y="85"/>
                    <a:pt x="38" y="122"/>
                  </a:cubicBezTo>
                  <a:cubicBezTo>
                    <a:pt x="75" y="122"/>
                    <a:pt x="2054" y="822"/>
                    <a:pt x="4779" y="822"/>
                  </a:cubicBezTo>
                  <a:cubicBezTo>
                    <a:pt x="5983" y="822"/>
                    <a:pt x="7346" y="664"/>
                    <a:pt x="8746" y="281"/>
                  </a:cubicBezTo>
                  <a:cubicBezTo>
                    <a:pt x="8784" y="281"/>
                    <a:pt x="8784" y="234"/>
                    <a:pt x="8784" y="197"/>
                  </a:cubicBezTo>
                  <a:cubicBezTo>
                    <a:pt x="8784" y="197"/>
                    <a:pt x="8746" y="160"/>
                    <a:pt x="8709" y="160"/>
                  </a:cubicBezTo>
                  <a:cubicBezTo>
                    <a:pt x="7317" y="569"/>
                    <a:pt x="5966" y="710"/>
                    <a:pt x="4761" y="710"/>
                  </a:cubicBezTo>
                  <a:cubicBezTo>
                    <a:pt x="2063" y="710"/>
                    <a:pt x="101"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105;p65">
              <a:extLst>
                <a:ext uri="{FF2B5EF4-FFF2-40B4-BE49-F238E27FC236}">
                  <a16:creationId xmlns:a16="http://schemas.microsoft.com/office/drawing/2014/main" id="{DF439071-5C9B-408B-A97A-37A8A8DB3F32}"/>
                </a:ext>
              </a:extLst>
            </p:cNvPr>
            <p:cNvSpPr/>
            <p:nvPr/>
          </p:nvSpPr>
          <p:spPr>
            <a:xfrm>
              <a:off x="-1830849" y="2796333"/>
              <a:ext cx="338297" cy="621561"/>
            </a:xfrm>
            <a:custGeom>
              <a:avLst/>
              <a:gdLst/>
              <a:ahLst/>
              <a:cxnLst/>
              <a:rect l="l" t="t" r="r" b="b"/>
              <a:pathLst>
                <a:path w="6264" h="11508" extrusionOk="0">
                  <a:moveTo>
                    <a:pt x="2486" y="1"/>
                  </a:moveTo>
                  <a:cubicBezTo>
                    <a:pt x="1968" y="1"/>
                    <a:pt x="1208" y="459"/>
                    <a:pt x="738" y="1786"/>
                  </a:cubicBezTo>
                  <a:cubicBezTo>
                    <a:pt x="738" y="1786"/>
                    <a:pt x="1235" y="760"/>
                    <a:pt x="1971" y="760"/>
                  </a:cubicBezTo>
                  <a:cubicBezTo>
                    <a:pt x="2131" y="760"/>
                    <a:pt x="2303" y="809"/>
                    <a:pt x="2483" y="927"/>
                  </a:cubicBezTo>
                  <a:cubicBezTo>
                    <a:pt x="3650" y="1740"/>
                    <a:pt x="4705" y="4157"/>
                    <a:pt x="5209" y="8087"/>
                  </a:cubicBezTo>
                  <a:cubicBezTo>
                    <a:pt x="5367" y="9095"/>
                    <a:pt x="4742" y="10103"/>
                    <a:pt x="3734" y="10373"/>
                  </a:cubicBezTo>
                  <a:cubicBezTo>
                    <a:pt x="3438" y="10456"/>
                    <a:pt x="3129" y="10490"/>
                    <a:pt x="2822" y="10490"/>
                  </a:cubicBezTo>
                  <a:cubicBezTo>
                    <a:pt x="1396" y="10490"/>
                    <a:pt x="0" y="9757"/>
                    <a:pt x="0" y="9757"/>
                  </a:cubicBezTo>
                  <a:lnTo>
                    <a:pt x="0" y="10765"/>
                  </a:lnTo>
                  <a:cubicBezTo>
                    <a:pt x="0" y="10765"/>
                    <a:pt x="658" y="11508"/>
                    <a:pt x="1993" y="11508"/>
                  </a:cubicBezTo>
                  <a:cubicBezTo>
                    <a:pt x="2491" y="11508"/>
                    <a:pt x="3084" y="11404"/>
                    <a:pt x="3771" y="11120"/>
                  </a:cubicBezTo>
                  <a:cubicBezTo>
                    <a:pt x="6263" y="10065"/>
                    <a:pt x="6179" y="8432"/>
                    <a:pt x="6179" y="8432"/>
                  </a:cubicBezTo>
                  <a:cubicBezTo>
                    <a:pt x="6179" y="8432"/>
                    <a:pt x="6030" y="1702"/>
                    <a:pt x="2800" y="69"/>
                  </a:cubicBezTo>
                  <a:cubicBezTo>
                    <a:pt x="2713" y="25"/>
                    <a:pt x="2606" y="1"/>
                    <a:pt x="2486"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106;p65">
              <a:extLst>
                <a:ext uri="{FF2B5EF4-FFF2-40B4-BE49-F238E27FC236}">
                  <a16:creationId xmlns:a16="http://schemas.microsoft.com/office/drawing/2014/main" id="{9CCE0D07-B0BD-4703-8C5D-EC87F04CC320}"/>
                </a:ext>
              </a:extLst>
            </p:cNvPr>
            <p:cNvSpPr/>
            <p:nvPr/>
          </p:nvSpPr>
          <p:spPr>
            <a:xfrm>
              <a:off x="-1702800" y="3221509"/>
              <a:ext cx="94295" cy="82799"/>
            </a:xfrm>
            <a:custGeom>
              <a:avLst/>
              <a:gdLst/>
              <a:ahLst/>
              <a:cxnLst/>
              <a:rect l="l" t="t" r="r" b="b"/>
              <a:pathLst>
                <a:path w="1746" h="1533" extrusionOk="0">
                  <a:moveTo>
                    <a:pt x="831" y="0"/>
                  </a:moveTo>
                  <a:cubicBezTo>
                    <a:pt x="734" y="0"/>
                    <a:pt x="635" y="18"/>
                    <a:pt x="541" y="56"/>
                  </a:cubicBezTo>
                  <a:cubicBezTo>
                    <a:pt x="159" y="252"/>
                    <a:pt x="0" y="681"/>
                    <a:pt x="159" y="1064"/>
                  </a:cubicBezTo>
                  <a:cubicBezTo>
                    <a:pt x="295" y="1351"/>
                    <a:pt x="562" y="1533"/>
                    <a:pt x="849" y="1533"/>
                  </a:cubicBezTo>
                  <a:cubicBezTo>
                    <a:pt x="954" y="1533"/>
                    <a:pt x="1062" y="1509"/>
                    <a:pt x="1167" y="1456"/>
                  </a:cubicBezTo>
                  <a:cubicBezTo>
                    <a:pt x="1559" y="1297"/>
                    <a:pt x="1746" y="831"/>
                    <a:pt x="1559" y="448"/>
                  </a:cubicBezTo>
                  <a:cubicBezTo>
                    <a:pt x="1438" y="178"/>
                    <a:pt x="1139" y="0"/>
                    <a:pt x="83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107;p65">
              <a:extLst>
                <a:ext uri="{FF2B5EF4-FFF2-40B4-BE49-F238E27FC236}">
                  <a16:creationId xmlns:a16="http://schemas.microsoft.com/office/drawing/2014/main" id="{30E80BA3-06C5-4888-AFC9-DC80D0F0924A}"/>
                </a:ext>
              </a:extLst>
            </p:cNvPr>
            <p:cNvSpPr/>
            <p:nvPr/>
          </p:nvSpPr>
          <p:spPr>
            <a:xfrm>
              <a:off x="-1673582" y="3154913"/>
              <a:ext cx="163856" cy="145290"/>
            </a:xfrm>
            <a:custGeom>
              <a:avLst/>
              <a:gdLst/>
              <a:ahLst/>
              <a:cxnLst/>
              <a:rect l="l" t="t" r="r" b="b"/>
              <a:pathLst>
                <a:path w="3034" h="2690" extrusionOk="0">
                  <a:moveTo>
                    <a:pt x="1755" y="1"/>
                  </a:moveTo>
                  <a:cubicBezTo>
                    <a:pt x="1755" y="48"/>
                    <a:pt x="1718" y="85"/>
                    <a:pt x="1671" y="122"/>
                  </a:cubicBezTo>
                  <a:cubicBezTo>
                    <a:pt x="1251" y="664"/>
                    <a:pt x="663" y="1056"/>
                    <a:pt x="0" y="1289"/>
                  </a:cubicBezTo>
                  <a:lnTo>
                    <a:pt x="626" y="2689"/>
                  </a:lnTo>
                  <a:cubicBezTo>
                    <a:pt x="1363" y="2334"/>
                    <a:pt x="2959" y="1597"/>
                    <a:pt x="3034" y="1289"/>
                  </a:cubicBezTo>
                  <a:cubicBezTo>
                    <a:pt x="2922" y="430"/>
                    <a:pt x="2259" y="122"/>
                    <a:pt x="1755"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108;p65">
              <a:extLst>
                <a:ext uri="{FF2B5EF4-FFF2-40B4-BE49-F238E27FC236}">
                  <a16:creationId xmlns:a16="http://schemas.microsoft.com/office/drawing/2014/main" id="{0DC2A24B-0F5B-4ACD-ADD1-A18901BD55B7}"/>
                </a:ext>
              </a:extLst>
            </p:cNvPr>
            <p:cNvSpPr/>
            <p:nvPr/>
          </p:nvSpPr>
          <p:spPr>
            <a:xfrm>
              <a:off x="-1617793" y="3099713"/>
              <a:ext cx="66266" cy="114882"/>
            </a:xfrm>
            <a:custGeom>
              <a:avLst/>
              <a:gdLst/>
              <a:ahLst/>
              <a:cxnLst/>
              <a:rect l="l" t="t" r="r" b="b"/>
              <a:pathLst>
                <a:path w="1227" h="2127" extrusionOk="0">
                  <a:moveTo>
                    <a:pt x="791" y="0"/>
                  </a:moveTo>
                  <a:cubicBezTo>
                    <a:pt x="766" y="0"/>
                    <a:pt x="742" y="5"/>
                    <a:pt x="722" y="15"/>
                  </a:cubicBezTo>
                  <a:cubicBezTo>
                    <a:pt x="760" y="248"/>
                    <a:pt x="638" y="640"/>
                    <a:pt x="489" y="1023"/>
                  </a:cubicBezTo>
                  <a:cubicBezTo>
                    <a:pt x="368" y="1256"/>
                    <a:pt x="256" y="1452"/>
                    <a:pt x="134" y="1648"/>
                  </a:cubicBezTo>
                  <a:cubicBezTo>
                    <a:pt x="0" y="1857"/>
                    <a:pt x="136" y="2126"/>
                    <a:pt x="334" y="2126"/>
                  </a:cubicBezTo>
                  <a:cubicBezTo>
                    <a:pt x="357" y="2126"/>
                    <a:pt x="381" y="2123"/>
                    <a:pt x="405" y="2115"/>
                  </a:cubicBezTo>
                  <a:lnTo>
                    <a:pt x="452" y="2115"/>
                  </a:lnTo>
                  <a:cubicBezTo>
                    <a:pt x="797" y="2003"/>
                    <a:pt x="1068" y="1648"/>
                    <a:pt x="1068" y="1256"/>
                  </a:cubicBezTo>
                  <a:cubicBezTo>
                    <a:pt x="1068" y="1107"/>
                    <a:pt x="1105" y="948"/>
                    <a:pt x="1105" y="948"/>
                  </a:cubicBezTo>
                  <a:cubicBezTo>
                    <a:pt x="1105" y="948"/>
                    <a:pt x="1226" y="481"/>
                    <a:pt x="993" y="89"/>
                  </a:cubicBezTo>
                  <a:cubicBezTo>
                    <a:pt x="938" y="35"/>
                    <a:pt x="859" y="0"/>
                    <a:pt x="791"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109;p65">
              <a:extLst>
                <a:ext uri="{FF2B5EF4-FFF2-40B4-BE49-F238E27FC236}">
                  <a16:creationId xmlns:a16="http://schemas.microsoft.com/office/drawing/2014/main" id="{35D79529-5476-43FD-A069-70B0D0335C34}"/>
                </a:ext>
              </a:extLst>
            </p:cNvPr>
            <p:cNvSpPr/>
            <p:nvPr/>
          </p:nvSpPr>
          <p:spPr>
            <a:xfrm>
              <a:off x="-1543050" y="3195114"/>
              <a:ext cx="63066" cy="33792"/>
            </a:xfrm>
            <a:custGeom>
              <a:avLst/>
              <a:gdLst/>
              <a:ahLst/>
              <a:cxnLst/>
              <a:rect l="l" t="t" r="r" b="b"/>
              <a:pathLst>
                <a:path w="1168" h="526" extrusionOk="0">
                  <a:moveTo>
                    <a:pt x="959" y="1"/>
                  </a:moveTo>
                  <a:cubicBezTo>
                    <a:pt x="935" y="1"/>
                    <a:pt x="910" y="6"/>
                    <a:pt x="888" y="16"/>
                  </a:cubicBezTo>
                  <a:cubicBezTo>
                    <a:pt x="542" y="174"/>
                    <a:pt x="1" y="324"/>
                    <a:pt x="76" y="482"/>
                  </a:cubicBezTo>
                  <a:cubicBezTo>
                    <a:pt x="85" y="513"/>
                    <a:pt x="127" y="526"/>
                    <a:pt x="190" y="526"/>
                  </a:cubicBezTo>
                  <a:cubicBezTo>
                    <a:pt x="375" y="526"/>
                    <a:pt x="744" y="414"/>
                    <a:pt x="1009" y="324"/>
                  </a:cubicBezTo>
                  <a:cubicBezTo>
                    <a:pt x="1121" y="324"/>
                    <a:pt x="1168" y="212"/>
                    <a:pt x="1121" y="90"/>
                  </a:cubicBezTo>
                  <a:cubicBezTo>
                    <a:pt x="1094" y="36"/>
                    <a:pt x="1026" y="1"/>
                    <a:pt x="959"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110;p65">
              <a:extLst>
                <a:ext uri="{FF2B5EF4-FFF2-40B4-BE49-F238E27FC236}">
                  <a16:creationId xmlns:a16="http://schemas.microsoft.com/office/drawing/2014/main" id="{63FBE399-B332-4999-9D61-30756C8FC7C4}"/>
                </a:ext>
              </a:extLst>
            </p:cNvPr>
            <p:cNvSpPr/>
            <p:nvPr/>
          </p:nvSpPr>
          <p:spPr>
            <a:xfrm>
              <a:off x="-1551581" y="3179380"/>
              <a:ext cx="75663" cy="36025"/>
            </a:xfrm>
            <a:custGeom>
              <a:avLst/>
              <a:gdLst/>
              <a:ahLst/>
              <a:cxnLst/>
              <a:rect l="l" t="t" r="r" b="b"/>
              <a:pathLst>
                <a:path w="1401" h="667" extrusionOk="0">
                  <a:moveTo>
                    <a:pt x="1189" y="0"/>
                  </a:moveTo>
                  <a:cubicBezTo>
                    <a:pt x="1169" y="0"/>
                    <a:pt x="1149" y="5"/>
                    <a:pt x="1130" y="15"/>
                  </a:cubicBezTo>
                  <a:cubicBezTo>
                    <a:pt x="738" y="211"/>
                    <a:pt x="0" y="481"/>
                    <a:pt x="112" y="640"/>
                  </a:cubicBezTo>
                  <a:cubicBezTo>
                    <a:pt x="137" y="659"/>
                    <a:pt x="173" y="667"/>
                    <a:pt x="217" y="667"/>
                  </a:cubicBezTo>
                  <a:cubicBezTo>
                    <a:pt x="459" y="667"/>
                    <a:pt x="956" y="421"/>
                    <a:pt x="1279" y="295"/>
                  </a:cubicBezTo>
                  <a:cubicBezTo>
                    <a:pt x="1363" y="248"/>
                    <a:pt x="1400" y="173"/>
                    <a:pt x="1363" y="99"/>
                  </a:cubicBezTo>
                  <a:cubicBezTo>
                    <a:pt x="1301" y="37"/>
                    <a:pt x="1244" y="0"/>
                    <a:pt x="1189"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111;p65">
              <a:extLst>
                <a:ext uri="{FF2B5EF4-FFF2-40B4-BE49-F238E27FC236}">
                  <a16:creationId xmlns:a16="http://schemas.microsoft.com/office/drawing/2014/main" id="{83D55FC1-CF52-4D24-999A-1F0C8C8048BC}"/>
                </a:ext>
              </a:extLst>
            </p:cNvPr>
            <p:cNvSpPr/>
            <p:nvPr/>
          </p:nvSpPr>
          <p:spPr>
            <a:xfrm>
              <a:off x="-1566217" y="3154157"/>
              <a:ext cx="88301" cy="47206"/>
            </a:xfrm>
            <a:custGeom>
              <a:avLst/>
              <a:gdLst/>
              <a:ahLst/>
              <a:cxnLst/>
              <a:rect l="l" t="t" r="r" b="b"/>
              <a:pathLst>
                <a:path w="1635" h="874" extrusionOk="0">
                  <a:moveTo>
                    <a:pt x="1372" y="1"/>
                  </a:moveTo>
                  <a:cubicBezTo>
                    <a:pt x="1341" y="1"/>
                    <a:pt x="1309" y="6"/>
                    <a:pt x="1279" y="15"/>
                  </a:cubicBezTo>
                  <a:cubicBezTo>
                    <a:pt x="775" y="295"/>
                    <a:pt x="1" y="603"/>
                    <a:pt x="113" y="836"/>
                  </a:cubicBezTo>
                  <a:cubicBezTo>
                    <a:pt x="126" y="862"/>
                    <a:pt x="158" y="873"/>
                    <a:pt x="204" y="873"/>
                  </a:cubicBezTo>
                  <a:cubicBezTo>
                    <a:pt x="440" y="873"/>
                    <a:pt x="1053" y="571"/>
                    <a:pt x="1475" y="407"/>
                  </a:cubicBezTo>
                  <a:cubicBezTo>
                    <a:pt x="1597" y="370"/>
                    <a:pt x="1634" y="248"/>
                    <a:pt x="1597" y="136"/>
                  </a:cubicBezTo>
                  <a:cubicBezTo>
                    <a:pt x="1562" y="45"/>
                    <a:pt x="1468" y="1"/>
                    <a:pt x="1372"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112;p65">
              <a:extLst>
                <a:ext uri="{FF2B5EF4-FFF2-40B4-BE49-F238E27FC236}">
                  <a16:creationId xmlns:a16="http://schemas.microsoft.com/office/drawing/2014/main" id="{AB10763B-7152-4D43-9110-54C1878D2380}"/>
                </a:ext>
              </a:extLst>
            </p:cNvPr>
            <p:cNvSpPr/>
            <p:nvPr/>
          </p:nvSpPr>
          <p:spPr>
            <a:xfrm>
              <a:off x="-1570754" y="3149404"/>
              <a:ext cx="96834" cy="56010"/>
            </a:xfrm>
            <a:custGeom>
              <a:avLst/>
              <a:gdLst/>
              <a:ahLst/>
              <a:cxnLst/>
              <a:rect l="l" t="t" r="r" b="b"/>
              <a:pathLst>
                <a:path w="1793" h="1037" extrusionOk="0">
                  <a:moveTo>
                    <a:pt x="1522" y="187"/>
                  </a:moveTo>
                  <a:cubicBezTo>
                    <a:pt x="1559" y="187"/>
                    <a:pt x="1597" y="224"/>
                    <a:pt x="1597" y="262"/>
                  </a:cubicBezTo>
                  <a:cubicBezTo>
                    <a:pt x="1634" y="336"/>
                    <a:pt x="1597" y="420"/>
                    <a:pt x="1522" y="420"/>
                  </a:cubicBezTo>
                  <a:cubicBezTo>
                    <a:pt x="1401" y="458"/>
                    <a:pt x="1289" y="532"/>
                    <a:pt x="1167" y="570"/>
                  </a:cubicBezTo>
                  <a:cubicBezTo>
                    <a:pt x="916" y="682"/>
                    <a:pt x="433" y="891"/>
                    <a:pt x="267" y="891"/>
                  </a:cubicBezTo>
                  <a:cubicBezTo>
                    <a:pt x="254" y="891"/>
                    <a:pt x="243" y="890"/>
                    <a:pt x="234" y="887"/>
                  </a:cubicBezTo>
                  <a:cubicBezTo>
                    <a:pt x="234" y="766"/>
                    <a:pt x="785" y="495"/>
                    <a:pt x="1018" y="383"/>
                  </a:cubicBezTo>
                  <a:cubicBezTo>
                    <a:pt x="1167" y="299"/>
                    <a:pt x="1289" y="262"/>
                    <a:pt x="1401" y="187"/>
                  </a:cubicBezTo>
                  <a:close/>
                  <a:moveTo>
                    <a:pt x="1461" y="0"/>
                  </a:moveTo>
                  <a:cubicBezTo>
                    <a:pt x="1412" y="0"/>
                    <a:pt x="1363" y="10"/>
                    <a:pt x="1326" y="28"/>
                  </a:cubicBezTo>
                  <a:cubicBezTo>
                    <a:pt x="1214" y="103"/>
                    <a:pt x="1093" y="187"/>
                    <a:pt x="981" y="224"/>
                  </a:cubicBezTo>
                  <a:cubicBezTo>
                    <a:pt x="430" y="495"/>
                    <a:pt x="1" y="691"/>
                    <a:pt x="122" y="924"/>
                  </a:cubicBezTo>
                  <a:cubicBezTo>
                    <a:pt x="122" y="999"/>
                    <a:pt x="197" y="1036"/>
                    <a:pt x="281" y="1036"/>
                  </a:cubicBezTo>
                  <a:cubicBezTo>
                    <a:pt x="467" y="1036"/>
                    <a:pt x="785" y="924"/>
                    <a:pt x="1214" y="728"/>
                  </a:cubicBezTo>
                  <a:cubicBezTo>
                    <a:pt x="1363" y="691"/>
                    <a:pt x="1485" y="616"/>
                    <a:pt x="1597" y="570"/>
                  </a:cubicBezTo>
                  <a:cubicBezTo>
                    <a:pt x="1755" y="532"/>
                    <a:pt x="1793" y="336"/>
                    <a:pt x="1755" y="187"/>
                  </a:cubicBezTo>
                  <a:cubicBezTo>
                    <a:pt x="1718" y="103"/>
                    <a:pt x="1681" y="66"/>
                    <a:pt x="1597" y="28"/>
                  </a:cubicBezTo>
                  <a:cubicBezTo>
                    <a:pt x="1559" y="10"/>
                    <a:pt x="1510" y="0"/>
                    <a:pt x="1461"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113;p65">
              <a:extLst>
                <a:ext uri="{FF2B5EF4-FFF2-40B4-BE49-F238E27FC236}">
                  <a16:creationId xmlns:a16="http://schemas.microsoft.com/office/drawing/2014/main" id="{F7CAE234-8CB9-447B-83C0-66286D0EE452}"/>
                </a:ext>
              </a:extLst>
            </p:cNvPr>
            <p:cNvSpPr/>
            <p:nvPr/>
          </p:nvSpPr>
          <p:spPr>
            <a:xfrm>
              <a:off x="-1574804" y="3137035"/>
              <a:ext cx="71667" cy="38942"/>
            </a:xfrm>
            <a:custGeom>
              <a:avLst/>
              <a:gdLst/>
              <a:ahLst/>
              <a:cxnLst/>
              <a:rect l="l" t="t" r="r" b="b"/>
              <a:pathLst>
                <a:path w="1327" h="721" extrusionOk="0">
                  <a:moveTo>
                    <a:pt x="1078" y="0"/>
                  </a:moveTo>
                  <a:cubicBezTo>
                    <a:pt x="1043" y="0"/>
                    <a:pt x="1006" y="8"/>
                    <a:pt x="972" y="24"/>
                  </a:cubicBezTo>
                  <a:cubicBezTo>
                    <a:pt x="430" y="295"/>
                    <a:pt x="1" y="612"/>
                    <a:pt x="122" y="687"/>
                  </a:cubicBezTo>
                  <a:cubicBezTo>
                    <a:pt x="146" y="710"/>
                    <a:pt x="187" y="721"/>
                    <a:pt x="242" y="721"/>
                  </a:cubicBezTo>
                  <a:cubicBezTo>
                    <a:pt x="445" y="721"/>
                    <a:pt x="829" y="578"/>
                    <a:pt x="1168" y="453"/>
                  </a:cubicBezTo>
                  <a:cubicBezTo>
                    <a:pt x="1242" y="453"/>
                    <a:pt x="1326" y="332"/>
                    <a:pt x="1326" y="220"/>
                  </a:cubicBezTo>
                  <a:cubicBezTo>
                    <a:pt x="1326" y="96"/>
                    <a:pt x="1206" y="0"/>
                    <a:pt x="1078"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114;p65">
              <a:extLst>
                <a:ext uri="{FF2B5EF4-FFF2-40B4-BE49-F238E27FC236}">
                  <a16:creationId xmlns:a16="http://schemas.microsoft.com/office/drawing/2014/main" id="{7734E66D-EDA5-4482-A70C-8E04795D0AEB}"/>
                </a:ext>
              </a:extLst>
            </p:cNvPr>
            <p:cNvSpPr/>
            <p:nvPr/>
          </p:nvSpPr>
          <p:spPr>
            <a:xfrm>
              <a:off x="-1572752" y="3132768"/>
              <a:ext cx="73665" cy="47422"/>
            </a:xfrm>
            <a:custGeom>
              <a:avLst/>
              <a:gdLst/>
              <a:ahLst/>
              <a:cxnLst/>
              <a:rect l="l" t="t" r="r" b="b"/>
              <a:pathLst>
                <a:path w="1364" h="878" extrusionOk="0">
                  <a:moveTo>
                    <a:pt x="1040" y="149"/>
                  </a:moveTo>
                  <a:cubicBezTo>
                    <a:pt x="1064" y="149"/>
                    <a:pt x="1092" y="159"/>
                    <a:pt x="1130" y="177"/>
                  </a:cubicBezTo>
                  <a:cubicBezTo>
                    <a:pt x="1167" y="177"/>
                    <a:pt x="1204" y="262"/>
                    <a:pt x="1204" y="299"/>
                  </a:cubicBezTo>
                  <a:lnTo>
                    <a:pt x="1204" y="336"/>
                  </a:lnTo>
                  <a:cubicBezTo>
                    <a:pt x="1204" y="374"/>
                    <a:pt x="1167" y="458"/>
                    <a:pt x="1092" y="495"/>
                  </a:cubicBezTo>
                  <a:cubicBezTo>
                    <a:pt x="551" y="691"/>
                    <a:pt x="234" y="728"/>
                    <a:pt x="159" y="728"/>
                  </a:cubicBezTo>
                  <a:cubicBezTo>
                    <a:pt x="196" y="644"/>
                    <a:pt x="430" y="458"/>
                    <a:pt x="971" y="177"/>
                  </a:cubicBezTo>
                  <a:cubicBezTo>
                    <a:pt x="994" y="159"/>
                    <a:pt x="1015" y="149"/>
                    <a:pt x="1040" y="149"/>
                  </a:cubicBezTo>
                  <a:close/>
                  <a:moveTo>
                    <a:pt x="1036" y="0"/>
                  </a:moveTo>
                  <a:cubicBezTo>
                    <a:pt x="983" y="0"/>
                    <a:pt x="934" y="9"/>
                    <a:pt x="896" y="28"/>
                  </a:cubicBezTo>
                  <a:cubicBezTo>
                    <a:pt x="504" y="224"/>
                    <a:pt x="0" y="532"/>
                    <a:pt x="0" y="728"/>
                  </a:cubicBezTo>
                  <a:cubicBezTo>
                    <a:pt x="0" y="766"/>
                    <a:pt x="0" y="803"/>
                    <a:pt x="38" y="840"/>
                  </a:cubicBezTo>
                  <a:cubicBezTo>
                    <a:pt x="38" y="840"/>
                    <a:pt x="84" y="878"/>
                    <a:pt x="196" y="878"/>
                  </a:cubicBezTo>
                  <a:cubicBezTo>
                    <a:pt x="355" y="878"/>
                    <a:pt x="626" y="840"/>
                    <a:pt x="1167" y="607"/>
                  </a:cubicBezTo>
                  <a:cubicBezTo>
                    <a:pt x="1288" y="570"/>
                    <a:pt x="1363" y="458"/>
                    <a:pt x="1363" y="299"/>
                  </a:cubicBezTo>
                  <a:cubicBezTo>
                    <a:pt x="1363" y="177"/>
                    <a:pt x="1288" y="103"/>
                    <a:pt x="1204" y="28"/>
                  </a:cubicBezTo>
                  <a:cubicBezTo>
                    <a:pt x="1148" y="9"/>
                    <a:pt x="1090" y="0"/>
                    <a:pt x="1036"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115;p65">
              <a:extLst>
                <a:ext uri="{FF2B5EF4-FFF2-40B4-BE49-F238E27FC236}">
                  <a16:creationId xmlns:a16="http://schemas.microsoft.com/office/drawing/2014/main" id="{A4CE554B-15B5-4ADA-9C2B-DD8DA2F52FFD}"/>
                </a:ext>
              </a:extLst>
            </p:cNvPr>
            <p:cNvSpPr/>
            <p:nvPr/>
          </p:nvSpPr>
          <p:spPr>
            <a:xfrm>
              <a:off x="-1902462" y="2832790"/>
              <a:ext cx="315128" cy="539140"/>
            </a:xfrm>
            <a:custGeom>
              <a:avLst/>
              <a:gdLst/>
              <a:ahLst/>
              <a:cxnLst/>
              <a:rect l="l" t="t" r="r" b="b"/>
              <a:pathLst>
                <a:path w="5835" h="9982" extrusionOk="0">
                  <a:moveTo>
                    <a:pt x="4031" y="0"/>
                  </a:moveTo>
                  <a:cubicBezTo>
                    <a:pt x="3603" y="0"/>
                    <a:pt x="3175" y="216"/>
                    <a:pt x="2922" y="598"/>
                  </a:cubicBezTo>
                  <a:cubicBezTo>
                    <a:pt x="1" y="5153"/>
                    <a:pt x="664" y="8420"/>
                    <a:pt x="664" y="8420"/>
                  </a:cubicBezTo>
                  <a:cubicBezTo>
                    <a:pt x="776" y="9857"/>
                    <a:pt x="1634" y="9894"/>
                    <a:pt x="1634" y="9894"/>
                  </a:cubicBezTo>
                  <a:cubicBezTo>
                    <a:pt x="1873" y="9954"/>
                    <a:pt x="2112" y="9982"/>
                    <a:pt x="2350" y="9982"/>
                  </a:cubicBezTo>
                  <a:cubicBezTo>
                    <a:pt x="3668" y="9982"/>
                    <a:pt x="4949" y="9147"/>
                    <a:pt x="5835" y="8420"/>
                  </a:cubicBezTo>
                  <a:cubicBezTo>
                    <a:pt x="5797" y="8261"/>
                    <a:pt x="5760" y="8112"/>
                    <a:pt x="5723" y="7953"/>
                  </a:cubicBezTo>
                  <a:cubicBezTo>
                    <a:pt x="5601" y="7412"/>
                    <a:pt x="5443" y="6898"/>
                    <a:pt x="5405" y="6357"/>
                  </a:cubicBezTo>
                  <a:lnTo>
                    <a:pt x="3697" y="6824"/>
                  </a:lnTo>
                  <a:cubicBezTo>
                    <a:pt x="5060" y="4453"/>
                    <a:pt x="5368" y="3249"/>
                    <a:pt x="5527" y="2231"/>
                  </a:cubicBezTo>
                  <a:cubicBezTo>
                    <a:pt x="5527" y="2119"/>
                    <a:pt x="5564" y="1998"/>
                    <a:pt x="5564" y="1886"/>
                  </a:cubicBezTo>
                  <a:cubicBezTo>
                    <a:pt x="5601" y="953"/>
                    <a:pt x="5172" y="449"/>
                    <a:pt x="4668" y="178"/>
                  </a:cubicBezTo>
                  <a:cubicBezTo>
                    <a:pt x="4471" y="57"/>
                    <a:pt x="4251" y="0"/>
                    <a:pt x="4031"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116;p65">
              <a:extLst>
                <a:ext uri="{FF2B5EF4-FFF2-40B4-BE49-F238E27FC236}">
                  <a16:creationId xmlns:a16="http://schemas.microsoft.com/office/drawing/2014/main" id="{6F376E8D-0C88-442F-8669-F88D1397F530}"/>
                </a:ext>
              </a:extLst>
            </p:cNvPr>
            <p:cNvSpPr/>
            <p:nvPr/>
          </p:nvSpPr>
          <p:spPr>
            <a:xfrm>
              <a:off x="-1822802" y="2287763"/>
              <a:ext cx="378154" cy="378240"/>
            </a:xfrm>
            <a:custGeom>
              <a:avLst/>
              <a:gdLst/>
              <a:ahLst/>
              <a:cxnLst/>
              <a:rect l="l" t="t" r="r" b="b"/>
              <a:pathLst>
                <a:path w="7002" h="7003" extrusionOk="0">
                  <a:moveTo>
                    <a:pt x="3617" y="1"/>
                  </a:moveTo>
                  <a:cubicBezTo>
                    <a:pt x="3594" y="1"/>
                    <a:pt x="3571" y="1"/>
                    <a:pt x="3548" y="2"/>
                  </a:cubicBezTo>
                  <a:cubicBezTo>
                    <a:pt x="1597" y="39"/>
                    <a:pt x="1" y="1514"/>
                    <a:pt x="47" y="3539"/>
                  </a:cubicBezTo>
                  <a:cubicBezTo>
                    <a:pt x="84" y="5530"/>
                    <a:pt x="877" y="7003"/>
                    <a:pt x="2731" y="7003"/>
                  </a:cubicBezTo>
                  <a:cubicBezTo>
                    <a:pt x="2754" y="7003"/>
                    <a:pt x="2777" y="7002"/>
                    <a:pt x="2801" y="7002"/>
                  </a:cubicBezTo>
                  <a:cubicBezTo>
                    <a:pt x="4752" y="6955"/>
                    <a:pt x="7001" y="5873"/>
                    <a:pt x="6964" y="3847"/>
                  </a:cubicBezTo>
                  <a:cubicBezTo>
                    <a:pt x="6927" y="1846"/>
                    <a:pt x="5488" y="1"/>
                    <a:pt x="3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117;p65">
              <a:extLst>
                <a:ext uri="{FF2B5EF4-FFF2-40B4-BE49-F238E27FC236}">
                  <a16:creationId xmlns:a16="http://schemas.microsoft.com/office/drawing/2014/main" id="{24BE5E14-5663-454E-9C5B-706853C5CE5A}"/>
                </a:ext>
              </a:extLst>
            </p:cNvPr>
            <p:cNvSpPr/>
            <p:nvPr/>
          </p:nvSpPr>
          <p:spPr>
            <a:xfrm>
              <a:off x="-1753242" y="2366835"/>
              <a:ext cx="365517" cy="387908"/>
            </a:xfrm>
            <a:custGeom>
              <a:avLst/>
              <a:gdLst/>
              <a:ahLst/>
              <a:cxnLst/>
              <a:rect l="l" t="t" r="r" b="b"/>
              <a:pathLst>
                <a:path w="6768" h="7182" extrusionOk="0">
                  <a:moveTo>
                    <a:pt x="3334" y="1"/>
                  </a:moveTo>
                  <a:cubicBezTo>
                    <a:pt x="3247" y="1"/>
                    <a:pt x="3160" y="4"/>
                    <a:pt x="3072" y="12"/>
                  </a:cubicBezTo>
                  <a:cubicBezTo>
                    <a:pt x="1279" y="171"/>
                    <a:pt x="1" y="1916"/>
                    <a:pt x="159" y="3858"/>
                  </a:cubicBezTo>
                  <a:cubicBezTo>
                    <a:pt x="302" y="5753"/>
                    <a:pt x="1759" y="7182"/>
                    <a:pt x="3447" y="7182"/>
                  </a:cubicBezTo>
                  <a:cubicBezTo>
                    <a:pt x="3530" y="7182"/>
                    <a:pt x="3613" y="7178"/>
                    <a:pt x="3697" y="7171"/>
                  </a:cubicBezTo>
                  <a:cubicBezTo>
                    <a:pt x="5480" y="7013"/>
                    <a:pt x="6768" y="5258"/>
                    <a:pt x="6609" y="3316"/>
                  </a:cubicBezTo>
                  <a:cubicBezTo>
                    <a:pt x="6423" y="1435"/>
                    <a:pt x="5013" y="1"/>
                    <a:pt x="3334"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118;p65">
              <a:extLst>
                <a:ext uri="{FF2B5EF4-FFF2-40B4-BE49-F238E27FC236}">
                  <a16:creationId xmlns:a16="http://schemas.microsoft.com/office/drawing/2014/main" id="{AE838908-1AE3-4F6F-88EF-38C2FBF5D06F}"/>
                </a:ext>
              </a:extLst>
            </p:cNvPr>
            <p:cNvSpPr/>
            <p:nvPr/>
          </p:nvSpPr>
          <p:spPr>
            <a:xfrm>
              <a:off x="-1786996" y="2541886"/>
              <a:ext cx="84250" cy="83771"/>
            </a:xfrm>
            <a:custGeom>
              <a:avLst/>
              <a:gdLst/>
              <a:ahLst/>
              <a:cxnLst/>
              <a:rect l="l" t="t" r="r" b="b"/>
              <a:pathLst>
                <a:path w="1560" h="1551" extrusionOk="0">
                  <a:moveTo>
                    <a:pt x="738" y="1"/>
                  </a:moveTo>
                  <a:cubicBezTo>
                    <a:pt x="318" y="1"/>
                    <a:pt x="0" y="346"/>
                    <a:pt x="0" y="776"/>
                  </a:cubicBezTo>
                  <a:cubicBezTo>
                    <a:pt x="0" y="1205"/>
                    <a:pt x="355" y="1550"/>
                    <a:pt x="784" y="1550"/>
                  </a:cubicBezTo>
                  <a:cubicBezTo>
                    <a:pt x="1204" y="1550"/>
                    <a:pt x="1559" y="1205"/>
                    <a:pt x="1559" y="776"/>
                  </a:cubicBezTo>
                  <a:cubicBezTo>
                    <a:pt x="1559" y="346"/>
                    <a:pt x="1167" y="1"/>
                    <a:pt x="738"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119;p65">
              <a:extLst>
                <a:ext uri="{FF2B5EF4-FFF2-40B4-BE49-F238E27FC236}">
                  <a16:creationId xmlns:a16="http://schemas.microsoft.com/office/drawing/2014/main" id="{631C050F-B7BF-4D9E-9FB3-A822439E3DAB}"/>
                </a:ext>
              </a:extLst>
            </p:cNvPr>
            <p:cNvSpPr/>
            <p:nvPr/>
          </p:nvSpPr>
          <p:spPr>
            <a:xfrm>
              <a:off x="-1767824" y="2573158"/>
              <a:ext cx="16688" cy="29814"/>
            </a:xfrm>
            <a:custGeom>
              <a:avLst/>
              <a:gdLst/>
              <a:ahLst/>
              <a:cxnLst/>
              <a:rect l="l" t="t" r="r" b="b"/>
              <a:pathLst>
                <a:path w="309" h="552" extrusionOk="0">
                  <a:moveTo>
                    <a:pt x="308" y="1"/>
                  </a:moveTo>
                  <a:cubicBezTo>
                    <a:pt x="233" y="38"/>
                    <a:pt x="149" y="38"/>
                    <a:pt x="112" y="85"/>
                  </a:cubicBezTo>
                  <a:cubicBezTo>
                    <a:pt x="75" y="159"/>
                    <a:pt x="0" y="197"/>
                    <a:pt x="0" y="318"/>
                  </a:cubicBezTo>
                  <a:cubicBezTo>
                    <a:pt x="0" y="393"/>
                    <a:pt x="37" y="467"/>
                    <a:pt x="112" y="505"/>
                  </a:cubicBezTo>
                  <a:cubicBezTo>
                    <a:pt x="149" y="505"/>
                    <a:pt x="196" y="551"/>
                    <a:pt x="233" y="551"/>
                  </a:cubicBezTo>
                  <a:lnTo>
                    <a:pt x="308" y="551"/>
                  </a:lnTo>
                  <a:lnTo>
                    <a:pt x="196" y="430"/>
                  </a:lnTo>
                  <a:cubicBezTo>
                    <a:pt x="149" y="393"/>
                    <a:pt x="112" y="355"/>
                    <a:pt x="112" y="318"/>
                  </a:cubicBezTo>
                  <a:cubicBezTo>
                    <a:pt x="112" y="271"/>
                    <a:pt x="149" y="197"/>
                    <a:pt x="196" y="159"/>
                  </a:cubicBezTo>
                  <a:cubicBezTo>
                    <a:pt x="233" y="122"/>
                    <a:pt x="271" y="85"/>
                    <a:pt x="308" y="1"/>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120;p65">
              <a:extLst>
                <a:ext uri="{FF2B5EF4-FFF2-40B4-BE49-F238E27FC236}">
                  <a16:creationId xmlns:a16="http://schemas.microsoft.com/office/drawing/2014/main" id="{D3EC00A7-7981-4D00-A27E-449131C0CE60}"/>
                </a:ext>
              </a:extLst>
            </p:cNvPr>
            <p:cNvSpPr/>
            <p:nvPr/>
          </p:nvSpPr>
          <p:spPr>
            <a:xfrm>
              <a:off x="-1549583" y="2630140"/>
              <a:ext cx="84250" cy="31272"/>
            </a:xfrm>
            <a:custGeom>
              <a:avLst/>
              <a:gdLst/>
              <a:ahLst/>
              <a:cxnLst/>
              <a:rect l="l" t="t" r="r" b="b"/>
              <a:pathLst>
                <a:path w="1560" h="579" extrusionOk="0">
                  <a:moveTo>
                    <a:pt x="1" y="0"/>
                  </a:moveTo>
                  <a:lnTo>
                    <a:pt x="1" y="0"/>
                  </a:lnTo>
                  <a:cubicBezTo>
                    <a:pt x="38" y="75"/>
                    <a:pt x="122" y="150"/>
                    <a:pt x="159" y="196"/>
                  </a:cubicBezTo>
                  <a:cubicBezTo>
                    <a:pt x="197" y="271"/>
                    <a:pt x="271" y="308"/>
                    <a:pt x="309" y="383"/>
                  </a:cubicBezTo>
                  <a:cubicBezTo>
                    <a:pt x="467" y="467"/>
                    <a:pt x="626" y="542"/>
                    <a:pt x="775" y="579"/>
                  </a:cubicBezTo>
                  <a:cubicBezTo>
                    <a:pt x="971" y="579"/>
                    <a:pt x="1167" y="504"/>
                    <a:pt x="1289" y="430"/>
                  </a:cubicBezTo>
                  <a:cubicBezTo>
                    <a:pt x="1401" y="308"/>
                    <a:pt x="1522" y="150"/>
                    <a:pt x="1559" y="0"/>
                  </a:cubicBezTo>
                  <a:lnTo>
                    <a:pt x="1559" y="0"/>
                  </a:lnTo>
                  <a:cubicBezTo>
                    <a:pt x="1438" y="112"/>
                    <a:pt x="1326" y="234"/>
                    <a:pt x="1205" y="271"/>
                  </a:cubicBezTo>
                  <a:cubicBezTo>
                    <a:pt x="1093" y="346"/>
                    <a:pt x="934" y="383"/>
                    <a:pt x="822" y="383"/>
                  </a:cubicBezTo>
                  <a:cubicBezTo>
                    <a:pt x="663" y="346"/>
                    <a:pt x="542" y="308"/>
                    <a:pt x="393" y="234"/>
                  </a:cubicBezTo>
                  <a:lnTo>
                    <a:pt x="197" y="150"/>
                  </a:lnTo>
                  <a:cubicBezTo>
                    <a:pt x="159" y="75"/>
                    <a:pt x="75" y="38"/>
                    <a:pt x="1" y="0"/>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121;p65">
              <a:extLst>
                <a:ext uri="{FF2B5EF4-FFF2-40B4-BE49-F238E27FC236}">
                  <a16:creationId xmlns:a16="http://schemas.microsoft.com/office/drawing/2014/main" id="{4AFD0312-37CD-44BE-9E03-5B25A6C5D7AA}"/>
                </a:ext>
              </a:extLst>
            </p:cNvPr>
            <p:cNvSpPr/>
            <p:nvPr/>
          </p:nvSpPr>
          <p:spPr>
            <a:xfrm>
              <a:off x="-1511778" y="2548475"/>
              <a:ext cx="37859" cy="61033"/>
            </a:xfrm>
            <a:custGeom>
              <a:avLst/>
              <a:gdLst/>
              <a:ahLst/>
              <a:cxnLst/>
              <a:rect l="l" t="t" r="r" b="b"/>
              <a:pathLst>
                <a:path w="701" h="1130" extrusionOk="0">
                  <a:moveTo>
                    <a:pt x="248" y="0"/>
                  </a:moveTo>
                  <a:cubicBezTo>
                    <a:pt x="215" y="0"/>
                    <a:pt x="178" y="9"/>
                    <a:pt x="159" y="28"/>
                  </a:cubicBezTo>
                  <a:cubicBezTo>
                    <a:pt x="122" y="346"/>
                    <a:pt x="1" y="887"/>
                    <a:pt x="197" y="1120"/>
                  </a:cubicBezTo>
                  <a:cubicBezTo>
                    <a:pt x="203" y="1127"/>
                    <a:pt x="219" y="1130"/>
                    <a:pt x="240" y="1130"/>
                  </a:cubicBezTo>
                  <a:cubicBezTo>
                    <a:pt x="346" y="1130"/>
                    <a:pt x="595" y="1056"/>
                    <a:pt x="626" y="924"/>
                  </a:cubicBezTo>
                  <a:cubicBezTo>
                    <a:pt x="701" y="654"/>
                    <a:pt x="393" y="261"/>
                    <a:pt x="309" y="28"/>
                  </a:cubicBezTo>
                  <a:cubicBezTo>
                    <a:pt x="309" y="9"/>
                    <a:pt x="281" y="0"/>
                    <a:pt x="248" y="0"/>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122;p65">
              <a:extLst>
                <a:ext uri="{FF2B5EF4-FFF2-40B4-BE49-F238E27FC236}">
                  <a16:creationId xmlns:a16="http://schemas.microsoft.com/office/drawing/2014/main" id="{80521122-DCD0-4A8D-9CA4-0DC120A27698}"/>
                </a:ext>
              </a:extLst>
            </p:cNvPr>
            <p:cNvSpPr/>
            <p:nvPr/>
          </p:nvSpPr>
          <p:spPr>
            <a:xfrm>
              <a:off x="-1444702" y="2531300"/>
              <a:ext cx="21225" cy="29328"/>
            </a:xfrm>
            <a:custGeom>
              <a:avLst/>
              <a:gdLst/>
              <a:ahLst/>
              <a:cxnLst/>
              <a:rect l="l" t="t" r="r" b="b"/>
              <a:pathLst>
                <a:path w="393" h="543" extrusionOk="0">
                  <a:moveTo>
                    <a:pt x="196" y="1"/>
                  </a:moveTo>
                  <a:cubicBezTo>
                    <a:pt x="84" y="1"/>
                    <a:pt x="0" y="113"/>
                    <a:pt x="0" y="271"/>
                  </a:cubicBezTo>
                  <a:cubicBezTo>
                    <a:pt x="0" y="393"/>
                    <a:pt x="84" y="542"/>
                    <a:pt x="196" y="542"/>
                  </a:cubicBezTo>
                  <a:cubicBezTo>
                    <a:pt x="317" y="542"/>
                    <a:pt x="392" y="430"/>
                    <a:pt x="392" y="271"/>
                  </a:cubicBezTo>
                  <a:cubicBezTo>
                    <a:pt x="392" y="113"/>
                    <a:pt x="317" y="1"/>
                    <a:pt x="19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123;p65">
              <a:extLst>
                <a:ext uri="{FF2B5EF4-FFF2-40B4-BE49-F238E27FC236}">
                  <a16:creationId xmlns:a16="http://schemas.microsoft.com/office/drawing/2014/main" id="{F010A743-1E3F-4FD1-B73C-274CB870E4F3}"/>
                </a:ext>
              </a:extLst>
            </p:cNvPr>
            <p:cNvSpPr/>
            <p:nvPr/>
          </p:nvSpPr>
          <p:spPr>
            <a:xfrm>
              <a:off x="-1595975" y="2545937"/>
              <a:ext cx="21225" cy="29274"/>
            </a:xfrm>
            <a:custGeom>
              <a:avLst/>
              <a:gdLst/>
              <a:ahLst/>
              <a:cxnLst/>
              <a:rect l="l" t="t" r="r" b="b"/>
              <a:pathLst>
                <a:path w="393" h="542" extrusionOk="0">
                  <a:moveTo>
                    <a:pt x="197" y="0"/>
                  </a:moveTo>
                  <a:cubicBezTo>
                    <a:pt x="85" y="0"/>
                    <a:pt x="1" y="122"/>
                    <a:pt x="1" y="271"/>
                  </a:cubicBezTo>
                  <a:cubicBezTo>
                    <a:pt x="1" y="430"/>
                    <a:pt x="85" y="542"/>
                    <a:pt x="197" y="542"/>
                  </a:cubicBezTo>
                  <a:cubicBezTo>
                    <a:pt x="318" y="542"/>
                    <a:pt x="393" y="430"/>
                    <a:pt x="393" y="271"/>
                  </a:cubicBezTo>
                  <a:cubicBezTo>
                    <a:pt x="393" y="122"/>
                    <a:pt x="318" y="0"/>
                    <a:pt x="197"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124;p65">
              <a:extLst>
                <a:ext uri="{FF2B5EF4-FFF2-40B4-BE49-F238E27FC236}">
                  <a16:creationId xmlns:a16="http://schemas.microsoft.com/office/drawing/2014/main" id="{D273EAEE-FC91-4821-94B7-E7940CB09044}"/>
                </a:ext>
              </a:extLst>
            </p:cNvPr>
            <p:cNvSpPr/>
            <p:nvPr/>
          </p:nvSpPr>
          <p:spPr>
            <a:xfrm>
              <a:off x="-1643824" y="2497435"/>
              <a:ext cx="136151" cy="132760"/>
            </a:xfrm>
            <a:custGeom>
              <a:avLst/>
              <a:gdLst/>
              <a:ahLst/>
              <a:cxnLst/>
              <a:rect l="l" t="t" r="r" b="b"/>
              <a:pathLst>
                <a:path w="2521" h="2458" extrusionOk="0">
                  <a:moveTo>
                    <a:pt x="1242" y="124"/>
                  </a:moveTo>
                  <a:cubicBezTo>
                    <a:pt x="1820" y="124"/>
                    <a:pt x="2287" y="553"/>
                    <a:pt x="2334" y="1132"/>
                  </a:cubicBezTo>
                  <a:cubicBezTo>
                    <a:pt x="2371" y="1757"/>
                    <a:pt x="1904" y="2261"/>
                    <a:pt x="1316" y="2299"/>
                  </a:cubicBezTo>
                  <a:cubicBezTo>
                    <a:pt x="1295" y="2300"/>
                    <a:pt x="1273" y="2301"/>
                    <a:pt x="1251" y="2301"/>
                  </a:cubicBezTo>
                  <a:cubicBezTo>
                    <a:pt x="697" y="2301"/>
                    <a:pt x="185" y="1847"/>
                    <a:pt x="150" y="1291"/>
                  </a:cubicBezTo>
                  <a:cubicBezTo>
                    <a:pt x="150" y="973"/>
                    <a:pt x="234" y="702"/>
                    <a:pt x="420" y="506"/>
                  </a:cubicBezTo>
                  <a:cubicBezTo>
                    <a:pt x="616" y="273"/>
                    <a:pt x="887" y="161"/>
                    <a:pt x="1204" y="124"/>
                  </a:cubicBezTo>
                  <a:close/>
                  <a:moveTo>
                    <a:pt x="1240" y="0"/>
                  </a:moveTo>
                  <a:cubicBezTo>
                    <a:pt x="1216" y="0"/>
                    <a:pt x="1191" y="1"/>
                    <a:pt x="1167" y="2"/>
                  </a:cubicBezTo>
                  <a:cubicBezTo>
                    <a:pt x="850" y="2"/>
                    <a:pt x="542" y="161"/>
                    <a:pt x="346" y="394"/>
                  </a:cubicBezTo>
                  <a:cubicBezTo>
                    <a:pt x="112" y="665"/>
                    <a:pt x="0" y="973"/>
                    <a:pt x="38" y="1291"/>
                  </a:cubicBezTo>
                  <a:cubicBezTo>
                    <a:pt x="75" y="1953"/>
                    <a:pt x="616" y="2457"/>
                    <a:pt x="1279" y="2457"/>
                  </a:cubicBezTo>
                  <a:lnTo>
                    <a:pt x="1316" y="2457"/>
                  </a:lnTo>
                  <a:cubicBezTo>
                    <a:pt x="2016" y="2373"/>
                    <a:pt x="2520" y="1795"/>
                    <a:pt x="2483" y="1132"/>
                  </a:cubicBezTo>
                  <a:cubicBezTo>
                    <a:pt x="2447" y="492"/>
                    <a:pt x="1907" y="0"/>
                    <a:pt x="124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125;p65">
              <a:extLst>
                <a:ext uri="{FF2B5EF4-FFF2-40B4-BE49-F238E27FC236}">
                  <a16:creationId xmlns:a16="http://schemas.microsoft.com/office/drawing/2014/main" id="{E109130F-83FB-41C7-80D9-02C892F28CA6}"/>
                </a:ext>
              </a:extLst>
            </p:cNvPr>
            <p:cNvSpPr/>
            <p:nvPr/>
          </p:nvSpPr>
          <p:spPr>
            <a:xfrm>
              <a:off x="-1477970" y="2486578"/>
              <a:ext cx="119517" cy="133030"/>
            </a:xfrm>
            <a:custGeom>
              <a:avLst/>
              <a:gdLst/>
              <a:ahLst/>
              <a:cxnLst/>
              <a:rect l="l" t="t" r="r" b="b"/>
              <a:pathLst>
                <a:path w="2213" h="2463" extrusionOk="0">
                  <a:moveTo>
                    <a:pt x="1083" y="129"/>
                  </a:moveTo>
                  <a:cubicBezTo>
                    <a:pt x="1279" y="129"/>
                    <a:pt x="1512" y="203"/>
                    <a:pt x="1671" y="362"/>
                  </a:cubicBezTo>
                  <a:cubicBezTo>
                    <a:pt x="1867" y="558"/>
                    <a:pt x="2016" y="829"/>
                    <a:pt x="2016" y="1137"/>
                  </a:cubicBezTo>
                  <a:cubicBezTo>
                    <a:pt x="2063" y="1762"/>
                    <a:pt x="1671" y="2266"/>
                    <a:pt x="1167" y="2304"/>
                  </a:cubicBezTo>
                  <a:cubicBezTo>
                    <a:pt x="1127" y="2310"/>
                    <a:pt x="1088" y="2313"/>
                    <a:pt x="1051" y="2313"/>
                  </a:cubicBezTo>
                  <a:cubicBezTo>
                    <a:pt x="867" y="2313"/>
                    <a:pt x="704" y="2239"/>
                    <a:pt x="541" y="2108"/>
                  </a:cubicBezTo>
                  <a:cubicBezTo>
                    <a:pt x="345" y="1921"/>
                    <a:pt x="196" y="1604"/>
                    <a:pt x="196" y="1295"/>
                  </a:cubicBezTo>
                  <a:cubicBezTo>
                    <a:pt x="149" y="670"/>
                    <a:pt x="541" y="166"/>
                    <a:pt x="1045" y="129"/>
                  </a:cubicBezTo>
                  <a:close/>
                  <a:moveTo>
                    <a:pt x="1134" y="1"/>
                  </a:moveTo>
                  <a:cubicBezTo>
                    <a:pt x="1104" y="1"/>
                    <a:pt x="1074" y="3"/>
                    <a:pt x="1045" y="7"/>
                  </a:cubicBezTo>
                  <a:cubicBezTo>
                    <a:pt x="467" y="54"/>
                    <a:pt x="0" y="633"/>
                    <a:pt x="37" y="1295"/>
                  </a:cubicBezTo>
                  <a:cubicBezTo>
                    <a:pt x="75" y="1641"/>
                    <a:pt x="233" y="1996"/>
                    <a:pt x="467" y="2192"/>
                  </a:cubicBezTo>
                  <a:cubicBezTo>
                    <a:pt x="663" y="2341"/>
                    <a:pt x="896" y="2462"/>
                    <a:pt x="1129" y="2462"/>
                  </a:cubicBezTo>
                  <a:lnTo>
                    <a:pt x="1167" y="2462"/>
                  </a:lnTo>
                  <a:cubicBezTo>
                    <a:pt x="1745" y="2388"/>
                    <a:pt x="2212" y="1837"/>
                    <a:pt x="2175" y="1137"/>
                  </a:cubicBezTo>
                  <a:cubicBezTo>
                    <a:pt x="2138" y="791"/>
                    <a:pt x="1979" y="474"/>
                    <a:pt x="1745" y="241"/>
                  </a:cubicBezTo>
                  <a:cubicBezTo>
                    <a:pt x="1574" y="110"/>
                    <a:pt x="1345" y="1"/>
                    <a:pt x="1134"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126;p65">
              <a:extLst>
                <a:ext uri="{FF2B5EF4-FFF2-40B4-BE49-F238E27FC236}">
                  <a16:creationId xmlns:a16="http://schemas.microsoft.com/office/drawing/2014/main" id="{7568E8BE-39EA-4951-9AF2-82504C4D661C}"/>
                </a:ext>
              </a:extLst>
            </p:cNvPr>
            <p:cNvSpPr/>
            <p:nvPr/>
          </p:nvSpPr>
          <p:spPr>
            <a:xfrm>
              <a:off x="-1515829" y="2548583"/>
              <a:ext cx="45960" cy="14043"/>
            </a:xfrm>
            <a:custGeom>
              <a:avLst/>
              <a:gdLst/>
              <a:ahLst/>
              <a:cxnLst/>
              <a:rect l="l" t="t" r="r" b="b"/>
              <a:pathLst>
                <a:path w="851" h="260" extrusionOk="0">
                  <a:moveTo>
                    <a:pt x="511" y="1"/>
                  </a:moveTo>
                  <a:cubicBezTo>
                    <a:pt x="338" y="1"/>
                    <a:pt x="163" y="52"/>
                    <a:pt x="1" y="147"/>
                  </a:cubicBezTo>
                  <a:lnTo>
                    <a:pt x="76" y="259"/>
                  </a:lnTo>
                  <a:cubicBezTo>
                    <a:pt x="190" y="194"/>
                    <a:pt x="329" y="155"/>
                    <a:pt x="471" y="155"/>
                  </a:cubicBezTo>
                  <a:cubicBezTo>
                    <a:pt x="574" y="155"/>
                    <a:pt x="678" y="175"/>
                    <a:pt x="776" y="222"/>
                  </a:cubicBezTo>
                  <a:lnTo>
                    <a:pt x="850" y="73"/>
                  </a:lnTo>
                  <a:cubicBezTo>
                    <a:pt x="742" y="24"/>
                    <a:pt x="627" y="1"/>
                    <a:pt x="511"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127;p65">
              <a:extLst>
                <a:ext uri="{FF2B5EF4-FFF2-40B4-BE49-F238E27FC236}">
                  <a16:creationId xmlns:a16="http://schemas.microsoft.com/office/drawing/2014/main" id="{3849B836-9F4A-4A81-9DE7-C4D2C8D32BC7}"/>
                </a:ext>
              </a:extLst>
            </p:cNvPr>
            <p:cNvSpPr/>
            <p:nvPr/>
          </p:nvSpPr>
          <p:spPr>
            <a:xfrm>
              <a:off x="-1736608" y="2535350"/>
              <a:ext cx="100884" cy="12639"/>
            </a:xfrm>
            <a:custGeom>
              <a:avLst/>
              <a:gdLst/>
              <a:ahLst/>
              <a:cxnLst/>
              <a:rect l="l" t="t" r="r" b="b"/>
              <a:pathLst>
                <a:path w="1868" h="234" extrusionOk="0">
                  <a:moveTo>
                    <a:pt x="1" y="0"/>
                  </a:moveTo>
                  <a:lnTo>
                    <a:pt x="1" y="159"/>
                  </a:lnTo>
                  <a:lnTo>
                    <a:pt x="1868" y="234"/>
                  </a:lnTo>
                  <a:lnTo>
                    <a:pt x="1868" y="122"/>
                  </a:lnTo>
                  <a:lnTo>
                    <a:pt x="1" y="0"/>
                  </a:ln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128;p65">
              <a:extLst>
                <a:ext uri="{FF2B5EF4-FFF2-40B4-BE49-F238E27FC236}">
                  <a16:creationId xmlns:a16="http://schemas.microsoft.com/office/drawing/2014/main" id="{F6D6C2A3-4846-4C41-A41B-D0FF5D171AD8}"/>
                </a:ext>
              </a:extLst>
            </p:cNvPr>
            <p:cNvSpPr/>
            <p:nvPr/>
          </p:nvSpPr>
          <p:spPr>
            <a:xfrm>
              <a:off x="-1778409" y="2293002"/>
              <a:ext cx="356930" cy="259524"/>
            </a:xfrm>
            <a:custGeom>
              <a:avLst/>
              <a:gdLst/>
              <a:ahLst/>
              <a:cxnLst/>
              <a:rect l="l" t="t" r="r" b="b"/>
              <a:pathLst>
                <a:path w="6609" h="4805" extrusionOk="0">
                  <a:moveTo>
                    <a:pt x="2887" y="1"/>
                  </a:moveTo>
                  <a:cubicBezTo>
                    <a:pt x="2397" y="1"/>
                    <a:pt x="1850" y="97"/>
                    <a:pt x="1241" y="325"/>
                  </a:cubicBezTo>
                  <a:cubicBezTo>
                    <a:pt x="812" y="483"/>
                    <a:pt x="0" y="3825"/>
                    <a:pt x="579" y="4609"/>
                  </a:cubicBezTo>
                  <a:lnTo>
                    <a:pt x="812" y="4805"/>
                  </a:lnTo>
                  <a:cubicBezTo>
                    <a:pt x="812" y="4805"/>
                    <a:pt x="1596" y="4217"/>
                    <a:pt x="2604" y="1687"/>
                  </a:cubicBezTo>
                  <a:cubicBezTo>
                    <a:pt x="2604" y="1687"/>
                    <a:pt x="4546" y="3094"/>
                    <a:pt x="6389" y="3094"/>
                  </a:cubicBezTo>
                  <a:cubicBezTo>
                    <a:pt x="6462" y="3094"/>
                    <a:pt x="6535" y="3092"/>
                    <a:pt x="6608" y="3087"/>
                  </a:cubicBezTo>
                  <a:cubicBezTo>
                    <a:pt x="6608" y="3087"/>
                    <a:pt x="5658" y="1"/>
                    <a:pt x="288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id="{343F7876-33B6-4C95-AA31-2924422DE6F0}"/>
              </a:ext>
            </a:extLst>
          </p:cNvPr>
          <p:cNvGraphicFramePr>
            <a:graphicFrameLocks noGrp="1"/>
          </p:cNvGraphicFramePr>
          <p:nvPr>
            <p:extLst>
              <p:ext uri="{D42A27DB-BD31-4B8C-83A1-F6EECF244321}">
                <p14:modId xmlns:p14="http://schemas.microsoft.com/office/powerpoint/2010/main" val="3146435691"/>
              </p:ext>
            </p:extLst>
          </p:nvPr>
        </p:nvGraphicFramePr>
        <p:xfrm>
          <a:off x="17585" y="-22283"/>
          <a:ext cx="12139246" cy="7013763"/>
        </p:xfrm>
        <a:graphic>
          <a:graphicData uri="http://schemas.openxmlformats.org/drawingml/2006/table">
            <a:tbl>
              <a:tblPr firstRow="1" firstCol="1" bandRow="1">
                <a:tableStyleId>{F5AB1C69-6EDB-4FF4-983F-18BD219EF322}</a:tableStyleId>
              </a:tblPr>
              <a:tblGrid>
                <a:gridCol w="938346">
                  <a:extLst>
                    <a:ext uri="{9D8B030D-6E8A-4147-A177-3AD203B41FA5}">
                      <a16:colId xmlns:a16="http://schemas.microsoft.com/office/drawing/2014/main" val="189723078"/>
                    </a:ext>
                  </a:extLst>
                </a:gridCol>
                <a:gridCol w="1451780">
                  <a:extLst>
                    <a:ext uri="{9D8B030D-6E8A-4147-A177-3AD203B41FA5}">
                      <a16:colId xmlns:a16="http://schemas.microsoft.com/office/drawing/2014/main" val="109138702"/>
                    </a:ext>
                  </a:extLst>
                </a:gridCol>
                <a:gridCol w="1345553">
                  <a:extLst>
                    <a:ext uri="{9D8B030D-6E8A-4147-A177-3AD203B41FA5}">
                      <a16:colId xmlns:a16="http://schemas.microsoft.com/office/drawing/2014/main" val="918325305"/>
                    </a:ext>
                  </a:extLst>
                </a:gridCol>
                <a:gridCol w="920641">
                  <a:extLst>
                    <a:ext uri="{9D8B030D-6E8A-4147-A177-3AD203B41FA5}">
                      <a16:colId xmlns:a16="http://schemas.microsoft.com/office/drawing/2014/main" val="2431537488"/>
                    </a:ext>
                  </a:extLst>
                </a:gridCol>
                <a:gridCol w="3803503">
                  <a:extLst>
                    <a:ext uri="{9D8B030D-6E8A-4147-A177-3AD203B41FA5}">
                      <a16:colId xmlns:a16="http://schemas.microsoft.com/office/drawing/2014/main" val="1258207038"/>
                    </a:ext>
                  </a:extLst>
                </a:gridCol>
                <a:gridCol w="3679423">
                  <a:extLst>
                    <a:ext uri="{9D8B030D-6E8A-4147-A177-3AD203B41FA5}">
                      <a16:colId xmlns:a16="http://schemas.microsoft.com/office/drawing/2014/main" val="1626214894"/>
                    </a:ext>
                  </a:extLst>
                </a:gridCol>
              </a:tblGrid>
              <a:tr h="127628">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Bài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Văn bản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Tác giả</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Thể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Đặc điểm nổi bật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95023"/>
                  </a:ext>
                </a:extLst>
              </a:tr>
              <a:tr h="136595">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Nghệ thuật</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Nội dung</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40690716"/>
                  </a:ext>
                </a:extLst>
              </a:tr>
              <a:tr h="1355215">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Tôi và các bạn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Bài học đường đời đầu tiên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Tô Hoài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Truyện ngắn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Bài văn miêu tả Dế Mèn có vẻ đẹp cường tráng của tuổi trẻ nhưng tính nết còn kiêu căng, xốc nổi. Do bày trò trêu chọc chị Cốc nên đã gây ra cái chết thảm thương cho Dế Choắt, Dế Mèn hối hận và rút ra được bài học đường đời cho mình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58518414"/>
                  </a:ext>
                </a:extLst>
              </a:tr>
              <a:tr h="949009">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Gõ cửa trái tim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Bức tranh của em gái tôi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Tạ Duy Anh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Truyện ngắn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200">
                          <a:effectLst/>
                          <a:latin typeface="Times New Roman" panose="02020603050405020304" pitchFamily="18" charset="0"/>
                          <a:cs typeface="Times New Roman" panose="02020603050405020304" pitchFamily="18" charset="0"/>
                        </a:rPr>
                        <a:t>Sử dụng cách trần thuật ngôi thứ nhất trong vai người anh, chuyện đã diễn tả tinh tế diễn biến tâm lý của nhân vật người anh và những nét đẹp trong tâm hồn, tính cách cô em gái.</a:t>
                      </a:r>
                    </a:p>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200">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03965981"/>
                  </a:ext>
                </a:extLst>
              </a:tr>
              <a:tr h="1659871">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Yêu thương và chia sẻ</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Cô bé bán diêm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Han Cri-xti-an An-đéc-xen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Truyện cổ tích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4220478"/>
                  </a:ext>
                </a:extLst>
              </a:tr>
              <a:tr h="1202889">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Quê hương yêu dấu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Tre Việt Nam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Thép Mới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Kí</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636246"/>
                  </a:ext>
                </a:extLst>
              </a:tr>
              <a:tr h="1202889">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Những nẻo đường xứ sở</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Cô Tô</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Nguyễn Tuân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Kí</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Văn bản Cô Tô trích từ bài ký cùng tên của Nguyễn Tuân, miêu tả cảnh thiên nhiên và sinh hoạt của con người trên vùng đảo Cô Tô ở Vịnh Bắc Bộ.</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33767298"/>
                  </a:ext>
                </a:extLst>
              </a:tr>
            </a:tbl>
          </a:graphicData>
        </a:graphic>
      </p:graphicFrame>
    </p:spTree>
    <p:extLst>
      <p:ext uri="{BB962C8B-B14F-4D97-AF65-F5344CB8AC3E}">
        <p14:creationId xmlns:p14="http://schemas.microsoft.com/office/powerpoint/2010/main" val="2370489773"/>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id="{343F7876-33B6-4C95-AA31-2924422DE6F0}"/>
              </a:ext>
            </a:extLst>
          </p:cNvPr>
          <p:cNvGraphicFramePr>
            <a:graphicFrameLocks noGrp="1"/>
          </p:cNvGraphicFramePr>
          <p:nvPr>
            <p:extLst>
              <p:ext uri="{D42A27DB-BD31-4B8C-83A1-F6EECF244321}">
                <p14:modId xmlns:p14="http://schemas.microsoft.com/office/powerpoint/2010/main" val="3601974446"/>
              </p:ext>
            </p:extLst>
          </p:nvPr>
        </p:nvGraphicFramePr>
        <p:xfrm>
          <a:off x="17585" y="-22282"/>
          <a:ext cx="12139246" cy="6858204"/>
        </p:xfrm>
        <a:graphic>
          <a:graphicData uri="http://schemas.openxmlformats.org/drawingml/2006/table">
            <a:tbl>
              <a:tblPr firstRow="1" firstCol="1" bandRow="1">
                <a:tableStyleId>{F5AB1C69-6EDB-4FF4-983F-18BD219EF322}</a:tableStyleId>
              </a:tblPr>
              <a:tblGrid>
                <a:gridCol w="938346">
                  <a:extLst>
                    <a:ext uri="{9D8B030D-6E8A-4147-A177-3AD203B41FA5}">
                      <a16:colId xmlns:a16="http://schemas.microsoft.com/office/drawing/2014/main" val="189723078"/>
                    </a:ext>
                  </a:extLst>
                </a:gridCol>
                <a:gridCol w="1451780">
                  <a:extLst>
                    <a:ext uri="{9D8B030D-6E8A-4147-A177-3AD203B41FA5}">
                      <a16:colId xmlns:a16="http://schemas.microsoft.com/office/drawing/2014/main" val="109138702"/>
                    </a:ext>
                  </a:extLst>
                </a:gridCol>
                <a:gridCol w="1345553">
                  <a:extLst>
                    <a:ext uri="{9D8B030D-6E8A-4147-A177-3AD203B41FA5}">
                      <a16:colId xmlns:a16="http://schemas.microsoft.com/office/drawing/2014/main" val="918325305"/>
                    </a:ext>
                  </a:extLst>
                </a:gridCol>
                <a:gridCol w="920641">
                  <a:extLst>
                    <a:ext uri="{9D8B030D-6E8A-4147-A177-3AD203B41FA5}">
                      <a16:colId xmlns:a16="http://schemas.microsoft.com/office/drawing/2014/main" val="2431537488"/>
                    </a:ext>
                  </a:extLst>
                </a:gridCol>
                <a:gridCol w="3291926">
                  <a:extLst>
                    <a:ext uri="{9D8B030D-6E8A-4147-A177-3AD203B41FA5}">
                      <a16:colId xmlns:a16="http://schemas.microsoft.com/office/drawing/2014/main" val="1258207038"/>
                    </a:ext>
                  </a:extLst>
                </a:gridCol>
                <a:gridCol w="4191000">
                  <a:extLst>
                    <a:ext uri="{9D8B030D-6E8A-4147-A177-3AD203B41FA5}">
                      <a16:colId xmlns:a16="http://schemas.microsoft.com/office/drawing/2014/main" val="1626214894"/>
                    </a:ext>
                  </a:extLst>
                </a:gridCol>
              </a:tblGrid>
              <a:tr h="241355">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Bài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Văn bản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Tác giả</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Thể loại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Đặc điểm nổi bật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95023"/>
                  </a:ext>
                </a:extLst>
              </a:tr>
              <a:tr h="244086">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b="1">
                          <a:effectLst/>
                          <a:latin typeface="Times New Roman" panose="02020603050405020304" pitchFamily="18" charset="0"/>
                          <a:cs typeface="Times New Roman" panose="02020603050405020304" pitchFamily="18" charset="0"/>
                        </a:rPr>
                        <a:t>Nghệ thuật</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b="1">
                          <a:effectLst/>
                          <a:latin typeface="Times New Roman" panose="02020603050405020304" pitchFamily="18" charset="0"/>
                          <a:cs typeface="Times New Roman" panose="02020603050405020304" pitchFamily="18" charset="0"/>
                        </a:rPr>
                        <a:t>Nội dung</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40690716"/>
                  </a:ext>
                </a:extLst>
              </a:tr>
              <a:tr h="2596420">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Tôi và các bạn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Bài học đường đời đầu tiên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Tô Hoài</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Truyện ngắn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Bài văn miêu tả Dế Mèn có vẻ đẹp cường tráng của tuổi trẻ nhưng tính nết còn kiêu căng, xốc nổi. Do bày trò trêu chọc chị Cốc nên đã gây ra cái chết thảm thương cho Dế Choắt, Dế Mèn hối hận và rút ra được bài học đường đời cho mình</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1758518414"/>
                  </a:ext>
                </a:extLst>
              </a:tr>
              <a:tr h="808687">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Gõ cửa trái tim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Bức tranh của em gái tôi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Tạ Duy Anh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Truyện ngắn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100">
                          <a:effectLst/>
                          <a:latin typeface="Times New Roman" panose="02020603050405020304" pitchFamily="18" charset="0"/>
                          <a:cs typeface="Times New Roman" panose="02020603050405020304" pitchFamily="18" charset="0"/>
                        </a:rPr>
                        <a:t>Sử dụng cách trần thuật ngôi thứ nhất trong vai người anh, chuyện đã diễn tả tinh tế diễn biến tâm lý của nhân vật người anh và những nét đẹp trong tâm hồn, tính cách cô em gái.</a:t>
                      </a: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100">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03965981"/>
                  </a:ext>
                </a:extLst>
              </a:tr>
              <a:tr h="1201245">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Yêu thương và chia sẻ</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bé bán diêm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Han Cri-xti-an An-đéc-xen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cổ tích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4220478"/>
                  </a:ext>
                </a:extLst>
              </a:tr>
              <a:tr h="931079">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Quê hương yêu dấu</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Tre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Thép Mới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636246"/>
                  </a:ext>
                </a:extLst>
              </a:tr>
              <a:tr h="757273">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Những nẻo đường xứ sở</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Tô</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Nguyễn Tuân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Văn bản Cô Tô trích từ bài ký cùng tên của Nguyễn Tuân, miêu tả cảnh thiên nhiên và sinh hoạt của con người trên vùng đảo Cô Tô ở Vịnh Bắc Bộ.</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33767298"/>
                  </a:ext>
                </a:extLst>
              </a:tr>
            </a:tbl>
          </a:graphicData>
        </a:graphic>
      </p:graphicFrame>
    </p:spTree>
    <p:extLst>
      <p:ext uri="{BB962C8B-B14F-4D97-AF65-F5344CB8AC3E}">
        <p14:creationId xmlns:p14="http://schemas.microsoft.com/office/powerpoint/2010/main" val="33750902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id="{343F7876-33B6-4C95-AA31-2924422DE6F0}"/>
              </a:ext>
            </a:extLst>
          </p:cNvPr>
          <p:cNvGraphicFramePr>
            <a:graphicFrameLocks noGrp="1"/>
          </p:cNvGraphicFramePr>
          <p:nvPr>
            <p:extLst>
              <p:ext uri="{D42A27DB-BD31-4B8C-83A1-F6EECF244321}">
                <p14:modId xmlns:p14="http://schemas.microsoft.com/office/powerpoint/2010/main" val="3952943790"/>
              </p:ext>
            </p:extLst>
          </p:nvPr>
        </p:nvGraphicFramePr>
        <p:xfrm>
          <a:off x="26377" y="-46577"/>
          <a:ext cx="12139246" cy="6914005"/>
        </p:xfrm>
        <a:graphic>
          <a:graphicData uri="http://schemas.openxmlformats.org/drawingml/2006/table">
            <a:tbl>
              <a:tblPr firstRow="1" firstCol="1" bandRow="1">
                <a:tableStyleId>{F5AB1C69-6EDB-4FF4-983F-18BD219EF322}</a:tableStyleId>
              </a:tblPr>
              <a:tblGrid>
                <a:gridCol w="938346">
                  <a:extLst>
                    <a:ext uri="{9D8B030D-6E8A-4147-A177-3AD203B41FA5}">
                      <a16:colId xmlns:a16="http://schemas.microsoft.com/office/drawing/2014/main" val="189723078"/>
                    </a:ext>
                  </a:extLst>
                </a:gridCol>
                <a:gridCol w="1451780">
                  <a:extLst>
                    <a:ext uri="{9D8B030D-6E8A-4147-A177-3AD203B41FA5}">
                      <a16:colId xmlns:a16="http://schemas.microsoft.com/office/drawing/2014/main" val="109138702"/>
                    </a:ext>
                  </a:extLst>
                </a:gridCol>
                <a:gridCol w="1345553">
                  <a:extLst>
                    <a:ext uri="{9D8B030D-6E8A-4147-A177-3AD203B41FA5}">
                      <a16:colId xmlns:a16="http://schemas.microsoft.com/office/drawing/2014/main" val="918325305"/>
                    </a:ext>
                  </a:extLst>
                </a:gridCol>
                <a:gridCol w="920641">
                  <a:extLst>
                    <a:ext uri="{9D8B030D-6E8A-4147-A177-3AD203B41FA5}">
                      <a16:colId xmlns:a16="http://schemas.microsoft.com/office/drawing/2014/main" val="2431537488"/>
                    </a:ext>
                  </a:extLst>
                </a:gridCol>
                <a:gridCol w="3379849">
                  <a:extLst>
                    <a:ext uri="{9D8B030D-6E8A-4147-A177-3AD203B41FA5}">
                      <a16:colId xmlns:a16="http://schemas.microsoft.com/office/drawing/2014/main" val="1258207038"/>
                    </a:ext>
                  </a:extLst>
                </a:gridCol>
                <a:gridCol w="4103077">
                  <a:extLst>
                    <a:ext uri="{9D8B030D-6E8A-4147-A177-3AD203B41FA5}">
                      <a16:colId xmlns:a16="http://schemas.microsoft.com/office/drawing/2014/main" val="1626214894"/>
                    </a:ext>
                  </a:extLst>
                </a:gridCol>
              </a:tblGrid>
              <a:tr h="127628">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Bài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Văn bản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Tác giả</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Thể loại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Đặc điểm nổi bật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95023"/>
                  </a:ext>
                </a:extLst>
              </a:tr>
              <a:tr h="136595">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b="1">
                          <a:effectLst/>
                          <a:latin typeface="Times New Roman" panose="02020603050405020304" pitchFamily="18" charset="0"/>
                          <a:cs typeface="Times New Roman" panose="02020603050405020304" pitchFamily="18" charset="0"/>
                        </a:rPr>
                        <a:t>Nghệ thuật</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b="1">
                          <a:effectLst/>
                          <a:latin typeface="Times New Roman" panose="02020603050405020304" pitchFamily="18" charset="0"/>
                          <a:cs typeface="Times New Roman" panose="02020603050405020304" pitchFamily="18" charset="0"/>
                        </a:rPr>
                        <a:t>Nội dung</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40690716"/>
                  </a:ext>
                </a:extLst>
              </a:tr>
              <a:tr h="1100867">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Tôi và các bạn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Bài học đường đời đầu tiên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Tô Hoài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Truyện ngắn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Bài văn miêu tả Dế Mèn có vẻ đẹp cường tráng của tuổi trẻ nhưng tính nết còn kiêu căng, xốc nổi. Do bày trò trêu chọc chị Cốc nên đã gây ra cái chết thảm thương cho Dế Choắt, Dế Mèn hối hận và rút ra được bài học đường đời cho mình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58518414"/>
                  </a:ext>
                </a:extLst>
              </a:tr>
              <a:tr h="949009">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Gõ cửa trái tim</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Bức tranh của em gái tôi</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Tạ Duy Anh</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Truyện ngắn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r>
                        <a:rPr lang="en-US" sz="1800">
                          <a:solidFill>
                            <a:srgbClr val="002060"/>
                          </a:solidFill>
                          <a:effectLst/>
                          <a:latin typeface="Times New Roman" panose="02020603050405020304" pitchFamily="18" charset="0"/>
                          <a:cs typeface="Times New Roman" panose="02020603050405020304" pitchFamily="18" charset="0"/>
                        </a:rPr>
                        <a:t>Sử dụng cách trần thuật ngôi thứ nhất trong vai người anh, chuyện đã diễn tả tinh tế diễn biến tâm lý của nhân vật người anh và những nét đẹp trong tâm hồn, tính cách cô em gái.</a:t>
                      </a:r>
                    </a:p>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r>
                        <a:rPr lang="en-US" sz="1800">
                          <a:solidFill>
                            <a:srgbClr val="002060"/>
                          </a:solidFill>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1303965981"/>
                  </a:ext>
                </a:extLst>
              </a:tr>
              <a:tr h="1265321">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Yêu thương và chia sẻ</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Cô bé bán diêm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Han Cri-xti-an An-đéc-xen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Truyện cổ tích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4220478"/>
                  </a:ext>
                </a:extLst>
              </a:tr>
              <a:tr h="1202889">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Quê hương yêu dấu</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Tre Việt Nam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Thép Mới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Kí</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636246"/>
                  </a:ext>
                </a:extLst>
              </a:tr>
              <a:tr h="773304">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Những nẻo đường xứ sở</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Cô Tô</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Nguyễn Tuân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Kí</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Văn bản Cô Tô trích từ bài ký cùng tên của Nguyễn Tuân, miêu tả cảnh thiên nhiên và sinh hoạt của con người trên vùng đảo Cô Tô ở Vịnh Bắc Bộ.</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33767298"/>
                  </a:ext>
                </a:extLst>
              </a:tr>
            </a:tbl>
          </a:graphicData>
        </a:graphic>
      </p:graphicFrame>
    </p:spTree>
    <p:extLst>
      <p:ext uri="{BB962C8B-B14F-4D97-AF65-F5344CB8AC3E}">
        <p14:creationId xmlns:p14="http://schemas.microsoft.com/office/powerpoint/2010/main" val="20318631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id="{343F7876-33B6-4C95-AA31-2924422DE6F0}"/>
              </a:ext>
            </a:extLst>
          </p:cNvPr>
          <p:cNvGraphicFramePr>
            <a:graphicFrameLocks noGrp="1"/>
          </p:cNvGraphicFramePr>
          <p:nvPr>
            <p:extLst>
              <p:ext uri="{D42A27DB-BD31-4B8C-83A1-F6EECF244321}">
                <p14:modId xmlns:p14="http://schemas.microsoft.com/office/powerpoint/2010/main" val="2147139228"/>
              </p:ext>
            </p:extLst>
          </p:nvPr>
        </p:nvGraphicFramePr>
        <p:xfrm>
          <a:off x="31546" y="-11407"/>
          <a:ext cx="12160455" cy="7053523"/>
        </p:xfrm>
        <a:graphic>
          <a:graphicData uri="http://schemas.openxmlformats.org/drawingml/2006/table">
            <a:tbl>
              <a:tblPr firstRow="1" firstCol="1" bandRow="1">
                <a:tableStyleId>{F5AB1C69-6EDB-4FF4-983F-18BD219EF322}</a:tableStyleId>
              </a:tblPr>
              <a:tblGrid>
                <a:gridCol w="939985">
                  <a:extLst>
                    <a:ext uri="{9D8B030D-6E8A-4147-A177-3AD203B41FA5}">
                      <a16:colId xmlns:a16="http://schemas.microsoft.com/office/drawing/2014/main" val="189723078"/>
                    </a:ext>
                  </a:extLst>
                </a:gridCol>
                <a:gridCol w="1454317">
                  <a:extLst>
                    <a:ext uri="{9D8B030D-6E8A-4147-A177-3AD203B41FA5}">
                      <a16:colId xmlns:a16="http://schemas.microsoft.com/office/drawing/2014/main" val="109138702"/>
                    </a:ext>
                  </a:extLst>
                </a:gridCol>
                <a:gridCol w="1347904">
                  <a:extLst>
                    <a:ext uri="{9D8B030D-6E8A-4147-A177-3AD203B41FA5}">
                      <a16:colId xmlns:a16="http://schemas.microsoft.com/office/drawing/2014/main" val="918325305"/>
                    </a:ext>
                  </a:extLst>
                </a:gridCol>
                <a:gridCol w="922250">
                  <a:extLst>
                    <a:ext uri="{9D8B030D-6E8A-4147-A177-3AD203B41FA5}">
                      <a16:colId xmlns:a16="http://schemas.microsoft.com/office/drawing/2014/main" val="2431537488"/>
                    </a:ext>
                  </a:extLst>
                </a:gridCol>
                <a:gridCol w="2874909">
                  <a:extLst>
                    <a:ext uri="{9D8B030D-6E8A-4147-A177-3AD203B41FA5}">
                      <a16:colId xmlns:a16="http://schemas.microsoft.com/office/drawing/2014/main" val="1258207038"/>
                    </a:ext>
                  </a:extLst>
                </a:gridCol>
                <a:gridCol w="4621090">
                  <a:extLst>
                    <a:ext uri="{9D8B030D-6E8A-4147-A177-3AD203B41FA5}">
                      <a16:colId xmlns:a16="http://schemas.microsoft.com/office/drawing/2014/main" val="1626214894"/>
                    </a:ext>
                  </a:extLst>
                </a:gridCol>
              </a:tblGrid>
              <a:tr h="127628">
                <a:tc rowSpan="2">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Bài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Văn bản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Tác giả</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Thể loại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Đặc điểm nổi bật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95023"/>
                  </a:ext>
                </a:extLst>
              </a:tr>
              <a:tr h="136595">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200" b="1">
                          <a:effectLst/>
                          <a:latin typeface="Times New Roman" panose="02020603050405020304" pitchFamily="18" charset="0"/>
                          <a:cs typeface="Times New Roman" panose="02020603050405020304" pitchFamily="18" charset="0"/>
                        </a:rPr>
                        <a:t>Nghệ thuật</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200" b="1">
                          <a:effectLst/>
                          <a:latin typeface="Times New Roman" panose="02020603050405020304" pitchFamily="18" charset="0"/>
                          <a:cs typeface="Times New Roman" panose="02020603050405020304" pitchFamily="18" charset="0"/>
                        </a:rPr>
                        <a:t>Nội dung</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40690716"/>
                  </a:ext>
                </a:extLst>
              </a:tr>
              <a:tr h="927101">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Tôi và các bạn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học đường đời đầu tiên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 Hoài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dirty="0" err="1">
                          <a:effectLst/>
                          <a:latin typeface="Times New Roman" panose="02020603050405020304" pitchFamily="18" charset="0"/>
                          <a:cs typeface="Times New Roman" panose="02020603050405020304" pitchFamily="18" charset="0"/>
                        </a:rPr>
                        <a:t>Bài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văn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miêu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Dế</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Mèn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có</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vẻ</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đẹp</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cường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tráng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của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tuổi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trẻ</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nhưng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tính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nết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còn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kiêu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căng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xốc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nổi</a:t>
                      </a:r>
                      <a:r>
                        <a:rPr lang="en-US" sz="1050" dirty="0">
                          <a:effectLst/>
                          <a:latin typeface="Times New Roman" panose="02020603050405020304" pitchFamily="18" charset="0"/>
                          <a:cs typeface="Times New Roman" panose="02020603050405020304" pitchFamily="18" charset="0"/>
                        </a:rPr>
                        <a:t>. Do </a:t>
                      </a:r>
                      <a:r>
                        <a:rPr lang="en-US" sz="1050" dirty="0" err="1">
                          <a:effectLst/>
                          <a:latin typeface="Times New Roman" panose="02020603050405020304" pitchFamily="18" charset="0"/>
                          <a:cs typeface="Times New Roman" panose="02020603050405020304" pitchFamily="18" charset="0"/>
                        </a:rPr>
                        <a:t>bày</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trò</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chọc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chị</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Cốc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nên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gây</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ra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cái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chết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thảm</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thương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cho</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Dế</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Choắt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Dế</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Mèn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hối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hận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và</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rút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ra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được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bài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học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đường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đời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cho</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mình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58518414"/>
                  </a:ext>
                </a:extLst>
              </a:tr>
              <a:tr h="831969">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Gõ cửa trái tim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Bức tranh của em gái tôi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Tạ Duy Anh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a:effectLst/>
                          <a:latin typeface="Times New Roman" panose="02020603050405020304" pitchFamily="18" charset="0"/>
                          <a:cs typeface="Times New Roman" panose="02020603050405020304" pitchFamily="18" charset="0"/>
                        </a:rPr>
                        <a:t>Sử dụng cách trần thuật ngôi thứ nhất trong vai người anh, chuyện đã diễn tả tinh tế diễn biến tâm lý của nhân vật người anh và những nét đẹp trong tâm hồn, tính cách cô em gái.</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03965981"/>
                  </a:ext>
                </a:extLst>
              </a:tr>
              <a:tr h="1659871">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Yêu thương và chia sẻ</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Cô bé bán diêm</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Han Cri-xti-an An-đéc-xen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Truyện cổ tích</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3904220478"/>
                  </a:ext>
                </a:extLst>
              </a:tr>
              <a:tr h="784605">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Quê hương yêu dấu</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Tre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Thép Mới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636246"/>
                  </a:ext>
                </a:extLst>
              </a:tr>
              <a:tr h="1032707">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Những nẻo đường xứ sở</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Tô</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Nguyễn Tuân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dirty="0" err="1">
                          <a:effectLst/>
                          <a:latin typeface="Times New Roman" panose="02020603050405020304" pitchFamily="18" charset="0"/>
                          <a:cs typeface="Times New Roman" panose="02020603050405020304" pitchFamily="18" charset="0"/>
                        </a:rPr>
                        <a:t>Văn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bản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Cô</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Tô</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trích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từ</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bài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ký</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cùng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tên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của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Nguyễn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Tuân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miêu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cảnh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thiên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nhiên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và</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sinh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hoạt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của</a:t>
                      </a:r>
                      <a:r>
                        <a:rPr lang="en-US" sz="1050" dirty="0">
                          <a:effectLst/>
                          <a:latin typeface="Times New Roman" panose="02020603050405020304" pitchFamily="18" charset="0"/>
                          <a:cs typeface="Times New Roman" panose="02020603050405020304" pitchFamily="18" charset="0"/>
                        </a:rPr>
                        <a:t> con </a:t>
                      </a:r>
                      <a:r>
                        <a:rPr lang="en-US" sz="1050" dirty="0" err="1">
                          <a:effectLst/>
                          <a:latin typeface="Times New Roman" panose="02020603050405020304" pitchFamily="18" charset="0"/>
                          <a:cs typeface="Times New Roman" panose="02020603050405020304" pitchFamily="18" charset="0"/>
                        </a:rPr>
                        <a:t>người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trên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vùng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đảo</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Cô</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Tô</a:t>
                      </a:r>
                      <a:r>
                        <a:rPr lang="en-US" sz="1050" dirty="0">
                          <a:effectLst/>
                          <a:latin typeface="Times New Roman" panose="02020603050405020304" pitchFamily="18" charset="0"/>
                          <a:cs typeface="Times New Roman" panose="02020603050405020304" pitchFamily="18" charset="0"/>
                        </a:rPr>
                        <a:t> ở </a:t>
                      </a:r>
                      <a:r>
                        <a:rPr lang="en-US" sz="1050" dirty="0" err="1">
                          <a:effectLst/>
                          <a:latin typeface="Times New Roman" panose="02020603050405020304" pitchFamily="18" charset="0"/>
                          <a:cs typeface="Times New Roman" panose="02020603050405020304" pitchFamily="18" charset="0"/>
                        </a:rPr>
                        <a:t>Vịnh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Bắc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Bộ</a:t>
                      </a:r>
                      <a:r>
                        <a:rPr lang="en-US" sz="1050" dirty="0">
                          <a:effectLst/>
                          <a:latin typeface="Times New Roman" panose="02020603050405020304" pitchFamily="18" charset="0"/>
                          <a:cs typeface="Times New Roman" panose="02020603050405020304" pitchFamily="18" charset="0"/>
                        </a:rPr>
                        <a:t>.</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33767298"/>
                  </a:ext>
                </a:extLst>
              </a:tr>
            </a:tbl>
          </a:graphicData>
        </a:graphic>
      </p:graphicFrame>
    </p:spTree>
    <p:extLst>
      <p:ext uri="{BB962C8B-B14F-4D97-AF65-F5344CB8AC3E}">
        <p14:creationId xmlns:p14="http://schemas.microsoft.com/office/powerpoint/2010/main" val="26234187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5"/>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alk to School Day by Slidesgo">
  <a:themeElements>
    <a:clrScheme name="Simple Light">
      <a:dk1>
        <a:srgbClr val="FDF0DF"/>
      </a:dk1>
      <a:lt1>
        <a:srgbClr val="FFB43F"/>
      </a:lt1>
      <a:dk2>
        <a:srgbClr val="FE5F26"/>
      </a:dk2>
      <a:lt2>
        <a:srgbClr val="EF4198"/>
      </a:lt2>
      <a:accent1>
        <a:srgbClr val="5A2543"/>
      </a:accent1>
      <a:accent2>
        <a:srgbClr val="BC7BFB"/>
      </a:accent2>
      <a:accent3>
        <a:srgbClr val="338EE4"/>
      </a:accent3>
      <a:accent4>
        <a:srgbClr val="01A09A"/>
      </a:accent4>
      <a:accent5>
        <a:srgbClr val="D7F0E5"/>
      </a:accent5>
      <a:accent6>
        <a:srgbClr val="CBD0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1873</TotalTime>
  <Words>5937</Words>
  <PresentationFormat>Widescreen</PresentationFormat>
  <Paragraphs>538</Paragraphs>
  <Slides>22</Slides>
  <Notes>1</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22</vt:i4>
      </vt:variant>
    </vt:vector>
  </HeadingPairs>
  <TitlesOfParts>
    <vt:vector size="42" baseType="lpstr">
      <vt:lpstr>Arvo</vt:lpstr>
      <vt:lpstr>Nunito Light</vt:lpstr>
      <vt:lpstr>Calibri</vt:lpstr>
      <vt:lpstr>方正静蕾简体</vt:lpstr>
      <vt:lpstr>Arial Black</vt:lpstr>
      <vt:lpstr>黑体</vt:lpstr>
      <vt:lpstr>Arial</vt:lpstr>
      <vt:lpstr>Spartan</vt:lpstr>
      <vt:lpstr>Nanum Pen Script</vt:lpstr>
      <vt:lpstr>Times New Roman</vt:lpstr>
      <vt:lpstr>宋体</vt:lpstr>
      <vt:lpstr>PT Sans</vt:lpstr>
      <vt:lpstr>Aharoni</vt:lpstr>
      <vt:lpstr>Arial Unicode MS</vt:lpstr>
      <vt:lpstr>华文宋体</vt:lpstr>
      <vt:lpstr>微软雅黑</vt:lpstr>
      <vt:lpstr>迷你简卡通</vt:lpstr>
      <vt:lpstr>Spartan Thin</vt:lpstr>
      <vt:lpstr>Office 主题</vt:lpstr>
      <vt:lpstr>Walk to School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2016-02-25T11:28:42Z</dcterms:created>
  <dcterms:modified xsi:type="dcterms:W3CDTF">2021-09-15T13:37:09Z</dcterms:modified>
</cp:coreProperties>
</file>