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33" r:id="rId5"/>
    <p:sldMasterId id="2147483745" r:id="rId6"/>
    <p:sldMasterId id="2147483758" r:id="rId7"/>
  </p:sldMasterIdLst>
  <p:notesMasterIdLst>
    <p:notesMasterId r:id="rId21"/>
  </p:notesMasterIdLst>
  <p:sldIdLst>
    <p:sldId id="2908" r:id="rId8"/>
    <p:sldId id="256" r:id="rId9"/>
    <p:sldId id="2925" r:id="rId10"/>
    <p:sldId id="258" r:id="rId11"/>
    <p:sldId id="259" r:id="rId12"/>
    <p:sldId id="260" r:id="rId13"/>
    <p:sldId id="257" r:id="rId14"/>
    <p:sldId id="522" r:id="rId15"/>
    <p:sldId id="2910" r:id="rId16"/>
    <p:sldId id="267" r:id="rId17"/>
    <p:sldId id="2927" r:id="rId18"/>
    <p:sldId id="2929" r:id="rId19"/>
    <p:sldId id="292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45FC-CCEC-4B34-9E55-AB4CC1B8C6A5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633-93AF-48FF-A8B3-D4462DDD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837353-30EB-4A48-80EB-173D804AEFBD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11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algn="r" defTabSz="990600">
              <a:spcBef>
                <a:spcPct val="0"/>
              </a:spcBef>
              <a:defRPr/>
            </a:pPr>
            <a:fld id="{9A0DB2DC-4C9A-4742-B13C-FB6460FD3503}" type="slidenum">
              <a:rPr lang="en-US" altLang="zh-CN" sz="1300" dirty="0">
                <a:solidFill>
                  <a:prstClr val="black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pPr algn="r" defTabSz="990600">
                <a:spcBef>
                  <a:spcPct val="0"/>
                </a:spcBef>
                <a:defRPr/>
              </a:pPr>
              <a:t>12</a:t>
            </a:fld>
            <a:endParaRPr lang="en-US" altLang="zh-CN" sz="1300" dirty="0">
              <a:solidFill>
                <a:prstClr val="black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81366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78809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004493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675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5287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3489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8678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7895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53083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65170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8250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420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821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047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477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76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42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056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21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709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30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911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0603687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8132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36915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02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46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607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60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6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91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87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40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51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10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7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70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898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8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77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0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68175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4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8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>
                <a:solidFill>
                  <a:prstClr val="black"/>
                </a:solidFill>
              </a:rPr>
              <a:pPr/>
              <a:t>2021/9/7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85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251562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9/7/2021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1569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BB962C8B-B14F-4D97-AF65-F5344CB8AC3E}" type="datetimeFigureOut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9/7/2021</a:t>
            </a:fld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endParaRPr lang="en-US" altLang="x-none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>
              <a:defRPr/>
            </a:pPr>
            <a:fld id="{9A0DB2DC-4C9A-4742-B13C-FB6460FD3503}" type="slidenum">
              <a:rPr lang="en-US" altLang="x-none" dirty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altLang="x-non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41860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4125025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494397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192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9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8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48536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73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4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9.png"/><Relationship Id="rId18" Type="http://schemas.microsoft.com/office/2007/relationships/hdphoto" Target="../media/hdphoto4.wdp"/><Relationship Id="rId3" Type="http://schemas.openxmlformats.org/officeDocument/2006/relationships/audio" Target="NULL" TargetMode="External"/><Relationship Id="rId21" Type="http://schemas.openxmlformats.org/officeDocument/2006/relationships/image" Target="../media/image23.png"/><Relationship Id="rId7" Type="http://schemas.openxmlformats.org/officeDocument/2006/relationships/slide" Target="slide6.xml"/><Relationship Id="rId12" Type="http://schemas.microsoft.com/office/2007/relationships/hdphoto" Target="../media/hdphoto2.wdp"/><Relationship Id="rId17" Type="http://schemas.openxmlformats.org/officeDocument/2006/relationships/image" Target="../media/image21.png"/><Relationship Id="rId2" Type="http://schemas.openxmlformats.org/officeDocument/2006/relationships/audio" Target="../media/media1.mp3"/><Relationship Id="rId16" Type="http://schemas.openxmlformats.org/officeDocument/2006/relationships/image" Target="../media/image20.png"/><Relationship Id="rId20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6.jpg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40.xml"/><Relationship Id="rId15" Type="http://schemas.openxmlformats.org/officeDocument/2006/relationships/slide" Target="slide5.xml"/><Relationship Id="rId10" Type="http://schemas.openxmlformats.org/officeDocument/2006/relationships/slide" Target="slide4.xml"/><Relationship Id="rId19" Type="http://schemas.openxmlformats.org/officeDocument/2006/relationships/image" Target="../media/image22.png"/><Relationship Id="rId4" Type="http://schemas.microsoft.com/office/2007/relationships/media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" Target="slide3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Hiểu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được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nội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dung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7398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từ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chỉ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sự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vật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76" y="7114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hoa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A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组合 6"/>
          <p:cNvGrpSpPr/>
          <p:nvPr/>
        </p:nvGrpSpPr>
        <p:grpSpPr>
          <a:xfrm>
            <a:off x="378956" y="4304282"/>
            <a:ext cx="10645753" cy="2343150"/>
            <a:chOff x="1256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5" name="文本框 10"/>
            <p:cNvSpPr txBox="1"/>
            <p:nvPr/>
          </p:nvSpPr>
          <p:spPr>
            <a:xfrm>
              <a:off x="2183" y="6670"/>
              <a:ext cx="4367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Chào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hỏi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,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tự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giới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thiệu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sự</a:t>
              </a:r>
              <a:r>
                <a:rPr lang="en-US" altLang="zh-CN" sz="3200" b="1" dirty="0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solidFill>
                    <a:srgbClr val="DC5D3D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vật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7966" y="6462"/>
              <a:ext cx="4283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Nói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và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theo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mẫu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“ Ai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là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gì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?”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3776" y="7114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Bảng</a:t>
              </a:r>
              <a:r>
                <a:rPr kumimoji="0" lang="en-US" altLang="zh-CN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kumimoji="0" lang="en-US" altLang="zh-CN" sz="3200" b="1" i="0" u="none" strike="noStrike" kern="1200" cap="none" spc="0" normalizeH="0" noProof="0" dirty="0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cái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solidFill>
            <a:schemeClr val="accent4"/>
          </a:solidFill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00092" y="2005178"/>
            <a:ext cx="10645753" cy="2343150"/>
            <a:chOff x="1256" y="597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83" y="6509"/>
              <a:ext cx="4367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Hiểu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được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nội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dung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các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đọc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8000" y="6670"/>
              <a:ext cx="3888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Kể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lại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đã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học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76" y="7114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hoa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Ă, Â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579" y="-86949"/>
            <a:ext cx="4486989" cy="23063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00095" y="95693"/>
            <a:ext cx="10743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endParaRPr lang="en-US" sz="4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57512" y="49526"/>
            <a:ext cx="5309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grpSp>
        <p:nvGrpSpPr>
          <p:cNvPr id="13" name="组合 6"/>
          <p:cNvGrpSpPr/>
          <p:nvPr/>
        </p:nvGrpSpPr>
        <p:grpSpPr>
          <a:xfrm>
            <a:off x="378956" y="4304282"/>
            <a:ext cx="10645753" cy="2343150"/>
            <a:chOff x="1256" y="5972"/>
            <a:chExt cx="17377" cy="4228"/>
          </a:xfrm>
        </p:grpSpPr>
        <p:pic>
          <p:nvPicPr>
            <p:cNvPr id="14" name="图片 2" descr="999ba5066198f2db59d550c4dbd2090b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6" y="5972"/>
              <a:ext cx="17377" cy="4228"/>
            </a:xfrm>
            <a:prstGeom prst="rect">
              <a:avLst/>
            </a:prstGeom>
          </p:spPr>
        </p:pic>
        <p:sp>
          <p:nvSpPr>
            <p:cNvPr id="15" name="文本框 10"/>
            <p:cNvSpPr txBox="1"/>
            <p:nvPr/>
          </p:nvSpPr>
          <p:spPr>
            <a:xfrm>
              <a:off x="2183" y="6670"/>
              <a:ext cx="4367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Viết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tự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thuật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7966" y="6462"/>
              <a:ext cx="4283" cy="2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Giới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thiệu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về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bản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thân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mình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17" name="文本框 5"/>
            <p:cNvSpPr txBox="1"/>
            <p:nvPr/>
          </p:nvSpPr>
          <p:spPr>
            <a:xfrm>
              <a:off x="13776" y="7114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Bảng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chữ</a:t>
              </a:r>
              <a:r>
                <a:rPr lang="en-US" altLang="zh-CN" sz="32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lang="en-US" altLang="zh-CN" sz="32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cái</a:t>
              </a:r>
              <a:endParaRPr lang="zh-CN" alt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58262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9909" y="4234704"/>
            <a:ext cx="3254061" cy="278998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ounded Rectangle 1"/>
          <p:cNvSpPr/>
          <p:nvPr/>
        </p:nvSpPr>
        <p:spPr>
          <a:xfrm>
            <a:off x="2459865" y="35413"/>
            <a:ext cx="7727324" cy="498412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691687" y="413200"/>
            <a:ext cx="3142443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50039" y="413200"/>
            <a:ext cx="3889420" cy="457200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87398" y="959476"/>
            <a:ext cx="3142442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A, Ă, Ă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687398" y="1470337"/>
            <a:ext cx="3142442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691687" y="1993003"/>
            <a:ext cx="314244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Ai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687398" y="2508161"/>
            <a:ext cx="314244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687397" y="3037739"/>
            <a:ext cx="3142443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87396" y="3562555"/>
            <a:ext cx="3146734" cy="880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950039" y="961621"/>
            <a:ext cx="3889419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A, Ă, Â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950039" y="1481068"/>
            <a:ext cx="3889420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ừ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50039" y="1996223"/>
            <a:ext cx="3889419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50039" y="2527475"/>
            <a:ext cx="3889418" cy="52957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( 19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001553" y="3133554"/>
            <a:ext cx="3837905" cy="4572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e)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lục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20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001552" y="3676317"/>
            <a:ext cx="3837905" cy="88065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g) –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2242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6028" y="2000250"/>
            <a:ext cx="8043322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Quả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trứng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kì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diệu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83" y="2787977"/>
            <a:ext cx="2329107" cy="27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722435" y="2787977"/>
            <a:ext cx="1938921" cy="277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4084331" y="1170377"/>
            <a:ext cx="1588232" cy="2579054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371564"/>
            <a:ext cx="1028700" cy="1028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Xin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chào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tất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!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36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63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8320" y="310896"/>
            <a:ext cx="9595104" cy="27157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Con gì mào đỏ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Gáy ò ó o…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Từ sáng tinh mơ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8048" y="3164205"/>
            <a:ext cx="8671560" cy="264604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Con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gà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trống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16352" y="173736"/>
            <a:ext cx="7324344" cy="247802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Hoa gì nho nhỏ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Cánh màu hồng tươi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Hề thấy hoa cười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Đúng là Tết đến?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6352" y="33680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Hoa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đào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30136" y="172670"/>
            <a:ext cx="8966447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nằm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ở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trong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nhà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Nhìn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lên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mặt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biết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ngay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giờ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-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91966" y="3371738"/>
            <a:ext cx="7513320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Cái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đồng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hồ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Tự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đánh</a:t>
            </a:r>
            <a:r>
              <a:rPr kumimoji="0" lang="en-US" sz="66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3" y="-473998"/>
            <a:ext cx="12187767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4800" dirty="0" smtClean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48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48800" y="83970"/>
            <a:ext cx="2629787" cy="307777"/>
          </a:xfrm>
          <a:prstGeom prst="rect">
            <a:avLst/>
          </a:prstGeom>
          <a:solidFill>
            <a:sysClr val="window" lastClr="FFFFFF">
              <a:lumMod val="75000"/>
            </a:sys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dinhphuong110993@gmail.com</a:t>
            </a:r>
          </a:p>
        </p:txBody>
      </p:sp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3128" y="2397851"/>
            <a:ext cx="71657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8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8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347</Words>
  <Application>Microsoft Office PowerPoint</Application>
  <PresentationFormat>Custom</PresentationFormat>
  <Paragraphs>65</Paragraphs>
  <Slides>13</Slides>
  <Notes>8</Notes>
  <HiddenSlides>0</HiddenSlides>
  <MMClips>5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Theme</vt:lpstr>
      <vt:lpstr>1_https://www.freeppt7.com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13</cp:revision>
  <dcterms:created xsi:type="dcterms:W3CDTF">2021-07-24T09:41:32Z</dcterms:created>
  <dcterms:modified xsi:type="dcterms:W3CDTF">2021-09-07T08:33:05Z</dcterms:modified>
</cp:coreProperties>
</file>