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88" r:id="rId2"/>
    <p:sldId id="568" r:id="rId3"/>
    <p:sldId id="289" r:id="rId4"/>
    <p:sldId id="288" r:id="rId5"/>
    <p:sldId id="455" r:id="rId6"/>
    <p:sldId id="454" r:id="rId7"/>
    <p:sldId id="259" r:id="rId8"/>
    <p:sldId id="256" r:id="rId9"/>
    <p:sldId id="270" r:id="rId10"/>
    <p:sldId id="508" r:id="rId11"/>
    <p:sldId id="298" r:id="rId12"/>
    <p:sldId id="263" r:id="rId13"/>
    <p:sldId id="510" r:id="rId14"/>
    <p:sldId id="567" r:id="rId15"/>
    <p:sldId id="340" r:id="rId16"/>
    <p:sldId id="494" r:id="rId17"/>
    <p:sldId id="304" r:id="rId18"/>
    <p:sldId id="323" r:id="rId19"/>
    <p:sldId id="554" r:id="rId20"/>
    <p:sldId id="479" r:id="rId21"/>
    <p:sldId id="552" r:id="rId22"/>
    <p:sldId id="4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289" autoAdjust="0"/>
    <p:restoredTop sz="94660"/>
  </p:normalViewPr>
  <p:slideViewPr>
    <p:cSldViewPr snapToGrid="0">
      <p:cViewPr varScale="1">
        <p:scale>
          <a:sx n="48" d="100"/>
          <a:sy n="48" d="100"/>
        </p:scale>
        <p:origin x="22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33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E:/giao%20an%20l&#417;p%209/GIAO%20AN%20&#272;I&#202;N%20T&#431;/Vi&#7871;ng%20L&#259;ng%20B&#225;c/VIENG%20LANG%20BAC/VI&#7870;NG%20L&#258;NG%20B&#193;C/Vieng%20Lang%20Bac%20-%20Thanh%20Hoa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2.gif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audio" Target="file:///D:/Vi&#7871;ng%20L&#259;ng%20B&#225;c/VIENG%20LANG%20BAC/VI&#7870;NG%20L&#258;NG%20B&#193;C/Vieng%20Lang%20Bac%20-%20Thanh%20Thuy%20%5bNCT%2057633944120107772500%5d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gif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ng bac (Copy)">
            <a:extLst>
              <a:ext uri="{FF2B5EF4-FFF2-40B4-BE49-F238E27FC236}">
                <a16:creationId xmlns:a16="http://schemas.microsoft.com/office/drawing/2014/main" id="{382823D6-47A4-4577-AE65-B0A43F7C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534400" cy="6400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3" name="WordArt 3">
            <a:extLst>
              <a:ext uri="{FF2B5EF4-FFF2-40B4-BE49-F238E27FC236}">
                <a16:creationId xmlns:a16="http://schemas.microsoft.com/office/drawing/2014/main" id="{02B00F8B-2D1E-450A-BD9A-1ADD6EB89A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7696200" cy="342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800080"/>
              </a:extrusionClr>
              <a:contourClr>
                <a:srgbClr val="FFCCFF"/>
              </a:contourClr>
            </a:sp3d>
          </a:bodyPr>
          <a:lstStyle/>
          <a:p>
            <a:pPr algn="ctr"/>
            <a:r>
              <a:rPr lang="en-US" sz="3600" b="1" kern="10" spc="-36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rgbClr val="800080">
                        <a:alpha val="99001"/>
                      </a:srgb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Viếng</a:t>
            </a:r>
            <a:r>
              <a:rPr lang="en-US" sz="3600" b="1" kern="10" spc="-36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rgbClr val="800080">
                        <a:alpha val="99001"/>
                      </a:srgb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</a:t>
            </a:r>
            <a:r>
              <a:rPr lang="en-US" sz="3600" b="1" kern="10" spc="-36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rgbClr val="800080">
                        <a:alpha val="99001"/>
                      </a:srgb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lăng</a:t>
            </a:r>
            <a:r>
              <a:rPr lang="en-US" sz="3600" b="1" kern="10" spc="-36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rgbClr val="800080">
                        <a:alpha val="99001"/>
                      </a:srgb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</a:t>
            </a:r>
            <a:r>
              <a:rPr lang="en-US" sz="3600" b="1" kern="10" spc="-36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rgbClr val="800080">
                        <a:alpha val="99001"/>
                      </a:srgb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Bác</a:t>
            </a:r>
            <a:endParaRPr lang="en-US" sz="3600" b="1" kern="10" spc="-36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FF"/>
                  </a:gs>
                  <a:gs pos="100000">
                    <a:srgbClr val="800080">
                      <a:alpha val="99001"/>
                    </a:srgbClr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604165" name="WordArt 5">
            <a:extLst>
              <a:ext uri="{FF2B5EF4-FFF2-40B4-BE49-F238E27FC236}">
                <a16:creationId xmlns:a16="http://schemas.microsoft.com/office/drawing/2014/main" id="{329C72DC-857E-461F-8D5C-D4BA7494F0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5105400"/>
            <a:ext cx="4343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993366"/>
                    </a:gs>
                    <a:gs pos="50000">
                      <a:srgbClr val="FF0000"/>
                    </a:gs>
                    <a:gs pos="100000">
                      <a:srgbClr val="993366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5C1F3D"/>
                  </a:prstShdw>
                </a:effectLst>
                <a:cs typeface="Arial" panose="020B0604020202020204" pitchFamily="34" charset="0"/>
              </a:rPr>
              <a:t>Viễn Phương</a:t>
            </a:r>
            <a:endParaRPr lang="en-US" sz="3600" b="1" kern="10">
              <a:gradFill rotWithShape="1">
                <a:gsLst>
                  <a:gs pos="0">
                    <a:srgbClr val="993366"/>
                  </a:gs>
                  <a:gs pos="50000">
                    <a:srgbClr val="FF0000"/>
                  </a:gs>
                  <a:gs pos="100000">
                    <a:srgbClr val="993366"/>
                  </a:gs>
                </a:gsLst>
                <a:lin ang="5400000" scaled="1"/>
              </a:gradFill>
              <a:effectLst>
                <a:prstShdw prst="shdw17" dist="17961" dir="2700000">
                  <a:srgbClr val="5C1F3D"/>
                </a:prstShdw>
              </a:effectLst>
              <a:cs typeface="Arial" panose="020B0604020202020204" pitchFamily="34" charset="0"/>
            </a:endParaRPr>
          </a:p>
        </p:txBody>
      </p:sp>
      <p:sp>
        <p:nvSpPr>
          <p:cNvPr id="604167" name="WordArt 7">
            <a:extLst>
              <a:ext uri="{FF2B5EF4-FFF2-40B4-BE49-F238E27FC236}">
                <a16:creationId xmlns:a16="http://schemas.microsoft.com/office/drawing/2014/main" id="{996633B2-6E5C-483B-8ED7-6DB8BA99C4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1" y="5791200"/>
            <a:ext cx="34004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400" b="1" kern="10">
                <a:solidFill>
                  <a:srgbClr val="9900CC"/>
                </a:solidFill>
                <a:effectLst>
                  <a:prstShdw prst="shdw17" dist="17961" dir="2700000">
                    <a:srgbClr val="5C007A"/>
                  </a:prstShdw>
                </a:effectLst>
                <a:cs typeface="Arial" panose="020B0604020202020204" pitchFamily="34" charset="0"/>
              </a:rPr>
              <a:t>GV HỒ THỊ CẨM HỒNG </a:t>
            </a:r>
          </a:p>
        </p:txBody>
      </p:sp>
      <p:grpSp>
        <p:nvGrpSpPr>
          <p:cNvPr id="5126" name="Group 8">
            <a:extLst>
              <a:ext uri="{FF2B5EF4-FFF2-40B4-BE49-F238E27FC236}">
                <a16:creationId xmlns:a16="http://schemas.microsoft.com/office/drawing/2014/main" id="{7F97EAF6-4604-4409-805F-85B74AAA3AEC}"/>
              </a:ext>
            </a:extLst>
          </p:cNvPr>
          <p:cNvGrpSpPr>
            <a:grpSpLocks/>
          </p:cNvGrpSpPr>
          <p:nvPr/>
        </p:nvGrpSpPr>
        <p:grpSpPr bwMode="auto">
          <a:xfrm>
            <a:off x="1640540" y="0"/>
            <a:ext cx="9027459" cy="6553200"/>
            <a:chOff x="0" y="0"/>
            <a:chExt cx="5760" cy="4320"/>
          </a:xfrm>
        </p:grpSpPr>
        <p:grpSp>
          <p:nvGrpSpPr>
            <p:cNvPr id="5128" name="Group 9">
              <a:extLst>
                <a:ext uri="{FF2B5EF4-FFF2-40B4-BE49-F238E27FC236}">
                  <a16:creationId xmlns:a16="http://schemas.microsoft.com/office/drawing/2014/main" id="{7D249E46-DF32-4E78-9C4E-FD511CA83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1" name="Group 10">
                <a:extLst>
                  <a:ext uri="{FF2B5EF4-FFF2-40B4-BE49-F238E27FC236}">
                    <a16:creationId xmlns:a16="http://schemas.microsoft.com/office/drawing/2014/main" id="{53E06A0C-441D-4D27-BDF4-D3435F046E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grpSp>
              <p:nvGrpSpPr>
                <p:cNvPr id="5133" name="Group 11">
                  <a:extLst>
                    <a:ext uri="{FF2B5EF4-FFF2-40B4-BE49-F238E27FC236}">
                      <a16:creationId xmlns:a16="http://schemas.microsoft.com/office/drawing/2014/main" id="{F72254FA-FB22-400D-A966-F89253B42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760" cy="4320"/>
                  <a:chOff x="0" y="0"/>
                  <a:chExt cx="5760" cy="4320"/>
                </a:xfrm>
              </p:grpSpPr>
              <p:grpSp>
                <p:nvGrpSpPr>
                  <p:cNvPr id="5135" name="Group 12">
                    <a:extLst>
                      <a:ext uri="{FF2B5EF4-FFF2-40B4-BE49-F238E27FC236}">
                        <a16:creationId xmlns:a16="http://schemas.microsoft.com/office/drawing/2014/main" id="{E6A39D65-3416-4F07-B5F6-3FF3FFC40B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760" cy="4320"/>
                    <a:chOff x="0" y="0"/>
                    <a:chExt cx="5760" cy="4320"/>
                  </a:xfrm>
                </p:grpSpPr>
                <p:pic>
                  <p:nvPicPr>
                    <p:cNvPr id="5138" name="Picture 13" descr="Picture1">
                      <a:extLst>
                        <a:ext uri="{FF2B5EF4-FFF2-40B4-BE49-F238E27FC236}">
                          <a16:creationId xmlns:a16="http://schemas.microsoft.com/office/drawing/2014/main" id="{B7604242-E5A9-459E-8F5D-698FAB68A4E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2688"/>
                      <a:ext cx="336" cy="11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139" name="Picture 14" descr="Picture1">
                      <a:extLst>
                        <a:ext uri="{FF2B5EF4-FFF2-40B4-BE49-F238E27FC236}">
                          <a16:creationId xmlns:a16="http://schemas.microsoft.com/office/drawing/2014/main" id="{F2C9BA61-84C2-4464-B0C9-F211CFD291F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1536"/>
                      <a:ext cx="336" cy="11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140" name="Group 15">
                      <a:extLst>
                        <a:ext uri="{FF2B5EF4-FFF2-40B4-BE49-F238E27FC236}">
                          <a16:creationId xmlns:a16="http://schemas.microsoft.com/office/drawing/2014/main" id="{A8946F90-A1A5-4352-9B88-459299BCD8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5760" cy="4320"/>
                      <a:chOff x="0" y="0"/>
                      <a:chExt cx="5760" cy="4320"/>
                    </a:xfrm>
                  </p:grpSpPr>
                  <p:pic>
                    <p:nvPicPr>
                      <p:cNvPr id="5141" name="Picture 16" descr="Hoa khong nen(6)">
                        <a:extLst>
                          <a:ext uri="{FF2B5EF4-FFF2-40B4-BE49-F238E27FC236}">
                            <a16:creationId xmlns:a16="http://schemas.microsoft.com/office/drawing/2014/main" id="{AF40A7A8-96E0-4758-BF12-9A3860F232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" y="0"/>
                        <a:ext cx="1152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5142" name="Group 17">
                        <a:extLst>
                          <a:ext uri="{FF2B5EF4-FFF2-40B4-BE49-F238E27FC236}">
                            <a16:creationId xmlns:a16="http://schemas.microsoft.com/office/drawing/2014/main" id="{861643E6-8BD7-4C35-9137-6C76AB7F549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5760" cy="4320"/>
                        <a:chOff x="0" y="0"/>
                        <a:chExt cx="5760" cy="4320"/>
                      </a:xfrm>
                    </p:grpSpPr>
                    <p:pic>
                      <p:nvPicPr>
                        <p:cNvPr id="5143" name="Picture 18" descr="Hoa khong nen(6)">
                          <a:extLst>
                            <a:ext uri="{FF2B5EF4-FFF2-40B4-BE49-F238E27FC236}">
                              <a16:creationId xmlns:a16="http://schemas.microsoft.com/office/drawing/2014/main" id="{A7C7A0F0-DF46-4F45-A742-4D43A0C087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0"/>
                          <a:ext cx="115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grpSp>
                      <p:nvGrpSpPr>
                        <p:cNvPr id="5144" name="Group 19">
                          <a:extLst>
                            <a:ext uri="{FF2B5EF4-FFF2-40B4-BE49-F238E27FC236}">
                              <a16:creationId xmlns:a16="http://schemas.microsoft.com/office/drawing/2014/main" id="{23649CC8-2E75-4A59-A94F-8D407E9708D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5760" cy="4320"/>
                          <a:chOff x="0" y="0"/>
                          <a:chExt cx="5760" cy="4320"/>
                        </a:xfrm>
                      </p:grpSpPr>
                      <p:grpSp>
                        <p:nvGrpSpPr>
                          <p:cNvPr id="5145" name="Group 20">
                            <a:extLst>
                              <a:ext uri="{FF2B5EF4-FFF2-40B4-BE49-F238E27FC236}">
                                <a16:creationId xmlns:a16="http://schemas.microsoft.com/office/drawing/2014/main" id="{33EC5A09-F7FC-495A-B135-45AE5610650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5760" cy="4320"/>
                            <a:chOff x="0" y="0"/>
                            <a:chExt cx="5760" cy="4320"/>
                          </a:xfrm>
                        </p:grpSpPr>
                        <p:grpSp>
                          <p:nvGrpSpPr>
                            <p:cNvPr id="5147" name="Group 21">
                              <a:extLst>
                                <a:ext uri="{FF2B5EF4-FFF2-40B4-BE49-F238E27FC236}">
                                  <a16:creationId xmlns:a16="http://schemas.microsoft.com/office/drawing/2014/main" id="{5F22D6E2-31CD-4683-8186-C107F03E597E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0"/>
                              <a:ext cx="5760" cy="4320"/>
                              <a:chOff x="0" y="0"/>
                              <a:chExt cx="5760" cy="4320"/>
                            </a:xfrm>
                          </p:grpSpPr>
                          <p:pic>
                            <p:nvPicPr>
                              <p:cNvPr id="5149" name="Picture 22" descr="Hoa khong nen(2)">
                                <a:extLst>
                                  <a:ext uri="{FF2B5EF4-FFF2-40B4-BE49-F238E27FC236}">
                                    <a16:creationId xmlns:a16="http://schemas.microsoft.com/office/drawing/2014/main" id="{F25602FB-F3D6-4908-AB96-F5352E69505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88" y="3840"/>
                                <a:ext cx="672" cy="4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pic>
                            <p:nvPicPr>
                              <p:cNvPr id="5150" name="Picture 23" descr="Hoa khong nen(2)">
                                <a:extLst>
                                  <a:ext uri="{FF2B5EF4-FFF2-40B4-BE49-F238E27FC236}">
                                    <a16:creationId xmlns:a16="http://schemas.microsoft.com/office/drawing/2014/main" id="{F42959C3-7C28-4EBE-B5CB-E5C5510A62B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0" y="3840"/>
                                <a:ext cx="528" cy="4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pic>
                            <p:nvPicPr>
                              <p:cNvPr id="5151" name="Picture 24" descr="Picture1">
                                <a:extLst>
                                  <a:ext uri="{FF2B5EF4-FFF2-40B4-BE49-F238E27FC236}">
                                    <a16:creationId xmlns:a16="http://schemas.microsoft.com/office/drawing/2014/main" id="{244595C8-17FB-40DC-A2C9-72C73F8A73F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424" y="432"/>
                                <a:ext cx="336" cy="1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pic>
                            <p:nvPicPr>
                              <p:cNvPr id="5152" name="Picture 25" descr="Hoa khong nen(2)">
                                <a:extLst>
                                  <a:ext uri="{FF2B5EF4-FFF2-40B4-BE49-F238E27FC236}">
                                    <a16:creationId xmlns:a16="http://schemas.microsoft.com/office/drawing/2014/main" id="{A74F37A8-AC10-46BD-971E-8AF87ED9223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0" y="0"/>
                                <a:ext cx="672" cy="4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pic>
                            <p:nvPicPr>
                              <p:cNvPr id="5153" name="Picture 26" descr="Hoa khong nen(6)">
                                <a:extLst>
                                  <a:ext uri="{FF2B5EF4-FFF2-40B4-BE49-F238E27FC236}">
                                    <a16:creationId xmlns:a16="http://schemas.microsoft.com/office/drawing/2014/main" id="{1F76CCD5-E5E6-447F-B515-7B5A0E2BABB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flipH="1">
                                <a:off x="576" y="0"/>
                                <a:ext cx="1248" cy="2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  <p:pic>
                            <p:nvPicPr>
                              <p:cNvPr id="5154" name="Picture 27" descr="Hoa khong nen(2)">
                                <a:extLst>
                                  <a:ext uri="{FF2B5EF4-FFF2-40B4-BE49-F238E27FC236}">
                                    <a16:creationId xmlns:a16="http://schemas.microsoft.com/office/drawing/2014/main" id="{EF43466E-8F6A-40AA-AF74-CDFC23030A5D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232" y="0"/>
                                <a:ext cx="528" cy="48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grpSp>
                        <p:pic>
                          <p:nvPicPr>
                            <p:cNvPr id="5148" name="Picture 28" descr="Hoa khong nen(6)">
                              <a:extLst>
                                <a:ext uri="{FF2B5EF4-FFF2-40B4-BE49-F238E27FC236}">
                                  <a16:creationId xmlns:a16="http://schemas.microsoft.com/office/drawing/2014/main" id="{78D3E357-9693-475D-AA1E-CD80936124A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H="1">
                              <a:off x="1824" y="0"/>
                              <a:ext cx="1248" cy="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grpSp>
                      <p:pic>
                        <p:nvPicPr>
                          <p:cNvPr id="5146" name="Picture 29" descr="Picture1">
                            <a:extLst>
                              <a:ext uri="{FF2B5EF4-FFF2-40B4-BE49-F238E27FC236}">
                                <a16:creationId xmlns:a16="http://schemas.microsoft.com/office/drawing/2014/main" id="{24648D14-CE92-4123-AC8A-98E9F83FEA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384"/>
                            <a:ext cx="336" cy="1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grpSp>
                  </p:grpSp>
                </p:grpSp>
              </p:grpSp>
              <p:pic>
                <p:nvPicPr>
                  <p:cNvPr id="5136" name="Picture 30" descr="Picture1">
                    <a:extLst>
                      <a:ext uri="{FF2B5EF4-FFF2-40B4-BE49-F238E27FC236}">
                        <a16:creationId xmlns:a16="http://schemas.microsoft.com/office/drawing/2014/main" id="{5E081239-DB43-4C0A-97AF-9C41245B82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4" y="2736"/>
                    <a:ext cx="336" cy="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37" name="Picture 31" descr="Picture1">
                    <a:extLst>
                      <a:ext uri="{FF2B5EF4-FFF2-40B4-BE49-F238E27FC236}">
                        <a16:creationId xmlns:a16="http://schemas.microsoft.com/office/drawing/2014/main" id="{D346B1C2-6DC6-4B8F-8B01-DBCDA973290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4" y="1584"/>
                    <a:ext cx="336" cy="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5134" name="Picture 32" descr="Hoa khong nen(6)">
                  <a:extLst>
                    <a:ext uri="{FF2B5EF4-FFF2-40B4-BE49-F238E27FC236}">
                      <a16:creationId xmlns:a16="http://schemas.microsoft.com/office/drawing/2014/main" id="{64C92A81-AF93-4B07-8DFF-B6F01F437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80" y="4032"/>
                  <a:ext cx="124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32" name="Picture 33" descr="Hoa khong nen(6)">
                <a:extLst>
                  <a:ext uri="{FF2B5EF4-FFF2-40B4-BE49-F238E27FC236}">
                    <a16:creationId xmlns:a16="http://schemas.microsoft.com/office/drawing/2014/main" id="{9B2DAA5C-0428-40DA-83A3-910BF36AF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80" y="4032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9" name="Picture 34" descr="Hoa khong nen(6)">
              <a:extLst>
                <a:ext uri="{FF2B5EF4-FFF2-40B4-BE49-F238E27FC236}">
                  <a16:creationId xmlns:a16="http://schemas.microsoft.com/office/drawing/2014/main" id="{42021E05-4418-433F-8514-FA06767CA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403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35" descr="Hoa khong nen(6)">
              <a:extLst>
                <a:ext uri="{FF2B5EF4-FFF2-40B4-BE49-F238E27FC236}">
                  <a16:creationId xmlns:a16="http://schemas.microsoft.com/office/drawing/2014/main" id="{58F14EE8-C9E3-48BE-9011-B4ADEBB4A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403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197" name="Vieng Lang Bac - Thanh Hoa.mp3">
            <a:hlinkClick r:id="" action="ppaction://media"/>
            <a:extLst>
              <a:ext uri="{FF2B5EF4-FFF2-40B4-BE49-F238E27FC236}">
                <a16:creationId xmlns:a16="http://schemas.microsoft.com/office/drawing/2014/main" id="{F679CC1D-C041-446B-B192-B9E1F6D86E2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ng Lang Bac - Thanh Hoa">
            <a:hlinkClick r:id="" action="ppaction://media"/>
            <a:extLst>
              <a:ext uri="{FF2B5EF4-FFF2-40B4-BE49-F238E27FC236}">
                <a16:creationId xmlns:a16="http://schemas.microsoft.com/office/drawing/2014/main" id="{F096A4F2-83CC-491E-B8DE-33DEE04118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066" fill="hold"/>
                                        <p:tgtEl>
                                          <p:spTgt spid="604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19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72B76D27-A03D-45BD-BD93-E845AE6B335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-32"/>
            <a:chExt cx="5783" cy="4383"/>
          </a:xfrm>
        </p:grpSpPr>
        <p:pic>
          <p:nvPicPr>
            <p:cNvPr id="28700" name="Picture 3" descr="BAR">
              <a:extLst>
                <a:ext uri="{FF2B5EF4-FFF2-40B4-BE49-F238E27FC236}">
                  <a16:creationId xmlns:a16="http://schemas.microsoft.com/office/drawing/2014/main" id="{161C8363-FA29-47B6-9521-15BA0C0EEFC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00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1" name="Picture 4" descr="BAR">
              <a:extLst>
                <a:ext uri="{FF2B5EF4-FFF2-40B4-BE49-F238E27FC236}">
                  <a16:creationId xmlns:a16="http://schemas.microsoft.com/office/drawing/2014/main" id="{FAA6A6F7-4C4B-4881-A3EA-FC9A84E6E1E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2" name="Picture 5" descr="BAR">
              <a:extLst>
                <a:ext uri="{FF2B5EF4-FFF2-40B4-BE49-F238E27FC236}">
                  <a16:creationId xmlns:a16="http://schemas.microsoft.com/office/drawing/2014/main" id="{5A61C7C2-3262-40A7-BE69-0A435D2A001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8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3" name="Picture 6" descr="BAR">
              <a:extLst>
                <a:ext uri="{FF2B5EF4-FFF2-40B4-BE49-F238E27FC236}">
                  <a16:creationId xmlns:a16="http://schemas.microsoft.com/office/drawing/2014/main" id="{012BCC33-D4E3-4553-875B-3D74DFEB827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7175" name="Vieng Lang Bac - Thanh Thuy [NCT 57633944120107772500].mp3">
            <a:hlinkClick r:id="" action="ppaction://media"/>
            <a:extLst>
              <a:ext uri="{FF2B5EF4-FFF2-40B4-BE49-F238E27FC236}">
                <a16:creationId xmlns:a16="http://schemas.microsoft.com/office/drawing/2014/main" id="{27E386C3-22BF-439D-845F-9903A89C194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7176" name="Picture 8" descr="bh3">
            <a:extLst>
              <a:ext uri="{FF2B5EF4-FFF2-40B4-BE49-F238E27FC236}">
                <a16:creationId xmlns:a16="http://schemas.microsoft.com/office/drawing/2014/main" id="{07BA2A2B-0346-4D0D-9F11-D0461F02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28600"/>
            <a:ext cx="4665663" cy="63246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77" name="Picture 9" descr="veconnguoi">
            <a:extLst>
              <a:ext uri="{FF2B5EF4-FFF2-40B4-BE49-F238E27FC236}">
                <a16:creationId xmlns:a16="http://schemas.microsoft.com/office/drawing/2014/main" id="{4BC1748D-24C1-44BE-B427-E0D00E16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8229600" cy="637857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78" name="Picture 10" descr="10056171242692724">
            <a:extLst>
              <a:ext uri="{FF2B5EF4-FFF2-40B4-BE49-F238E27FC236}">
                <a16:creationId xmlns:a16="http://schemas.microsoft.com/office/drawing/2014/main" id="{370FD88F-342F-4A9B-A413-D05419C2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8001000" cy="637857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79" name="Picture 11" descr="49f27463_bac ho voi thieu nhi">
            <a:extLst>
              <a:ext uri="{FF2B5EF4-FFF2-40B4-BE49-F238E27FC236}">
                <a16:creationId xmlns:a16="http://schemas.microsoft.com/office/drawing/2014/main" id="{341F19BC-343C-437B-9075-347A65D6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8600"/>
            <a:ext cx="5984875" cy="63246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0" name="Picture 12" descr="1149130458_bacho3">
            <a:extLst>
              <a:ext uri="{FF2B5EF4-FFF2-40B4-BE49-F238E27FC236}">
                <a16:creationId xmlns:a16="http://schemas.microsoft.com/office/drawing/2014/main" id="{32EF2A49-8669-4F2C-83AB-3F26D533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382000" cy="6172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1" name="Picture 13" descr="090619bac ho">
            <a:extLst>
              <a:ext uri="{FF2B5EF4-FFF2-40B4-BE49-F238E27FC236}">
                <a16:creationId xmlns:a16="http://schemas.microsoft.com/office/drawing/2014/main" id="{3470AE47-8C3D-4B40-9FF1-3EFF67FB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1"/>
            <a:ext cx="8458200" cy="6240463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2" name="Picture 14" descr="images">
            <a:extLst>
              <a:ext uri="{FF2B5EF4-FFF2-40B4-BE49-F238E27FC236}">
                <a16:creationId xmlns:a16="http://schemas.microsoft.com/office/drawing/2014/main" id="{A10ACA24-06D1-4810-A289-57129373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8534400" cy="63246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3" name="Picture 15" descr="dc  4 chung ong tong 4444444444">
            <a:extLst>
              <a:ext uri="{FF2B5EF4-FFF2-40B4-BE49-F238E27FC236}">
                <a16:creationId xmlns:a16="http://schemas.microsoft.com/office/drawing/2014/main" id="{AD46853E-88D5-406F-B348-86A42013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534400" cy="6400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4" name="Picture 16" descr="lang_bac3_500">
            <a:extLst>
              <a:ext uri="{FF2B5EF4-FFF2-40B4-BE49-F238E27FC236}">
                <a16:creationId xmlns:a16="http://schemas.microsoft.com/office/drawing/2014/main" id="{97AAC608-9084-49F3-BB38-8B1161D7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534400" cy="6400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5" name="Picture 17" descr="36764108">
            <a:extLst>
              <a:ext uri="{FF2B5EF4-FFF2-40B4-BE49-F238E27FC236}">
                <a16:creationId xmlns:a16="http://schemas.microsoft.com/office/drawing/2014/main" id="{E22FB63E-0E50-49E1-AFB2-7D33C00A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8305800" cy="6400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6" name="Picture 18" descr="lang_bac">
            <a:extLst>
              <a:ext uri="{FF2B5EF4-FFF2-40B4-BE49-F238E27FC236}">
                <a16:creationId xmlns:a16="http://schemas.microsoft.com/office/drawing/2014/main" id="{0F4D7862-FCC3-4538-8B9A-4B3A18A5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8382000" cy="6400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7" name="Picture 19" descr="bac14">
            <a:extLst>
              <a:ext uri="{FF2B5EF4-FFF2-40B4-BE49-F238E27FC236}">
                <a16:creationId xmlns:a16="http://schemas.microsoft.com/office/drawing/2014/main" id="{BD6F5185-EBC2-468F-B243-B28E5134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458200" cy="6400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8" name="Picture 20" descr="40202011-196611sm">
            <a:extLst>
              <a:ext uri="{FF2B5EF4-FFF2-40B4-BE49-F238E27FC236}">
                <a16:creationId xmlns:a16="http://schemas.microsoft.com/office/drawing/2014/main" id="{D3AC4F69-64E2-4473-B065-60473289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8458200" cy="6186488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89" name="Picture 21" descr="20110111181025_5">
            <a:extLst>
              <a:ext uri="{FF2B5EF4-FFF2-40B4-BE49-F238E27FC236}">
                <a16:creationId xmlns:a16="http://schemas.microsoft.com/office/drawing/2014/main" id="{0C224414-F014-4773-975F-DFE2E5E0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495800" cy="6172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90" name="Picture 22" descr="1027langbac1">
            <a:extLst>
              <a:ext uri="{FF2B5EF4-FFF2-40B4-BE49-F238E27FC236}">
                <a16:creationId xmlns:a16="http://schemas.microsoft.com/office/drawing/2014/main" id="{CE56B30A-8C3C-48C7-A071-E981F88BD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382000" cy="62865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91" name="Picture 23" descr="images">
            <a:extLst>
              <a:ext uri="{FF2B5EF4-FFF2-40B4-BE49-F238E27FC236}">
                <a16:creationId xmlns:a16="http://schemas.microsoft.com/office/drawing/2014/main" id="{3FC6E804-0D83-42CB-B860-E24769AA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382000" cy="6243638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92" name="Picture 24" descr="khcn-baoquanthihaibac1">
            <a:extLst>
              <a:ext uri="{FF2B5EF4-FFF2-40B4-BE49-F238E27FC236}">
                <a16:creationId xmlns:a16="http://schemas.microsoft.com/office/drawing/2014/main" id="{D0698FC4-49BC-4B81-9F68-BD11BEA2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458200" cy="62484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93" name="Picture 25" descr="sieuthiNHANH2010051913820m2zizgzjnz27462">
            <a:extLst>
              <a:ext uri="{FF2B5EF4-FFF2-40B4-BE49-F238E27FC236}">
                <a16:creationId xmlns:a16="http://schemas.microsoft.com/office/drawing/2014/main" id="{904E8B42-1351-4F5C-BD3F-86FF441C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534400" cy="62484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94" name="Picture 26" descr="thieunhi">
            <a:extLst>
              <a:ext uri="{FF2B5EF4-FFF2-40B4-BE49-F238E27FC236}">
                <a16:creationId xmlns:a16="http://schemas.microsoft.com/office/drawing/2014/main" id="{04798A3B-5AC7-46AF-9A44-297471B8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855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7195" name="Group 27">
            <a:extLst>
              <a:ext uri="{FF2B5EF4-FFF2-40B4-BE49-F238E27FC236}">
                <a16:creationId xmlns:a16="http://schemas.microsoft.com/office/drawing/2014/main" id="{C3F149D1-049A-4682-A3E0-62D364B7137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"/>
            <a:ext cx="8610600" cy="6324600"/>
            <a:chOff x="-48" y="0"/>
            <a:chExt cx="5472" cy="3984"/>
          </a:xfrm>
        </p:grpSpPr>
        <p:pic>
          <p:nvPicPr>
            <p:cNvPr id="28698" name="Picture 28" descr="lang_bac">
              <a:extLst>
                <a:ext uri="{FF2B5EF4-FFF2-40B4-BE49-F238E27FC236}">
                  <a16:creationId xmlns:a16="http://schemas.microsoft.com/office/drawing/2014/main" id="{CBCBC3D5-8776-49E3-A8FE-EBC46A3DA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0"/>
              <a:ext cx="5472" cy="3984"/>
            </a:xfrm>
            <a:prstGeom prst="rect">
              <a:avLst/>
            </a:prstGeom>
            <a:noFill/>
            <a:ln w="762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9" name="Picture 29" descr="Doi_chim">
              <a:extLst>
                <a:ext uri="{FF2B5EF4-FFF2-40B4-BE49-F238E27FC236}">
                  <a16:creationId xmlns:a16="http://schemas.microsoft.com/office/drawing/2014/main" id="{8BD2FE17-8762-42C2-AD58-3208788716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"/>
              <a:ext cx="2016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7198" name="Picture 30" descr="lb1">
            <a:extLst>
              <a:ext uri="{FF2B5EF4-FFF2-40B4-BE49-F238E27FC236}">
                <a16:creationId xmlns:a16="http://schemas.microsoft.com/office/drawing/2014/main" id="{6C446711-2613-44F3-9940-F6F26973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686800" cy="62484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99" name="Picture 31" descr="images52506_tre">
            <a:extLst>
              <a:ext uri="{FF2B5EF4-FFF2-40B4-BE49-F238E27FC236}">
                <a16:creationId xmlns:a16="http://schemas.microsoft.com/office/drawing/2014/main" id="{3EA9F274-5CBD-4D53-9A0F-04D794A85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51360" cy="6477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40" fill="hold"/>
                                        <p:tgtEl>
                                          <p:spTgt spid="64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64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4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4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64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xit" presetSubtype="4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64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4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6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64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64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7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64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64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xit" presetSubtype="4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64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9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xit" presetSubtype="4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7" dur="2000"/>
                                        <p:tgtEl>
                                          <p:spTgt spid="64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4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4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xit" presetSubtype="4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4" dur="2000"/>
                                        <p:tgtEl>
                                          <p:spTgt spid="64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117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4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xit" presetSubtype="4" fill="hold" nodeType="withEffect">
                                  <p:stCondLst>
                                    <p:cond delay="13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2" dur="2000"/>
                                        <p:tgtEl>
                                          <p:spTgt spid="64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13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xit" presetSubtype="4" fill="hold" nodeType="withEffect">
                                  <p:stCondLst>
                                    <p:cond delay="146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0" dur="2000"/>
                                        <p:tgtEl>
                                          <p:spTgt spid="64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146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4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xit" presetSubtype="16" fill="hold" nodeType="withEffect">
                                  <p:stCondLst>
                                    <p:cond delay="16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2000"/>
                                        <p:tgtEl>
                                          <p:spTgt spid="64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nodeType="withEffect">
                                  <p:stCondLst>
                                    <p:cond delay="160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4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xit" presetSubtype="16" fill="hold" nodeType="withEffect">
                                  <p:stCondLst>
                                    <p:cond delay="166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2000"/>
                                        <p:tgtEl>
                                          <p:spTgt spid="64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166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xit" presetSubtype="4" fill="hold" nodeType="withEffect">
                                  <p:stCondLst>
                                    <p:cond delay="177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4" dur="2000"/>
                                        <p:tgtEl>
                                          <p:spTgt spid="64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5" presetClass="entr" presetSubtype="0" fill="hold" nodeType="withEffect">
                                  <p:stCondLst>
                                    <p:cond delay="177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4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xit" presetSubtype="4" fill="hold" nodeType="withEffect">
                                  <p:stCondLst>
                                    <p:cond delay="18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2" dur="2000"/>
                                        <p:tgtEl>
                                          <p:spTgt spid="64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18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4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4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4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717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2">
            <a:extLst>
              <a:ext uri="{FF2B5EF4-FFF2-40B4-BE49-F238E27FC236}">
                <a16:creationId xmlns:a16="http://schemas.microsoft.com/office/drawing/2014/main" id="{6E9EB42A-1872-49CE-9649-0066558F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4" y="442384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11268" name="Text Box 40">
            <a:extLst>
              <a:ext uri="{FF2B5EF4-FFF2-40B4-BE49-F238E27FC236}">
                <a16:creationId xmlns:a16="http://schemas.microsoft.com/office/drawing/2014/main" id="{0811FDB1-5749-4FC4-962E-13A13120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834" y="3276600"/>
            <a:ext cx="2455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11269" name="Text Box 45">
            <a:extLst>
              <a:ext uri="{FF2B5EF4-FFF2-40B4-BE49-F238E27FC236}">
                <a16:creationId xmlns:a16="http://schemas.microsoft.com/office/drawing/2014/main" id="{ADA77FE1-6214-4640-B5BD-08563618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634" y="742951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12294" name="Text Box 46">
            <a:extLst>
              <a:ext uri="{FF2B5EF4-FFF2-40B4-BE49-F238E27FC236}">
                <a16:creationId xmlns:a16="http://schemas.microsoft.com/office/drawing/2014/main" id="{4B203D2F-6696-4D82-95CE-2605505BC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79400"/>
            <a:ext cx="255069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 b="1">
                <a:latin typeface="Times New Roman" panose="02020603050405020304" pitchFamily="18" charset="0"/>
              </a:rPr>
              <a:t>- Hình ảnh:</a:t>
            </a:r>
          </a:p>
        </p:txBody>
      </p:sp>
      <p:sp>
        <p:nvSpPr>
          <p:cNvPr id="12295" name="Text Box 47">
            <a:extLst>
              <a:ext uri="{FF2B5EF4-FFF2-40B4-BE49-F238E27FC236}">
                <a16:creationId xmlns:a16="http://schemas.microsoft.com/office/drawing/2014/main" id="{B09DA8E9-FBE9-4AB6-8C9C-75CA22F4B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914400"/>
            <a:ext cx="3886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 dirty="0">
                <a:latin typeface="Times New Roman" panose="02020603050405020304" pitchFamily="18" charset="0"/>
              </a:rPr>
              <a:t>+</a:t>
            </a:r>
            <a:r>
              <a:rPr lang="en-US" altLang="en-US" sz="3733" dirty="0" err="1">
                <a:latin typeface="Times New Roman" panose="02020603050405020304" pitchFamily="18" charset="0"/>
              </a:rPr>
              <a:t>Hàng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tre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bát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ngát</a:t>
            </a:r>
            <a:r>
              <a:rPr lang="en-US" altLang="en-US" sz="3733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0496" name="Text Box 48">
            <a:extLst>
              <a:ext uri="{FF2B5EF4-FFF2-40B4-BE49-F238E27FC236}">
                <a16:creationId xmlns:a16="http://schemas.microsoft.com/office/drawing/2014/main" id="{94AC76B1-D8E5-4554-A634-D8100D60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511300"/>
            <a:ext cx="5573962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+ Ôi! </a:t>
            </a:r>
            <a:r>
              <a:rPr lang="en-US" altLang="en-US" sz="3733" u="sng">
                <a:latin typeface="Times New Roman" panose="02020603050405020304" pitchFamily="18" charset="0"/>
              </a:rPr>
              <a:t>Hàng tre xanh xanh</a:t>
            </a:r>
            <a:r>
              <a:rPr lang="en-US" altLang="en-US" sz="3733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60497" name="Line 49">
            <a:extLst>
              <a:ext uri="{FF2B5EF4-FFF2-40B4-BE49-F238E27FC236}">
                <a16:creationId xmlns:a16="http://schemas.microsoft.com/office/drawing/2014/main" id="{7AF85105-B778-400B-81D8-22DA3D580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51" y="188383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0498" name="Text Box 50">
            <a:extLst>
              <a:ext uri="{FF2B5EF4-FFF2-40B4-BE49-F238E27FC236}">
                <a16:creationId xmlns:a16="http://schemas.microsoft.com/office/drawing/2014/main" id="{9A807F75-937E-4FD0-8804-A8EEF9A0E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1" y="1511300"/>
            <a:ext cx="402642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Từ cảm thán, từ láy.</a:t>
            </a:r>
          </a:p>
        </p:txBody>
      </p:sp>
      <p:sp>
        <p:nvSpPr>
          <p:cNvPr id="360500" name="Text Box 52">
            <a:extLst>
              <a:ext uri="{FF2B5EF4-FFF2-40B4-BE49-F238E27FC236}">
                <a16:creationId xmlns:a16="http://schemas.microsoft.com/office/drawing/2014/main" id="{28FC99B8-22CF-48FE-AE80-281C2C5C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148417"/>
            <a:ext cx="698781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 b="1">
                <a:latin typeface="Times New Roman" panose="02020603050405020304" pitchFamily="18" charset="0"/>
              </a:rPr>
              <a:t>+</a:t>
            </a:r>
            <a:r>
              <a:rPr lang="en-US" altLang="en-US" sz="3733">
                <a:latin typeface="Times New Roman" panose="02020603050405020304" pitchFamily="18" charset="0"/>
              </a:rPr>
              <a:t> Bão táp mưa sa đứng thẳng hàng.</a:t>
            </a:r>
          </a:p>
        </p:txBody>
      </p:sp>
      <p:sp>
        <p:nvSpPr>
          <p:cNvPr id="360501" name="Line 53">
            <a:extLst>
              <a:ext uri="{FF2B5EF4-FFF2-40B4-BE49-F238E27FC236}">
                <a16:creationId xmlns:a16="http://schemas.microsoft.com/office/drawing/2014/main" id="{FC3D30C8-F3DA-4149-84DE-00BBF767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217" y="2789767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0502" name="Line 54">
            <a:extLst>
              <a:ext uri="{FF2B5EF4-FFF2-40B4-BE49-F238E27FC236}">
                <a16:creationId xmlns:a16="http://schemas.microsoft.com/office/drawing/2014/main" id="{05E4E333-D27A-4590-B4B7-0F8E7F740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351" y="295275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0503" name="Text Box 55">
            <a:extLst>
              <a:ext uri="{FF2B5EF4-FFF2-40B4-BE49-F238E27FC236}">
                <a16:creationId xmlns:a16="http://schemas.microsoft.com/office/drawing/2014/main" id="{099DB189-F49B-47FF-A794-581630E8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918884"/>
            <a:ext cx="226376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Thành ngữ</a:t>
            </a:r>
          </a:p>
        </p:txBody>
      </p:sp>
      <p:sp>
        <p:nvSpPr>
          <p:cNvPr id="360504" name="Line 56">
            <a:extLst>
              <a:ext uri="{FF2B5EF4-FFF2-40B4-BE49-F238E27FC236}">
                <a16:creationId xmlns:a16="http://schemas.microsoft.com/office/drawing/2014/main" id="{06D606F2-EEC5-4376-8BF8-440A79965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917" y="4138084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0505" name="Text Box 57">
            <a:extLst>
              <a:ext uri="{FF2B5EF4-FFF2-40B4-BE49-F238E27FC236}">
                <a16:creationId xmlns:a16="http://schemas.microsoft.com/office/drawing/2014/main" id="{C7377557-0D75-41C1-A532-1AD60BE7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34" y="3788833"/>
            <a:ext cx="148790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Ẩn dụ.</a:t>
            </a:r>
          </a:p>
        </p:txBody>
      </p:sp>
      <p:sp>
        <p:nvSpPr>
          <p:cNvPr id="11281" name="Text Box 58">
            <a:extLst>
              <a:ext uri="{FF2B5EF4-FFF2-40B4-BE49-F238E27FC236}">
                <a16:creationId xmlns:a16="http://schemas.microsoft.com/office/drawing/2014/main" id="{D0C7B098-39C4-40BF-BB76-25469947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34" y="3181351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360507" name="Text Box 59">
            <a:extLst>
              <a:ext uri="{FF2B5EF4-FFF2-40B4-BE49-F238E27FC236}">
                <a16:creationId xmlns:a16="http://schemas.microsoft.com/office/drawing/2014/main" id="{4FC896FD-8A3A-47F4-8A30-1E671D8D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285" y="3632201"/>
            <a:ext cx="7919027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 b="1" i="1">
                <a:solidFill>
                  <a:srgbClr val="FF0000"/>
                </a:solidFill>
                <a:latin typeface="Times New Roman" panose="02020603050405020304" pitchFamily="18" charset="0"/>
              </a:rPr>
              <a:t>Tre biểu tượng cho con người, dân tộc </a:t>
            </a:r>
          </a:p>
          <a:p>
            <a:r>
              <a:rPr lang="en-US" altLang="en-US" sz="3733" b="1" i="1">
                <a:solidFill>
                  <a:srgbClr val="FF0000"/>
                </a:solidFill>
                <a:latin typeface="Times New Roman" panose="02020603050405020304" pitchFamily="18" charset="0"/>
              </a:rPr>
              <a:t>Việt Nam kiên cường, bất khuất.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899A73E7-6553-48D9-B53F-626DC784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1" y="882651"/>
            <a:ext cx="322395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(Nghĩa tả thực).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0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360496" grpId="0"/>
      <p:bldP spid="360498" grpId="0"/>
      <p:bldP spid="360500" grpId="0"/>
      <p:bldP spid="360503" grpId="0"/>
      <p:bldP spid="360505" grpId="0"/>
      <p:bldP spid="36050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38AFF5-B0B5-4C75-9C56-04109C044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B1FF15-5287-410E-A900-025F3629D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4" descr="langbacuf1">
            <a:extLst>
              <a:ext uri="{FF2B5EF4-FFF2-40B4-BE49-F238E27FC236}">
                <a16:creationId xmlns:a16="http://schemas.microsoft.com/office/drawing/2014/main" id="{0A41A6BD-F1FE-4490-B65A-CD8ECF1A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9" r="4167" b="4445"/>
          <a:stretch>
            <a:fillRect/>
          </a:stretch>
        </p:blipFill>
        <p:spPr bwMode="auto">
          <a:xfrm>
            <a:off x="-284480" y="0"/>
            <a:ext cx="108778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F6DC78EE-A828-4C4A-B2B3-61C80046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065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xúc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9222" name="Picture 6" descr="toioidungtuyetvong1">
            <a:extLst>
              <a:ext uri="{FF2B5EF4-FFF2-40B4-BE49-F238E27FC236}">
                <a16:creationId xmlns:a16="http://schemas.microsoft.com/office/drawing/2014/main" id="{99444B98-B08D-4E84-94DB-6DA84D53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349" r="4651" b="7936"/>
          <a:stretch>
            <a:fillRect/>
          </a:stretch>
        </p:blipFill>
        <p:spPr bwMode="auto">
          <a:xfrm>
            <a:off x="8229600" y="1"/>
            <a:ext cx="2286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ThienNhan2">
            <a:extLst>
              <a:ext uri="{FF2B5EF4-FFF2-40B4-BE49-F238E27FC236}">
                <a16:creationId xmlns:a16="http://schemas.microsoft.com/office/drawing/2014/main" id="{3A3BB7E3-D6FD-4B37-92DE-FE7460B8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b="11169"/>
          <a:stretch>
            <a:fillRect/>
          </a:stretch>
        </p:blipFill>
        <p:spPr bwMode="auto">
          <a:xfrm>
            <a:off x="5365750" y="15113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Bac Minh">
            <a:extLst>
              <a:ext uri="{FF2B5EF4-FFF2-40B4-BE49-F238E27FC236}">
                <a16:creationId xmlns:a16="http://schemas.microsoft.com/office/drawing/2014/main" id="{0F3B8102-AC70-41E4-A33D-02ADEB16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630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0">
            <a:extLst>
              <a:ext uri="{FF2B5EF4-FFF2-40B4-BE49-F238E27FC236}">
                <a16:creationId xmlns:a16="http://schemas.microsoft.com/office/drawing/2014/main" id="{219D9B0A-D848-4F39-BCD0-4B38AEAE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29225"/>
            <a:ext cx="6629400" cy="156966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Ngày ngày mặt trời đi qua trên lăng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Thấy một mặt trời trong lăng rất đỏ.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Ngày ngày dòng người đi trong thương nhớ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Kết tràng hoa dâng bảy mươi chín mùa xuân…</a:t>
            </a:r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A1FA13E0-8354-4CEB-9077-8C4E00608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638800"/>
            <a:ext cx="3276600" cy="460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DAAF459F-842B-4DA9-8112-6742B32E0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943600"/>
            <a:ext cx="2286000" cy="460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AutoShape 13">
            <a:extLst>
              <a:ext uri="{FF2B5EF4-FFF2-40B4-BE49-F238E27FC236}">
                <a16:creationId xmlns:a16="http://schemas.microsoft.com/office/drawing/2014/main" id="{B0881A9B-459D-4092-8CB0-89F5C282B8AA}"/>
              </a:ext>
            </a:extLst>
          </p:cNvPr>
          <p:cNvSpPr>
            <a:spLocks noChangeArrowheads="1"/>
          </p:cNvSpPr>
          <p:nvPr/>
        </p:nvSpPr>
        <p:spPr bwMode="auto">
          <a:xfrm rot="10449784">
            <a:off x="7640639" y="1920875"/>
            <a:ext cx="3044825" cy="2725738"/>
          </a:xfrm>
          <a:prstGeom prst="wedgeEllipseCallout">
            <a:avLst>
              <a:gd name="adj1" fmla="val -12255"/>
              <a:gd name="adj2" fmla="val 772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Hình ảnh thực của tự nhiên, của muôn loài, đem lại sức sống cho thế giới.</a:t>
            </a:r>
          </a:p>
        </p:txBody>
      </p:sp>
      <p:sp>
        <p:nvSpPr>
          <p:cNvPr id="9230" name="AutoShape 14">
            <a:extLst>
              <a:ext uri="{FF2B5EF4-FFF2-40B4-BE49-F238E27FC236}">
                <a16:creationId xmlns:a16="http://schemas.microsoft.com/office/drawing/2014/main" id="{FE92AE91-F45A-462E-9EAA-E265CE1DE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838200"/>
            <a:ext cx="2819400" cy="2743200"/>
          </a:xfrm>
          <a:prstGeom prst="cloudCallout">
            <a:avLst>
              <a:gd name="adj1" fmla="val 78042"/>
              <a:gd name="adj2" fmla="val 3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Times New Roman" panose="02020603050405020304" pitchFamily="18" charset="0"/>
              </a:rPr>
              <a:t>Ẩn dụ: Bác là mặt trời soi sáng cho dân tộc. Bác tồn tại vĩnh cửu trong mỗi người dân.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5605921-B3AB-433F-8102-D4FAD4502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71E33E7-C623-4CEC-A4E3-9DCB89654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1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29700" name="Picture 4" descr="06">
            <a:extLst>
              <a:ext uri="{FF2B5EF4-FFF2-40B4-BE49-F238E27FC236}">
                <a16:creationId xmlns:a16="http://schemas.microsoft.com/office/drawing/2014/main" id="{3D659E7F-42CD-45D8-84B2-E0F45D00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0056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IMG_2051.JPG">
            <a:extLst>
              <a:ext uri="{FF2B5EF4-FFF2-40B4-BE49-F238E27FC236}">
                <a16:creationId xmlns:a16="http://schemas.microsoft.com/office/drawing/2014/main" id="{59553DA2-D605-413F-960C-F2A73401A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8" y="355601"/>
            <a:ext cx="10545762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FD2D647-A7A9-465D-9E8E-BFE21BBC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4" y="-2667000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025F0C22-549C-4A91-B639-3209B8AF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834" y="167217"/>
            <a:ext cx="2455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039A6FA4-986D-42C5-BEFC-F8C3A1289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634" y="-2364317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12293" name="Text Box 17">
            <a:extLst>
              <a:ext uri="{FF2B5EF4-FFF2-40B4-BE49-F238E27FC236}">
                <a16:creationId xmlns:a16="http://schemas.microsoft.com/office/drawing/2014/main" id="{0A636D00-3DAF-414F-B69F-F2D215F4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34" y="74084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13318" name="Text Box 19">
            <a:extLst>
              <a:ext uri="{FF2B5EF4-FFF2-40B4-BE49-F238E27FC236}">
                <a16:creationId xmlns:a16="http://schemas.microsoft.com/office/drawing/2014/main" id="{A2BEFB13-583D-4988-803F-D963243C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0" y="29634"/>
            <a:ext cx="1209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3467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35224" name="Text Box 24">
            <a:extLst>
              <a:ext uri="{FF2B5EF4-FFF2-40B4-BE49-F238E27FC236}">
                <a16:creationId xmlns:a16="http://schemas.microsoft.com/office/drawing/2014/main" id="{06BDB71E-838A-4D3F-BB08-EA52D427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696385"/>
            <a:ext cx="2776722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467" b="1">
                <a:latin typeface="Times New Roman" panose="02020603050405020304" pitchFamily="18" charset="0"/>
              </a:rPr>
              <a:t>- </a:t>
            </a:r>
            <a:r>
              <a:rPr lang="en-US" altLang="en-US" sz="3467">
                <a:latin typeface="Times New Roman" panose="02020603050405020304" pitchFamily="18" charset="0"/>
              </a:rPr>
              <a:t>“Ngày ngày”</a:t>
            </a:r>
          </a:p>
        </p:txBody>
      </p:sp>
      <p:sp>
        <p:nvSpPr>
          <p:cNvPr id="435225" name="Line 25">
            <a:extLst>
              <a:ext uri="{FF2B5EF4-FFF2-40B4-BE49-F238E27FC236}">
                <a16:creationId xmlns:a16="http://schemas.microsoft.com/office/drawing/2014/main" id="{EB27F6AC-648F-4755-A8D9-0866BB6D0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767" y="1024467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35226" name="Text Box 26">
            <a:extLst>
              <a:ext uri="{FF2B5EF4-FFF2-40B4-BE49-F238E27FC236}">
                <a16:creationId xmlns:a16="http://schemas.microsoft.com/office/drawing/2014/main" id="{A3CE5F5F-2ABC-4D8D-8789-A8911837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1" y="696385"/>
            <a:ext cx="1425390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467" dirty="0" err="1">
                <a:latin typeface="Times New Roman" panose="02020603050405020304" pitchFamily="18" charset="0"/>
              </a:rPr>
              <a:t>điệp</a:t>
            </a:r>
            <a:r>
              <a:rPr lang="en-US" altLang="en-US" sz="3467" dirty="0"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latin typeface="Times New Roman" panose="02020603050405020304" pitchFamily="18" charset="0"/>
              </a:rPr>
              <a:t>từ</a:t>
            </a:r>
            <a:endParaRPr lang="en-US" altLang="en-US" sz="3467" dirty="0">
              <a:latin typeface="Times New Roman" panose="02020603050405020304" pitchFamily="18" charset="0"/>
            </a:endParaRPr>
          </a:p>
        </p:txBody>
      </p:sp>
      <p:sp>
        <p:nvSpPr>
          <p:cNvPr id="435227" name="Text Box 27">
            <a:extLst>
              <a:ext uri="{FF2B5EF4-FFF2-40B4-BE49-F238E27FC236}">
                <a16:creationId xmlns:a16="http://schemas.microsoft.com/office/drawing/2014/main" id="{A97B9285-7D18-4C3E-A1C4-EF071428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84" y="1284818"/>
            <a:ext cx="5791200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467"/>
              <a:t>- </a:t>
            </a:r>
            <a:r>
              <a:rPr lang="en-US" altLang="en-US" sz="3467">
                <a:latin typeface="Times New Roman" panose="02020603050405020304" pitchFamily="18" charset="0"/>
              </a:rPr>
              <a:t>“ Mặt trời đi qua trên lăng” </a:t>
            </a:r>
            <a:endParaRPr lang="en-US" altLang="en-US" sz="3467"/>
          </a:p>
        </p:txBody>
      </p:sp>
      <p:sp>
        <p:nvSpPr>
          <p:cNvPr id="435228" name="Line 28">
            <a:extLst>
              <a:ext uri="{FF2B5EF4-FFF2-40B4-BE49-F238E27FC236}">
                <a16:creationId xmlns:a16="http://schemas.microsoft.com/office/drawing/2014/main" id="{AAEFE1CD-7F87-473C-84FA-AFF6ED8B4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3684" y="10922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35229" name="Text Box 29">
            <a:extLst>
              <a:ext uri="{FF2B5EF4-FFF2-40B4-BE49-F238E27FC236}">
                <a16:creationId xmlns:a16="http://schemas.microsoft.com/office/drawing/2014/main" id="{130BD76A-C083-4368-99C2-D120EDC8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517" y="1299634"/>
            <a:ext cx="2722220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467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thực</a:t>
            </a:r>
          </a:p>
        </p:txBody>
      </p:sp>
      <p:sp>
        <p:nvSpPr>
          <p:cNvPr id="435230" name="Text Box 30">
            <a:extLst>
              <a:ext uri="{FF2B5EF4-FFF2-40B4-BE49-F238E27FC236}">
                <a16:creationId xmlns:a16="http://schemas.microsoft.com/office/drawing/2014/main" id="{93330688-6C3A-4F41-A2B6-25AEA1EB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85" y="2006601"/>
            <a:ext cx="5604419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467" b="1">
                <a:latin typeface="Times New Roman" panose="02020603050405020304" pitchFamily="18" charset="0"/>
              </a:rPr>
              <a:t>- </a:t>
            </a:r>
            <a:r>
              <a:rPr lang="en-US" altLang="en-US" sz="3467">
                <a:latin typeface="Times New Roman" panose="02020603050405020304" pitchFamily="18" charset="0"/>
              </a:rPr>
              <a:t>“ </a:t>
            </a:r>
            <a:r>
              <a:rPr lang="en-US" altLang="en-US" sz="3467" i="1">
                <a:solidFill>
                  <a:srgbClr val="FF0000"/>
                </a:solidFill>
                <a:latin typeface="Times New Roman" panose="02020603050405020304" pitchFamily="18" charset="0"/>
              </a:rPr>
              <a:t>Mặt trời </a:t>
            </a:r>
            <a:r>
              <a:rPr lang="en-US" altLang="en-US" sz="3467">
                <a:latin typeface="Times New Roman" panose="02020603050405020304" pitchFamily="18" charset="0"/>
              </a:rPr>
              <a:t>trong lăng rất đỏ” </a:t>
            </a:r>
          </a:p>
        </p:txBody>
      </p:sp>
      <p:sp>
        <p:nvSpPr>
          <p:cNvPr id="435231" name="Line 31">
            <a:extLst>
              <a:ext uri="{FF2B5EF4-FFF2-40B4-BE49-F238E27FC236}">
                <a16:creationId xmlns:a16="http://schemas.microsoft.com/office/drawing/2014/main" id="{8A8D6F9A-9B90-4541-86EA-07C010C36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5917" y="2334684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35232" name="Text Box 32">
            <a:extLst>
              <a:ext uri="{FF2B5EF4-FFF2-40B4-BE49-F238E27FC236}">
                <a16:creationId xmlns:a16="http://schemas.microsoft.com/office/drawing/2014/main" id="{958DBD05-6C30-4C46-97BC-9E4F55C4F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318" y="1803400"/>
            <a:ext cx="4249881" cy="11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467">
                <a:latin typeface="Times New Roman" panose="02020603050405020304" pitchFamily="18" charset="0"/>
              </a:rPr>
              <a:t> Ẩn dụ. Ca ngợi công </a:t>
            </a:r>
          </a:p>
          <a:p>
            <a:r>
              <a:rPr lang="en-US" altLang="en-US" sz="3467">
                <a:latin typeface="Times New Roman" panose="02020603050405020304" pitchFamily="18" charset="0"/>
              </a:rPr>
              <a:t>đức vĩ đại của Bác Hồ.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0942B9B9-8B2B-4452-9E8A-D7F533B8F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8267" y="17018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6EDB1633-37B8-4D55-B012-B376F79D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79751"/>
            <a:ext cx="102616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“ Ngày ngày </a:t>
            </a:r>
            <a:r>
              <a:rPr lang="en-US" altLang="en-US" sz="3733" u="sng">
                <a:latin typeface="Times New Roman" panose="02020603050405020304" pitchFamily="18" charset="0"/>
              </a:rPr>
              <a:t>dòng người đi trong thương nhớ</a:t>
            </a:r>
            <a:r>
              <a:rPr lang="en-US" altLang="en-US" sz="3733">
                <a:latin typeface="Times New Roman" panose="02020603050405020304" pitchFamily="18" charset="0"/>
              </a:rPr>
              <a:t>”</a:t>
            </a:r>
          </a:p>
          <a:p>
            <a:r>
              <a:rPr lang="en-US" altLang="en-US" sz="3733">
                <a:latin typeface="Times New Roman" panose="02020603050405020304" pitchFamily="18" charset="0"/>
              </a:rPr>
              <a:t>“ Kết </a:t>
            </a:r>
            <a:r>
              <a:rPr lang="en-US" altLang="en-US" sz="3733" i="1" u="sng">
                <a:solidFill>
                  <a:srgbClr val="FF0000"/>
                </a:solidFill>
                <a:latin typeface="Times New Roman" panose="02020603050405020304" pitchFamily="18" charset="0"/>
              </a:rPr>
              <a:t>tràng hoa </a:t>
            </a:r>
            <a:r>
              <a:rPr lang="en-US" altLang="en-US" sz="3733">
                <a:latin typeface="Times New Roman" panose="02020603050405020304" pitchFamily="18" charset="0"/>
              </a:rPr>
              <a:t>dâng </a:t>
            </a:r>
            <a:r>
              <a:rPr lang="en-US" altLang="en-US" sz="3733" i="1" u="sng">
                <a:solidFill>
                  <a:srgbClr val="FF0000"/>
                </a:solidFill>
                <a:latin typeface="Times New Roman" panose="02020603050405020304" pitchFamily="18" charset="0"/>
              </a:rPr>
              <a:t>bảy mươi chín mùa xuân</a:t>
            </a:r>
            <a:r>
              <a:rPr lang="en-US" altLang="en-US" sz="3733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548AC4A3-6DEB-4DC2-BC92-AAD63EC64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0" y="421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7BE41D69-3740-42AF-A0D7-D22DF9787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317" y="416136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4587BD14-00E8-4316-BD84-2F635734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3" y="4660900"/>
            <a:ext cx="1367682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Ẩn dụ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2DFC3C67-FA86-40A2-AC9B-9E4CC6D5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818" y="4472517"/>
            <a:ext cx="181972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Hoán dụ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92017E83-3DC4-4D4C-AE23-25546E51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72100"/>
            <a:ext cx="105664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Tấm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lòng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kính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trân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trọng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ơn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cũng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nhân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12311" name="Right Arrow 1">
            <a:extLst>
              <a:ext uri="{FF2B5EF4-FFF2-40B4-BE49-F238E27FC236}">
                <a16:creationId xmlns:a16="http://schemas.microsoft.com/office/drawing/2014/main" id="{675F5FA2-86F9-44E8-89AB-88902CA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21352"/>
            <a:ext cx="846667" cy="450849"/>
          </a:xfrm>
          <a:prstGeom prst="rightArrow">
            <a:avLst>
              <a:gd name="adj1" fmla="val 50000"/>
              <a:gd name="adj2" fmla="val 499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SG" altLang="en-US" sz="3733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3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3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435224" grpId="0"/>
      <p:bldP spid="435226" grpId="0"/>
      <p:bldP spid="435227" grpId="0"/>
      <p:bldP spid="435229" grpId="0"/>
      <p:bldP spid="435230" grpId="0"/>
      <p:bldP spid="435232" grpId="0"/>
      <p:bldP spid="22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2DDC-B130-487A-9731-1D9444CE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0"/>
            <a:ext cx="9040322" cy="863600"/>
          </a:xfrm>
        </p:spPr>
        <p:txBody>
          <a:bodyPr>
            <a:normAutofit fontScale="90000"/>
          </a:bodyPr>
          <a:lstStyle/>
          <a:p>
            <a:r>
              <a:rPr lang="en-S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C0AA1-0FDB-431B-A363-C269ABCBAFAB}"/>
              </a:ext>
            </a:extLst>
          </p:cNvPr>
          <p:cNvSpPr txBox="1"/>
          <p:nvPr/>
        </p:nvSpPr>
        <p:spPr>
          <a:xfrm>
            <a:off x="579120" y="640080"/>
            <a:ext cx="5425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yên</a:t>
            </a:r>
            <a:endParaRPr lang="en-US" altLang="en-US" sz="2800" b="1" i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dịu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2800" b="1" i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mãi</a:t>
            </a:r>
            <a:endParaRPr lang="en-US" altLang="en-US" sz="2800" b="1" i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nhói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!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2D254-293D-436D-8F4C-5F1D5F3E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2608908"/>
            <a:ext cx="9834880" cy="379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6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8">
            <a:extLst>
              <a:ext uri="{FF2B5EF4-FFF2-40B4-BE49-F238E27FC236}">
                <a16:creationId xmlns:a16="http://schemas.microsoft.com/office/drawing/2014/main" id="{C21DFB5C-ABD8-4032-88EE-7E41C47E6853}"/>
              </a:ext>
            </a:extLst>
          </p:cNvPr>
          <p:cNvGrpSpPr>
            <a:grpSpLocks/>
          </p:cNvGrpSpPr>
          <p:nvPr/>
        </p:nvGrpSpPr>
        <p:grpSpPr bwMode="auto">
          <a:xfrm>
            <a:off x="-63499" y="2796117"/>
            <a:ext cx="7277100" cy="4087283"/>
            <a:chOff x="36" y="1830"/>
            <a:chExt cx="3900" cy="2352"/>
          </a:xfrm>
        </p:grpSpPr>
        <p:sp>
          <p:nvSpPr>
            <p:cNvPr id="13329" name="Line 19">
              <a:extLst>
                <a:ext uri="{FF2B5EF4-FFF2-40B4-BE49-F238E27FC236}">
                  <a16:creationId xmlns:a16="http://schemas.microsoft.com/office/drawing/2014/main" id="{84B62E39-F82D-4B18-AB6A-288A935F5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1830"/>
              <a:ext cx="0" cy="2352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30" name="Line 20">
              <a:extLst>
                <a:ext uri="{FF2B5EF4-FFF2-40B4-BE49-F238E27FC236}">
                  <a16:creationId xmlns:a16="http://schemas.microsoft.com/office/drawing/2014/main" id="{7205B000-08B5-4B6C-B699-457F5ACF5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" y="379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31" name="Line 21">
              <a:extLst>
                <a:ext uri="{FF2B5EF4-FFF2-40B4-BE49-F238E27FC236}">
                  <a16:creationId xmlns:a16="http://schemas.microsoft.com/office/drawing/2014/main" id="{C4124A7F-6B6F-44E3-B233-0BB334AC0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88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pic>
          <p:nvPicPr>
            <p:cNvPr id="13332" name="Picture 22" descr="Asian lily">
              <a:extLst>
                <a:ext uri="{FF2B5EF4-FFF2-40B4-BE49-F238E27FC236}">
                  <a16:creationId xmlns:a16="http://schemas.microsoft.com/office/drawing/2014/main" id="{E0C4F1E4-F31D-4CCF-9560-DF2867015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3391"/>
              <a:ext cx="84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Picture 25" descr="na00882_">
            <a:extLst>
              <a:ext uri="{FF2B5EF4-FFF2-40B4-BE49-F238E27FC236}">
                <a16:creationId xmlns:a16="http://schemas.microsoft.com/office/drawing/2014/main" id="{2E83AFB6-792C-4C02-B6A2-CA229407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02800" y="139700"/>
            <a:ext cx="203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83" name="Text Box 31">
            <a:extLst>
              <a:ext uri="{FF2B5EF4-FFF2-40B4-BE49-F238E27FC236}">
                <a16:creationId xmlns:a16="http://schemas.microsoft.com/office/drawing/2014/main" id="{B46CEE36-7607-427D-98F1-3E23E2B4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18" y="177800"/>
            <a:ext cx="441338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 dirty="0">
                <a:latin typeface="Times New Roman" panose="02020603050405020304" pitchFamily="18" charset="0"/>
              </a:rPr>
              <a:t>- “</a:t>
            </a:r>
            <a:r>
              <a:rPr lang="en-US" altLang="en-US" sz="3733" dirty="0" err="1">
                <a:latin typeface="Times New Roman" panose="02020603050405020304" pitchFamily="18" charset="0"/>
              </a:rPr>
              <a:t>Giấc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ngủ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bình</a:t>
            </a:r>
            <a:r>
              <a:rPr lang="en-US" altLang="en-US" sz="3733" dirty="0">
                <a:latin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</a:rPr>
              <a:t>yên</a:t>
            </a:r>
            <a:r>
              <a:rPr lang="en-US" altLang="en-US" sz="3733" dirty="0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381984" name="Text Box 32">
            <a:extLst>
              <a:ext uri="{FF2B5EF4-FFF2-40B4-BE49-F238E27FC236}">
                <a16:creationId xmlns:a16="http://schemas.microsoft.com/office/drawing/2014/main" id="{0B3003A8-23E6-4493-92B8-619E741F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1" y="1511300"/>
            <a:ext cx="257974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/>
              <a:t>“</a:t>
            </a:r>
            <a:r>
              <a:rPr lang="en-US" altLang="en-US" sz="3733">
                <a:latin typeface="Times New Roman" panose="02020603050405020304" pitchFamily="18" charset="0"/>
              </a:rPr>
              <a:t> Trời xanh”</a:t>
            </a:r>
            <a:endParaRPr lang="en-US" altLang="en-US" sz="3733"/>
          </a:p>
        </p:txBody>
      </p:sp>
      <p:sp>
        <p:nvSpPr>
          <p:cNvPr id="381986" name="Text Box 34">
            <a:extLst>
              <a:ext uri="{FF2B5EF4-FFF2-40B4-BE49-F238E27FC236}">
                <a16:creationId xmlns:a16="http://schemas.microsoft.com/office/drawing/2014/main" id="{58611493-0F03-4E63-AAA3-007F0825C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684" y="1511300"/>
            <a:ext cx="148790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Ẩn dụ.</a:t>
            </a:r>
          </a:p>
        </p:txBody>
      </p:sp>
      <p:sp>
        <p:nvSpPr>
          <p:cNvPr id="381987" name="Text Box 35">
            <a:extLst>
              <a:ext uri="{FF2B5EF4-FFF2-40B4-BE49-F238E27FC236}">
                <a16:creationId xmlns:a16="http://schemas.microsoft.com/office/drawing/2014/main" id="{C138274B-495E-42E8-B24A-C31CB21A4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967" y="1344085"/>
            <a:ext cx="5774338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Bác mãi bất tử với non nước </a:t>
            </a:r>
          </a:p>
          <a:p>
            <a:r>
              <a:rPr lang="en-US" altLang="en-US" sz="3733">
                <a:latin typeface="Times New Roman" panose="02020603050405020304" pitchFamily="18" charset="0"/>
              </a:rPr>
              <a:t>Việt Nam </a:t>
            </a:r>
          </a:p>
        </p:txBody>
      </p:sp>
      <p:sp>
        <p:nvSpPr>
          <p:cNvPr id="381988" name="Text Box 36">
            <a:extLst>
              <a:ext uri="{FF2B5EF4-FFF2-40B4-BE49-F238E27FC236}">
                <a16:creationId xmlns:a16="http://schemas.microsoft.com/office/drawing/2014/main" id="{C8AEEC82-BA3B-43BF-9528-23103CE6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84" y="2425700"/>
            <a:ext cx="184698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 dirty="0">
                <a:latin typeface="Times New Roman" panose="02020603050405020304" pitchFamily="18" charset="0"/>
              </a:rPr>
              <a:t>- “</a:t>
            </a:r>
            <a:r>
              <a:rPr lang="en-US" altLang="en-US" sz="3733" dirty="0" err="1">
                <a:latin typeface="Times New Roman" panose="02020603050405020304" pitchFamily="18" charset="0"/>
              </a:rPr>
              <a:t>Nhói</a:t>
            </a:r>
            <a:r>
              <a:rPr lang="en-US" altLang="en-US" sz="3733" dirty="0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381989" name="Line 37">
            <a:extLst>
              <a:ext uri="{FF2B5EF4-FFF2-40B4-BE49-F238E27FC236}">
                <a16:creationId xmlns:a16="http://schemas.microsoft.com/office/drawing/2014/main" id="{D3E24F22-9675-4CC2-A5DB-AB1188948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1684" y="2876551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81990" name="Text Box 38">
            <a:extLst>
              <a:ext uri="{FF2B5EF4-FFF2-40B4-BE49-F238E27FC236}">
                <a16:creationId xmlns:a16="http://schemas.microsoft.com/office/drawing/2014/main" id="{4DC78136-575E-4EA6-AC4B-5A348DF1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2527300"/>
            <a:ext cx="342433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Động từ gợi cảm</a:t>
            </a:r>
          </a:p>
        </p:txBody>
      </p:sp>
      <p:sp>
        <p:nvSpPr>
          <p:cNvPr id="381991" name="Text Box 39">
            <a:extLst>
              <a:ext uri="{FF2B5EF4-FFF2-40B4-BE49-F238E27FC236}">
                <a16:creationId xmlns:a16="http://schemas.microsoft.com/office/drawing/2014/main" id="{B875D16B-C74F-4AC7-93CE-C66897D5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5" y="3238501"/>
            <a:ext cx="11609916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=&gt;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Niềm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xúc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niềm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đau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xót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thương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nhớ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nguôi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nhìn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thấy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di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hài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hóa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thiên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đất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tộc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sz="3733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1992" name="Line 40">
            <a:extLst>
              <a:ext uri="{FF2B5EF4-FFF2-40B4-BE49-F238E27FC236}">
                <a16:creationId xmlns:a16="http://schemas.microsoft.com/office/drawing/2014/main" id="{236FD4A8-D28F-497B-A9FE-E611616676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9284" y="594784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81994" name="Text Box 42">
            <a:extLst>
              <a:ext uri="{FF2B5EF4-FFF2-40B4-BE49-F238E27FC236}">
                <a16:creationId xmlns:a16="http://schemas.microsoft.com/office/drawing/2014/main" id="{51BCCE5D-9ACD-442D-AA8E-7FFC96AE2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884" y="105834"/>
            <a:ext cx="46736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>
                <a:latin typeface="Times New Roman" panose="02020603050405020304" pitchFamily="18" charset="0"/>
              </a:rPr>
              <a:t>Tả thực, nói giảm nói tránh </a:t>
            </a:r>
          </a:p>
        </p:txBody>
      </p:sp>
      <p:sp>
        <p:nvSpPr>
          <p:cNvPr id="13326" name="Text Box 44">
            <a:extLst>
              <a:ext uri="{FF2B5EF4-FFF2-40B4-BE49-F238E27FC236}">
                <a16:creationId xmlns:a16="http://schemas.microsoft.com/office/drawing/2014/main" id="{2CE85065-A2D2-4640-9B7D-2FDE38C66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84" y="3848100"/>
            <a:ext cx="1930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/>
          </a:p>
        </p:txBody>
      </p:sp>
      <p:sp>
        <p:nvSpPr>
          <p:cNvPr id="381997" name="Text Box 45">
            <a:extLst>
              <a:ext uri="{FF2B5EF4-FFF2-40B4-BE49-F238E27FC236}">
                <a16:creationId xmlns:a16="http://schemas.microsoft.com/office/drawing/2014/main" id="{FED8BAAC-AFB1-4A0C-B001-72183B2D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787401"/>
            <a:ext cx="2844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dirty="0"/>
              <a:t>“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82002" name="AutoShape 50">
            <a:extLst>
              <a:ext uri="{FF2B5EF4-FFF2-40B4-BE49-F238E27FC236}">
                <a16:creationId xmlns:a16="http://schemas.microsoft.com/office/drawing/2014/main" id="{F247C38B-F102-491C-A519-D2DA822E1AF2}"/>
              </a:ext>
            </a:extLst>
          </p:cNvPr>
          <p:cNvSpPr>
            <a:spLocks/>
          </p:cNvSpPr>
          <p:nvPr/>
        </p:nvSpPr>
        <p:spPr bwMode="auto">
          <a:xfrm>
            <a:off x="2844800" y="1441451"/>
            <a:ext cx="1016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83" grpId="0"/>
      <p:bldP spid="381984" grpId="0"/>
      <p:bldP spid="381986" grpId="0"/>
      <p:bldP spid="381987" grpId="0"/>
      <p:bldP spid="381988" grpId="0"/>
      <p:bldP spid="381990" grpId="0"/>
      <p:bldP spid="381991" grpId="0"/>
      <p:bldP spid="381994" grpId="0"/>
      <p:bldP spid="381997" grpId="0"/>
      <p:bldP spid="3820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A8998D6E-9EEA-40CF-99AF-F9DAD9B6A536}"/>
              </a:ext>
            </a:extLst>
          </p:cNvPr>
          <p:cNvGrpSpPr>
            <a:grpSpLocks/>
          </p:cNvGrpSpPr>
          <p:nvPr/>
        </p:nvGrpSpPr>
        <p:grpSpPr bwMode="auto">
          <a:xfrm>
            <a:off x="-63499" y="2286001"/>
            <a:ext cx="7277100" cy="4087284"/>
            <a:chOff x="36" y="1830"/>
            <a:chExt cx="3900" cy="2352"/>
          </a:xfrm>
        </p:grpSpPr>
        <p:sp>
          <p:nvSpPr>
            <p:cNvPr id="14355" name="Line 3">
              <a:extLst>
                <a:ext uri="{FF2B5EF4-FFF2-40B4-BE49-F238E27FC236}">
                  <a16:creationId xmlns:a16="http://schemas.microsoft.com/office/drawing/2014/main" id="{58A37F83-086B-4619-B346-9CC4D35AE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1830"/>
              <a:ext cx="0" cy="2352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56" name="Line 4">
              <a:extLst>
                <a:ext uri="{FF2B5EF4-FFF2-40B4-BE49-F238E27FC236}">
                  <a16:creationId xmlns:a16="http://schemas.microsoft.com/office/drawing/2014/main" id="{E6AF7690-B193-404E-AA9B-88CB6675B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" y="379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4357" name="Line 5">
              <a:extLst>
                <a:ext uri="{FF2B5EF4-FFF2-40B4-BE49-F238E27FC236}">
                  <a16:creationId xmlns:a16="http://schemas.microsoft.com/office/drawing/2014/main" id="{0A5CD1A9-1C68-4979-9E97-D5D6D35DE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88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pic>
          <p:nvPicPr>
            <p:cNvPr id="14358" name="Picture 6" descr="Asian lily">
              <a:extLst>
                <a:ext uri="{FF2B5EF4-FFF2-40B4-BE49-F238E27FC236}">
                  <a16:creationId xmlns:a16="http://schemas.microsoft.com/office/drawing/2014/main" id="{54B6873A-E59D-4291-883F-4E5EFDE30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3391"/>
              <a:ext cx="84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7" descr="na00882_">
            <a:extLst>
              <a:ext uri="{FF2B5EF4-FFF2-40B4-BE49-F238E27FC236}">
                <a16:creationId xmlns:a16="http://schemas.microsoft.com/office/drawing/2014/main" id="{B8D3B809-64AF-492A-AA9C-51273A0A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55200" y="0"/>
            <a:ext cx="203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22">
            <a:extLst>
              <a:ext uri="{FF2B5EF4-FFF2-40B4-BE49-F238E27FC236}">
                <a16:creationId xmlns:a16="http://schemas.microsoft.com/office/drawing/2014/main" id="{E9D95288-68B8-4E96-AD90-013229CC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76200"/>
            <a:ext cx="1056731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733" dirty="0">
                <a:solidFill>
                  <a:srgbClr val="008000"/>
                </a:solidFill>
                <a:latin typeface="Times New Roman" pitchFamily="18" charset="0"/>
              </a:rPr>
              <a:t>3.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Cảm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xúc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rời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lăng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trở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miền</a:t>
            </a:r>
            <a:r>
              <a:rPr lang="en-US" sz="3733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Nam</a:t>
            </a:r>
            <a:r>
              <a:rPr lang="en-US" sz="3733" dirty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1676" name="Line 28">
            <a:extLst>
              <a:ext uri="{FF2B5EF4-FFF2-40B4-BE49-F238E27FC236}">
                <a16:creationId xmlns:a16="http://schemas.microsoft.com/office/drawing/2014/main" id="{BEDB16F0-0629-4493-B610-1C51AE473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400" y="199813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11677" name="Line 29">
            <a:extLst>
              <a:ext uri="{FF2B5EF4-FFF2-40B4-BE49-F238E27FC236}">
                <a16:creationId xmlns:a16="http://schemas.microsoft.com/office/drawing/2014/main" id="{C3374DC9-BFD1-4140-8100-7E96DBBD4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5017" y="2042584"/>
            <a:ext cx="71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11681" name="Line 33">
            <a:extLst>
              <a:ext uri="{FF2B5EF4-FFF2-40B4-BE49-F238E27FC236}">
                <a16:creationId xmlns:a16="http://schemas.microsoft.com/office/drawing/2014/main" id="{09BDAAE7-DB57-4011-B521-0B07F8D89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2290233"/>
            <a:ext cx="193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11683" name="Line 35">
            <a:extLst>
              <a:ext uri="{FF2B5EF4-FFF2-40B4-BE49-F238E27FC236}">
                <a16:creationId xmlns:a16="http://schemas.microsoft.com/office/drawing/2014/main" id="{13517424-3FBE-48B2-84C2-98FD1D32F7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6401" y="2366433"/>
            <a:ext cx="6351" cy="527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11684" name="Text Box 36">
            <a:extLst>
              <a:ext uri="{FF2B5EF4-FFF2-40B4-BE49-F238E27FC236}">
                <a16:creationId xmlns:a16="http://schemas.microsoft.com/office/drawing/2014/main" id="{6D26A717-B146-42F3-8D91-192B6032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2933700"/>
            <a:ext cx="209384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Điệp ngữ.</a:t>
            </a:r>
          </a:p>
        </p:txBody>
      </p:sp>
      <p:sp>
        <p:nvSpPr>
          <p:cNvPr id="411685" name="Line 37">
            <a:extLst>
              <a:ext uri="{FF2B5EF4-FFF2-40B4-BE49-F238E27FC236}">
                <a16:creationId xmlns:a16="http://schemas.microsoft.com/office/drawing/2014/main" id="{1C4940FF-AC45-4AEE-9999-5F4E7F283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0817" y="1399117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11686" name="Text Box 38">
            <a:extLst>
              <a:ext uri="{FF2B5EF4-FFF2-40B4-BE49-F238E27FC236}">
                <a16:creationId xmlns:a16="http://schemas.microsoft.com/office/drawing/2014/main" id="{08835E8F-76A3-4388-86AC-337B5040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0" y="1600200"/>
            <a:ext cx="1527982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Liệt kê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38A5284B-8118-471A-8B68-72CD5074B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1" y="1612900"/>
            <a:ext cx="216597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Muốn làm</a:t>
            </a: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40688DA3-0C62-4126-8F1D-2B418D526F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8667" y="1509184"/>
            <a:ext cx="71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107AAA65-3345-4145-B12A-C2E33679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1" y="1206500"/>
            <a:ext cx="268374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con chim hót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AFED2B43-FF29-4E36-8C7E-2444246A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1" y="1714500"/>
            <a:ext cx="374173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đóa hoa tỏa hương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BB13D4B1-0E70-4358-9A11-0930B242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1" y="2222500"/>
            <a:ext cx="354776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cây tre trung hiếu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B3DFCA50-204D-4382-9561-293C940C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4307418"/>
            <a:ext cx="960967" cy="543983"/>
          </a:xfrm>
          <a:prstGeom prst="rightArrow">
            <a:avLst>
              <a:gd name="adj1" fmla="val 50000"/>
              <a:gd name="adj2" fmla="val 499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SG" altLang="en-US" sz="3733"/>
          </a:p>
        </p:txBody>
      </p:sp>
      <p:sp>
        <p:nvSpPr>
          <p:cNvPr id="34" name="Text Box 36">
            <a:extLst>
              <a:ext uri="{FF2B5EF4-FFF2-40B4-BE49-F238E27FC236}">
                <a16:creationId xmlns:a16="http://schemas.microsoft.com/office/drawing/2014/main" id="{44B3AD3A-CA27-4A41-BE79-25FBEF9B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746501"/>
            <a:ext cx="96520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Tâm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trạng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lưu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luyến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nuối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muốn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rời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muốn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hóa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thân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thiên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để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mãi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733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411684" grpId="0"/>
      <p:bldP spid="411686" grpId="0"/>
      <p:bldP spid="26" grpId="0"/>
      <p:bldP spid="30" grpId="0"/>
      <p:bldP spid="31" grpId="0"/>
      <p:bldP spid="32" grpId="0"/>
      <p:bldP spid="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ngbacuf1">
            <a:extLst>
              <a:ext uri="{FF2B5EF4-FFF2-40B4-BE49-F238E27FC236}">
                <a16:creationId xmlns:a16="http://schemas.microsoft.com/office/drawing/2014/main" id="{6E15E229-2316-4E11-935D-5F6C6A17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9" r="4167" b="4445"/>
          <a:stretch>
            <a:fillRect/>
          </a:stretch>
        </p:blipFill>
        <p:spPr bwMode="auto">
          <a:xfrm>
            <a:off x="8554720" y="-81280"/>
            <a:ext cx="3708400" cy="6705600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ang Bac">
            <a:extLst>
              <a:ext uri="{FF2B5EF4-FFF2-40B4-BE49-F238E27FC236}">
                <a16:creationId xmlns:a16="http://schemas.microsoft.com/office/drawing/2014/main" id="{7BB66F84-95B1-4A10-82D6-1FFCC3D9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20" y="-81280"/>
            <a:ext cx="4114800" cy="69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A0BB0PDCASHEX5WCACTUO3NCAMVRC0PCAMH88ARCAFTSSVUCAUBUYQ8CA34UXPHCAT43UFOCA3BH80MCANJTJFSCAG37RRICAL6FX1VCA010OJACA2B6MD8CADLKOWUCA83S5JRCA4QFM87CA09BR8K">
            <a:extLst>
              <a:ext uri="{FF2B5EF4-FFF2-40B4-BE49-F238E27FC236}">
                <a16:creationId xmlns:a16="http://schemas.microsoft.com/office/drawing/2014/main" id="{F3F5477D-4210-4D7C-B322-0F3CF8CB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0"/>
            <a:ext cx="4114800" cy="217403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ASYAH9MCA2WSFRXCAGNTKFSCA9TIUJICARNN7HFCAYQNX8OCAM6Y2BOCA7P9KQBCAUFE61BCARDD704CALECTY1CA9CQSS9CA9C8707CAE13P1GCA54S8YCCAYMS86TCAQQUI3LCAEW2CYLCAR54I4I">
            <a:extLst>
              <a:ext uri="{FF2B5EF4-FFF2-40B4-BE49-F238E27FC236}">
                <a16:creationId xmlns:a16="http://schemas.microsoft.com/office/drawing/2014/main" id="{D5F7E885-1186-4E6C-9F0C-00986B9E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2174033"/>
            <a:ext cx="4226560" cy="461284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2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 mat">
            <a:hlinkClick r:id="" action="ppaction://media"/>
            <a:extLst>
              <a:ext uri="{FF2B5EF4-FFF2-40B4-BE49-F238E27FC236}">
                <a16:creationId xmlns:a16="http://schemas.microsoft.com/office/drawing/2014/main" id="{0DD822AF-0BDE-4094-AC71-F21CA7D8C754}"/>
              </a:ext>
            </a:extLst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65125"/>
            <a:ext cx="1186687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WordArt 2">
            <a:extLst>
              <a:ext uri="{FF2B5EF4-FFF2-40B4-BE49-F238E27FC236}">
                <a16:creationId xmlns:a16="http://schemas.microsoft.com/office/drawing/2014/main" id="{A754ABE2-E7A9-4A29-A401-8DF0418A73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228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-36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00CC">
                        <a:alpha val="99001"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93924" name="Rectangle 4">
            <a:extLst>
              <a:ext uri="{FF2B5EF4-FFF2-40B4-BE49-F238E27FC236}">
                <a16:creationId xmlns:a16="http://schemas.microsoft.com/office/drawing/2014/main" id="{F4666F59-CF4D-47B5-9B93-A2E198D9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" y="956776"/>
            <a:ext cx="990092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i="1" dirty="0">
                <a:solidFill>
                  <a:srgbClr val="FF0000"/>
                </a:solidFill>
              </a:rPr>
              <a:t> 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:  1.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2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phù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6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xúcvừa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nghiêm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sâu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đau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xót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hào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tâm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xúc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lăng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viếng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600" b="1" dirty="0">
                <a:latin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tám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dòng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bảy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gieo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vần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lưng</a:t>
            </a:r>
            <a:r>
              <a:rPr lang="en-US" altLang="en-US" sz="2600" b="1" dirty="0">
                <a:latin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Khổ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cố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2600" b="1" dirty="0">
                <a:latin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nghiêm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đọng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600" b="1" dirty="0">
                <a:latin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biện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pháp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600" b="1" dirty="0"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ẩn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2.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2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lòng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xúc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sâu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sắc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lăng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viếng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>
            <a:extLst>
              <a:ext uri="{FF2B5EF4-FFF2-40B4-BE49-F238E27FC236}">
                <a16:creationId xmlns:a16="http://schemas.microsoft.com/office/drawing/2014/main" id="{ACD294C5-356E-47C9-9378-AAAD12DC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2186" name="Text Box 10">
            <a:extLst>
              <a:ext uri="{FF2B5EF4-FFF2-40B4-BE49-F238E27FC236}">
                <a16:creationId xmlns:a16="http://schemas.microsoft.com/office/drawing/2014/main" id="{D9C7A3C3-495D-47D7-AD13-699C36DB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212726"/>
            <a:ext cx="885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latin typeface="Times New Roman" panose="02020603050405020304" pitchFamily="18" charset="0"/>
              </a:rPr>
              <a:t>HƯỚNG DẪN VỀ NHÀ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62187" name="Text Box 11">
            <a:extLst>
              <a:ext uri="{FF2B5EF4-FFF2-40B4-BE49-F238E27FC236}">
                <a16:creationId xmlns:a16="http://schemas.microsoft.com/office/drawing/2014/main" id="{544A85FA-ED97-47E2-999E-4732F973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                </a:t>
            </a:r>
            <a:endParaRPr lang="en-US" altLang="en-US" sz="2000" i="1">
              <a:latin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091EAC1-A5E5-4A98-826E-5542208F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845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latin typeface="Times New Roman" panose="02020603050405020304" pitchFamily="18" charset="0"/>
              </a:rPr>
              <a:t>MỞ RỘNG &amp; TÌM TÒI</a:t>
            </a:r>
            <a:r>
              <a:rPr lang="en-US" altLang="en-US" sz="2000">
                <a:latin typeface="Times New Roman" panose="02020603050405020304" pitchFamily="18" charset="0"/>
              </a:rPr>
              <a:t>:</a:t>
            </a:r>
            <a:endParaRPr lang="en-US" altLang="en-US" sz="20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</a:rPr>
              <a:t>1- </a:t>
            </a:r>
            <a:r>
              <a:rPr lang="en-US" altLang="en-US" sz="2000">
                <a:latin typeface="Times New Roman" panose="02020603050405020304" pitchFamily="18" charset="0"/>
              </a:rPr>
              <a:t>Soạn bài “Mùa xuân nho nhỏ”: Đọc trước bài, trả lời các câu hỏi trong sách giáo khoa.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18447FE-4DEC-46A2-9694-CF28EEBC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1"/>
            <a:ext cx="906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latin typeface="Times New Roman" panose="02020603050405020304" pitchFamily="18" charset="0"/>
              </a:rPr>
              <a:t>VẬN DỤNG </a:t>
            </a:r>
            <a:r>
              <a:rPr lang="en-US" altLang="en-US" sz="200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 1.Viết đoạn văn trình bày cảm nhận của em về một trong các khổ thơ hoặc bài thơ</a:t>
            </a:r>
            <a:endParaRPr lang="en-US" altLang="en-US" sz="2000" b="1" u="sng">
              <a:latin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D1FB60A-2E1E-4AE3-82CF-DDAF81000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981201"/>
            <a:ext cx="6610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2-Tìm đọc những bài thơ: Sáng tháng năm &lt;Tố Hữu&gt;; 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                                          Một lần viếng Bác &lt;Vương Trọng&gt;; 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                                         Về thăm nhà Bác &lt;Nguyễn Duy&gt;; 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                                          Đêm nay Bác ko ngủ &lt;Minh Huệ&gt;;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AE90AA2-D38D-45B9-A89E-6ABD76A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24401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2.Tìm đọc những tư liệu về nhà thơ Thanh Hải và bài thơ Mùa xuân nho nhỏ.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3.Sưu tầm các bài thơ viết về mùa xuân mà em đã học hoặc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6" grpId="0"/>
      <p:bldP spid="562187" grpId="0"/>
      <p:bldP spid="10" grpId="0"/>
      <p:bldP spid="11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77B3-12CB-450A-AB75-B239861C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05A34-200D-4CE9-B796-66A85B9FC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0" descr="0cd600cf8bbe2f18685734736faa86a5635358577932306361">
            <a:extLst>
              <a:ext uri="{FF2B5EF4-FFF2-40B4-BE49-F238E27FC236}">
                <a16:creationId xmlns:a16="http://schemas.microsoft.com/office/drawing/2014/main" id="{580DE419-3EE5-475B-8783-A99B343B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" y="440054"/>
            <a:ext cx="11409680" cy="65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9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6">
            <a:extLst>
              <a:ext uri="{FF2B5EF4-FFF2-40B4-BE49-F238E27FC236}">
                <a16:creationId xmlns:a16="http://schemas.microsoft.com/office/drawing/2014/main" id="{1355B996-3E75-4F26-B2EB-2F12035A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2685"/>
            <a:ext cx="1137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defRPr/>
            </a:pPr>
            <a:r>
              <a:rPr lang="en-US" sz="3733" b="1" u="sng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733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116,117</a:t>
            </a:r>
            <a:r>
              <a:rPr lang="en-US" sz="3733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VIẾNG LĂNG BÁC- </a:t>
            </a:r>
            <a:r>
              <a:rPr lang="en-U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VIỄN PHƯƠNG</a:t>
            </a:r>
          </a:p>
        </p:txBody>
      </p:sp>
      <p:sp>
        <p:nvSpPr>
          <p:cNvPr id="345115" name="Text Box 27">
            <a:extLst>
              <a:ext uri="{FF2B5EF4-FFF2-40B4-BE49-F238E27FC236}">
                <a16:creationId xmlns:a16="http://schemas.microsoft.com/office/drawing/2014/main" id="{1ED4E134-1287-478E-ADD5-EB30C182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193801"/>
            <a:ext cx="3704860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defRPr/>
            </a:pPr>
            <a:r>
              <a:rPr lang="en-US" sz="34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I. </a:t>
            </a:r>
            <a:r>
              <a:rPr lang="en-US" sz="3467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Tìm</a:t>
            </a:r>
            <a:r>
              <a:rPr lang="en-US" sz="3467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hiểu</a:t>
            </a:r>
            <a:r>
              <a:rPr lang="en-US" sz="3467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chung</a:t>
            </a:r>
            <a:r>
              <a:rPr lang="en-US" sz="34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345116" name="Text Box 28">
            <a:extLst>
              <a:ext uri="{FF2B5EF4-FFF2-40B4-BE49-F238E27FC236}">
                <a16:creationId xmlns:a16="http://schemas.microsoft.com/office/drawing/2014/main" id="{D6C829D8-6CD8-4724-94DA-BB702BEF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701801"/>
            <a:ext cx="2146742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defRPr/>
            </a:pPr>
            <a:r>
              <a:rPr lang="en-US" sz="3467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</a:t>
            </a:r>
            <a:r>
              <a:rPr lang="en-US" sz="3467" b="1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Tác</a:t>
            </a:r>
            <a:r>
              <a:rPr lang="en-US" sz="3467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b="1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giả</a:t>
            </a:r>
            <a:r>
              <a:rPr lang="en-US" sz="3467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pic>
        <p:nvPicPr>
          <p:cNvPr id="6149" name="Picture 36" descr="na00882_">
            <a:extLst>
              <a:ext uri="{FF2B5EF4-FFF2-40B4-BE49-F238E27FC236}">
                <a16:creationId xmlns:a16="http://schemas.microsoft.com/office/drawing/2014/main" id="{8BA591F7-D2EE-4C9D-AC96-35979872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67285" y="228600"/>
            <a:ext cx="241511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37">
            <a:extLst>
              <a:ext uri="{FF2B5EF4-FFF2-40B4-BE49-F238E27FC236}">
                <a16:creationId xmlns:a16="http://schemas.microsoft.com/office/drawing/2014/main" id="{C46D4E6C-0EA1-4722-9124-6F292B39D0E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505200"/>
            <a:ext cx="2844800" cy="3276600"/>
            <a:chOff x="36" y="1830"/>
            <a:chExt cx="3900" cy="2352"/>
          </a:xfrm>
        </p:grpSpPr>
        <p:sp>
          <p:nvSpPr>
            <p:cNvPr id="6154" name="Line 38">
              <a:extLst>
                <a:ext uri="{FF2B5EF4-FFF2-40B4-BE49-F238E27FC236}">
                  <a16:creationId xmlns:a16="http://schemas.microsoft.com/office/drawing/2014/main" id="{9FE23C14-6123-4612-8A0E-18B674E5C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1830"/>
              <a:ext cx="0" cy="2352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55" name="Line 39">
              <a:extLst>
                <a:ext uri="{FF2B5EF4-FFF2-40B4-BE49-F238E27FC236}">
                  <a16:creationId xmlns:a16="http://schemas.microsoft.com/office/drawing/2014/main" id="{D4E87EEA-03CD-428A-BD35-D637A8B4D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" y="379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56" name="Line 40">
              <a:extLst>
                <a:ext uri="{FF2B5EF4-FFF2-40B4-BE49-F238E27FC236}">
                  <a16:creationId xmlns:a16="http://schemas.microsoft.com/office/drawing/2014/main" id="{B134584C-4901-48A3-BECE-65FCDF167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88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pic>
          <p:nvPicPr>
            <p:cNvPr id="6157" name="Picture 41" descr="Asian lily">
              <a:extLst>
                <a:ext uri="{FF2B5EF4-FFF2-40B4-BE49-F238E27FC236}">
                  <a16:creationId xmlns:a16="http://schemas.microsoft.com/office/drawing/2014/main" id="{245A7494-D929-45F1-8AB1-633A78872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3391"/>
              <a:ext cx="84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1" name="Rectangle 43">
            <a:extLst>
              <a:ext uri="{FF2B5EF4-FFF2-40B4-BE49-F238E27FC236}">
                <a16:creationId xmlns:a16="http://schemas.microsoft.com/office/drawing/2014/main" id="{C0BE3BD6-E3CB-44E0-B215-8D7A7FEBB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228600"/>
            <a:ext cx="11620500" cy="64008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345132" name="Text Box 44">
            <a:extLst>
              <a:ext uri="{FF2B5EF4-FFF2-40B4-BE49-F238E27FC236}">
                <a16:creationId xmlns:a16="http://schemas.microsoft.com/office/drawing/2014/main" id="{4CE13057-D555-4A4B-BC32-B08D78E6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311401"/>
            <a:ext cx="7315200" cy="436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defRPr/>
            </a:pP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Viễn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Phương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(1928 – 2005)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tên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thật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Phan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Thanh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Viễn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Quê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An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Giang</a:t>
            </a:r>
            <a:endParaRPr lang="en-US" sz="34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mặt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sớm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lực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lượng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văn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nghệ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giải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phóng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miền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Nam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kì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chống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Mĩ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Đặc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điểm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nhỏ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nhẹ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sâu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lắng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eaLnBrk="0" hangingPunct="0">
              <a:defRPr/>
            </a:pP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giàu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tình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cảm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đậm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chất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4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34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pic>
        <p:nvPicPr>
          <p:cNvPr id="345134" name="Picture 46" descr="ANd9GcRrW-uTiEoILrdtyhfic9-K2ICrs0a6FlV0SBxSROnOqWZDULpdrw">
            <a:extLst>
              <a:ext uri="{FF2B5EF4-FFF2-40B4-BE49-F238E27FC236}">
                <a16:creationId xmlns:a16="http://schemas.microsoft.com/office/drawing/2014/main" id="{702B19E8-136C-464F-90D0-ADB4573C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514600"/>
            <a:ext cx="396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45115" grpId="0"/>
      <p:bldP spid="345116" grpId="0"/>
      <p:bldP spid="345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00" name="Text Box 28">
            <a:extLst>
              <a:ext uri="{FF2B5EF4-FFF2-40B4-BE49-F238E27FC236}">
                <a16:creationId xmlns:a16="http://schemas.microsoft.com/office/drawing/2014/main" id="{6BD8BDA3-074A-4CA3-AF8C-F2E5F99C6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1" y="76200"/>
            <a:ext cx="268951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defRPr/>
            </a:pPr>
            <a:r>
              <a:rPr lang="en-US" sz="3733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</a:t>
            </a:r>
            <a:r>
              <a:rPr lang="en-US" sz="3733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Tác</a:t>
            </a:r>
            <a:r>
              <a:rPr lang="en-US" sz="3733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phẩm</a:t>
            </a:r>
            <a:r>
              <a:rPr lang="en-US" sz="3733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335901" name="Text Box 29">
            <a:extLst>
              <a:ext uri="{FF2B5EF4-FFF2-40B4-BE49-F238E27FC236}">
                <a16:creationId xmlns:a16="http://schemas.microsoft.com/office/drawing/2014/main" id="{2DBABD63-9C68-4782-80E8-70B5BF17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68" y="749301"/>
            <a:ext cx="11154833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defRPr/>
            </a:pP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Hoàn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cảnh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tác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Năm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1976,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đất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vừa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thống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nhất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lăng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tịch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vừa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mới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khánh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Viễn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Phương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miền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Bắc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vào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lăng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viếng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F1972-0820-4788-9AB9-BEA98C4E6D91}"/>
              </a:ext>
            </a:extLst>
          </p:cNvPr>
          <p:cNvSpPr txBox="1"/>
          <p:nvPr/>
        </p:nvSpPr>
        <p:spPr>
          <a:xfrm>
            <a:off x="508000" y="2527301"/>
            <a:ext cx="1117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SG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SG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SG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SG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SG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SG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00" grpId="0"/>
      <p:bldP spid="33590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Text Box 3">
            <a:extLst>
              <a:ext uri="{FF2B5EF4-FFF2-40B4-BE49-F238E27FC236}">
                <a16:creationId xmlns:a16="http://schemas.microsoft.com/office/drawing/2014/main" id="{A3DA13ED-F4F5-4B54-AE4A-430D8A7A0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1"/>
            <a:ext cx="70104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Con ở miền Nam ra thăm lăng Bác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Đã thấy trong sương hàng tre bát ngát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Ôi! Hàng tre xanh xanh Việt Nam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Bão táp mưa sa đứng thẳng hàng.</a:t>
            </a:r>
          </a:p>
        </p:txBody>
      </p:sp>
      <p:sp>
        <p:nvSpPr>
          <p:cNvPr id="548869" name="Text Box 5">
            <a:extLst>
              <a:ext uri="{FF2B5EF4-FFF2-40B4-BE49-F238E27FC236}">
                <a16:creationId xmlns:a16="http://schemas.microsoft.com/office/drawing/2014/main" id="{A6590979-5AFD-47D6-BA53-21182A73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1"/>
            <a:ext cx="8382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Ngày ngày mặt trời đi qua trên lăng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Thấy một mặt trời trong lăng rất đỏ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Ngày ngày dòng người đi trong thương nhớ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Kết tràng hoa dâng bảy mươi chín mùa xuân…</a:t>
            </a:r>
          </a:p>
        </p:txBody>
      </p:sp>
      <p:sp>
        <p:nvSpPr>
          <p:cNvPr id="548871" name="WordArt 7">
            <a:extLst>
              <a:ext uri="{FF2B5EF4-FFF2-40B4-BE49-F238E27FC236}">
                <a16:creationId xmlns:a16="http://schemas.microsoft.com/office/drawing/2014/main" id="{1D523D64-95ED-4D9C-B0E8-08789313FC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-36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00CC">
                        <a:alpha val="99001"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Viếng 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/>
      <p:bldP spid="5488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53" name="Text Box 13">
            <a:extLst>
              <a:ext uri="{FF2B5EF4-FFF2-40B4-BE49-F238E27FC236}">
                <a16:creationId xmlns:a16="http://schemas.microsoft.com/office/drawing/2014/main" id="{F7BBD5BD-6221-44B7-A611-C1747411C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1"/>
            <a:ext cx="7467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Bác nằm trong giấc ngủ bình yên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Giữa một vầng trăng sáng dịu hiền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Vẫn biết trời xanh là mãi mãi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Mà sao nghe nhói ở trong tim !</a:t>
            </a:r>
          </a:p>
        </p:txBody>
      </p:sp>
      <p:sp>
        <p:nvSpPr>
          <p:cNvPr id="547855" name="Text Box 15">
            <a:extLst>
              <a:ext uri="{FF2B5EF4-FFF2-40B4-BE49-F238E27FC236}">
                <a16:creationId xmlns:a16="http://schemas.microsoft.com/office/drawing/2014/main" id="{D6BF1BED-256B-46CB-B8AC-191D624F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1"/>
            <a:ext cx="8229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Mai về miền Nam thương trào nước mắt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Muốn làm con chim hót quanh lăng Bác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Muốn làm đóa hoa tỏa hương đâu đây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Muốn làm cây tre trung hiếu chốn này.</a:t>
            </a:r>
          </a:p>
        </p:txBody>
      </p:sp>
      <p:sp>
        <p:nvSpPr>
          <p:cNvPr id="547857" name="WordArt 17">
            <a:extLst>
              <a:ext uri="{FF2B5EF4-FFF2-40B4-BE49-F238E27FC236}">
                <a16:creationId xmlns:a16="http://schemas.microsoft.com/office/drawing/2014/main" id="{9E368E4E-3482-42E9-8EEE-57A2CF9A0F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-36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00CC">
                        <a:alpha val="99001"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Viếng</a:t>
            </a:r>
            <a:r>
              <a:rPr lang="en-US" sz="3600" b="1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00CC">
                        <a:alpha val="99001"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00CC">
                        <a:alpha val="99001"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lăng</a:t>
            </a:r>
            <a:r>
              <a:rPr lang="en-US" sz="3600" b="1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00CC">
                        <a:alpha val="99001"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9900CC">
                        <a:alpha val="99001"/>
                      </a:srgbClr>
                    </a:gs>
                    <a:gs pos="100000">
                      <a:srgbClr val="FFCC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Bác</a:t>
            </a:r>
            <a:endParaRPr lang="en-US" sz="3600" b="1" kern="10" spc="-36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FF"/>
                  </a:gs>
                  <a:gs pos="50000">
                    <a:srgbClr val="9900CC">
                      <a:alpha val="99001"/>
                    </a:srgbClr>
                  </a:gs>
                  <a:gs pos="100000">
                    <a:srgbClr val="FFCCFF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53" grpId="0"/>
      <p:bldP spid="5478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85A0BE5E-6E8F-43B3-9301-2B0F309A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5486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Con ở miền Nam ra thăm lăng Bác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Đã thấy trong sương hàng tre bát ngát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Ôi ! Hàng tre xanh xanh Việt Nam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Bão táp mưa sa đứng thẳng hàng.</a:t>
            </a: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3B8023E0-EC00-48B6-8ABA-4911D46E2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63700"/>
            <a:ext cx="632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Ngày ngày mặt trời đi qua trên lăng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Thấy một mặt trời trong lăng rất đỏ.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Ngày ngày dòng người đi trong thương nhớ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Kết tràng hoa dâng bảy mươi chín mùa xuân...</a:t>
            </a: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D7571630-50B4-45F7-8B89-EF910684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2740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yên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dịu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mãi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nhói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7173" name="Text Box 8">
            <a:extLst>
              <a:ext uri="{FF2B5EF4-FFF2-40B4-BE49-F238E27FC236}">
                <a16:creationId xmlns:a16="http://schemas.microsoft.com/office/drawing/2014/main" id="{D25D35FE-62DB-4522-93B8-45780C8F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730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Mai về miền Nam thương trào nước mắt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Muốn làm con chim hót quanh lăng Bác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Muốn làm đóa hoa tỏa hương đâu đây</a:t>
            </a:r>
          </a:p>
          <a:p>
            <a:pPr eaLnBrk="1" hangingPunct="1"/>
            <a:r>
              <a:rPr lang="en-US" alt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Muốn làm cây tre trung hiếu chốn này.</a:t>
            </a:r>
          </a:p>
        </p:txBody>
      </p:sp>
      <p:sp>
        <p:nvSpPr>
          <p:cNvPr id="7174" name="AutoShape 9">
            <a:extLst>
              <a:ext uri="{FF2B5EF4-FFF2-40B4-BE49-F238E27FC236}">
                <a16:creationId xmlns:a16="http://schemas.microsoft.com/office/drawing/2014/main" id="{EE5B0C6F-5237-4AA9-B0D8-E53D93B42EF4}"/>
              </a:ext>
            </a:extLst>
          </p:cNvPr>
          <p:cNvSpPr>
            <a:spLocks/>
          </p:cNvSpPr>
          <p:nvPr/>
        </p:nvSpPr>
        <p:spPr bwMode="auto">
          <a:xfrm>
            <a:off x="6858000" y="2286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AutoShape 10">
            <a:extLst>
              <a:ext uri="{FF2B5EF4-FFF2-40B4-BE49-F238E27FC236}">
                <a16:creationId xmlns:a16="http://schemas.microsoft.com/office/drawing/2014/main" id="{97B58BBF-864F-44E4-B002-04BDC28BC273}"/>
              </a:ext>
            </a:extLst>
          </p:cNvPr>
          <p:cNvSpPr>
            <a:spLocks/>
          </p:cNvSpPr>
          <p:nvPr/>
        </p:nvSpPr>
        <p:spPr bwMode="auto">
          <a:xfrm>
            <a:off x="8001000" y="18288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AutoShape 11">
            <a:extLst>
              <a:ext uri="{FF2B5EF4-FFF2-40B4-BE49-F238E27FC236}">
                <a16:creationId xmlns:a16="http://schemas.microsoft.com/office/drawing/2014/main" id="{DDEBCFE8-36C1-40D6-BBB7-FD5FB2E610B0}"/>
              </a:ext>
            </a:extLst>
          </p:cNvPr>
          <p:cNvSpPr>
            <a:spLocks/>
          </p:cNvSpPr>
          <p:nvPr/>
        </p:nvSpPr>
        <p:spPr bwMode="auto">
          <a:xfrm>
            <a:off x="6324600" y="35052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AutoShape 12">
            <a:extLst>
              <a:ext uri="{FF2B5EF4-FFF2-40B4-BE49-F238E27FC236}">
                <a16:creationId xmlns:a16="http://schemas.microsoft.com/office/drawing/2014/main" id="{015C5344-39AC-4AC0-93E2-2719DFF3ECF3}"/>
              </a:ext>
            </a:extLst>
          </p:cNvPr>
          <p:cNvSpPr>
            <a:spLocks/>
          </p:cNvSpPr>
          <p:nvPr/>
        </p:nvSpPr>
        <p:spPr bwMode="auto">
          <a:xfrm>
            <a:off x="7086600" y="53340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D591257B-9786-4558-BDF5-4A94584AA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28601"/>
            <a:ext cx="3429000" cy="11969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</a:rPr>
              <a:t>Cảm xúc trước không gian, cảnh vật bên ngoài lăng.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7AD09E53-55EC-4EEF-A40A-B9BA291C1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828800"/>
            <a:ext cx="2362200" cy="1562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Cảm xúc trước cảnh đoàn người xếp hàng vào lăng.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DD912E49-FD1B-4980-B784-F0586916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86201"/>
            <a:ext cx="40386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CC"/>
                </a:solidFill>
                <a:latin typeface="Times New Roman" panose="02020603050405020304" pitchFamily="18" charset="0"/>
              </a:rPr>
              <a:t>Cảm xúc khi đã vào lăng.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998377DB-CE47-47BB-BCD7-1CA00F4EF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486400"/>
            <a:ext cx="3352800" cy="831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Cảm xúc trước khi ra về, ước mơ của nhà thơ.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4" grpId="0" animBg="1"/>
      <p:bldP spid="5135" grpId="0" animBg="1"/>
      <p:bldP spid="5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53C458-BCD4-47DA-A9E9-68ED19E14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640" y="365761"/>
            <a:ext cx="9621520" cy="4781972"/>
          </a:xfrm>
        </p:spPr>
        <p:txBody>
          <a:bodyPr>
            <a:normAutofit/>
          </a:bodyPr>
          <a:lstStyle/>
          <a:p>
            <a:pPr algn="l" eaLnBrk="0" hangingPunct="0">
              <a:defRPr/>
            </a:pP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 eaLnBrk="0" hangingPunct="0">
              <a:defRPr/>
            </a:pP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mong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viếng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0" hangingPunct="0">
              <a:defRPr/>
            </a:pP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0" hangingPunct="0">
              <a:defRPr/>
            </a:pP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eaLnBrk="0" hangingPunct="0">
              <a:defRPr/>
            </a:pP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S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6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>
            <a:extLst>
              <a:ext uri="{FF2B5EF4-FFF2-40B4-BE49-F238E27FC236}">
                <a16:creationId xmlns:a16="http://schemas.microsoft.com/office/drawing/2014/main" id="{D40B87C5-D7E5-4FB7-ADB3-F2203E00EFC4}"/>
              </a:ext>
            </a:extLst>
          </p:cNvPr>
          <p:cNvGrpSpPr>
            <a:grpSpLocks/>
          </p:cNvGrpSpPr>
          <p:nvPr/>
        </p:nvGrpSpPr>
        <p:grpSpPr bwMode="auto">
          <a:xfrm>
            <a:off x="0" y="2743200"/>
            <a:ext cx="8255000" cy="4114800"/>
            <a:chOff x="36" y="1830"/>
            <a:chExt cx="3900" cy="2352"/>
          </a:xfrm>
        </p:grpSpPr>
        <p:sp>
          <p:nvSpPr>
            <p:cNvPr id="9230" name="Line 5">
              <a:extLst>
                <a:ext uri="{FF2B5EF4-FFF2-40B4-BE49-F238E27FC236}">
                  <a16:creationId xmlns:a16="http://schemas.microsoft.com/office/drawing/2014/main" id="{6EFEC35C-C73B-47AC-91FA-202FA31BB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1830"/>
              <a:ext cx="0" cy="2352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31" name="Line 6">
              <a:extLst>
                <a:ext uri="{FF2B5EF4-FFF2-40B4-BE49-F238E27FC236}">
                  <a16:creationId xmlns:a16="http://schemas.microsoft.com/office/drawing/2014/main" id="{DA8C4C66-553A-4F1C-8CDB-2AFF6D9D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" y="379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32" name="Line 7">
              <a:extLst>
                <a:ext uri="{FF2B5EF4-FFF2-40B4-BE49-F238E27FC236}">
                  <a16:creationId xmlns:a16="http://schemas.microsoft.com/office/drawing/2014/main" id="{DFED5179-D0AB-471B-A31D-A89954903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888"/>
              <a:ext cx="3792" cy="0"/>
            </a:xfrm>
            <a:prstGeom prst="line">
              <a:avLst/>
            </a:prstGeom>
            <a:noFill/>
            <a:ln w="76200">
              <a:pattFill prst="wdUpDiag">
                <a:fgClr>
                  <a:schemeClr val="accent1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pic>
          <p:nvPicPr>
            <p:cNvPr id="9233" name="Picture 8" descr="Asian lily">
              <a:extLst>
                <a:ext uri="{FF2B5EF4-FFF2-40B4-BE49-F238E27FC236}">
                  <a16:creationId xmlns:a16="http://schemas.microsoft.com/office/drawing/2014/main" id="{A14C0823-CA25-4C29-BCA4-CE21AB246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3391"/>
              <a:ext cx="84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9" descr="na00882_">
            <a:extLst>
              <a:ext uri="{FF2B5EF4-FFF2-40B4-BE49-F238E27FC236}">
                <a16:creationId xmlns:a16="http://schemas.microsoft.com/office/drawing/2014/main" id="{FDF51DCE-1D48-4895-9190-00EE6ADF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56800" y="4470400"/>
            <a:ext cx="1524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4" name="Text Box 74">
            <a:extLst>
              <a:ext uri="{FF2B5EF4-FFF2-40B4-BE49-F238E27FC236}">
                <a16:creationId xmlns:a16="http://schemas.microsoft.com/office/drawing/2014/main" id="{EE849D4B-54E9-4AFE-BFF4-8F17FCB7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63700"/>
            <a:ext cx="349647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- Đại từ xưng hô:</a:t>
            </a:r>
          </a:p>
        </p:txBody>
      </p:sp>
      <p:sp>
        <p:nvSpPr>
          <p:cNvPr id="92236" name="Text Box 76">
            <a:extLst>
              <a:ext uri="{FF2B5EF4-FFF2-40B4-BE49-F238E27FC236}">
                <a16:creationId xmlns:a16="http://schemas.microsoft.com/office/drawing/2014/main" id="{6D74F161-D856-4507-8A37-FA8AC1C78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03451"/>
            <a:ext cx="2632452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“Con – Bác”</a:t>
            </a:r>
          </a:p>
        </p:txBody>
      </p:sp>
      <p:sp>
        <p:nvSpPr>
          <p:cNvPr id="9222" name="Text Box 78">
            <a:extLst>
              <a:ext uri="{FF2B5EF4-FFF2-40B4-BE49-F238E27FC236}">
                <a16:creationId xmlns:a16="http://schemas.microsoft.com/office/drawing/2014/main" id="{0C52DC4F-1B69-4D6B-A682-F8DB1B54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834" y="4171951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92240" name="Text Box 80">
            <a:extLst>
              <a:ext uri="{FF2B5EF4-FFF2-40B4-BE49-F238E27FC236}">
                <a16:creationId xmlns:a16="http://schemas.microsoft.com/office/drawing/2014/main" id="{8D682C06-C756-44B7-9D79-14EB3F16E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90751"/>
            <a:ext cx="63690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  thân mật, ấm áp tình ruột thịt</a:t>
            </a:r>
          </a:p>
        </p:txBody>
      </p:sp>
      <p:sp>
        <p:nvSpPr>
          <p:cNvPr id="92241" name="Line 81">
            <a:extLst>
              <a:ext uri="{FF2B5EF4-FFF2-40B4-BE49-F238E27FC236}">
                <a16:creationId xmlns:a16="http://schemas.microsoft.com/office/drawing/2014/main" id="{A1BC6076-7BBC-46BA-9A43-C14FF8685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917951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244" name="Text Box 84">
            <a:extLst>
              <a:ext uri="{FF2B5EF4-FFF2-40B4-BE49-F238E27FC236}">
                <a16:creationId xmlns:a16="http://schemas.microsoft.com/office/drawing/2014/main" id="{D0F28562-93BF-4543-B063-97CF24E0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134" y="2777067"/>
            <a:ext cx="276325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- Từ “thăm”: </a:t>
            </a:r>
          </a:p>
        </p:txBody>
      </p:sp>
      <p:sp>
        <p:nvSpPr>
          <p:cNvPr id="92245" name="Text Box 85">
            <a:extLst>
              <a:ext uri="{FF2B5EF4-FFF2-40B4-BE49-F238E27FC236}">
                <a16:creationId xmlns:a16="http://schemas.microsoft.com/office/drawing/2014/main" id="{10E14775-C7B1-485D-9DD7-250516170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234" y="2787651"/>
            <a:ext cx="198002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r>
              <a:rPr lang="en-US" altLang="en-US" sz="3733">
                <a:latin typeface="Times New Roman" panose="02020603050405020304" pitchFamily="18" charset="0"/>
              </a:rPr>
              <a:t>Nói giảm</a:t>
            </a:r>
          </a:p>
        </p:txBody>
      </p:sp>
      <p:sp>
        <p:nvSpPr>
          <p:cNvPr id="92247" name="Text Box 87">
            <a:extLst>
              <a:ext uri="{FF2B5EF4-FFF2-40B4-BE49-F238E27FC236}">
                <a16:creationId xmlns:a16="http://schemas.microsoft.com/office/drawing/2014/main" id="{66DFA904-B823-4302-A4E6-A17F11DF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376084"/>
            <a:ext cx="94488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1pPr>
            <a:lvl2pPr marL="914400" indent="-4572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anose="020B060402020202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733" b="1" i="1">
                <a:solidFill>
                  <a:srgbClr val="FF0000"/>
                </a:solidFill>
                <a:latin typeface="Times New Roman" panose="02020603050405020304" pitchFamily="18" charset="0"/>
              </a:rPr>
              <a:t>  Bác vẫn còn sống mãi trong lòng nhân</a:t>
            </a:r>
          </a:p>
          <a:p>
            <a:r>
              <a:rPr lang="en-US" altLang="en-US" sz="3733" b="1" i="1">
                <a:solidFill>
                  <a:srgbClr val="FF0000"/>
                </a:solidFill>
                <a:latin typeface="Times New Roman" panose="02020603050405020304" pitchFamily="18" charset="0"/>
              </a:rPr>
              <a:t>dân miền Nam. </a:t>
            </a:r>
          </a:p>
        </p:txBody>
      </p:sp>
      <p:sp>
        <p:nvSpPr>
          <p:cNvPr id="21" name="Text Box 72">
            <a:extLst>
              <a:ext uri="{FF2B5EF4-FFF2-40B4-BE49-F238E27FC236}">
                <a16:creationId xmlns:a16="http://schemas.microsoft.com/office/drawing/2014/main" id="{D0B9BD2D-C3EC-4C21-87A8-C47EDB18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1" y="1085851"/>
            <a:ext cx="90637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Cảm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xúc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tác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giả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vừa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lăng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</a:t>
            </a:r>
            <a:r>
              <a:rPr lang="en-US" sz="3733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2" name="Text Box 72">
            <a:extLst>
              <a:ext uri="{FF2B5EF4-FFF2-40B4-BE49-F238E27FC236}">
                <a16:creationId xmlns:a16="http://schemas.microsoft.com/office/drawing/2014/main" id="{8449F252-2929-4B22-902D-F775EFA89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1" y="482600"/>
            <a:ext cx="381418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73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II. </a:t>
            </a:r>
            <a:r>
              <a:rPr lang="en-US" sz="3733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Tìm</a:t>
            </a:r>
            <a:r>
              <a:rPr lang="en-US" sz="3733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733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hiểu</a:t>
            </a:r>
            <a:r>
              <a:rPr lang="en-US" sz="3733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VB </a:t>
            </a:r>
            <a:r>
              <a:rPr lang="en-US" sz="3733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4" grpId="0"/>
      <p:bldP spid="92236" grpId="0"/>
      <p:bldP spid="92240" grpId="0"/>
      <p:bldP spid="92244" grpId="0"/>
      <p:bldP spid="92245" grpId="0"/>
      <p:bldP spid="92247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1288</Words>
  <Application>Microsoft Macintosh PowerPoint</Application>
  <PresentationFormat>Widescreen</PresentationFormat>
  <Paragraphs>141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Tahoma</vt:lpstr>
      <vt:lpstr>Times New Roman</vt:lpstr>
      <vt:lpstr>Trebuchet MS</vt:lpstr>
      <vt:lpstr>VNI-Times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Cảm xúc của tác giả khi vào lăng thấy  Bác.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Hà Hoàng</cp:lastModifiedBy>
  <cp:revision>10</cp:revision>
  <dcterms:created xsi:type="dcterms:W3CDTF">2021-03-02T14:33:09Z</dcterms:created>
  <dcterms:modified xsi:type="dcterms:W3CDTF">2021-03-19T07:07:56Z</dcterms:modified>
</cp:coreProperties>
</file>