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0" r:id="rId2"/>
    <p:sldId id="274" r:id="rId3"/>
    <p:sldId id="279" r:id="rId4"/>
    <p:sldId id="275" r:id="rId5"/>
    <p:sldId id="276" r:id="rId6"/>
    <p:sldId id="277" r:id="rId7"/>
    <p:sldId id="278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urglass 30 seconds" id="{4B676263-40F7-42F5-80D7-DFD15D3801F5}">
          <p14:sldIdLst>
            <p14:sldId id="280"/>
          </p14:sldIdLst>
        </p14:section>
        <p14:section name="hourglass 1 minute" id="{A3688D49-1E73-42D0-A994-044347BFC226}">
          <p14:sldIdLst>
            <p14:sldId id="274"/>
          </p14:sldIdLst>
        </p14:section>
        <p14:section name="hourglass 2 minutes" id="{72B171EE-DB9C-488E-BA61-6DB2BA188FB4}">
          <p14:sldIdLst>
            <p14:sldId id="279"/>
          </p14:sldIdLst>
        </p14:section>
        <p14:section name="hourglass 5 minutes" id="{A15B39C0-095E-475A-B1D6-6BCB5458104B}">
          <p14:sldIdLst>
            <p14:sldId id="275"/>
          </p14:sldIdLst>
        </p14:section>
        <p14:section name="hourglass 10 minutes" id="{3D6C5DD5-240E-49C6-9173-73E0116FE08B}">
          <p14:sldIdLst>
            <p14:sldId id="276"/>
          </p14:sldIdLst>
        </p14:section>
        <p14:section name="hourglass 20 minutes" id="{F4197064-804C-4618-B493-A54012A178B7}">
          <p14:sldIdLst>
            <p14:sldId id="277"/>
          </p14:sldIdLst>
        </p14:section>
        <p14:section name="hourglass 30 minutes" id="{9629C67B-FFE5-41E5-93AC-EBC0320EA883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58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C81F7623-547B-4F1C-9848-0AFBE55E686D}"/>
              </a:ext>
            </a:extLst>
          </p:cNvPr>
          <p:cNvSpPr txBox="1"/>
          <p:nvPr/>
        </p:nvSpPr>
        <p:spPr>
          <a:xfrm>
            <a:off x="7694190" y="185859"/>
            <a:ext cx="33377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seconds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1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990B326-03BB-47FD-87E6-38D225FF06F6}"/>
              </a:ext>
            </a:extLst>
          </p:cNvPr>
          <p:cNvSpPr txBox="1"/>
          <p:nvPr/>
        </p:nvSpPr>
        <p:spPr>
          <a:xfrm>
            <a:off x="8088528" y="185859"/>
            <a:ext cx="254909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97F8153-8496-4443-A258-B4728722B5C5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0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4F00925-F877-46BA-AA80-B12B939C79F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0D9DA596-CEF9-4478-B73F-879EEA931B0B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4721794-C63F-434B-AC98-E45C5614B3BE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3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op sand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bottom sand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straight connector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2" name="button: 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3" name="Rounded Rectangle 12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5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6" name="Rounded Rectangle 15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84188AA-E7B8-4D5B-90F6-F2F3F701C992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51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8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7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8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urglass.potx" id="{820BC192-032F-4D2E-8CBE-6B86AC3BA891}" vid="{ED01FC07-4CA7-4AC7-944B-AE335C346F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Timers (Hourglass)</Template>
  <TotalTime>0</TotalTime>
  <Words>70</Words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2017-11-28T15:01:58Z</dcterms:created>
  <dcterms:modified xsi:type="dcterms:W3CDTF">2017-11-28T15:02:44Z</dcterms:modified>
</cp:coreProperties>
</file>