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7"/>
  </p:notesMasterIdLst>
  <p:sldIdLst>
    <p:sldId id="256" r:id="rId2"/>
    <p:sldId id="263" r:id="rId3"/>
    <p:sldId id="259" r:id="rId4"/>
    <p:sldId id="258" r:id="rId5"/>
    <p:sldId id="260" r:id="rId6"/>
    <p:sldId id="261" r:id="rId7"/>
    <p:sldId id="319" r:id="rId8"/>
    <p:sldId id="320" r:id="rId9"/>
    <p:sldId id="321" r:id="rId10"/>
    <p:sldId id="318" r:id="rId11"/>
    <p:sldId id="322" r:id="rId12"/>
    <p:sldId id="323" r:id="rId13"/>
    <p:sldId id="324" r:id="rId14"/>
    <p:sldId id="274" r:id="rId15"/>
    <p:sldId id="325"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2054F8-8A15-48E8-B4F4-3BBE39964727}">
  <a:tblStyle styleId="{B12054F8-8A15-48E8-B4F4-3BBE399647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9A0F3D-8A3B-4A08-9C06-7B23DA6FD2B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89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40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76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7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66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95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07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42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1725" y="872625"/>
            <a:ext cx="7329000" cy="17745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300"/>
            </a:lvl1pPr>
            <a:lvl2pPr lvl="1"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2pPr>
            <a:lvl3pPr lvl="2"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3pPr>
            <a:lvl4pPr lvl="3"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4pPr>
            <a:lvl5pPr lvl="4"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5pPr>
            <a:lvl6pPr lvl="5"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6pPr>
            <a:lvl7pPr lvl="6"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7pPr>
            <a:lvl8pPr lvl="7"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8pPr>
            <a:lvl9pPr lvl="8"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9pPr>
          </a:lstStyle>
          <a:p>
            <a:endParaRPr/>
          </a:p>
        </p:txBody>
      </p:sp>
      <p:sp>
        <p:nvSpPr>
          <p:cNvPr id="10" name="Google Shape;10;p2"/>
          <p:cNvSpPr txBox="1">
            <a:spLocks noGrp="1"/>
          </p:cNvSpPr>
          <p:nvPr>
            <p:ph type="subTitle" idx="1"/>
          </p:nvPr>
        </p:nvSpPr>
        <p:spPr>
          <a:xfrm>
            <a:off x="1101700" y="2687775"/>
            <a:ext cx="73290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600"/>
              <a:buFont typeface="Open Sans"/>
              <a:buNone/>
              <a:defRPr sz="1600">
                <a:solidFill>
                  <a:schemeClr val="accent2"/>
                </a:solidFill>
              </a:defRPr>
            </a:lvl1pPr>
            <a:lvl2pPr lvl="1" algn="ctr">
              <a:lnSpc>
                <a:spcPct val="100000"/>
              </a:lnSpc>
              <a:spcBef>
                <a:spcPts val="0"/>
              </a:spcBef>
              <a:spcAft>
                <a:spcPts val="0"/>
              </a:spcAft>
              <a:buSzPts val="1600"/>
              <a:buFont typeface="Open Sans"/>
              <a:buNone/>
              <a:defRPr sz="1600">
                <a:latin typeface="Open Sans"/>
                <a:ea typeface="Open Sans"/>
                <a:cs typeface="Open Sans"/>
                <a:sym typeface="Open Sans"/>
              </a:defRPr>
            </a:lvl2pPr>
            <a:lvl3pPr lvl="2" algn="ctr">
              <a:lnSpc>
                <a:spcPct val="100000"/>
              </a:lnSpc>
              <a:spcBef>
                <a:spcPts val="0"/>
              </a:spcBef>
              <a:spcAft>
                <a:spcPts val="0"/>
              </a:spcAft>
              <a:buSzPts val="1600"/>
              <a:buFont typeface="Open Sans"/>
              <a:buNone/>
              <a:defRPr sz="1600">
                <a:latin typeface="Open Sans"/>
                <a:ea typeface="Open Sans"/>
                <a:cs typeface="Open Sans"/>
                <a:sym typeface="Open Sans"/>
              </a:defRPr>
            </a:lvl3pPr>
            <a:lvl4pPr lvl="3" algn="ctr">
              <a:lnSpc>
                <a:spcPct val="100000"/>
              </a:lnSpc>
              <a:spcBef>
                <a:spcPts val="0"/>
              </a:spcBef>
              <a:spcAft>
                <a:spcPts val="0"/>
              </a:spcAft>
              <a:buSzPts val="1600"/>
              <a:buFont typeface="Open Sans"/>
              <a:buNone/>
              <a:defRPr sz="1600">
                <a:latin typeface="Open Sans"/>
                <a:ea typeface="Open Sans"/>
                <a:cs typeface="Open Sans"/>
                <a:sym typeface="Open Sans"/>
              </a:defRPr>
            </a:lvl4pPr>
            <a:lvl5pPr lvl="4" algn="ctr">
              <a:lnSpc>
                <a:spcPct val="100000"/>
              </a:lnSpc>
              <a:spcBef>
                <a:spcPts val="0"/>
              </a:spcBef>
              <a:spcAft>
                <a:spcPts val="0"/>
              </a:spcAft>
              <a:buSzPts val="1600"/>
              <a:buFont typeface="Open Sans"/>
              <a:buNone/>
              <a:defRPr sz="1600">
                <a:latin typeface="Open Sans"/>
                <a:ea typeface="Open Sans"/>
                <a:cs typeface="Open Sans"/>
                <a:sym typeface="Open Sans"/>
              </a:defRPr>
            </a:lvl5pPr>
            <a:lvl6pPr lvl="5" algn="ctr">
              <a:lnSpc>
                <a:spcPct val="100000"/>
              </a:lnSpc>
              <a:spcBef>
                <a:spcPts val="0"/>
              </a:spcBef>
              <a:spcAft>
                <a:spcPts val="0"/>
              </a:spcAft>
              <a:buSzPts val="1600"/>
              <a:buFont typeface="Open Sans"/>
              <a:buNone/>
              <a:defRPr sz="1600">
                <a:latin typeface="Open Sans"/>
                <a:ea typeface="Open Sans"/>
                <a:cs typeface="Open Sans"/>
                <a:sym typeface="Open Sans"/>
              </a:defRPr>
            </a:lvl6pPr>
            <a:lvl7pPr lvl="6" algn="ctr">
              <a:lnSpc>
                <a:spcPct val="100000"/>
              </a:lnSpc>
              <a:spcBef>
                <a:spcPts val="0"/>
              </a:spcBef>
              <a:spcAft>
                <a:spcPts val="0"/>
              </a:spcAft>
              <a:buSzPts val="1600"/>
              <a:buFont typeface="Open Sans"/>
              <a:buNone/>
              <a:defRPr sz="1600">
                <a:latin typeface="Open Sans"/>
                <a:ea typeface="Open Sans"/>
                <a:cs typeface="Open Sans"/>
                <a:sym typeface="Open Sans"/>
              </a:defRPr>
            </a:lvl7pPr>
            <a:lvl8pPr lvl="7" algn="ctr">
              <a:lnSpc>
                <a:spcPct val="100000"/>
              </a:lnSpc>
              <a:spcBef>
                <a:spcPts val="0"/>
              </a:spcBef>
              <a:spcAft>
                <a:spcPts val="0"/>
              </a:spcAft>
              <a:buSzPts val="1600"/>
              <a:buFont typeface="Open Sans"/>
              <a:buNone/>
              <a:defRPr sz="1600">
                <a:latin typeface="Open Sans"/>
                <a:ea typeface="Open Sans"/>
                <a:cs typeface="Open Sans"/>
                <a:sym typeface="Open Sans"/>
              </a:defRPr>
            </a:lvl8pPr>
            <a:lvl9pPr lvl="8" algn="ctr">
              <a:lnSpc>
                <a:spcPct val="100000"/>
              </a:lnSpc>
              <a:spcBef>
                <a:spcPts val="0"/>
              </a:spcBef>
              <a:spcAft>
                <a:spcPts val="0"/>
              </a:spcAft>
              <a:buSzPts val="1600"/>
              <a:buFont typeface="Open Sans"/>
              <a:buNone/>
              <a:defRPr sz="1600">
                <a:latin typeface="Open Sans"/>
                <a:ea typeface="Open Sans"/>
                <a:cs typeface="Open Sans"/>
                <a:sym typeface="Open Sans"/>
              </a:defRPr>
            </a:lvl9pPr>
          </a:lstStyle>
          <a:p>
            <a:endParaRPr/>
          </a:p>
        </p:txBody>
      </p:sp>
      <p:sp>
        <p:nvSpPr>
          <p:cNvPr id="11" name="Google Shape;11;p2"/>
          <p:cNvSpPr/>
          <p:nvPr/>
        </p:nvSpPr>
        <p:spPr>
          <a:xfrm>
            <a:off x="-627860" y="287590"/>
            <a:ext cx="10161450" cy="5262300"/>
          </a:xfrm>
          <a:custGeom>
            <a:avLst/>
            <a:gdLst/>
            <a:ahLst/>
            <a:cxnLst/>
            <a:rect l="l" t="t" r="r" b="b"/>
            <a:pathLst>
              <a:path w="406458" h="210492" extrusionOk="0">
                <a:moveTo>
                  <a:pt x="394650" y="144171"/>
                </a:moveTo>
                <a:cubicBezTo>
                  <a:pt x="384916" y="137490"/>
                  <a:pt x="359210" y="161249"/>
                  <a:pt x="338901" y="161957"/>
                </a:cubicBezTo>
                <a:cubicBezTo>
                  <a:pt x="318592" y="162665"/>
                  <a:pt x="294036" y="149524"/>
                  <a:pt x="272798" y="148418"/>
                </a:cubicBezTo>
                <a:cubicBezTo>
                  <a:pt x="251560" y="147312"/>
                  <a:pt x="227138" y="157621"/>
                  <a:pt x="211475" y="155320"/>
                </a:cubicBezTo>
                <a:cubicBezTo>
                  <a:pt x="195812" y="153019"/>
                  <a:pt x="192096" y="135410"/>
                  <a:pt x="178822" y="134614"/>
                </a:cubicBezTo>
                <a:cubicBezTo>
                  <a:pt x="165548" y="133818"/>
                  <a:pt x="143514" y="152976"/>
                  <a:pt x="131833" y="150542"/>
                </a:cubicBezTo>
                <a:cubicBezTo>
                  <a:pt x="120152" y="148109"/>
                  <a:pt x="122763" y="121340"/>
                  <a:pt x="108737" y="120013"/>
                </a:cubicBezTo>
                <a:cubicBezTo>
                  <a:pt x="94711" y="118686"/>
                  <a:pt x="55776" y="146560"/>
                  <a:pt x="47679" y="142578"/>
                </a:cubicBezTo>
                <a:cubicBezTo>
                  <a:pt x="39582" y="138596"/>
                  <a:pt x="60643" y="111163"/>
                  <a:pt x="60156" y="96120"/>
                </a:cubicBezTo>
                <a:cubicBezTo>
                  <a:pt x="59669" y="81077"/>
                  <a:pt x="46617" y="65547"/>
                  <a:pt x="44759" y="52318"/>
                </a:cubicBezTo>
                <a:cubicBezTo>
                  <a:pt x="42901" y="39089"/>
                  <a:pt x="54669" y="23603"/>
                  <a:pt x="49006" y="16745"/>
                </a:cubicBezTo>
                <a:cubicBezTo>
                  <a:pt x="43343" y="9887"/>
                  <a:pt x="17681" y="-13784"/>
                  <a:pt x="10779" y="11170"/>
                </a:cubicBezTo>
                <a:cubicBezTo>
                  <a:pt x="3877" y="36124"/>
                  <a:pt x="4938" y="133773"/>
                  <a:pt x="7593" y="166470"/>
                </a:cubicBezTo>
                <a:cubicBezTo>
                  <a:pt x="10248" y="199167"/>
                  <a:pt x="-20945" y="200583"/>
                  <a:pt x="26707" y="207352"/>
                </a:cubicBezTo>
                <a:cubicBezTo>
                  <a:pt x="74359" y="214122"/>
                  <a:pt x="231739" y="207972"/>
                  <a:pt x="293505" y="207087"/>
                </a:cubicBezTo>
                <a:cubicBezTo>
                  <a:pt x="355271" y="206202"/>
                  <a:pt x="380447" y="212529"/>
                  <a:pt x="397304" y="202043"/>
                </a:cubicBezTo>
                <a:cubicBezTo>
                  <a:pt x="414162" y="191557"/>
                  <a:pt x="404384" y="150852"/>
                  <a:pt x="394650" y="144171"/>
                </a:cubicBezTo>
                <a:close/>
              </a:path>
            </a:pathLst>
          </a:custGeom>
          <a:gradFill>
            <a:gsLst>
              <a:gs pos="0">
                <a:schemeClr val="lt1"/>
              </a:gs>
              <a:gs pos="100000">
                <a:schemeClr val="dk2"/>
              </a:gs>
            </a:gsLst>
            <a:lin ang="5400012" scaled="0"/>
          </a:gradFill>
          <a:ln>
            <a:noFill/>
          </a:ln>
        </p:spPr>
      </p:sp>
      <p:sp>
        <p:nvSpPr>
          <p:cNvPr id="12" name="Google Shape;12;p2"/>
          <p:cNvSpPr/>
          <p:nvPr/>
        </p:nvSpPr>
        <p:spPr>
          <a:xfrm>
            <a:off x="6486203" y="-145624"/>
            <a:ext cx="3483525" cy="821550"/>
          </a:xfrm>
          <a:custGeom>
            <a:avLst/>
            <a:gdLst/>
            <a:ahLst/>
            <a:cxnLst/>
            <a:rect l="l" t="t" r="r" b="b"/>
            <a:pathLst>
              <a:path w="139341" h="32862" extrusionOk="0">
                <a:moveTo>
                  <a:pt x="132525" y="27328"/>
                </a:moveTo>
                <a:cubicBezTo>
                  <a:pt x="126308" y="32284"/>
                  <a:pt x="98717" y="34010"/>
                  <a:pt x="88319" y="32107"/>
                </a:cubicBezTo>
                <a:cubicBezTo>
                  <a:pt x="77921" y="30205"/>
                  <a:pt x="80735" y="18878"/>
                  <a:pt x="70139" y="15913"/>
                </a:cubicBezTo>
                <a:cubicBezTo>
                  <a:pt x="59543" y="12949"/>
                  <a:pt x="35496" y="16577"/>
                  <a:pt x="24744" y="14320"/>
                </a:cubicBezTo>
                <a:cubicBezTo>
                  <a:pt x="13993" y="12064"/>
                  <a:pt x="-11183" y="4365"/>
                  <a:pt x="5630" y="2374"/>
                </a:cubicBezTo>
                <a:cubicBezTo>
                  <a:pt x="22443" y="383"/>
                  <a:pt x="104474" y="-1785"/>
                  <a:pt x="125623" y="2374"/>
                </a:cubicBezTo>
                <a:cubicBezTo>
                  <a:pt x="146772" y="6533"/>
                  <a:pt x="138742" y="22373"/>
                  <a:pt x="132525" y="27328"/>
                </a:cubicBezTo>
                <a:close/>
              </a:path>
            </a:pathLst>
          </a:custGeom>
          <a:gradFill>
            <a:gsLst>
              <a:gs pos="0">
                <a:schemeClr val="dk2"/>
              </a:gs>
              <a:gs pos="100000">
                <a:schemeClr val="lt2"/>
              </a:gs>
            </a:gsLst>
            <a:lin ang="5400012" scaled="0"/>
          </a:grad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8"/>
        <p:cNvGrpSpPr/>
        <p:nvPr/>
      </p:nvGrpSpPr>
      <p:grpSpPr>
        <a:xfrm>
          <a:off x="0" y="0"/>
          <a:ext cx="0" cy="0"/>
          <a:chOff x="0" y="0"/>
          <a:chExt cx="0" cy="0"/>
        </a:xfrm>
      </p:grpSpPr>
      <p:sp>
        <p:nvSpPr>
          <p:cNvPr id="239" name="Google Shape;239;p33"/>
          <p:cNvSpPr/>
          <p:nvPr/>
        </p:nvSpPr>
        <p:spPr>
          <a:xfrm>
            <a:off x="4081869" y="-279015"/>
            <a:ext cx="5715325" cy="5259300"/>
          </a:xfrm>
          <a:custGeom>
            <a:avLst/>
            <a:gdLst/>
            <a:ahLst/>
            <a:cxnLst/>
            <a:rect l="l" t="t" r="r" b="b"/>
            <a:pathLst>
              <a:path w="228613" h="210372" extrusionOk="0">
                <a:moveTo>
                  <a:pt x="11139" y="7179"/>
                </a:moveTo>
                <a:cubicBezTo>
                  <a:pt x="-18992" y="9790"/>
                  <a:pt x="20254" y="21382"/>
                  <a:pt x="32112" y="23107"/>
                </a:cubicBezTo>
                <a:cubicBezTo>
                  <a:pt x="43970" y="24833"/>
                  <a:pt x="67464" y="16426"/>
                  <a:pt x="82286" y="17532"/>
                </a:cubicBezTo>
                <a:cubicBezTo>
                  <a:pt x="97108" y="18638"/>
                  <a:pt x="105072" y="27797"/>
                  <a:pt x="121044" y="29744"/>
                </a:cubicBezTo>
                <a:cubicBezTo>
                  <a:pt x="137017" y="31691"/>
                  <a:pt x="168476" y="19169"/>
                  <a:pt x="178121" y="29213"/>
                </a:cubicBezTo>
                <a:cubicBezTo>
                  <a:pt x="187767" y="39257"/>
                  <a:pt x="176528" y="76069"/>
                  <a:pt x="178917" y="90006"/>
                </a:cubicBezTo>
                <a:cubicBezTo>
                  <a:pt x="181306" y="103943"/>
                  <a:pt x="192589" y="101377"/>
                  <a:pt x="192456" y="112836"/>
                </a:cubicBezTo>
                <a:cubicBezTo>
                  <a:pt x="192323" y="124296"/>
                  <a:pt x="178342" y="145578"/>
                  <a:pt x="178121" y="158763"/>
                </a:cubicBezTo>
                <a:cubicBezTo>
                  <a:pt x="177900" y="171948"/>
                  <a:pt x="185510" y="184293"/>
                  <a:pt x="191129" y="191947"/>
                </a:cubicBezTo>
                <a:cubicBezTo>
                  <a:pt x="196748" y="199601"/>
                  <a:pt x="207853" y="220308"/>
                  <a:pt x="211835" y="204689"/>
                </a:cubicBezTo>
                <a:cubicBezTo>
                  <a:pt x="215817" y="189070"/>
                  <a:pt x="214844" y="131109"/>
                  <a:pt x="215021" y="98235"/>
                </a:cubicBezTo>
                <a:cubicBezTo>
                  <a:pt x="215198" y="65361"/>
                  <a:pt x="246877" y="22620"/>
                  <a:pt x="212897" y="7444"/>
                </a:cubicBezTo>
                <a:cubicBezTo>
                  <a:pt x="178917" y="-7732"/>
                  <a:pt x="41270" y="4569"/>
                  <a:pt x="11139" y="7179"/>
                </a:cubicBezTo>
                <a:close/>
              </a:path>
            </a:pathLst>
          </a:custGeom>
          <a:gradFill>
            <a:gsLst>
              <a:gs pos="0">
                <a:schemeClr val="dk2"/>
              </a:gs>
              <a:gs pos="100000">
                <a:schemeClr val="lt2"/>
              </a:gs>
            </a:gsLst>
            <a:lin ang="5400012" scaled="0"/>
          </a:gradFill>
          <a:ln>
            <a:noFill/>
          </a:ln>
        </p:spPr>
      </p:sp>
      <p:sp>
        <p:nvSpPr>
          <p:cNvPr id="240" name="Google Shape;240;p33"/>
          <p:cNvSpPr/>
          <p:nvPr/>
        </p:nvSpPr>
        <p:spPr>
          <a:xfrm rot="-709732">
            <a:off x="-634606" y="3346587"/>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rot="1034381">
            <a:off x="-392280" y="4143413"/>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717675" y="2567924"/>
            <a:ext cx="6713100" cy="841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481625" y="1611149"/>
            <a:ext cx="900900" cy="646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1717675" y="3320649"/>
            <a:ext cx="67131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 name="Google Shape;17;p3"/>
          <p:cNvSpPr/>
          <p:nvPr/>
        </p:nvSpPr>
        <p:spPr>
          <a:xfrm rot="-6622357">
            <a:off x="8017329" y="4060262"/>
            <a:ext cx="1801563" cy="161645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827900" y="-334508"/>
            <a:ext cx="8846775" cy="4988150"/>
          </a:xfrm>
          <a:custGeom>
            <a:avLst/>
            <a:gdLst/>
            <a:ahLst/>
            <a:cxnLst/>
            <a:rect l="l" t="t" r="r" b="b"/>
            <a:pathLst>
              <a:path w="353871" h="199526" extrusionOk="0">
                <a:moveTo>
                  <a:pt x="16126" y="194431"/>
                </a:moveTo>
                <a:cubicBezTo>
                  <a:pt x="23205" y="209917"/>
                  <a:pt x="43956" y="185494"/>
                  <a:pt x="58070" y="181954"/>
                </a:cubicBezTo>
                <a:cubicBezTo>
                  <a:pt x="72184" y="178415"/>
                  <a:pt x="95325" y="185229"/>
                  <a:pt x="100811" y="173194"/>
                </a:cubicBezTo>
                <a:cubicBezTo>
                  <a:pt x="106298" y="161159"/>
                  <a:pt x="84175" y="124613"/>
                  <a:pt x="90989" y="109746"/>
                </a:cubicBezTo>
                <a:cubicBezTo>
                  <a:pt x="97803" y="94880"/>
                  <a:pt x="126076" y="95499"/>
                  <a:pt x="141694" y="83995"/>
                </a:cubicBezTo>
                <a:cubicBezTo>
                  <a:pt x="157313" y="72491"/>
                  <a:pt x="166692" y="45591"/>
                  <a:pt x="184700" y="40724"/>
                </a:cubicBezTo>
                <a:cubicBezTo>
                  <a:pt x="202708" y="35857"/>
                  <a:pt x="229122" y="55103"/>
                  <a:pt x="249740" y="54793"/>
                </a:cubicBezTo>
                <a:cubicBezTo>
                  <a:pt x="270358" y="54483"/>
                  <a:pt x="293985" y="47316"/>
                  <a:pt x="308409" y="38865"/>
                </a:cubicBezTo>
                <a:cubicBezTo>
                  <a:pt x="322833" y="30414"/>
                  <a:pt x="383272" y="8868"/>
                  <a:pt x="336284" y="4089"/>
                </a:cubicBezTo>
                <a:cubicBezTo>
                  <a:pt x="289296" y="-689"/>
                  <a:pt x="79927" y="-3964"/>
                  <a:pt x="26479" y="10194"/>
                </a:cubicBezTo>
                <a:cubicBezTo>
                  <a:pt x="-26969" y="24352"/>
                  <a:pt x="17321" y="58333"/>
                  <a:pt x="15595" y="89039"/>
                </a:cubicBezTo>
                <a:cubicBezTo>
                  <a:pt x="13870" y="119745"/>
                  <a:pt x="9047" y="178945"/>
                  <a:pt x="16126" y="194431"/>
                </a:cubicBezTo>
                <a:close/>
              </a:path>
            </a:pathLst>
          </a:custGeom>
          <a:gradFill>
            <a:gsLst>
              <a:gs pos="0">
                <a:srgbClr val="DBF1F6"/>
              </a:gs>
              <a:gs pos="100000">
                <a:schemeClr val="dk2"/>
              </a:gs>
            </a:gsLst>
            <a:lin ang="5400012" scaled="0"/>
          </a:grad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1690900" y="1595238"/>
            <a:ext cx="5762100" cy="13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0" name="Google Shape;50;p9"/>
          <p:cNvSpPr txBox="1">
            <a:spLocks noGrp="1"/>
          </p:cNvSpPr>
          <p:nvPr>
            <p:ph type="subTitle" idx="1"/>
          </p:nvPr>
        </p:nvSpPr>
        <p:spPr>
          <a:xfrm>
            <a:off x="1690950" y="2877163"/>
            <a:ext cx="57621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51" name="Google Shape;51;p9"/>
          <p:cNvSpPr/>
          <p:nvPr/>
        </p:nvSpPr>
        <p:spPr>
          <a:xfrm>
            <a:off x="2971748"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52" name="Google Shape;52;p9"/>
          <p:cNvSpPr/>
          <p:nvPr/>
        </p:nvSpPr>
        <p:spPr>
          <a:xfrm>
            <a:off x="-1311993" y="-4705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713225" y="1791813"/>
            <a:ext cx="7717500" cy="1307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 name="Google Shape;58;p11"/>
          <p:cNvSpPr txBox="1">
            <a:spLocks noGrp="1"/>
          </p:cNvSpPr>
          <p:nvPr>
            <p:ph type="subTitle" idx="1"/>
          </p:nvPr>
        </p:nvSpPr>
        <p:spPr>
          <a:xfrm>
            <a:off x="713250" y="3023488"/>
            <a:ext cx="77175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9" name="Google Shape;59;p11"/>
          <p:cNvSpPr/>
          <p:nvPr/>
        </p:nvSpPr>
        <p:spPr>
          <a:xfrm>
            <a:off x="2971748"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60" name="Google Shape;60;p11"/>
          <p:cNvSpPr/>
          <p:nvPr/>
        </p:nvSpPr>
        <p:spPr>
          <a:xfrm>
            <a:off x="-1464393" y="-6991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2"/>
        <p:cNvGrpSpPr/>
        <p:nvPr/>
      </p:nvGrpSpPr>
      <p:grpSpPr>
        <a:xfrm>
          <a:off x="0" y="0"/>
          <a:ext cx="0" cy="0"/>
          <a:chOff x="0" y="0"/>
          <a:chExt cx="0" cy="0"/>
        </a:xfrm>
      </p:grpSpPr>
      <p:sp>
        <p:nvSpPr>
          <p:cNvPr id="63" name="Google Shape;63;p13"/>
          <p:cNvSpPr/>
          <p:nvPr/>
        </p:nvSpPr>
        <p:spPr>
          <a:xfrm>
            <a:off x="4081869" y="-279015"/>
            <a:ext cx="5715325" cy="5259300"/>
          </a:xfrm>
          <a:custGeom>
            <a:avLst/>
            <a:gdLst/>
            <a:ahLst/>
            <a:cxnLst/>
            <a:rect l="l" t="t" r="r" b="b"/>
            <a:pathLst>
              <a:path w="228613" h="210372" extrusionOk="0">
                <a:moveTo>
                  <a:pt x="11139" y="7179"/>
                </a:moveTo>
                <a:cubicBezTo>
                  <a:pt x="-18992" y="9790"/>
                  <a:pt x="20254" y="21382"/>
                  <a:pt x="32112" y="23107"/>
                </a:cubicBezTo>
                <a:cubicBezTo>
                  <a:pt x="43970" y="24833"/>
                  <a:pt x="67464" y="16426"/>
                  <a:pt x="82286" y="17532"/>
                </a:cubicBezTo>
                <a:cubicBezTo>
                  <a:pt x="97108" y="18638"/>
                  <a:pt x="105072" y="27797"/>
                  <a:pt x="121044" y="29744"/>
                </a:cubicBezTo>
                <a:cubicBezTo>
                  <a:pt x="137017" y="31691"/>
                  <a:pt x="168476" y="19169"/>
                  <a:pt x="178121" y="29213"/>
                </a:cubicBezTo>
                <a:cubicBezTo>
                  <a:pt x="187767" y="39257"/>
                  <a:pt x="176528" y="76069"/>
                  <a:pt x="178917" y="90006"/>
                </a:cubicBezTo>
                <a:cubicBezTo>
                  <a:pt x="181306" y="103943"/>
                  <a:pt x="192589" y="101377"/>
                  <a:pt x="192456" y="112836"/>
                </a:cubicBezTo>
                <a:cubicBezTo>
                  <a:pt x="192323" y="124296"/>
                  <a:pt x="178342" y="145578"/>
                  <a:pt x="178121" y="158763"/>
                </a:cubicBezTo>
                <a:cubicBezTo>
                  <a:pt x="177900" y="171948"/>
                  <a:pt x="185510" y="184293"/>
                  <a:pt x="191129" y="191947"/>
                </a:cubicBezTo>
                <a:cubicBezTo>
                  <a:pt x="196748" y="199601"/>
                  <a:pt x="207853" y="220308"/>
                  <a:pt x="211835" y="204689"/>
                </a:cubicBezTo>
                <a:cubicBezTo>
                  <a:pt x="215817" y="189070"/>
                  <a:pt x="214844" y="131109"/>
                  <a:pt x="215021" y="98235"/>
                </a:cubicBezTo>
                <a:cubicBezTo>
                  <a:pt x="215198" y="65361"/>
                  <a:pt x="246877" y="22620"/>
                  <a:pt x="212897" y="7444"/>
                </a:cubicBezTo>
                <a:cubicBezTo>
                  <a:pt x="178917" y="-7732"/>
                  <a:pt x="41270" y="4569"/>
                  <a:pt x="11139" y="7179"/>
                </a:cubicBezTo>
                <a:close/>
              </a:path>
            </a:pathLst>
          </a:custGeom>
          <a:gradFill>
            <a:gsLst>
              <a:gs pos="0">
                <a:schemeClr val="dk2"/>
              </a:gs>
              <a:gs pos="100000">
                <a:schemeClr val="lt2"/>
              </a:gs>
            </a:gsLst>
            <a:lin ang="5400012" scaled="0"/>
          </a:gradFill>
          <a:ln>
            <a:noFill/>
          </a:ln>
        </p:spPr>
      </p:sp>
      <p:sp>
        <p:nvSpPr>
          <p:cNvPr id="64" name="Google Shape;64;p13"/>
          <p:cNvSpPr/>
          <p:nvPr/>
        </p:nvSpPr>
        <p:spPr>
          <a:xfrm rot="-709732">
            <a:off x="-634606" y="3346587"/>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rot="1034381">
            <a:off x="-392280" y="4143413"/>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3"/>
          <p:cNvSpPr txBox="1">
            <a:spLocks noGrp="1"/>
          </p:cNvSpPr>
          <p:nvPr>
            <p:ph type="subTitle" idx="1"/>
          </p:nvPr>
        </p:nvSpPr>
        <p:spPr>
          <a:xfrm>
            <a:off x="1537588" y="2269400"/>
            <a:ext cx="2683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68" name="Google Shape;68;p13"/>
          <p:cNvSpPr txBox="1">
            <a:spLocks noGrp="1"/>
          </p:cNvSpPr>
          <p:nvPr>
            <p:ph type="subTitle" idx="2"/>
          </p:nvPr>
        </p:nvSpPr>
        <p:spPr>
          <a:xfrm>
            <a:off x="5040597" y="2269400"/>
            <a:ext cx="2573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69" name="Google Shape;69;p13"/>
          <p:cNvSpPr txBox="1">
            <a:spLocks noGrp="1"/>
          </p:cNvSpPr>
          <p:nvPr>
            <p:ph type="subTitle" idx="3"/>
          </p:nvPr>
        </p:nvSpPr>
        <p:spPr>
          <a:xfrm>
            <a:off x="5040598" y="4128325"/>
            <a:ext cx="2573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70" name="Google Shape;70;p13"/>
          <p:cNvSpPr txBox="1">
            <a:spLocks noGrp="1"/>
          </p:cNvSpPr>
          <p:nvPr>
            <p:ph type="subTitle" idx="4"/>
          </p:nvPr>
        </p:nvSpPr>
        <p:spPr>
          <a:xfrm>
            <a:off x="1537600" y="4128325"/>
            <a:ext cx="2683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71" name="Google Shape;71;p13"/>
          <p:cNvSpPr txBox="1">
            <a:spLocks noGrp="1"/>
          </p:cNvSpPr>
          <p:nvPr>
            <p:ph type="title" idx="5" hasCustomPrompt="1"/>
          </p:nvPr>
        </p:nvSpPr>
        <p:spPr>
          <a:xfrm>
            <a:off x="1589721" y="137132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6" hasCustomPrompt="1"/>
          </p:nvPr>
        </p:nvSpPr>
        <p:spPr>
          <a:xfrm>
            <a:off x="5101897" y="323027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7" hasCustomPrompt="1"/>
          </p:nvPr>
        </p:nvSpPr>
        <p:spPr>
          <a:xfrm>
            <a:off x="5101885" y="137132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8" hasCustomPrompt="1"/>
          </p:nvPr>
        </p:nvSpPr>
        <p:spPr>
          <a:xfrm>
            <a:off x="1589722" y="323027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9"/>
          </p:nvPr>
        </p:nvSpPr>
        <p:spPr>
          <a:xfrm>
            <a:off x="1537588" y="1980375"/>
            <a:ext cx="2683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6" name="Google Shape;76;p13"/>
          <p:cNvSpPr txBox="1">
            <a:spLocks noGrp="1"/>
          </p:cNvSpPr>
          <p:nvPr>
            <p:ph type="subTitle" idx="13"/>
          </p:nvPr>
        </p:nvSpPr>
        <p:spPr>
          <a:xfrm>
            <a:off x="5040604" y="1980375"/>
            <a:ext cx="2573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4"/>
          </p:nvPr>
        </p:nvSpPr>
        <p:spPr>
          <a:xfrm>
            <a:off x="1537606" y="3839350"/>
            <a:ext cx="2683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5"/>
          </p:nvPr>
        </p:nvSpPr>
        <p:spPr>
          <a:xfrm>
            <a:off x="5040598" y="3839375"/>
            <a:ext cx="2573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2"/>
        <p:cNvGrpSpPr/>
        <p:nvPr/>
      </p:nvGrpSpPr>
      <p:grpSpPr>
        <a:xfrm>
          <a:off x="0" y="0"/>
          <a:ext cx="0" cy="0"/>
          <a:chOff x="0" y="0"/>
          <a:chExt cx="0" cy="0"/>
        </a:xfrm>
      </p:grpSpPr>
      <p:sp>
        <p:nvSpPr>
          <p:cNvPr id="133" name="Google Shape;133;p22"/>
          <p:cNvSpPr/>
          <p:nvPr/>
        </p:nvSpPr>
        <p:spPr>
          <a:xfrm>
            <a:off x="2938344" y="2613980"/>
            <a:ext cx="6670950" cy="2857450"/>
          </a:xfrm>
          <a:custGeom>
            <a:avLst/>
            <a:gdLst/>
            <a:ahLst/>
            <a:cxnLst/>
            <a:rect l="l" t="t" r="r" b="b"/>
            <a:pathLst>
              <a:path w="266838" h="114298" extrusionOk="0">
                <a:moveTo>
                  <a:pt x="254727" y="1629"/>
                </a:moveTo>
                <a:cubicBezTo>
                  <a:pt x="253213" y="-8780"/>
                  <a:pt x="248313" y="33748"/>
                  <a:pt x="239009" y="42974"/>
                </a:cubicBezTo>
                <a:cubicBezTo>
                  <a:pt x="229705" y="52200"/>
                  <a:pt x="212273" y="48880"/>
                  <a:pt x="198905" y="56983"/>
                </a:cubicBezTo>
                <a:cubicBezTo>
                  <a:pt x="185537" y="65086"/>
                  <a:pt x="175602" y="88800"/>
                  <a:pt x="158800" y="91593"/>
                </a:cubicBezTo>
                <a:cubicBezTo>
                  <a:pt x="141998" y="94386"/>
                  <a:pt x="117415" y="73281"/>
                  <a:pt x="98095" y="73739"/>
                </a:cubicBezTo>
                <a:cubicBezTo>
                  <a:pt x="78776" y="74197"/>
                  <a:pt x="58943" y="89545"/>
                  <a:pt x="42883" y="94340"/>
                </a:cubicBezTo>
                <a:cubicBezTo>
                  <a:pt x="26823" y="99135"/>
                  <a:pt x="3371" y="100173"/>
                  <a:pt x="1734" y="102508"/>
                </a:cubicBezTo>
                <a:cubicBezTo>
                  <a:pt x="97" y="104843"/>
                  <a:pt x="-8000" y="107862"/>
                  <a:pt x="33059" y="108349"/>
                </a:cubicBezTo>
                <a:cubicBezTo>
                  <a:pt x="74119" y="108836"/>
                  <a:pt x="211146" y="123216"/>
                  <a:pt x="248091" y="105429"/>
                </a:cubicBezTo>
                <a:cubicBezTo>
                  <a:pt x="285036" y="87642"/>
                  <a:pt x="256241" y="12038"/>
                  <a:pt x="254727" y="1629"/>
                </a:cubicBezTo>
                <a:close/>
              </a:path>
            </a:pathLst>
          </a:custGeom>
          <a:gradFill>
            <a:gsLst>
              <a:gs pos="0">
                <a:schemeClr val="lt1"/>
              </a:gs>
              <a:gs pos="100000">
                <a:schemeClr val="dk2"/>
              </a:gs>
            </a:gsLst>
            <a:lin ang="5400012" scaled="0"/>
          </a:gradFill>
          <a:ln>
            <a:noFill/>
          </a:ln>
        </p:spPr>
      </p:sp>
      <p:sp>
        <p:nvSpPr>
          <p:cNvPr id="134" name="Google Shape;134;p22"/>
          <p:cNvSpPr/>
          <p:nvPr/>
        </p:nvSpPr>
        <p:spPr>
          <a:xfrm rot="-8872518" flipH="1">
            <a:off x="-716760"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22"/>
          <p:cNvSpPr txBox="1">
            <a:spLocks noGrp="1"/>
          </p:cNvSpPr>
          <p:nvPr>
            <p:ph type="subTitle" idx="1"/>
          </p:nvPr>
        </p:nvSpPr>
        <p:spPr>
          <a:xfrm>
            <a:off x="5045000" y="2968050"/>
            <a:ext cx="2262000" cy="8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2"/>
          <p:cNvSpPr txBox="1">
            <a:spLocks noGrp="1"/>
          </p:cNvSpPr>
          <p:nvPr>
            <p:ph type="subTitle" idx="2"/>
          </p:nvPr>
        </p:nvSpPr>
        <p:spPr>
          <a:xfrm>
            <a:off x="1837175" y="2968050"/>
            <a:ext cx="2262000" cy="8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2"/>
          <p:cNvSpPr txBox="1">
            <a:spLocks noGrp="1"/>
          </p:cNvSpPr>
          <p:nvPr>
            <p:ph type="subTitle" idx="3"/>
          </p:nvPr>
        </p:nvSpPr>
        <p:spPr>
          <a:xfrm>
            <a:off x="1837175" y="2584900"/>
            <a:ext cx="2262000" cy="45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 name="Google Shape;139;p22"/>
          <p:cNvSpPr txBox="1">
            <a:spLocks noGrp="1"/>
          </p:cNvSpPr>
          <p:nvPr>
            <p:ph type="subTitle" idx="4"/>
          </p:nvPr>
        </p:nvSpPr>
        <p:spPr>
          <a:xfrm>
            <a:off x="5045001" y="2584900"/>
            <a:ext cx="2262000" cy="45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23"/>
          <p:cNvSpPr txBox="1">
            <a:spLocks noGrp="1"/>
          </p:cNvSpPr>
          <p:nvPr>
            <p:ph type="subTitle" idx="1"/>
          </p:nvPr>
        </p:nvSpPr>
        <p:spPr>
          <a:xfrm>
            <a:off x="4717175" y="1628050"/>
            <a:ext cx="3384900" cy="190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3" name="Google Shape;143;p23"/>
          <p:cNvSpPr txBox="1">
            <a:spLocks noGrp="1"/>
          </p:cNvSpPr>
          <p:nvPr>
            <p:ph type="subTitle" idx="2"/>
          </p:nvPr>
        </p:nvSpPr>
        <p:spPr>
          <a:xfrm>
            <a:off x="1041925" y="1628050"/>
            <a:ext cx="3384900" cy="190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4" name="Google Shape;144;p23"/>
          <p:cNvSpPr/>
          <p:nvPr/>
        </p:nvSpPr>
        <p:spPr>
          <a:xfrm flipH="1">
            <a:off x="-627916"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145" name="Google Shape;145;p23"/>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4"/>
        <p:cNvGrpSpPr/>
        <p:nvPr/>
      </p:nvGrpSpPr>
      <p:grpSpPr>
        <a:xfrm>
          <a:off x="0" y="0"/>
          <a:ext cx="0" cy="0"/>
          <a:chOff x="0" y="0"/>
          <a:chExt cx="0" cy="0"/>
        </a:xfrm>
      </p:grpSpPr>
      <p:sp>
        <p:nvSpPr>
          <p:cNvPr id="235" name="Google Shape;235;p32"/>
          <p:cNvSpPr/>
          <p:nvPr/>
        </p:nvSpPr>
        <p:spPr>
          <a:xfrm rot="-839372">
            <a:off x="-358974" y="3548875"/>
            <a:ext cx="1332806" cy="119585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rot="10800000">
            <a:off x="-444748" y="45630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
        <p:nvSpPr>
          <p:cNvPr id="237" name="Google Shape;237;p32"/>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1pPr>
            <a:lvl2pPr lvl="1"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1pPr>
            <a:lvl2pPr marL="914400" lvl="1"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2pPr>
            <a:lvl3pPr marL="1371600" lvl="2"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3pPr>
            <a:lvl4pPr marL="1828800" lvl="3"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4pPr>
            <a:lvl5pPr marL="2286000" lvl="4"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5pPr>
            <a:lvl6pPr marL="2743200" lvl="5"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6pPr>
            <a:lvl7pPr marL="3200400" lvl="6"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7pPr>
            <a:lvl8pPr marL="3657600" lvl="7"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8pPr>
            <a:lvl9pPr marL="4114800" lvl="8" indent="-304800">
              <a:lnSpc>
                <a:spcPct val="100000"/>
              </a:lnSpc>
              <a:spcBef>
                <a:spcPts val="1600"/>
              </a:spcBef>
              <a:spcAft>
                <a:spcPts val="1600"/>
              </a:spcAft>
              <a:buClr>
                <a:schemeClr val="accent2"/>
              </a:buClr>
              <a:buSzPts val="1200"/>
              <a:buFont typeface="Archivo"/>
              <a:buChar char="■"/>
              <a:defRPr sz="1200">
                <a:solidFill>
                  <a:schemeClr val="accent2"/>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7" r:id="rId4"/>
    <p:sldLayoutId id="2147483658" r:id="rId5"/>
    <p:sldLayoutId id="2147483659" r:id="rId6"/>
    <p:sldLayoutId id="2147483668" r:id="rId7"/>
    <p:sldLayoutId id="2147483669" r:id="rId8"/>
    <p:sldLayoutId id="2147483678" r:id="rId9"/>
    <p:sldLayoutId id="2147483679"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4" name="Google Shape;254;p37"/>
          <p:cNvSpPr/>
          <p:nvPr/>
        </p:nvSpPr>
        <p:spPr>
          <a:xfrm>
            <a:off x="7664520" y="3454276"/>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
          <p:cNvSpPr/>
          <p:nvPr/>
        </p:nvSpPr>
        <p:spPr>
          <a:xfrm rot="-709289">
            <a:off x="-530907" y="281450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p:nvPr/>
        </p:nvSpPr>
        <p:spPr>
          <a:xfrm rot="1034141">
            <a:off x="-232229" y="3795814"/>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0" y="663115"/>
            <a:ext cx="9144000" cy="3013838"/>
          </a:xfrm>
          <a:prstGeom prst="rect">
            <a:avLst/>
          </a:prstGeom>
        </p:spPr>
        <p:txBody>
          <a:bodyPr wrap="square">
            <a:spAutoFit/>
          </a:bodyPr>
          <a:lstStyle/>
          <a:p>
            <a:pPr lvl="0" algn="ctr">
              <a:lnSpc>
                <a:spcPct val="150000"/>
              </a:lnSpc>
              <a:spcAft>
                <a:spcPts val="1000"/>
              </a:spcAft>
            </a:pPr>
            <a:r>
              <a:rPr lang="en-US" sz="4400" b="1" smtClean="0">
                <a:solidFill>
                  <a:schemeClr val="accent1">
                    <a:lumMod val="50000"/>
                  </a:schemeClr>
                </a:solidFill>
                <a:latin typeface="Arial" panose="020B0604020202020204" pitchFamily="34" charset="0"/>
                <a:cs typeface="Arial" panose="020B0604020202020204" pitchFamily="34" charset="0"/>
              </a:rPr>
              <a:t>XIN CHÀO CÁC EM HỌC SINH! </a:t>
            </a:r>
            <a:r>
              <a:rPr lang="en-US" sz="4400" b="1" smtClean="0">
                <a:solidFill>
                  <a:schemeClr val="tx2">
                    <a:lumMod val="75000"/>
                  </a:schemeClr>
                </a:solidFill>
                <a:latin typeface="Arial" panose="020B0604020202020204" pitchFamily="34" charset="0"/>
                <a:cs typeface="Arial" panose="020B0604020202020204" pitchFamily="34" charset="0"/>
              </a:rPr>
              <a:t>CHÀO MỪNG CÁC EM ĐẾN VỚI </a:t>
            </a:r>
            <a:r>
              <a:rPr lang="en-US" sz="4400" b="1" smtClean="0">
                <a:solidFill>
                  <a:schemeClr val="accent1">
                    <a:lumMod val="50000"/>
                  </a:schemeClr>
                </a:solidFill>
                <a:latin typeface="Arial" panose="020B0604020202020204" pitchFamily="34" charset="0"/>
                <a:cs typeface="Arial" panose="020B0604020202020204" pitchFamily="34" charset="0"/>
              </a:rPr>
              <a:t>BÀI HỌC MỚI HÔM NAY</a:t>
            </a:r>
            <a:endParaRPr lang="en-US" sz="4400" b="1">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41"/>
          <p:cNvSpPr/>
          <p:nvPr/>
        </p:nvSpPr>
        <p:spPr>
          <a:xfrm rot="-709289">
            <a:off x="-497732" y="366205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1"/>
          <p:cNvSpPr/>
          <p:nvPr/>
        </p:nvSpPr>
        <p:spPr>
          <a:xfrm rot="-1917850">
            <a:off x="570442" y="4077827"/>
            <a:ext cx="1573960" cy="1412235"/>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1"/>
          <p:cNvSpPr/>
          <p:nvPr/>
        </p:nvSpPr>
        <p:spPr>
          <a:xfrm rot="1814845">
            <a:off x="-338792" y="-216158"/>
            <a:ext cx="1574080" cy="14123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p39"/>
          <p:cNvSpPr txBox="1">
            <a:spLocks noGrp="1"/>
          </p:cNvSpPr>
          <p:nvPr>
            <p:ph type="subTitle" idx="4294967295"/>
          </p:nvPr>
        </p:nvSpPr>
        <p:spPr>
          <a:xfrm>
            <a:off x="2139351" y="2274214"/>
            <a:ext cx="6087896" cy="1923690"/>
          </a:xfrm>
          <a:prstGeom prst="roundRect">
            <a:avLst/>
          </a:prstGeom>
          <a:solidFill>
            <a:schemeClr val="accent1">
              <a:lumMod val="20000"/>
              <a:lumOff val="80000"/>
            </a:schemeClr>
          </a:solidFill>
          <a:ln w="28575">
            <a:solidFill>
              <a:schemeClr val="accent2"/>
            </a:solidFill>
          </a:ln>
        </p:spPr>
        <p:txBody>
          <a:bodyPr spcFirstLastPara="1" wrap="square" lIns="91425" tIns="91425" rIns="91425" bIns="91425" anchor="b" anchorCtr="0">
            <a:noAutofit/>
          </a:bodyPr>
          <a:lstStyle/>
          <a:p>
            <a:pPr marL="0" lvl="0" indent="0" algn="ctr">
              <a:lnSpc>
                <a:spcPct val="150000"/>
              </a:lnSpc>
              <a:buNone/>
            </a:pPr>
            <a:r>
              <a:rPr lang="vi-VN" sz="3600" b="1">
                <a:latin typeface="+mn-lt"/>
              </a:rPr>
              <a:t>VIẾT ĐOẠN VĂN CÓ CÂU CHỦ ĐỀ CHO TRƯỚC.</a:t>
            </a:r>
          </a:p>
        </p:txBody>
      </p:sp>
      <p:sp>
        <p:nvSpPr>
          <p:cNvPr id="5" name="Oval 4"/>
          <p:cNvSpPr/>
          <p:nvPr/>
        </p:nvSpPr>
        <p:spPr>
          <a:xfrm>
            <a:off x="2139351" y="1017739"/>
            <a:ext cx="1000665" cy="957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2816;p56"/>
          <p:cNvSpPr txBox="1">
            <a:spLocks noGrp="1"/>
          </p:cNvSpPr>
          <p:nvPr>
            <p:ph type="title"/>
          </p:nvPr>
        </p:nvSpPr>
        <p:spPr>
          <a:xfrm flipH="1">
            <a:off x="2114647" y="1174524"/>
            <a:ext cx="1050071" cy="620924"/>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400" smtClean="0">
                <a:solidFill>
                  <a:schemeClr val="accent5"/>
                </a:solidFill>
                <a:latin typeface="+mj-lt"/>
              </a:rPr>
              <a:t>02</a:t>
            </a:r>
            <a:endParaRPr sz="5400">
              <a:solidFill>
                <a:schemeClr val="accent5"/>
              </a:solidFill>
              <a:latin typeface="+mj-lt"/>
            </a:endParaRPr>
          </a:p>
        </p:txBody>
      </p:sp>
      <p:sp>
        <p:nvSpPr>
          <p:cNvPr id="8" name="Google Shape;294;p40"/>
          <p:cNvSpPr/>
          <p:nvPr/>
        </p:nvSpPr>
        <p:spPr>
          <a:xfrm rot="8405415">
            <a:off x="7791802" y="-166109"/>
            <a:ext cx="1978101"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5;p40"/>
          <p:cNvSpPr/>
          <p:nvPr/>
        </p:nvSpPr>
        <p:spPr>
          <a:xfrm rot="11263486">
            <a:off x="6846246" y="-421686"/>
            <a:ext cx="1978367"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294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5"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198409"/>
            <a:ext cx="9816861" cy="14663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276708" y="187404"/>
            <a:ext cx="6521571" cy="1477328"/>
          </a:xfrm>
          <a:prstGeom prst="rect">
            <a:avLst/>
          </a:prstGeom>
        </p:spPr>
        <p:txBody>
          <a:bodyPr wrap="square">
            <a:spAutoFit/>
          </a:bodyPr>
          <a:lstStyle/>
          <a:p>
            <a:pPr algn="ctr">
              <a:lnSpc>
                <a:spcPct val="150000"/>
              </a:lnSpc>
            </a:pPr>
            <a:r>
              <a:rPr lang="vi-VN" sz="2000">
                <a:solidFill>
                  <a:schemeClr val="accent2"/>
                </a:solidFill>
              </a:rPr>
              <a:t>Chọn 1 trong 2 câu chủ đề dưới đây, viết đoạn văn (4 – 5 câu) kể về tài năng hoặc phẩm chất của nhân vật trong một câu chuyện mà em đã học.</a:t>
            </a:r>
            <a:endParaRPr lang="en-US" sz="2000">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smtClean="0">
                <a:solidFill>
                  <a:schemeClr val="accent5"/>
                </a:solidFill>
                <a:latin typeface="+mj-lt"/>
              </a:rPr>
              <a:t>02</a:t>
            </a:r>
            <a:endParaRPr sz="3600">
              <a:solidFill>
                <a:schemeClr val="accent5"/>
              </a:solidFill>
              <a:latin typeface="+mj-lt"/>
            </a:endParaRPr>
          </a:p>
        </p:txBody>
      </p:sp>
      <p:sp>
        <p:nvSpPr>
          <p:cNvPr id="8" name="Rectangle 7"/>
          <p:cNvSpPr/>
          <p:nvPr/>
        </p:nvSpPr>
        <p:spPr>
          <a:xfrm>
            <a:off x="793629" y="3960164"/>
            <a:ext cx="3623378" cy="923330"/>
          </a:xfrm>
          <a:prstGeom prst="rect">
            <a:avLst/>
          </a:prstGeom>
        </p:spPr>
        <p:txBody>
          <a:bodyPr wrap="square">
            <a:spAutoFit/>
          </a:bodyPr>
          <a:lstStyle/>
          <a:p>
            <a:pPr algn="just">
              <a:lnSpc>
                <a:spcPct val="150000"/>
              </a:lnSpc>
            </a:pPr>
            <a:r>
              <a:rPr lang="en-US" sz="1800" smtClean="0">
                <a:latin typeface="+mn-lt"/>
                <a:ea typeface="Calibri" panose="020F0502020204030204" pitchFamily="34" charset="0"/>
              </a:rPr>
              <a:t>a) Phạm Ngũ Lão là một vị tướng g</a:t>
            </a:r>
            <a:r>
              <a:rPr lang="vi-VN" sz="1800" smtClean="0">
                <a:ea typeface="Calibri" panose="020F0502020204030204" pitchFamily="34" charset="0"/>
              </a:rPr>
              <a:t>i</a:t>
            </a:r>
            <a:r>
              <a:rPr lang="en-US" sz="1800" smtClean="0">
                <a:ea typeface="Calibri" panose="020F0502020204030204" pitchFamily="34" charset="0"/>
              </a:rPr>
              <a:t>ỏ</a:t>
            </a:r>
            <a:r>
              <a:rPr lang="vi-VN" sz="1800" smtClean="0">
                <a:ea typeface="Calibri" panose="020F0502020204030204" pitchFamily="34" charset="0"/>
              </a:rPr>
              <a:t>i</a:t>
            </a:r>
            <a:r>
              <a:rPr lang="en-US" sz="1800" smtClean="0">
                <a:ea typeface="Calibri" panose="020F0502020204030204" pitchFamily="34" charset="0"/>
              </a:rPr>
              <a:t> thờ</a:t>
            </a:r>
            <a:r>
              <a:rPr lang="vi-VN" sz="1800" smtClean="0">
                <a:ea typeface="Calibri" panose="020F0502020204030204" pitchFamily="34" charset="0"/>
              </a:rPr>
              <a:t>i</a:t>
            </a:r>
            <a:r>
              <a:rPr lang="en-US" sz="1800" smtClean="0">
                <a:ea typeface="Calibri" panose="020F0502020204030204" pitchFamily="34" charset="0"/>
              </a:rPr>
              <a:t> nhà Trần</a:t>
            </a:r>
            <a:endParaRPr lang="en-US" sz="1800">
              <a:latin typeface="+mn-lt"/>
            </a:endParaRPr>
          </a:p>
        </p:txBody>
      </p:sp>
      <p:sp>
        <p:nvSpPr>
          <p:cNvPr id="13" name="Rectangle 12"/>
          <p:cNvSpPr/>
          <p:nvPr/>
        </p:nvSpPr>
        <p:spPr>
          <a:xfrm>
            <a:off x="4908429" y="3960164"/>
            <a:ext cx="3631720" cy="872034"/>
          </a:xfrm>
          <a:prstGeom prst="rect">
            <a:avLst/>
          </a:prstGeom>
        </p:spPr>
        <p:txBody>
          <a:bodyPr wrap="square">
            <a:spAutoFit/>
          </a:bodyPr>
          <a:lstStyle/>
          <a:p>
            <a:pPr algn="just">
              <a:lnSpc>
                <a:spcPct val="150000"/>
              </a:lnSpc>
            </a:pPr>
            <a:r>
              <a:rPr lang="en-US" sz="1800" spc="-70" smtClean="0">
                <a:latin typeface="+mn-lt"/>
                <a:ea typeface="Calibri" panose="020F0502020204030204" pitchFamily="34" charset="0"/>
              </a:rPr>
              <a:t>b) “Những hạt thóc g</a:t>
            </a:r>
            <a:r>
              <a:rPr lang="vi-VN" sz="1800" spc="-70" smtClean="0">
                <a:ea typeface="Calibri" panose="020F0502020204030204" pitchFamily="34" charset="0"/>
              </a:rPr>
              <a:t>i</a:t>
            </a:r>
            <a:r>
              <a:rPr lang="en-US" sz="1800" spc="-70" smtClean="0">
                <a:ea typeface="Calibri" panose="020F0502020204030204" pitchFamily="34" charset="0"/>
              </a:rPr>
              <a:t>ống” là câu chuyện kể về một cậu bé trung thực.</a:t>
            </a:r>
            <a:endParaRPr lang="en-US" sz="1800" spc="-70">
              <a:latin typeface="+mn-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774" t="24602" r="52264" b="24875"/>
          <a:stretch/>
        </p:blipFill>
        <p:spPr>
          <a:xfrm>
            <a:off x="793629" y="1967463"/>
            <a:ext cx="3562709" cy="1992701"/>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53208" t="25696" r="7830" b="23781"/>
          <a:stretch/>
        </p:blipFill>
        <p:spPr>
          <a:xfrm>
            <a:off x="4977440" y="1967463"/>
            <a:ext cx="3562709" cy="1992701"/>
          </a:xfrm>
          <a:prstGeom prst="rect">
            <a:avLst/>
          </a:prstGeom>
        </p:spPr>
      </p:pic>
    </p:spTree>
    <p:extLst>
      <p:ext uri="{BB962C8B-B14F-4D97-AF65-F5344CB8AC3E}">
        <p14:creationId xmlns:p14="http://schemas.microsoft.com/office/powerpoint/2010/main" val="2444682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P spid="10" grpId="0"/>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198410"/>
            <a:ext cx="9816861" cy="9805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52560" y="356693"/>
            <a:ext cx="6521571" cy="496996"/>
          </a:xfrm>
          <a:prstGeom prst="rect">
            <a:avLst/>
          </a:prstGeom>
        </p:spPr>
        <p:txBody>
          <a:bodyPr wrap="square">
            <a:spAutoFit/>
          </a:bodyPr>
          <a:lstStyle/>
          <a:p>
            <a:pPr algn="just">
              <a:lnSpc>
                <a:spcPct val="150000"/>
              </a:lnSpc>
            </a:pPr>
            <a:r>
              <a:rPr lang="en-US" sz="2000" b="1">
                <a:ea typeface="Calibri" panose="020F0502020204030204" pitchFamily="34" charset="0"/>
              </a:rPr>
              <a:t>a) Phạm Ngũ Lão là một vị tướng g</a:t>
            </a:r>
            <a:r>
              <a:rPr lang="vi-VN" sz="2000" b="1">
                <a:ea typeface="Calibri" panose="020F0502020204030204" pitchFamily="34" charset="0"/>
              </a:rPr>
              <a:t>i</a:t>
            </a:r>
            <a:r>
              <a:rPr lang="en-US" sz="2000" b="1">
                <a:ea typeface="Calibri" panose="020F0502020204030204" pitchFamily="34" charset="0"/>
              </a:rPr>
              <a:t>ỏ</a:t>
            </a:r>
            <a:r>
              <a:rPr lang="vi-VN" sz="2000" b="1">
                <a:ea typeface="Calibri" panose="020F0502020204030204" pitchFamily="34" charset="0"/>
              </a:rPr>
              <a:t>i</a:t>
            </a:r>
            <a:r>
              <a:rPr lang="en-US" sz="2000" b="1">
                <a:ea typeface="Calibri" panose="020F0502020204030204" pitchFamily="34" charset="0"/>
              </a:rPr>
              <a:t> thờ</a:t>
            </a:r>
            <a:r>
              <a:rPr lang="vi-VN" sz="2000" b="1">
                <a:ea typeface="Calibri" panose="020F0502020204030204" pitchFamily="34" charset="0"/>
              </a:rPr>
              <a:t>i</a:t>
            </a:r>
            <a:r>
              <a:rPr lang="en-US" sz="2000" b="1">
                <a:ea typeface="Calibri" panose="020F0502020204030204" pitchFamily="34" charset="0"/>
              </a:rPr>
              <a:t> nhà Trần</a:t>
            </a:r>
            <a:endParaRPr lang="en-US" sz="2000" b="1"/>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00750" y="307897"/>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41883" y="383334"/>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smtClean="0">
                <a:solidFill>
                  <a:schemeClr val="accent5"/>
                </a:solidFill>
                <a:latin typeface="+mj-lt"/>
              </a:rPr>
              <a:t>02</a:t>
            </a:r>
            <a:endParaRPr sz="3600">
              <a:solidFill>
                <a:schemeClr val="accent5"/>
              </a:solidFill>
              <a:latin typeface="+mj-lt"/>
            </a:endParaRPr>
          </a:p>
        </p:txBody>
      </p:sp>
      <p:sp>
        <p:nvSpPr>
          <p:cNvPr id="15" name="Rectangle 14"/>
          <p:cNvSpPr/>
          <p:nvPr/>
        </p:nvSpPr>
        <p:spPr>
          <a:xfrm>
            <a:off x="4225921" y="1166604"/>
            <a:ext cx="1090108" cy="537391"/>
          </a:xfrm>
          <a:prstGeom prst="rect">
            <a:avLst/>
          </a:prstGeom>
        </p:spPr>
        <p:txBody>
          <a:bodyPr wrap="square">
            <a:spAutoFit/>
          </a:bodyPr>
          <a:lstStyle/>
          <a:p>
            <a:pPr algn="ctr">
              <a:lnSpc>
                <a:spcPct val="150000"/>
              </a:lnSpc>
            </a:pPr>
            <a:r>
              <a:rPr lang="en-US" sz="2200" b="1" u="sng" smtClean="0">
                <a:latin typeface="+mn-lt"/>
                <a:ea typeface="Calibri" panose="020F0502020204030204" pitchFamily="34" charset="0"/>
              </a:rPr>
              <a:t>Gợ</a:t>
            </a:r>
            <a:r>
              <a:rPr lang="vi-VN" sz="2200" b="1" u="sng" smtClean="0">
                <a:latin typeface="+mn-lt"/>
                <a:ea typeface="Calibri" panose="020F0502020204030204" pitchFamily="34" charset="0"/>
              </a:rPr>
              <a:t>i</a:t>
            </a:r>
            <a:r>
              <a:rPr lang="en-US" sz="2200" b="1" u="sng" smtClean="0">
                <a:latin typeface="+mn-lt"/>
                <a:ea typeface="Calibri" panose="020F0502020204030204" pitchFamily="34" charset="0"/>
              </a:rPr>
              <a:t> ý:</a:t>
            </a:r>
            <a:endParaRPr lang="en-US" sz="2200" b="1" u="sng">
              <a:latin typeface="+mn-lt"/>
            </a:endParaRPr>
          </a:p>
        </p:txBody>
      </p:sp>
      <p:sp>
        <p:nvSpPr>
          <p:cNvPr id="3" name="Rectangle 2"/>
          <p:cNvSpPr/>
          <p:nvPr/>
        </p:nvSpPr>
        <p:spPr>
          <a:xfrm>
            <a:off x="569343" y="1808357"/>
            <a:ext cx="8091578" cy="3000821"/>
          </a:xfrm>
          <a:prstGeom prst="rect">
            <a:avLst/>
          </a:prstGeom>
        </p:spPr>
        <p:txBody>
          <a:bodyPr wrap="square">
            <a:spAutoFit/>
          </a:bodyPr>
          <a:lstStyle/>
          <a:p>
            <a:pPr algn="just">
              <a:lnSpc>
                <a:spcPct val="150000"/>
              </a:lnSpc>
            </a:pPr>
            <a:r>
              <a:rPr lang="en-US" sz="1800" b="1" smtClean="0">
                <a:latin typeface="+mn-lt"/>
                <a:ea typeface="Calibri" panose="020F0502020204030204" pitchFamily="34" charset="0"/>
                <a:cs typeface="Times New Roman" panose="02020603050405020304" pitchFamily="18" charset="0"/>
              </a:rPr>
              <a:t>        </a:t>
            </a:r>
            <a:r>
              <a:rPr lang="vi-VN" sz="1800" b="1" smtClean="0">
                <a:latin typeface="+mn-lt"/>
                <a:ea typeface="Calibri" panose="020F0502020204030204" pitchFamily="34" charset="0"/>
                <a:cs typeface="Times New Roman" panose="02020603050405020304" pitchFamily="18" charset="0"/>
              </a:rPr>
              <a:t>Phạm </a:t>
            </a:r>
            <a:r>
              <a:rPr lang="vi-VN" sz="1800" b="1">
                <a:latin typeface="+mn-lt"/>
                <a:ea typeface="Calibri" panose="020F0502020204030204" pitchFamily="34" charset="0"/>
                <a:cs typeface="Times New Roman" panose="02020603050405020304" pitchFamily="18" charset="0"/>
              </a:rPr>
              <a:t>Ngũ Lão là một vị tướng giỏi thời nhà Trần</a:t>
            </a:r>
            <a:r>
              <a:rPr lang="vi-VN" sz="1800">
                <a:latin typeface="+mn-lt"/>
                <a:ea typeface="Calibri" panose="020F0502020204030204" pitchFamily="34" charset="0"/>
                <a:cs typeface="Times New Roman" panose="02020603050405020304" pitchFamily="18" charset="0"/>
              </a:rPr>
              <a:t>. Lần ấy, Phạm Ngũ Lão mải mê suy nghĩ, không để ý có tiếng loa dẹp đường cho đoàn quân của Trần Hưng Đạo đi qua. Lính dẹp đường chọc cả mũi giáo vào chân mà ông không hay biết. Hưng Đạo Vương cho gọi chàng trai lại hỏi chuyện. Thấy chàng trai nói về binh thư rất trôi chảy, Hưng Đạo Vương cảm mến tài năng của chàng, cho theo về kinh đô. Về sau, Phạm Ngũ Lão lập được nhiều công lớn trong kháng chiến chống giặc Nguyên Mông, bảo vệ biên cương đất Việt.</a:t>
            </a:r>
            <a:endParaRPr lang="en-US" sz="18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849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198410"/>
            <a:ext cx="9816861" cy="9805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52560" y="356693"/>
            <a:ext cx="6521571" cy="496996"/>
          </a:xfrm>
          <a:prstGeom prst="rect">
            <a:avLst/>
          </a:prstGeom>
        </p:spPr>
        <p:txBody>
          <a:bodyPr wrap="square">
            <a:spAutoFit/>
          </a:bodyPr>
          <a:lstStyle/>
          <a:p>
            <a:pPr algn="just">
              <a:lnSpc>
                <a:spcPct val="150000"/>
              </a:lnSpc>
            </a:pPr>
            <a:r>
              <a:rPr lang="en-US" sz="2000" b="1">
                <a:ea typeface="Calibri" panose="020F0502020204030204" pitchFamily="34" charset="0"/>
              </a:rPr>
              <a:t>a) Phạm Ngũ Lão là một vị tướng g</a:t>
            </a:r>
            <a:r>
              <a:rPr lang="vi-VN" sz="2000" b="1">
                <a:ea typeface="Calibri" panose="020F0502020204030204" pitchFamily="34" charset="0"/>
              </a:rPr>
              <a:t>i</a:t>
            </a:r>
            <a:r>
              <a:rPr lang="en-US" sz="2000" b="1">
                <a:ea typeface="Calibri" panose="020F0502020204030204" pitchFamily="34" charset="0"/>
              </a:rPr>
              <a:t>ỏ</a:t>
            </a:r>
            <a:r>
              <a:rPr lang="vi-VN" sz="2000" b="1">
                <a:ea typeface="Calibri" panose="020F0502020204030204" pitchFamily="34" charset="0"/>
              </a:rPr>
              <a:t>i</a:t>
            </a:r>
            <a:r>
              <a:rPr lang="en-US" sz="2000" b="1">
                <a:ea typeface="Calibri" panose="020F0502020204030204" pitchFamily="34" charset="0"/>
              </a:rPr>
              <a:t> thờ</a:t>
            </a:r>
            <a:r>
              <a:rPr lang="vi-VN" sz="2000" b="1">
                <a:ea typeface="Calibri" panose="020F0502020204030204" pitchFamily="34" charset="0"/>
              </a:rPr>
              <a:t>i</a:t>
            </a:r>
            <a:r>
              <a:rPr lang="en-US" sz="2000" b="1">
                <a:ea typeface="Calibri" panose="020F0502020204030204" pitchFamily="34" charset="0"/>
              </a:rPr>
              <a:t> nhà Trần</a:t>
            </a:r>
            <a:endParaRPr lang="en-US" sz="2000" b="1"/>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00750" y="307897"/>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41883" y="383334"/>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smtClean="0">
                <a:solidFill>
                  <a:schemeClr val="accent5"/>
                </a:solidFill>
                <a:latin typeface="+mj-lt"/>
              </a:rPr>
              <a:t>02</a:t>
            </a:r>
            <a:endParaRPr sz="3600">
              <a:solidFill>
                <a:schemeClr val="accent5"/>
              </a:solidFill>
              <a:latin typeface="+mj-lt"/>
            </a:endParaRPr>
          </a:p>
        </p:txBody>
      </p:sp>
      <p:sp>
        <p:nvSpPr>
          <p:cNvPr id="15" name="Rectangle 14"/>
          <p:cNvSpPr/>
          <p:nvPr/>
        </p:nvSpPr>
        <p:spPr>
          <a:xfrm>
            <a:off x="4225921" y="1166604"/>
            <a:ext cx="1090108" cy="537391"/>
          </a:xfrm>
          <a:prstGeom prst="rect">
            <a:avLst/>
          </a:prstGeom>
        </p:spPr>
        <p:txBody>
          <a:bodyPr wrap="square">
            <a:spAutoFit/>
          </a:bodyPr>
          <a:lstStyle/>
          <a:p>
            <a:pPr algn="ctr">
              <a:lnSpc>
                <a:spcPct val="150000"/>
              </a:lnSpc>
            </a:pPr>
            <a:r>
              <a:rPr lang="en-US" sz="2200" b="1" u="sng" smtClean="0">
                <a:latin typeface="+mn-lt"/>
                <a:ea typeface="Calibri" panose="020F0502020204030204" pitchFamily="34" charset="0"/>
              </a:rPr>
              <a:t>Gợ</a:t>
            </a:r>
            <a:r>
              <a:rPr lang="vi-VN" sz="2200" b="1" u="sng" smtClean="0">
                <a:latin typeface="+mn-lt"/>
                <a:ea typeface="Calibri" panose="020F0502020204030204" pitchFamily="34" charset="0"/>
              </a:rPr>
              <a:t>i</a:t>
            </a:r>
            <a:r>
              <a:rPr lang="en-US" sz="2200" b="1" u="sng" smtClean="0">
                <a:latin typeface="+mn-lt"/>
                <a:ea typeface="Calibri" panose="020F0502020204030204" pitchFamily="34" charset="0"/>
              </a:rPr>
              <a:t> ý:</a:t>
            </a:r>
            <a:endParaRPr lang="en-US" sz="2200" b="1" u="sng">
              <a:latin typeface="+mn-lt"/>
            </a:endParaRPr>
          </a:p>
        </p:txBody>
      </p:sp>
      <p:sp>
        <p:nvSpPr>
          <p:cNvPr id="3" name="Rectangle 2"/>
          <p:cNvSpPr/>
          <p:nvPr/>
        </p:nvSpPr>
        <p:spPr>
          <a:xfrm>
            <a:off x="569343" y="1808357"/>
            <a:ext cx="8091578" cy="2585323"/>
          </a:xfrm>
          <a:prstGeom prst="rect">
            <a:avLst/>
          </a:prstGeom>
        </p:spPr>
        <p:txBody>
          <a:bodyPr wrap="square">
            <a:spAutoFit/>
          </a:bodyPr>
          <a:lstStyle/>
          <a:p>
            <a:pPr algn="just">
              <a:lnSpc>
                <a:spcPct val="150000"/>
              </a:lnSpc>
            </a:pPr>
            <a:r>
              <a:rPr lang="en-US" sz="1800" b="1" smtClean="0">
                <a:latin typeface="+mn-lt"/>
                <a:ea typeface="Calibri" panose="020F0502020204030204" pitchFamily="34" charset="0"/>
                <a:cs typeface="Times New Roman" panose="02020603050405020304" pitchFamily="18" charset="0"/>
              </a:rPr>
              <a:t>        </a:t>
            </a:r>
            <a:r>
              <a:rPr lang="vi-VN" sz="1800" b="1">
                <a:latin typeface="+mn-lt"/>
                <a:ea typeface="Calibri" panose="020F0502020204030204" pitchFamily="34" charset="0"/>
                <a:cs typeface="Times New Roman" panose="02020603050405020304" pitchFamily="18" charset="0"/>
              </a:rPr>
              <a:t>“Những hạt thóc giống” là câu chuyện kể về một cậu bé trung </a:t>
            </a:r>
            <a:r>
              <a:rPr lang="vi-VN" sz="1800" b="1" smtClean="0">
                <a:latin typeface="+mn-lt"/>
                <a:ea typeface="Calibri" panose="020F0502020204030204" pitchFamily="34" charset="0"/>
                <a:cs typeface="Times New Roman" panose="02020603050405020304" pitchFamily="18" charset="0"/>
              </a:rPr>
              <a:t>thực.</a:t>
            </a:r>
            <a:r>
              <a:rPr lang="en-US" sz="1800" b="1" smtClean="0">
                <a:latin typeface="+mn-lt"/>
                <a:ea typeface="Calibri" panose="020F0502020204030204" pitchFamily="34" charset="0"/>
                <a:cs typeface="Times New Roman" panose="02020603050405020304" pitchFamily="18" charset="0"/>
              </a:rPr>
              <a:t> </a:t>
            </a:r>
            <a:r>
              <a:rPr lang="vi-VN" sz="1800" smtClean="0">
                <a:latin typeface="+mn-lt"/>
                <a:ea typeface="Calibri" panose="020F0502020204030204" pitchFamily="34" charset="0"/>
                <a:cs typeface="Times New Roman" panose="02020603050405020304" pitchFamily="18" charset="0"/>
              </a:rPr>
              <a:t>Cậu </a:t>
            </a:r>
            <a:r>
              <a:rPr lang="vi-VN" sz="1800">
                <a:latin typeface="+mn-lt"/>
                <a:ea typeface="Calibri" panose="020F0502020204030204" pitchFamily="34" charset="0"/>
                <a:cs typeface="Times New Roman" panose="02020603050405020304" pitchFamily="18" charset="0"/>
              </a:rPr>
              <a:t>bé ấy tên là Chôm, vốn là một đứa trẻ mồ côi có cuộc sống thiếu thốn</a:t>
            </a:r>
            <a:r>
              <a:rPr lang="vi-VN" sz="1800" smtClean="0">
                <a:latin typeface="+mn-lt"/>
                <a:ea typeface="Calibri" panose="020F0502020204030204" pitchFamily="34" charset="0"/>
                <a:cs typeface="Times New Roman" panose="02020603050405020304" pitchFamily="18" charset="0"/>
              </a:rPr>
              <a:t>. </a:t>
            </a:r>
            <a:r>
              <a:rPr lang="vi-VN" sz="1800">
                <a:latin typeface="+mn-lt"/>
                <a:ea typeface="Calibri" panose="020F0502020204030204" pitchFamily="34" charset="0"/>
                <a:cs typeface="Times New Roman" panose="02020603050405020304" pitchFamily="18" charset="0"/>
              </a:rPr>
              <a:t>Đức tính trung thực đó là một phẩm chất đáng quý của con người, nhưng lại chỉ tìm thấy được ở cậu bé mồ côi. Đứng trước lợi ích, tiền vàng cậu vẫn không bị lung lay ý chí. Điều đó khiến nhà vua rất hài lòng, quyết định nhường ngôi cho cậu.</a:t>
            </a:r>
            <a:endParaRPr lang="en-US" sz="18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597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8" name="Google Shape;548;p55"/>
          <p:cNvSpPr/>
          <p:nvPr/>
        </p:nvSpPr>
        <p:spPr>
          <a:xfrm rot="-10090268" flipH="1">
            <a:off x="-561606" y="420762"/>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5"/>
          <p:cNvSpPr/>
          <p:nvPr/>
        </p:nvSpPr>
        <p:spPr>
          <a:xfrm rot="9765619" flipH="1">
            <a:off x="-319280" y="-376241"/>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5"/>
          <p:cNvSpPr/>
          <p:nvPr/>
        </p:nvSpPr>
        <p:spPr>
          <a:xfrm>
            <a:off x="73658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2639683" y="2130415"/>
            <a:ext cx="4192438" cy="9319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707;p42"/>
          <p:cNvSpPr txBox="1">
            <a:spLocks/>
          </p:cNvSpPr>
          <p:nvPr/>
        </p:nvSpPr>
        <p:spPr>
          <a:xfrm>
            <a:off x="1360147" y="130091"/>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smtClean="0">
                <a:solidFill>
                  <a:schemeClr val="tx2">
                    <a:lumMod val="75000"/>
                  </a:schemeClr>
                </a:solidFill>
                <a:latin typeface="+mj-lt"/>
              </a:rPr>
              <a:t>DẶN DÒ</a:t>
            </a:r>
            <a:endParaRPr lang="en-US" sz="3600" b="1">
              <a:solidFill>
                <a:schemeClr val="tx2">
                  <a:lumMod val="75000"/>
                </a:schemeClr>
              </a:solidFill>
              <a:latin typeface="+mj-lt"/>
            </a:endParaRPr>
          </a:p>
        </p:txBody>
      </p:sp>
      <p:sp>
        <p:nvSpPr>
          <p:cNvPr id="11" name="Google Shape;1921;p62"/>
          <p:cNvSpPr txBox="1">
            <a:spLocks/>
          </p:cNvSpPr>
          <p:nvPr/>
        </p:nvSpPr>
        <p:spPr>
          <a:xfrm>
            <a:off x="1690778" y="1750312"/>
            <a:ext cx="6047116" cy="380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250000"/>
              </a:lnSpc>
            </a:pPr>
            <a:r>
              <a:rPr lang="en-US" sz="3200" b="1" smtClean="0">
                <a:solidFill>
                  <a:schemeClr val="tx1">
                    <a:lumMod val="75000"/>
                  </a:schemeClr>
                </a:solidFill>
                <a:latin typeface="+mj-lt"/>
              </a:rPr>
              <a:t>Tập </a:t>
            </a:r>
            <a:r>
              <a:rPr lang="en-US" sz="3200" b="1">
                <a:solidFill>
                  <a:schemeClr val="tx1">
                    <a:lumMod val="75000"/>
                  </a:schemeClr>
                </a:solidFill>
                <a:latin typeface="+mj-lt"/>
              </a:rPr>
              <a:t>kịch chuẩn bị cho tiết </a:t>
            </a:r>
            <a:endParaRPr lang="en-US" sz="3200" b="1" smtClean="0">
              <a:solidFill>
                <a:schemeClr val="tx1">
                  <a:lumMod val="75000"/>
                </a:schemeClr>
              </a:solidFill>
              <a:latin typeface="+mj-lt"/>
            </a:endParaRPr>
          </a:p>
          <a:p>
            <a:pPr marL="0" indent="0">
              <a:lnSpc>
                <a:spcPct val="150000"/>
              </a:lnSpc>
            </a:pPr>
            <a:r>
              <a:rPr lang="en-US" sz="3200" b="1" smtClean="0">
                <a:solidFill>
                  <a:srgbClr val="C00000"/>
                </a:solidFill>
                <a:latin typeface="+mj-lt"/>
              </a:rPr>
              <a:t>GÓC SÁNG TẠO</a:t>
            </a:r>
            <a:endParaRPr lang="en-US" sz="3200" b="1">
              <a:solidFill>
                <a:srgbClr val="C00000"/>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8" name="Google Shape;548;p55"/>
          <p:cNvSpPr/>
          <p:nvPr/>
        </p:nvSpPr>
        <p:spPr>
          <a:xfrm rot="-10090268" flipH="1">
            <a:off x="-561606" y="420762"/>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5"/>
          <p:cNvSpPr/>
          <p:nvPr/>
        </p:nvSpPr>
        <p:spPr>
          <a:xfrm rot="9765619" flipH="1">
            <a:off x="-319280" y="-376241"/>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5"/>
          <p:cNvSpPr/>
          <p:nvPr/>
        </p:nvSpPr>
        <p:spPr>
          <a:xfrm>
            <a:off x="73658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0" y="1019377"/>
            <a:ext cx="9144000" cy="3395801"/>
          </a:xfrm>
          <a:prstGeom prst="rect">
            <a:avLst/>
          </a:prstGeom>
        </p:spPr>
        <p:txBody>
          <a:bodyPr wrap="square">
            <a:spAutoFit/>
          </a:bodyPr>
          <a:lstStyle/>
          <a:p>
            <a:pPr lvl="0" algn="ctr">
              <a:lnSpc>
                <a:spcPct val="150000"/>
              </a:lnSpc>
              <a:spcAft>
                <a:spcPts val="1000"/>
              </a:spcAft>
            </a:pPr>
            <a:r>
              <a:rPr lang="vi-VN" sz="4400" b="1" smtClean="0">
                <a:solidFill>
                  <a:schemeClr val="accent1">
                    <a:lumMod val="50000"/>
                  </a:schemeClr>
                </a:solidFill>
                <a:latin typeface="Arial" panose="020B0604020202020204" pitchFamily="34" charset="0"/>
                <a:cs typeface="Arial" panose="020B0604020202020204" pitchFamily="34" charset="0"/>
              </a:rPr>
              <a:t>BÀI HỌC KẾT THÚC</a:t>
            </a:r>
            <a:endParaRPr lang="en-US" sz="4400" b="1" smtClean="0">
              <a:solidFill>
                <a:schemeClr val="accent1">
                  <a:lumMod val="50000"/>
                </a:schemeClr>
              </a:solidFill>
              <a:latin typeface="Arial" panose="020B0604020202020204" pitchFamily="34" charset="0"/>
              <a:cs typeface="Arial" panose="020B0604020202020204" pitchFamily="34" charset="0"/>
            </a:endParaRPr>
          </a:p>
          <a:p>
            <a:pPr lvl="0" algn="ctr">
              <a:lnSpc>
                <a:spcPct val="150000"/>
              </a:lnSpc>
              <a:spcAft>
                <a:spcPts val="1000"/>
              </a:spcAft>
            </a:pPr>
            <a:r>
              <a:rPr lang="vi-VN" sz="4400" b="1" smtClean="0">
                <a:solidFill>
                  <a:schemeClr val="tx2">
                    <a:lumMod val="75000"/>
                  </a:schemeClr>
                </a:solidFill>
                <a:latin typeface="Arial" panose="020B0604020202020204" pitchFamily="34" charset="0"/>
                <a:cs typeface="Arial" panose="020B0604020202020204" pitchFamily="34" charset="0"/>
              </a:rPr>
              <a:t>CẢM ƠN CÁC EM </a:t>
            </a:r>
            <a:endParaRPr lang="en-US" sz="4400" b="1" smtClean="0">
              <a:solidFill>
                <a:schemeClr val="tx2">
                  <a:lumMod val="75000"/>
                </a:schemeClr>
              </a:solidFill>
              <a:latin typeface="Arial" panose="020B0604020202020204" pitchFamily="34" charset="0"/>
              <a:cs typeface="Arial" panose="020B0604020202020204" pitchFamily="34" charset="0"/>
            </a:endParaRPr>
          </a:p>
          <a:p>
            <a:pPr lvl="0" algn="ctr">
              <a:lnSpc>
                <a:spcPct val="150000"/>
              </a:lnSpc>
              <a:spcAft>
                <a:spcPts val="1000"/>
              </a:spcAft>
            </a:pPr>
            <a:r>
              <a:rPr lang="vi-VN" sz="4400" b="1" smtClean="0">
                <a:solidFill>
                  <a:schemeClr val="accent1">
                    <a:lumMod val="50000"/>
                  </a:schemeClr>
                </a:solidFill>
                <a:latin typeface="Arial" panose="020B0604020202020204" pitchFamily="34" charset="0"/>
                <a:cs typeface="Arial" panose="020B0604020202020204" pitchFamily="34" charset="0"/>
              </a:rPr>
              <a:t>ĐÃ LẮNG NGHE</a:t>
            </a:r>
            <a:endParaRPr lang="en-US" sz="4400" b="1">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976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7" name="Rectangle 6"/>
          <p:cNvSpPr/>
          <p:nvPr/>
        </p:nvSpPr>
        <p:spPr>
          <a:xfrm>
            <a:off x="-362310" y="855469"/>
            <a:ext cx="9816861" cy="10742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335" name="Google Shape;335;p44"/>
          <p:cNvSpPr/>
          <p:nvPr/>
        </p:nvSpPr>
        <p:spPr>
          <a:xfrm rot="9765859" flipH="1">
            <a:off x="-319115" y="-123670"/>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tangle 17"/>
          <p:cNvSpPr/>
          <p:nvPr/>
        </p:nvSpPr>
        <p:spPr>
          <a:xfrm>
            <a:off x="3310446" y="-93128"/>
            <a:ext cx="2887329" cy="820674"/>
          </a:xfrm>
          <a:prstGeom prst="rect">
            <a:avLst/>
          </a:prstGeom>
        </p:spPr>
        <p:txBody>
          <a:bodyPr wrap="none">
            <a:spAutoFit/>
          </a:bodyPr>
          <a:lstStyle/>
          <a:p>
            <a:pPr algn="just">
              <a:lnSpc>
                <a:spcPct val="150000"/>
              </a:lnSpc>
            </a:pPr>
            <a:r>
              <a:rPr lang="en-US" sz="3600" b="1" smtClean="0">
                <a:solidFill>
                  <a:schemeClr val="tx2">
                    <a:lumMod val="75000"/>
                  </a:schemeClr>
                </a:solidFill>
                <a:latin typeface="Arial" panose="020B0604020202020204" pitchFamily="34" charset="0"/>
                <a:cs typeface="Arial" panose="020B0604020202020204" pitchFamily="34" charset="0"/>
              </a:rPr>
              <a:t>KHỞI ĐỘNG</a:t>
            </a:r>
            <a:endParaRPr lang="en-US" sz="3600">
              <a:solidFill>
                <a:schemeClr val="tx2">
                  <a:lumMod val="75000"/>
                </a:schemeClr>
              </a:solidFill>
              <a:latin typeface="Arial" panose="020B0604020202020204" pitchFamily="34" charset="0"/>
              <a:cs typeface="Arial" panose="020B0604020202020204" pitchFamily="34" charset="0"/>
            </a:endParaRPr>
          </a:p>
        </p:txBody>
      </p:sp>
      <p:grpSp>
        <p:nvGrpSpPr>
          <p:cNvPr id="19" name="Google Shape;13043;p61"/>
          <p:cNvGrpSpPr/>
          <p:nvPr/>
        </p:nvGrpSpPr>
        <p:grpSpPr>
          <a:xfrm>
            <a:off x="6601113" y="2334797"/>
            <a:ext cx="379000" cy="379000"/>
            <a:chOff x="5187038" y="4082000"/>
            <a:chExt cx="379000" cy="379000"/>
          </a:xfrm>
        </p:grpSpPr>
        <p:sp>
          <p:nvSpPr>
            <p:cNvPr id="20" name="Google Shape;13044;p61"/>
            <p:cNvSpPr/>
            <p:nvPr/>
          </p:nvSpPr>
          <p:spPr>
            <a:xfrm>
              <a:off x="5234413" y="4269300"/>
              <a:ext cx="14775" cy="14750"/>
            </a:xfrm>
            <a:custGeom>
              <a:avLst/>
              <a:gdLst/>
              <a:ahLst/>
              <a:cxnLst/>
              <a:rect l="l" t="t" r="r" b="b"/>
              <a:pathLst>
                <a:path w="591" h="590" extrusionOk="0">
                  <a:moveTo>
                    <a:pt x="289" y="0"/>
                  </a:moveTo>
                  <a:cubicBezTo>
                    <a:pt x="214" y="0"/>
                    <a:pt x="138" y="38"/>
                    <a:pt x="88" y="88"/>
                  </a:cubicBezTo>
                  <a:cubicBezTo>
                    <a:pt x="25" y="138"/>
                    <a:pt x="0" y="226"/>
                    <a:pt x="0" y="301"/>
                  </a:cubicBezTo>
                  <a:cubicBezTo>
                    <a:pt x="0" y="377"/>
                    <a:pt x="25" y="452"/>
                    <a:pt x="88" y="502"/>
                  </a:cubicBezTo>
                  <a:cubicBezTo>
                    <a:pt x="138" y="565"/>
                    <a:pt x="214" y="590"/>
                    <a:pt x="289" y="590"/>
                  </a:cubicBezTo>
                  <a:cubicBezTo>
                    <a:pt x="377" y="590"/>
                    <a:pt x="452" y="565"/>
                    <a:pt x="502" y="502"/>
                  </a:cubicBezTo>
                  <a:cubicBezTo>
                    <a:pt x="553" y="452"/>
                    <a:pt x="590" y="377"/>
                    <a:pt x="590" y="301"/>
                  </a:cubicBezTo>
                  <a:cubicBezTo>
                    <a:pt x="590" y="226"/>
                    <a:pt x="553" y="138"/>
                    <a:pt x="502" y="88"/>
                  </a:cubicBezTo>
                  <a:cubicBezTo>
                    <a:pt x="452" y="38"/>
                    <a:pt x="377"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045;p61"/>
            <p:cNvSpPr/>
            <p:nvPr/>
          </p:nvSpPr>
          <p:spPr>
            <a:xfrm>
              <a:off x="5187038" y="4082000"/>
              <a:ext cx="379000" cy="379000"/>
            </a:xfrm>
            <a:custGeom>
              <a:avLst/>
              <a:gdLst/>
              <a:ahLst/>
              <a:cxnLst/>
              <a:rect l="l" t="t" r="r" b="b"/>
              <a:pathLst>
                <a:path w="15160" h="15160" extrusionOk="0">
                  <a:moveTo>
                    <a:pt x="13365" y="1017"/>
                  </a:moveTo>
                  <a:lnTo>
                    <a:pt x="14156" y="1795"/>
                  </a:lnTo>
                  <a:lnTo>
                    <a:pt x="13365" y="1795"/>
                  </a:lnTo>
                  <a:lnTo>
                    <a:pt x="13365" y="1017"/>
                  </a:lnTo>
                  <a:close/>
                  <a:moveTo>
                    <a:pt x="12775" y="590"/>
                  </a:moveTo>
                  <a:lnTo>
                    <a:pt x="12775" y="2084"/>
                  </a:lnTo>
                  <a:cubicBezTo>
                    <a:pt x="12775" y="2247"/>
                    <a:pt x="12913" y="2385"/>
                    <a:pt x="13076" y="2385"/>
                  </a:cubicBezTo>
                  <a:lnTo>
                    <a:pt x="14570" y="2385"/>
                  </a:lnTo>
                  <a:lnTo>
                    <a:pt x="14570" y="10780"/>
                  </a:lnTo>
                  <a:lnTo>
                    <a:pt x="6626" y="10780"/>
                  </a:lnTo>
                  <a:lnTo>
                    <a:pt x="6626" y="590"/>
                  </a:lnTo>
                  <a:close/>
                  <a:moveTo>
                    <a:pt x="6037" y="3853"/>
                  </a:moveTo>
                  <a:lnTo>
                    <a:pt x="6037" y="11081"/>
                  </a:lnTo>
                  <a:cubicBezTo>
                    <a:pt x="6037" y="11244"/>
                    <a:pt x="6175" y="11370"/>
                    <a:pt x="6338" y="11370"/>
                  </a:cubicBezTo>
                  <a:lnTo>
                    <a:pt x="9475" y="11370"/>
                  </a:lnTo>
                  <a:lnTo>
                    <a:pt x="9475" y="12386"/>
                  </a:lnTo>
                  <a:cubicBezTo>
                    <a:pt x="9475" y="12549"/>
                    <a:pt x="9337" y="12675"/>
                    <a:pt x="9174" y="12675"/>
                  </a:cubicBezTo>
                  <a:lnTo>
                    <a:pt x="2485" y="12675"/>
                  </a:lnTo>
                  <a:cubicBezTo>
                    <a:pt x="2485" y="12662"/>
                    <a:pt x="2485" y="12650"/>
                    <a:pt x="2485" y="12637"/>
                  </a:cubicBezTo>
                  <a:lnTo>
                    <a:pt x="2485" y="9073"/>
                  </a:lnTo>
                  <a:cubicBezTo>
                    <a:pt x="2485" y="8910"/>
                    <a:pt x="2347" y="8772"/>
                    <a:pt x="2184" y="8772"/>
                  </a:cubicBezTo>
                  <a:cubicBezTo>
                    <a:pt x="2021" y="8772"/>
                    <a:pt x="1895" y="8910"/>
                    <a:pt x="1895" y="9073"/>
                  </a:cubicBezTo>
                  <a:lnTo>
                    <a:pt x="1895" y="12637"/>
                  </a:lnTo>
                  <a:cubicBezTo>
                    <a:pt x="1895" y="12650"/>
                    <a:pt x="1895" y="12662"/>
                    <a:pt x="1895" y="12675"/>
                  </a:cubicBezTo>
                  <a:lnTo>
                    <a:pt x="1243" y="12675"/>
                  </a:lnTo>
                  <a:cubicBezTo>
                    <a:pt x="1004" y="12675"/>
                    <a:pt x="779" y="12750"/>
                    <a:pt x="590" y="12863"/>
                  </a:cubicBezTo>
                  <a:lnTo>
                    <a:pt x="590" y="4619"/>
                  </a:lnTo>
                  <a:cubicBezTo>
                    <a:pt x="590" y="4192"/>
                    <a:pt x="929" y="3853"/>
                    <a:pt x="1356" y="3853"/>
                  </a:cubicBezTo>
                  <a:close/>
                  <a:moveTo>
                    <a:pt x="9475" y="13214"/>
                  </a:moveTo>
                  <a:lnTo>
                    <a:pt x="9475" y="14281"/>
                  </a:lnTo>
                  <a:cubicBezTo>
                    <a:pt x="9475" y="14444"/>
                    <a:pt x="9337" y="14570"/>
                    <a:pt x="9174" y="14570"/>
                  </a:cubicBezTo>
                  <a:lnTo>
                    <a:pt x="1243" y="14570"/>
                  </a:lnTo>
                  <a:cubicBezTo>
                    <a:pt x="879" y="14570"/>
                    <a:pt x="590" y="14281"/>
                    <a:pt x="590" y="13917"/>
                  </a:cubicBezTo>
                  <a:cubicBezTo>
                    <a:pt x="590" y="13566"/>
                    <a:pt x="879" y="13265"/>
                    <a:pt x="1243" y="13265"/>
                  </a:cubicBezTo>
                  <a:lnTo>
                    <a:pt x="9174" y="13265"/>
                  </a:lnTo>
                  <a:cubicBezTo>
                    <a:pt x="9287" y="13265"/>
                    <a:pt x="9387" y="13252"/>
                    <a:pt x="9475" y="13214"/>
                  </a:cubicBezTo>
                  <a:close/>
                  <a:moveTo>
                    <a:pt x="6338" y="1"/>
                  </a:moveTo>
                  <a:cubicBezTo>
                    <a:pt x="6175" y="1"/>
                    <a:pt x="6037" y="139"/>
                    <a:pt x="6037" y="302"/>
                  </a:cubicBezTo>
                  <a:lnTo>
                    <a:pt x="6037" y="3263"/>
                  </a:lnTo>
                  <a:lnTo>
                    <a:pt x="1356" y="3263"/>
                  </a:lnTo>
                  <a:cubicBezTo>
                    <a:pt x="603" y="3263"/>
                    <a:pt x="1" y="3866"/>
                    <a:pt x="1" y="4619"/>
                  </a:cubicBezTo>
                  <a:lnTo>
                    <a:pt x="1" y="14043"/>
                  </a:lnTo>
                  <a:cubicBezTo>
                    <a:pt x="1" y="14080"/>
                    <a:pt x="1" y="14118"/>
                    <a:pt x="13" y="14156"/>
                  </a:cubicBezTo>
                  <a:cubicBezTo>
                    <a:pt x="126" y="14720"/>
                    <a:pt x="628" y="15160"/>
                    <a:pt x="1243" y="15160"/>
                  </a:cubicBezTo>
                  <a:lnTo>
                    <a:pt x="9174" y="15160"/>
                  </a:lnTo>
                  <a:cubicBezTo>
                    <a:pt x="9663" y="15160"/>
                    <a:pt x="10065" y="14771"/>
                    <a:pt x="10065" y="14281"/>
                  </a:cubicBezTo>
                  <a:lnTo>
                    <a:pt x="10065" y="11370"/>
                  </a:lnTo>
                  <a:lnTo>
                    <a:pt x="14871" y="11370"/>
                  </a:lnTo>
                  <a:cubicBezTo>
                    <a:pt x="15034" y="11370"/>
                    <a:pt x="15160" y="11244"/>
                    <a:pt x="15160" y="11081"/>
                  </a:cubicBezTo>
                  <a:lnTo>
                    <a:pt x="15160" y="2084"/>
                  </a:lnTo>
                  <a:cubicBezTo>
                    <a:pt x="15160" y="2008"/>
                    <a:pt x="15134" y="1933"/>
                    <a:pt x="15072" y="1883"/>
                  </a:cubicBezTo>
                  <a:lnTo>
                    <a:pt x="13277" y="88"/>
                  </a:lnTo>
                  <a:cubicBezTo>
                    <a:pt x="13227" y="26"/>
                    <a:pt x="13152" y="1"/>
                    <a:pt x="13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046;p61"/>
            <p:cNvSpPr/>
            <p:nvPr/>
          </p:nvSpPr>
          <p:spPr>
            <a:xfrm>
              <a:off x="5386263" y="4163575"/>
              <a:ext cx="143075" cy="14775"/>
            </a:xfrm>
            <a:custGeom>
              <a:avLst/>
              <a:gdLst/>
              <a:ahLst/>
              <a:cxnLst/>
              <a:rect l="l" t="t" r="r" b="b"/>
              <a:pathLst>
                <a:path w="5723" h="591" extrusionOk="0">
                  <a:moveTo>
                    <a:pt x="301" y="0"/>
                  </a:moveTo>
                  <a:cubicBezTo>
                    <a:pt x="138" y="0"/>
                    <a:pt x="0" y="126"/>
                    <a:pt x="0" y="289"/>
                  </a:cubicBezTo>
                  <a:cubicBezTo>
                    <a:pt x="0" y="452"/>
                    <a:pt x="138" y="590"/>
                    <a:pt x="301" y="590"/>
                  </a:cubicBezTo>
                  <a:lnTo>
                    <a:pt x="5434" y="590"/>
                  </a:lnTo>
                  <a:cubicBezTo>
                    <a:pt x="5597" y="590"/>
                    <a:pt x="5722" y="452"/>
                    <a:pt x="5722" y="289"/>
                  </a:cubicBezTo>
                  <a:cubicBezTo>
                    <a:pt x="5722" y="126"/>
                    <a:pt x="5597" y="0"/>
                    <a:pt x="5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047;p61"/>
            <p:cNvSpPr/>
            <p:nvPr/>
          </p:nvSpPr>
          <p:spPr>
            <a:xfrm>
              <a:off x="5386263" y="4204975"/>
              <a:ext cx="143075" cy="14775"/>
            </a:xfrm>
            <a:custGeom>
              <a:avLst/>
              <a:gdLst/>
              <a:ahLst/>
              <a:cxnLst/>
              <a:rect l="l" t="t" r="r" b="b"/>
              <a:pathLst>
                <a:path w="5723" h="591" extrusionOk="0">
                  <a:moveTo>
                    <a:pt x="301" y="1"/>
                  </a:moveTo>
                  <a:cubicBezTo>
                    <a:pt x="138" y="1"/>
                    <a:pt x="0" y="126"/>
                    <a:pt x="0" y="289"/>
                  </a:cubicBezTo>
                  <a:cubicBezTo>
                    <a:pt x="0" y="452"/>
                    <a:pt x="138" y="590"/>
                    <a:pt x="301" y="590"/>
                  </a:cubicBezTo>
                  <a:lnTo>
                    <a:pt x="5434" y="590"/>
                  </a:lnTo>
                  <a:cubicBezTo>
                    <a:pt x="5597" y="590"/>
                    <a:pt x="5722" y="452"/>
                    <a:pt x="5722" y="289"/>
                  </a:cubicBezTo>
                  <a:cubicBezTo>
                    <a:pt x="5722" y="126"/>
                    <a:pt x="5597" y="1"/>
                    <a:pt x="5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048;p61"/>
            <p:cNvSpPr/>
            <p:nvPr/>
          </p:nvSpPr>
          <p:spPr>
            <a:xfrm>
              <a:off x="5386263" y="4246400"/>
              <a:ext cx="143075" cy="14750"/>
            </a:xfrm>
            <a:custGeom>
              <a:avLst/>
              <a:gdLst/>
              <a:ahLst/>
              <a:cxnLst/>
              <a:rect l="l" t="t" r="r" b="b"/>
              <a:pathLst>
                <a:path w="5723" h="590" extrusionOk="0">
                  <a:moveTo>
                    <a:pt x="301" y="0"/>
                  </a:moveTo>
                  <a:cubicBezTo>
                    <a:pt x="138" y="0"/>
                    <a:pt x="0" y="138"/>
                    <a:pt x="0" y="301"/>
                  </a:cubicBezTo>
                  <a:cubicBezTo>
                    <a:pt x="0" y="464"/>
                    <a:pt x="138" y="590"/>
                    <a:pt x="301" y="590"/>
                  </a:cubicBezTo>
                  <a:lnTo>
                    <a:pt x="5434" y="590"/>
                  </a:lnTo>
                  <a:cubicBezTo>
                    <a:pt x="5597" y="590"/>
                    <a:pt x="5722" y="464"/>
                    <a:pt x="5722" y="301"/>
                  </a:cubicBezTo>
                  <a:cubicBezTo>
                    <a:pt x="5722" y="138"/>
                    <a:pt x="5597" y="0"/>
                    <a:pt x="5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049;p61"/>
            <p:cNvSpPr/>
            <p:nvPr/>
          </p:nvSpPr>
          <p:spPr>
            <a:xfrm>
              <a:off x="5417313" y="4287800"/>
              <a:ext cx="112025" cy="14775"/>
            </a:xfrm>
            <a:custGeom>
              <a:avLst/>
              <a:gdLst/>
              <a:ahLst/>
              <a:cxnLst/>
              <a:rect l="l" t="t" r="r" b="b"/>
              <a:pathLst>
                <a:path w="4481" h="591" extrusionOk="0">
                  <a:moveTo>
                    <a:pt x="289" y="1"/>
                  </a:moveTo>
                  <a:cubicBezTo>
                    <a:pt x="126" y="1"/>
                    <a:pt x="0" y="139"/>
                    <a:pt x="0" y="302"/>
                  </a:cubicBezTo>
                  <a:cubicBezTo>
                    <a:pt x="0" y="465"/>
                    <a:pt x="126" y="590"/>
                    <a:pt x="289" y="590"/>
                  </a:cubicBezTo>
                  <a:lnTo>
                    <a:pt x="4192" y="590"/>
                  </a:lnTo>
                  <a:cubicBezTo>
                    <a:pt x="4355" y="590"/>
                    <a:pt x="4480" y="465"/>
                    <a:pt x="4480" y="302"/>
                  </a:cubicBezTo>
                  <a:cubicBezTo>
                    <a:pt x="4480" y="139"/>
                    <a:pt x="4355" y="1"/>
                    <a:pt x="4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050;p61"/>
            <p:cNvSpPr/>
            <p:nvPr/>
          </p:nvSpPr>
          <p:spPr>
            <a:xfrm>
              <a:off x="5386263" y="4287800"/>
              <a:ext cx="14750" cy="14775"/>
            </a:xfrm>
            <a:custGeom>
              <a:avLst/>
              <a:gdLst/>
              <a:ahLst/>
              <a:cxnLst/>
              <a:rect l="l" t="t" r="r" b="b"/>
              <a:pathLst>
                <a:path w="590" h="591" extrusionOk="0">
                  <a:moveTo>
                    <a:pt x="301" y="1"/>
                  </a:moveTo>
                  <a:cubicBezTo>
                    <a:pt x="213" y="1"/>
                    <a:pt x="138" y="38"/>
                    <a:pt x="88" y="88"/>
                  </a:cubicBezTo>
                  <a:cubicBezTo>
                    <a:pt x="38" y="139"/>
                    <a:pt x="0" y="226"/>
                    <a:pt x="0" y="302"/>
                  </a:cubicBezTo>
                  <a:cubicBezTo>
                    <a:pt x="0" y="377"/>
                    <a:pt x="38" y="452"/>
                    <a:pt x="88" y="503"/>
                  </a:cubicBezTo>
                  <a:cubicBezTo>
                    <a:pt x="138" y="565"/>
                    <a:pt x="213" y="590"/>
                    <a:pt x="301" y="590"/>
                  </a:cubicBezTo>
                  <a:cubicBezTo>
                    <a:pt x="377" y="590"/>
                    <a:pt x="452" y="565"/>
                    <a:pt x="502" y="503"/>
                  </a:cubicBezTo>
                  <a:cubicBezTo>
                    <a:pt x="565" y="452"/>
                    <a:pt x="590" y="377"/>
                    <a:pt x="590" y="302"/>
                  </a:cubicBezTo>
                  <a:cubicBezTo>
                    <a:pt x="590" y="226"/>
                    <a:pt x="565" y="139"/>
                    <a:pt x="502" y="88"/>
                  </a:cubicBezTo>
                  <a:cubicBezTo>
                    <a:pt x="452" y="38"/>
                    <a:pt x="377"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3051;p61"/>
          <p:cNvGrpSpPr/>
          <p:nvPr/>
        </p:nvGrpSpPr>
        <p:grpSpPr>
          <a:xfrm>
            <a:off x="2366221" y="2338880"/>
            <a:ext cx="384325" cy="299000"/>
            <a:chOff x="5171988" y="3559025"/>
            <a:chExt cx="384325" cy="299000"/>
          </a:xfrm>
        </p:grpSpPr>
        <p:sp>
          <p:nvSpPr>
            <p:cNvPr id="28" name="Google Shape;13052;p61"/>
            <p:cNvSpPr/>
            <p:nvPr/>
          </p:nvSpPr>
          <p:spPr>
            <a:xfrm>
              <a:off x="5416688" y="3842950"/>
              <a:ext cx="14775" cy="15075"/>
            </a:xfrm>
            <a:custGeom>
              <a:avLst/>
              <a:gdLst/>
              <a:ahLst/>
              <a:cxnLst/>
              <a:rect l="l" t="t" r="r" b="b"/>
              <a:pathLst>
                <a:path w="591" h="603" extrusionOk="0">
                  <a:moveTo>
                    <a:pt x="301" y="0"/>
                  </a:moveTo>
                  <a:cubicBezTo>
                    <a:pt x="226" y="0"/>
                    <a:pt x="138" y="38"/>
                    <a:pt x="88" y="88"/>
                  </a:cubicBezTo>
                  <a:cubicBezTo>
                    <a:pt x="38" y="151"/>
                    <a:pt x="0" y="226"/>
                    <a:pt x="0" y="302"/>
                  </a:cubicBezTo>
                  <a:cubicBezTo>
                    <a:pt x="0" y="377"/>
                    <a:pt x="38" y="452"/>
                    <a:pt x="88" y="515"/>
                  </a:cubicBezTo>
                  <a:cubicBezTo>
                    <a:pt x="138" y="565"/>
                    <a:pt x="226" y="603"/>
                    <a:pt x="301" y="603"/>
                  </a:cubicBezTo>
                  <a:cubicBezTo>
                    <a:pt x="377" y="603"/>
                    <a:pt x="452" y="565"/>
                    <a:pt x="502" y="515"/>
                  </a:cubicBezTo>
                  <a:cubicBezTo>
                    <a:pt x="565" y="452"/>
                    <a:pt x="590" y="377"/>
                    <a:pt x="590" y="302"/>
                  </a:cubicBezTo>
                  <a:cubicBezTo>
                    <a:pt x="590" y="226"/>
                    <a:pt x="565" y="151"/>
                    <a:pt x="502" y="88"/>
                  </a:cubicBezTo>
                  <a:cubicBezTo>
                    <a:pt x="452" y="38"/>
                    <a:pt x="377"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053;p61"/>
            <p:cNvSpPr/>
            <p:nvPr/>
          </p:nvSpPr>
          <p:spPr>
            <a:xfrm>
              <a:off x="5171988" y="3559025"/>
              <a:ext cx="384325" cy="299000"/>
            </a:xfrm>
            <a:custGeom>
              <a:avLst/>
              <a:gdLst/>
              <a:ahLst/>
              <a:cxnLst/>
              <a:rect l="l" t="t" r="r" b="b"/>
              <a:pathLst>
                <a:path w="15373" h="11960" extrusionOk="0">
                  <a:moveTo>
                    <a:pt x="14507" y="1582"/>
                  </a:moveTo>
                  <a:lnTo>
                    <a:pt x="14507" y="1582"/>
                  </a:lnTo>
                  <a:cubicBezTo>
                    <a:pt x="14469" y="1795"/>
                    <a:pt x="14406" y="2071"/>
                    <a:pt x="14306" y="2397"/>
                  </a:cubicBezTo>
                  <a:lnTo>
                    <a:pt x="13954" y="2548"/>
                  </a:lnTo>
                  <a:lnTo>
                    <a:pt x="14507" y="1582"/>
                  </a:lnTo>
                  <a:close/>
                  <a:moveTo>
                    <a:pt x="14005" y="1256"/>
                  </a:moveTo>
                  <a:lnTo>
                    <a:pt x="12499" y="3903"/>
                  </a:lnTo>
                  <a:lnTo>
                    <a:pt x="12298" y="3163"/>
                  </a:lnTo>
                  <a:cubicBezTo>
                    <a:pt x="12562" y="2824"/>
                    <a:pt x="12838" y="2473"/>
                    <a:pt x="13101" y="2172"/>
                  </a:cubicBezTo>
                  <a:cubicBezTo>
                    <a:pt x="13478" y="1745"/>
                    <a:pt x="13779" y="1456"/>
                    <a:pt x="14005" y="1256"/>
                  </a:cubicBezTo>
                  <a:close/>
                  <a:moveTo>
                    <a:pt x="14067" y="3138"/>
                  </a:moveTo>
                  <a:lnTo>
                    <a:pt x="14067" y="3138"/>
                  </a:lnTo>
                  <a:cubicBezTo>
                    <a:pt x="13917" y="3577"/>
                    <a:pt x="13729" y="4041"/>
                    <a:pt x="13553" y="4455"/>
                  </a:cubicBezTo>
                  <a:lnTo>
                    <a:pt x="12649" y="4832"/>
                  </a:lnTo>
                  <a:lnTo>
                    <a:pt x="12649" y="4832"/>
                  </a:lnTo>
                  <a:lnTo>
                    <a:pt x="13478" y="3389"/>
                  </a:lnTo>
                  <a:lnTo>
                    <a:pt x="14067" y="3138"/>
                  </a:lnTo>
                  <a:close/>
                  <a:moveTo>
                    <a:pt x="11846" y="3778"/>
                  </a:moveTo>
                  <a:lnTo>
                    <a:pt x="12085" y="4631"/>
                  </a:lnTo>
                  <a:lnTo>
                    <a:pt x="11031" y="6463"/>
                  </a:lnTo>
                  <a:cubicBezTo>
                    <a:pt x="10955" y="5974"/>
                    <a:pt x="10955" y="5259"/>
                    <a:pt x="11369" y="4531"/>
                  </a:cubicBezTo>
                  <a:cubicBezTo>
                    <a:pt x="11507" y="4305"/>
                    <a:pt x="11671" y="4054"/>
                    <a:pt x="11846" y="3778"/>
                  </a:cubicBezTo>
                  <a:close/>
                  <a:moveTo>
                    <a:pt x="13164" y="5259"/>
                  </a:moveTo>
                  <a:lnTo>
                    <a:pt x="13164" y="5259"/>
                  </a:lnTo>
                  <a:cubicBezTo>
                    <a:pt x="13126" y="5334"/>
                    <a:pt x="13089" y="5409"/>
                    <a:pt x="13038" y="5485"/>
                  </a:cubicBezTo>
                  <a:cubicBezTo>
                    <a:pt x="12687" y="6087"/>
                    <a:pt x="12072" y="6476"/>
                    <a:pt x="11595" y="6689"/>
                  </a:cubicBezTo>
                  <a:lnTo>
                    <a:pt x="12173" y="5673"/>
                  </a:lnTo>
                  <a:lnTo>
                    <a:pt x="13164" y="5259"/>
                  </a:lnTo>
                  <a:close/>
                  <a:moveTo>
                    <a:pt x="4731" y="590"/>
                  </a:moveTo>
                  <a:lnTo>
                    <a:pt x="4731" y="4079"/>
                  </a:lnTo>
                  <a:cubicBezTo>
                    <a:pt x="4731" y="4242"/>
                    <a:pt x="4857" y="4380"/>
                    <a:pt x="5020" y="4380"/>
                  </a:cubicBezTo>
                  <a:cubicBezTo>
                    <a:pt x="5183" y="4380"/>
                    <a:pt x="5321" y="4242"/>
                    <a:pt x="5321" y="4079"/>
                  </a:cubicBezTo>
                  <a:lnTo>
                    <a:pt x="5321" y="691"/>
                  </a:lnTo>
                  <a:cubicBezTo>
                    <a:pt x="5735" y="816"/>
                    <a:pt x="6111" y="1080"/>
                    <a:pt x="6388" y="1431"/>
                  </a:cubicBezTo>
                  <a:lnTo>
                    <a:pt x="6388" y="10554"/>
                  </a:lnTo>
                  <a:cubicBezTo>
                    <a:pt x="5898" y="10178"/>
                    <a:pt x="5296" y="9964"/>
                    <a:pt x="4668" y="9964"/>
                  </a:cubicBezTo>
                  <a:lnTo>
                    <a:pt x="590" y="9964"/>
                  </a:lnTo>
                  <a:lnTo>
                    <a:pt x="590" y="590"/>
                  </a:lnTo>
                  <a:close/>
                  <a:moveTo>
                    <a:pt x="12775" y="590"/>
                  </a:moveTo>
                  <a:lnTo>
                    <a:pt x="12775" y="1645"/>
                  </a:lnTo>
                  <a:cubicBezTo>
                    <a:pt x="12775" y="1645"/>
                    <a:pt x="12775" y="1657"/>
                    <a:pt x="12762" y="1657"/>
                  </a:cubicBezTo>
                  <a:cubicBezTo>
                    <a:pt x="12060" y="2435"/>
                    <a:pt x="11294" y="3477"/>
                    <a:pt x="10855" y="4230"/>
                  </a:cubicBezTo>
                  <a:cubicBezTo>
                    <a:pt x="10115" y="5522"/>
                    <a:pt x="10466" y="6777"/>
                    <a:pt x="10616" y="7204"/>
                  </a:cubicBezTo>
                  <a:lnTo>
                    <a:pt x="9550" y="9073"/>
                  </a:lnTo>
                  <a:cubicBezTo>
                    <a:pt x="9462" y="9212"/>
                    <a:pt x="9512" y="9400"/>
                    <a:pt x="9663" y="9475"/>
                  </a:cubicBezTo>
                  <a:cubicBezTo>
                    <a:pt x="9700" y="9500"/>
                    <a:pt x="9751" y="9513"/>
                    <a:pt x="9801" y="9513"/>
                  </a:cubicBezTo>
                  <a:cubicBezTo>
                    <a:pt x="9901" y="9513"/>
                    <a:pt x="10002" y="9462"/>
                    <a:pt x="10064" y="9362"/>
                  </a:cubicBezTo>
                  <a:lnTo>
                    <a:pt x="11131" y="7480"/>
                  </a:lnTo>
                  <a:cubicBezTo>
                    <a:pt x="11432" y="7404"/>
                    <a:pt x="12147" y="7166"/>
                    <a:pt x="12775" y="6664"/>
                  </a:cubicBezTo>
                  <a:lnTo>
                    <a:pt x="12775" y="9964"/>
                  </a:lnTo>
                  <a:lnTo>
                    <a:pt x="8697" y="9964"/>
                  </a:lnTo>
                  <a:cubicBezTo>
                    <a:pt x="8069" y="9964"/>
                    <a:pt x="7454" y="10178"/>
                    <a:pt x="6977" y="10554"/>
                  </a:cubicBezTo>
                  <a:lnTo>
                    <a:pt x="6977" y="1431"/>
                  </a:lnTo>
                  <a:cubicBezTo>
                    <a:pt x="7391" y="904"/>
                    <a:pt x="8019" y="590"/>
                    <a:pt x="8697" y="590"/>
                  </a:cubicBezTo>
                  <a:close/>
                  <a:moveTo>
                    <a:pt x="4668" y="10554"/>
                  </a:moveTo>
                  <a:cubicBezTo>
                    <a:pt x="5333" y="10554"/>
                    <a:pt x="5948" y="10855"/>
                    <a:pt x="6362" y="11357"/>
                  </a:cubicBezTo>
                  <a:lnTo>
                    <a:pt x="590" y="11357"/>
                  </a:lnTo>
                  <a:lnTo>
                    <a:pt x="590" y="10554"/>
                  </a:lnTo>
                  <a:close/>
                  <a:moveTo>
                    <a:pt x="289" y="1"/>
                  </a:moveTo>
                  <a:cubicBezTo>
                    <a:pt x="126" y="1"/>
                    <a:pt x="0" y="126"/>
                    <a:pt x="0" y="289"/>
                  </a:cubicBezTo>
                  <a:lnTo>
                    <a:pt x="0" y="11659"/>
                  </a:lnTo>
                  <a:cubicBezTo>
                    <a:pt x="0" y="11822"/>
                    <a:pt x="126" y="11960"/>
                    <a:pt x="289" y="11960"/>
                  </a:cubicBezTo>
                  <a:lnTo>
                    <a:pt x="8998" y="11960"/>
                  </a:lnTo>
                  <a:cubicBezTo>
                    <a:pt x="9161" y="11960"/>
                    <a:pt x="9286" y="11822"/>
                    <a:pt x="9286" y="11659"/>
                  </a:cubicBezTo>
                  <a:cubicBezTo>
                    <a:pt x="9286" y="11495"/>
                    <a:pt x="9161" y="11357"/>
                    <a:pt x="8998" y="11357"/>
                  </a:cubicBezTo>
                  <a:lnTo>
                    <a:pt x="7002" y="11357"/>
                  </a:lnTo>
                  <a:cubicBezTo>
                    <a:pt x="7417" y="10855"/>
                    <a:pt x="8031" y="10554"/>
                    <a:pt x="8697" y="10554"/>
                  </a:cubicBezTo>
                  <a:lnTo>
                    <a:pt x="12775" y="10554"/>
                  </a:lnTo>
                  <a:lnTo>
                    <a:pt x="12775" y="11357"/>
                  </a:lnTo>
                  <a:lnTo>
                    <a:pt x="11131" y="11357"/>
                  </a:lnTo>
                  <a:cubicBezTo>
                    <a:pt x="10968" y="11357"/>
                    <a:pt x="10830" y="11495"/>
                    <a:pt x="10830" y="11659"/>
                  </a:cubicBezTo>
                  <a:cubicBezTo>
                    <a:pt x="10830" y="11822"/>
                    <a:pt x="10968" y="11960"/>
                    <a:pt x="11131" y="11960"/>
                  </a:cubicBezTo>
                  <a:lnTo>
                    <a:pt x="13076" y="11960"/>
                  </a:lnTo>
                  <a:cubicBezTo>
                    <a:pt x="13239" y="11960"/>
                    <a:pt x="13365" y="11822"/>
                    <a:pt x="13365" y="11659"/>
                  </a:cubicBezTo>
                  <a:lnTo>
                    <a:pt x="13365" y="6074"/>
                  </a:lnTo>
                  <a:cubicBezTo>
                    <a:pt x="13365" y="6074"/>
                    <a:pt x="13365" y="6062"/>
                    <a:pt x="13365" y="6062"/>
                  </a:cubicBezTo>
                  <a:cubicBezTo>
                    <a:pt x="13440" y="5974"/>
                    <a:pt x="13503" y="5874"/>
                    <a:pt x="13553" y="5773"/>
                  </a:cubicBezTo>
                  <a:cubicBezTo>
                    <a:pt x="14155" y="4732"/>
                    <a:pt x="15373" y="1758"/>
                    <a:pt x="15109" y="766"/>
                  </a:cubicBezTo>
                  <a:cubicBezTo>
                    <a:pt x="15046" y="553"/>
                    <a:pt x="14933" y="452"/>
                    <a:pt x="14845" y="402"/>
                  </a:cubicBezTo>
                  <a:cubicBezTo>
                    <a:pt x="14756" y="351"/>
                    <a:pt x="14663" y="330"/>
                    <a:pt x="14569" y="330"/>
                  </a:cubicBezTo>
                  <a:cubicBezTo>
                    <a:pt x="14255" y="330"/>
                    <a:pt x="13942" y="566"/>
                    <a:pt x="13816" y="653"/>
                  </a:cubicBezTo>
                  <a:cubicBezTo>
                    <a:pt x="13678" y="754"/>
                    <a:pt x="13528" y="879"/>
                    <a:pt x="13365" y="1030"/>
                  </a:cubicBezTo>
                  <a:lnTo>
                    <a:pt x="13365" y="289"/>
                  </a:lnTo>
                  <a:cubicBezTo>
                    <a:pt x="13365" y="126"/>
                    <a:pt x="13239" y="1"/>
                    <a:pt x="13076" y="1"/>
                  </a:cubicBezTo>
                  <a:lnTo>
                    <a:pt x="8697" y="1"/>
                  </a:lnTo>
                  <a:cubicBezTo>
                    <a:pt x="7931" y="1"/>
                    <a:pt x="7203" y="314"/>
                    <a:pt x="6676" y="867"/>
                  </a:cubicBezTo>
                  <a:cubicBezTo>
                    <a:pt x="6162" y="314"/>
                    <a:pt x="5434" y="1"/>
                    <a:pt x="4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054;p61"/>
            <p:cNvSpPr/>
            <p:nvPr/>
          </p:nvSpPr>
          <p:spPr>
            <a:xfrm>
              <a:off x="5290263" y="3682950"/>
              <a:ext cx="14750" cy="15075"/>
            </a:xfrm>
            <a:custGeom>
              <a:avLst/>
              <a:gdLst/>
              <a:ahLst/>
              <a:cxnLst/>
              <a:rect l="l" t="t" r="r" b="b"/>
              <a:pathLst>
                <a:path w="590" h="603" extrusionOk="0">
                  <a:moveTo>
                    <a:pt x="289" y="0"/>
                  </a:moveTo>
                  <a:cubicBezTo>
                    <a:pt x="213" y="0"/>
                    <a:pt x="138" y="38"/>
                    <a:pt x="88" y="88"/>
                  </a:cubicBezTo>
                  <a:cubicBezTo>
                    <a:pt x="25" y="151"/>
                    <a:pt x="0" y="226"/>
                    <a:pt x="0" y="302"/>
                  </a:cubicBezTo>
                  <a:cubicBezTo>
                    <a:pt x="0" y="377"/>
                    <a:pt x="25" y="452"/>
                    <a:pt x="88" y="515"/>
                  </a:cubicBezTo>
                  <a:cubicBezTo>
                    <a:pt x="138" y="565"/>
                    <a:pt x="213" y="603"/>
                    <a:pt x="289" y="603"/>
                  </a:cubicBezTo>
                  <a:cubicBezTo>
                    <a:pt x="377" y="603"/>
                    <a:pt x="452" y="565"/>
                    <a:pt x="502" y="515"/>
                  </a:cubicBezTo>
                  <a:cubicBezTo>
                    <a:pt x="552" y="452"/>
                    <a:pt x="590" y="377"/>
                    <a:pt x="590" y="302"/>
                  </a:cubicBezTo>
                  <a:cubicBezTo>
                    <a:pt x="590" y="226"/>
                    <a:pt x="552" y="151"/>
                    <a:pt x="502" y="88"/>
                  </a:cubicBezTo>
                  <a:cubicBezTo>
                    <a:pt x="452" y="38"/>
                    <a:pt x="377"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2902;p58"/>
          <p:cNvSpPr txBox="1">
            <a:spLocks noGrp="1"/>
          </p:cNvSpPr>
          <p:nvPr>
            <p:ph type="title"/>
          </p:nvPr>
        </p:nvSpPr>
        <p:spPr>
          <a:xfrm>
            <a:off x="991264" y="2850716"/>
            <a:ext cx="3134237" cy="443400"/>
          </a:xfrm>
          <a:prstGeom prst="rect">
            <a:avLst/>
          </a:prstGeom>
        </p:spPr>
        <p:txBody>
          <a:bodyPr spcFirstLastPara="1" wrap="square" lIns="91425" tIns="91425" rIns="91425" bIns="91425" anchor="b" anchorCtr="0">
            <a:noAutofit/>
          </a:bodyPr>
          <a:lstStyle/>
          <a:p>
            <a:pPr lvl="0" algn="ctr"/>
            <a:r>
              <a:rPr lang="en-US" sz="2200" smtClean="0">
                <a:latin typeface="+mj-lt"/>
              </a:rPr>
              <a:t>CÂU CHỦ ĐỀ </a:t>
            </a:r>
            <a:endParaRPr lang="en-US" sz="2200">
              <a:latin typeface="+mj-lt"/>
            </a:endParaRPr>
          </a:p>
        </p:txBody>
      </p:sp>
      <p:sp>
        <p:nvSpPr>
          <p:cNvPr id="32" name="Google Shape;12903;p58"/>
          <p:cNvSpPr txBox="1">
            <a:spLocks/>
          </p:cNvSpPr>
          <p:nvPr/>
        </p:nvSpPr>
        <p:spPr>
          <a:xfrm>
            <a:off x="4946541" y="2896492"/>
            <a:ext cx="3434633" cy="44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Nunito"/>
              <a:buNone/>
              <a:defRPr sz="2200" b="0" i="0" u="none" strike="noStrike" cap="none">
                <a:solidFill>
                  <a:schemeClr val="dk1"/>
                </a:solidFill>
                <a:latin typeface="Abril Fatface"/>
                <a:ea typeface="Abril Fatface"/>
                <a:cs typeface="Abril Fatface"/>
                <a:sym typeface="Abril Fatface"/>
              </a:defRPr>
            </a:lvl1pPr>
            <a:lvl2pPr marL="914400" marR="0" lvl="1"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9pPr>
          </a:lstStyle>
          <a:p>
            <a:pPr marL="0" indent="0"/>
            <a:r>
              <a:rPr lang="en-US" b="1" smtClean="0">
                <a:latin typeface="+mj-lt"/>
              </a:rPr>
              <a:t>CHỦ ĐỀ CỦA ĐOẠN</a:t>
            </a:r>
            <a:endParaRPr lang="en-US" b="1">
              <a:latin typeface="+mj-lt"/>
            </a:endParaRPr>
          </a:p>
        </p:txBody>
      </p:sp>
      <p:sp>
        <p:nvSpPr>
          <p:cNvPr id="33" name="Rectangle 32"/>
          <p:cNvSpPr/>
          <p:nvPr/>
        </p:nvSpPr>
        <p:spPr>
          <a:xfrm>
            <a:off x="850837" y="3212772"/>
            <a:ext cx="3454027" cy="1420325"/>
          </a:xfrm>
          <a:prstGeom prst="rect">
            <a:avLst/>
          </a:prstGeom>
        </p:spPr>
        <p:txBody>
          <a:bodyPr wrap="square">
            <a:spAutoFit/>
          </a:bodyPr>
          <a:lstStyle/>
          <a:p>
            <a:pPr algn="just">
              <a:lnSpc>
                <a:spcPct val="150000"/>
              </a:lnSpc>
            </a:pPr>
            <a:r>
              <a:rPr lang="vi-VN" sz="2000">
                <a:latin typeface="+mn-lt"/>
                <a:ea typeface="Calibri" panose="020F0502020204030204" pitchFamily="34" charset="0"/>
              </a:rPr>
              <a:t>Câu chủ đề thường là câu mở đoạn, nêu ý chính (chủ đề) của đoạn văn. </a:t>
            </a:r>
            <a:endParaRPr lang="en-US" sz="2000">
              <a:latin typeface="+mn-lt"/>
            </a:endParaRPr>
          </a:p>
        </p:txBody>
      </p:sp>
      <p:sp>
        <p:nvSpPr>
          <p:cNvPr id="34" name="Rectangle 33"/>
          <p:cNvSpPr/>
          <p:nvPr/>
        </p:nvSpPr>
        <p:spPr>
          <a:xfrm>
            <a:off x="4975870" y="3246965"/>
            <a:ext cx="3539202" cy="958660"/>
          </a:xfrm>
          <a:prstGeom prst="rect">
            <a:avLst/>
          </a:prstGeom>
        </p:spPr>
        <p:txBody>
          <a:bodyPr wrap="square">
            <a:spAutoFit/>
          </a:bodyPr>
          <a:lstStyle/>
          <a:p>
            <a:pPr algn="just">
              <a:lnSpc>
                <a:spcPct val="150000"/>
              </a:lnSpc>
            </a:pPr>
            <a:r>
              <a:rPr lang="en-US" sz="2000" smtClean="0">
                <a:latin typeface="+mn-lt"/>
                <a:ea typeface="Calibri" panose="020F0502020204030204" pitchFamily="34" charset="0"/>
              </a:rPr>
              <a:t>C</a:t>
            </a:r>
            <a:r>
              <a:rPr lang="vi-VN" sz="2000" smtClean="0">
                <a:latin typeface="+mn-lt"/>
                <a:ea typeface="Calibri" panose="020F0502020204030204" pitchFamily="34" charset="0"/>
              </a:rPr>
              <a:t>ó </a:t>
            </a:r>
            <a:r>
              <a:rPr lang="vi-VN" sz="2000">
                <a:latin typeface="+mn-lt"/>
                <a:ea typeface="Calibri" panose="020F0502020204030204" pitchFamily="34" charset="0"/>
              </a:rPr>
              <a:t>thể được nhắc lại và nâng cao ở câu kết đoạn.</a:t>
            </a:r>
            <a:endParaRPr lang="en-US" sz="2000">
              <a:latin typeface="+mn-lt"/>
            </a:endParaRPr>
          </a:p>
        </p:txBody>
      </p:sp>
      <p:sp>
        <p:nvSpPr>
          <p:cNvPr id="8" name="Rectangle 7"/>
          <p:cNvSpPr/>
          <p:nvPr/>
        </p:nvSpPr>
        <p:spPr>
          <a:xfrm>
            <a:off x="1350990" y="790933"/>
            <a:ext cx="6823494" cy="1045223"/>
          </a:xfrm>
          <a:prstGeom prst="rect">
            <a:avLst/>
          </a:prstGeom>
        </p:spPr>
        <p:txBody>
          <a:bodyPr wrap="square">
            <a:spAutoFit/>
          </a:bodyPr>
          <a:lstStyle/>
          <a:p>
            <a:pPr algn="ctr">
              <a:lnSpc>
                <a:spcPct val="150000"/>
              </a:lnSpc>
            </a:pPr>
            <a:r>
              <a:rPr lang="vi-VN" sz="2200">
                <a:solidFill>
                  <a:schemeClr val="accent2"/>
                </a:solidFill>
              </a:rPr>
              <a:t>Em hãy nhắc lại những kiến thức về câu chủ đề mà em đã được học ở bài trước:</a:t>
            </a:r>
            <a:endParaRPr lang="en-US" sz="2200">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31" grpId="0"/>
      <p:bldP spid="32" grpId="0"/>
      <p:bldP spid="33" grpId="0"/>
      <p:bldP spid="3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4" name="Google Shape;294;p40"/>
          <p:cNvSpPr/>
          <p:nvPr/>
        </p:nvSpPr>
        <p:spPr>
          <a:xfrm rot="-10090268" flipH="1">
            <a:off x="-561606" y="649362"/>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rot="9765619" flipH="1">
            <a:off x="-319280" y="-147641"/>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73658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a:off x="1821087" y="317809"/>
            <a:ext cx="5501826" cy="1651671"/>
          </a:xfrm>
          <a:prstGeom prst="rect">
            <a:avLst/>
          </a:prstGeom>
          <a:noFill/>
        </p:spPr>
        <p:txBody>
          <a:bodyPr wrap="none" rtlCol="0">
            <a:spAutoFit/>
          </a:bodyPr>
          <a:lstStyle/>
          <a:p>
            <a:pPr algn="ctr">
              <a:lnSpc>
                <a:spcPct val="150000"/>
              </a:lnSpc>
            </a:pPr>
            <a:r>
              <a:rPr lang="pt-BR" sz="3600" b="1" u="sng" smtClean="0">
                <a:solidFill>
                  <a:schemeClr val="tx2">
                    <a:lumMod val="75000"/>
                  </a:schemeClr>
                </a:solidFill>
                <a:latin typeface="Arial" panose="020B0604020202020204" pitchFamily="34" charset="0"/>
                <a:cs typeface="Arial" panose="020B0604020202020204" pitchFamily="34" charset="0"/>
              </a:rPr>
              <a:t>BÀI 8</a:t>
            </a:r>
            <a:r>
              <a:rPr lang="pt-BR" sz="3600" b="1" smtClean="0">
                <a:solidFill>
                  <a:schemeClr val="tx2">
                    <a:lumMod val="75000"/>
                  </a:schemeClr>
                </a:solidFill>
                <a:latin typeface="Arial" panose="020B0604020202020204" pitchFamily="34" charset="0"/>
                <a:cs typeface="Arial" panose="020B0604020202020204" pitchFamily="34" charset="0"/>
              </a:rPr>
              <a:t>: </a:t>
            </a:r>
            <a:endParaRPr lang="pt-BR" sz="3600" b="1">
              <a:solidFill>
                <a:schemeClr val="tx2">
                  <a:lumMod val="75000"/>
                </a:schemeClr>
              </a:solidFill>
              <a:latin typeface="Arial" panose="020B0604020202020204" pitchFamily="34" charset="0"/>
              <a:cs typeface="Arial" panose="020B0604020202020204" pitchFamily="34" charset="0"/>
            </a:endParaRPr>
          </a:p>
          <a:p>
            <a:pPr algn="ctr">
              <a:lnSpc>
                <a:spcPct val="150000"/>
              </a:lnSpc>
            </a:pPr>
            <a:r>
              <a:rPr lang="pt-BR" sz="3600" b="1" smtClean="0">
                <a:solidFill>
                  <a:schemeClr val="tx2">
                    <a:lumMod val="75000"/>
                  </a:schemeClr>
                </a:solidFill>
                <a:latin typeface="Arial" panose="020B0604020202020204" pitchFamily="34" charset="0"/>
                <a:cs typeface="Arial" panose="020B0604020202020204" pitchFamily="34" charset="0"/>
              </a:rPr>
              <a:t>NGƯỜI TA LÀ HOA ĐẤT</a:t>
            </a:r>
            <a:endParaRPr lang="pt-BR" sz="3600" b="1" dirty="0">
              <a:solidFill>
                <a:schemeClr val="tx2">
                  <a:lumMod val="75000"/>
                </a:schemeClr>
              </a:solidFill>
              <a:latin typeface="Arial" panose="020B0604020202020204" pitchFamily="34" charset="0"/>
              <a:cs typeface="Arial" panose="020B0604020202020204" pitchFamily="34" charset="0"/>
            </a:endParaRPr>
          </a:p>
        </p:txBody>
      </p:sp>
      <p:sp>
        <p:nvSpPr>
          <p:cNvPr id="10" name="TextBox 12"/>
          <p:cNvSpPr txBox="1"/>
          <p:nvPr/>
        </p:nvSpPr>
        <p:spPr>
          <a:xfrm>
            <a:off x="0" y="2299684"/>
            <a:ext cx="9144000" cy="1905843"/>
          </a:xfrm>
          <a:prstGeom prst="rect">
            <a:avLst/>
          </a:prstGeom>
        </p:spPr>
        <p:txBody>
          <a:bodyPr wrap="square" lIns="0" tIns="0" rIns="0" bIns="0" rtlCol="0" anchor="t">
            <a:spAutoFit/>
          </a:bodyP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LUYỆN TỪ VÀ CÂU: </a:t>
            </a:r>
            <a:endParaRPr lang="en-US" sz="4400" b="1" smtClean="0">
              <a:solidFill>
                <a:schemeClr val="tx2">
                  <a:lumMod val="50000"/>
                </a:schemeClr>
              </a:solidFill>
              <a:latin typeface="Arial" panose="020B0604020202020204" pitchFamily="34" charset="0"/>
              <a:cs typeface="Arial" panose="020B0604020202020204" pitchFamily="34" charset="0"/>
            </a:endParaRPr>
          </a:p>
          <a:p>
            <a:pPr algn="ctr">
              <a:lnSpc>
                <a:spcPct val="150000"/>
              </a:lnSpc>
            </a:pPr>
            <a:r>
              <a:rPr lang="en-US" sz="4400" b="1" smtClean="0">
                <a:solidFill>
                  <a:schemeClr val="tx2">
                    <a:lumMod val="50000"/>
                  </a:schemeClr>
                </a:solidFill>
                <a:latin typeface="Arial" panose="020B0604020202020204" pitchFamily="34" charset="0"/>
                <a:cs typeface="Arial" panose="020B0604020202020204" pitchFamily="34" charset="0"/>
              </a:rPr>
              <a:t>CÂU </a:t>
            </a:r>
            <a:r>
              <a:rPr lang="en-US" sz="4400" b="1">
                <a:solidFill>
                  <a:schemeClr val="tx2">
                    <a:lumMod val="50000"/>
                  </a:schemeClr>
                </a:solidFill>
                <a:latin typeface="Arial" panose="020B0604020202020204" pitchFamily="34" charset="0"/>
                <a:cs typeface="Arial" panose="020B0604020202020204" pitchFamily="34" charset="0"/>
              </a:rPr>
              <a:t>CHỦ ĐỀ </a:t>
            </a:r>
            <a:r>
              <a:rPr lang="en-US" sz="4400" b="1" smtClean="0">
                <a:solidFill>
                  <a:schemeClr val="tx2">
                    <a:lumMod val="50000"/>
                  </a:schemeClr>
                </a:solidFill>
                <a:latin typeface="Arial" panose="020B0604020202020204" pitchFamily="34" charset="0"/>
                <a:cs typeface="Arial" panose="020B0604020202020204" pitchFamily="34" charset="0"/>
              </a:rPr>
              <a:t>CỦA </a:t>
            </a:r>
            <a:r>
              <a:rPr lang="en-US" sz="4400" b="1">
                <a:solidFill>
                  <a:schemeClr val="tx2">
                    <a:lumMod val="50000"/>
                  </a:schemeClr>
                </a:solidFill>
                <a:latin typeface="Arial" panose="020B0604020202020204" pitchFamily="34" charset="0"/>
                <a:cs typeface="Arial" panose="020B0604020202020204" pitchFamily="34" charset="0"/>
              </a:rPr>
              <a:t>ĐOẠN VĂN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82" name="Google Shape;282;p39"/>
          <p:cNvSpPr txBox="1">
            <a:spLocks noGrp="1"/>
          </p:cNvSpPr>
          <p:nvPr>
            <p:ph type="subTitle" idx="9"/>
          </p:nvPr>
        </p:nvSpPr>
        <p:spPr>
          <a:xfrm>
            <a:off x="794768" y="2139351"/>
            <a:ext cx="3409870" cy="2277373"/>
          </a:xfrm>
          <a:prstGeom prst="roundRect">
            <a:avLst/>
          </a:prstGeom>
          <a:solidFill>
            <a:schemeClr val="accent1">
              <a:lumMod val="20000"/>
              <a:lumOff val="80000"/>
            </a:schemeClr>
          </a:solidFill>
          <a:ln w="28575">
            <a:solidFill>
              <a:schemeClr val="accent2"/>
            </a:solidFill>
          </a:ln>
        </p:spPr>
        <p:txBody>
          <a:bodyPr spcFirstLastPara="1" wrap="square" lIns="91425" tIns="91425" rIns="91425" bIns="91425" anchor="b" anchorCtr="0">
            <a:noAutofit/>
          </a:bodyPr>
          <a:lstStyle/>
          <a:p>
            <a:pPr marL="0" lvl="0" indent="0" algn="ctr">
              <a:lnSpc>
                <a:spcPct val="150000"/>
              </a:lnSpc>
            </a:pPr>
            <a:r>
              <a:rPr lang="en-US" sz="2800" smtClean="0">
                <a:latin typeface="+mj-lt"/>
              </a:rPr>
              <a:t>TÌM CÂU CHỦ ĐỀ TRONG MỖI ĐOẠN VĂN</a:t>
            </a:r>
            <a:endParaRPr lang="en-US" sz="2800">
              <a:latin typeface="+mj-lt"/>
            </a:endParaRPr>
          </a:p>
        </p:txBody>
      </p:sp>
      <p:sp>
        <p:nvSpPr>
          <p:cNvPr id="284" name="Google Shape;284;p39"/>
          <p:cNvSpPr txBox="1">
            <a:spLocks noGrp="1"/>
          </p:cNvSpPr>
          <p:nvPr>
            <p:ph type="subTitle" idx="14"/>
          </p:nvPr>
        </p:nvSpPr>
        <p:spPr>
          <a:xfrm>
            <a:off x="5138644" y="2139351"/>
            <a:ext cx="3588589" cy="2277373"/>
          </a:xfrm>
          <a:prstGeom prst="roundRect">
            <a:avLst/>
          </a:prstGeom>
          <a:solidFill>
            <a:schemeClr val="accent1">
              <a:lumMod val="20000"/>
              <a:lumOff val="80000"/>
            </a:schemeClr>
          </a:solidFill>
          <a:ln w="28575">
            <a:solidFill>
              <a:schemeClr val="accent2"/>
            </a:solidFill>
          </a:ln>
        </p:spPr>
        <p:txBody>
          <a:bodyPr spcFirstLastPara="1" wrap="square" lIns="91425" tIns="91425" rIns="91425" bIns="91425" anchor="b" anchorCtr="0">
            <a:noAutofit/>
          </a:bodyPr>
          <a:lstStyle/>
          <a:p>
            <a:pPr marL="0" indent="0" algn="ctr">
              <a:lnSpc>
                <a:spcPct val="150000"/>
              </a:lnSpc>
            </a:pPr>
            <a:r>
              <a:rPr lang="vi-VN" sz="2800" smtClean="0">
                <a:latin typeface="+mn-lt"/>
              </a:rPr>
              <a:t>VIẾT ĐOẠN VĂN CÓ CÂU CHỦ ĐỀ CHO TRƯỚC.</a:t>
            </a:r>
            <a:endParaRPr lang="vi-VN" sz="2800">
              <a:latin typeface="+mn-lt"/>
            </a:endParaRPr>
          </a:p>
        </p:txBody>
      </p:sp>
      <p:sp>
        <p:nvSpPr>
          <p:cNvPr id="28" name="Rectangle 27"/>
          <p:cNvSpPr/>
          <p:nvPr/>
        </p:nvSpPr>
        <p:spPr>
          <a:xfrm>
            <a:off x="568162" y="77839"/>
            <a:ext cx="4570482" cy="820674"/>
          </a:xfrm>
          <a:prstGeom prst="rect">
            <a:avLst/>
          </a:prstGeom>
        </p:spPr>
        <p:txBody>
          <a:bodyPr wrap="none">
            <a:spAutoFit/>
          </a:bodyPr>
          <a:lstStyle/>
          <a:p>
            <a:pPr algn="just">
              <a:lnSpc>
                <a:spcPct val="150000"/>
              </a:lnSpc>
            </a:pPr>
            <a:r>
              <a:rPr lang="en-US" sz="3600" b="1">
                <a:solidFill>
                  <a:schemeClr val="tx2">
                    <a:lumMod val="75000"/>
                  </a:schemeClr>
                </a:solidFill>
                <a:latin typeface="Arial" panose="020B0604020202020204" pitchFamily="34" charset="0"/>
                <a:cs typeface="Arial" panose="020B0604020202020204" pitchFamily="34" charset="0"/>
              </a:rPr>
              <a:t>NỘI DUNG BÀI HỌC</a:t>
            </a:r>
          </a:p>
        </p:txBody>
      </p:sp>
      <p:sp>
        <p:nvSpPr>
          <p:cNvPr id="31" name="Google Shape;12816;p56"/>
          <p:cNvSpPr txBox="1">
            <a:spLocks noGrp="1"/>
          </p:cNvSpPr>
          <p:nvPr>
            <p:ph type="title"/>
          </p:nvPr>
        </p:nvSpPr>
        <p:spPr>
          <a:xfrm flipH="1">
            <a:off x="2146003" y="1302766"/>
            <a:ext cx="707400" cy="527400"/>
          </a:xfrm>
          <a:prstGeom prst="rect">
            <a:avLst/>
          </a:prstGeom>
          <a:solidFill>
            <a:schemeClr val="accent1">
              <a:lumMod val="5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32" name="Google Shape;12817;p56"/>
          <p:cNvSpPr txBox="1">
            <a:spLocks noGrp="1"/>
          </p:cNvSpPr>
          <p:nvPr>
            <p:ph type="title" idx="3"/>
          </p:nvPr>
        </p:nvSpPr>
        <p:spPr>
          <a:xfrm flipH="1">
            <a:off x="6579238" y="1302766"/>
            <a:ext cx="707400" cy="527400"/>
          </a:xfrm>
          <a:prstGeom prst="rect">
            <a:avLst/>
          </a:prstGeom>
          <a:solidFill>
            <a:schemeClr val="accent1">
              <a:lumMod val="5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5"/>
                </a:solidFill>
                <a:latin typeface="+mj-lt"/>
              </a:rPr>
              <a:t>02</a:t>
            </a:r>
            <a:endParaRPr sz="3600" b="1">
              <a:solidFill>
                <a:schemeClr val="accent5"/>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82"/>
                                        </p:tgtEl>
                                        <p:attrNameLst>
                                          <p:attrName>style.visibility</p:attrName>
                                        </p:attrNameLst>
                                      </p:cBhvr>
                                      <p:to>
                                        <p:strVal val="visible"/>
                                      </p:to>
                                    </p:set>
                                    <p:animEffect transition="in" filter="fade">
                                      <p:cBhvr>
                                        <p:cTn id="16" dur="500"/>
                                        <p:tgtEl>
                                          <p:spTgt spid="282"/>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84"/>
                                        </p:tgtEl>
                                        <p:attrNameLst>
                                          <p:attrName>style.visibility</p:attrName>
                                        </p:attrNameLst>
                                      </p:cBhvr>
                                      <p:to>
                                        <p:strVal val="visible"/>
                                      </p:to>
                                    </p:set>
                                    <p:animEffect transition="in" filter="fade">
                                      <p:cBhvr>
                                        <p:cTn id="24"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284" grpId="0" animBg="1"/>
      <p:bldP spid="28" grpId="0"/>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41"/>
          <p:cNvSpPr/>
          <p:nvPr/>
        </p:nvSpPr>
        <p:spPr>
          <a:xfrm rot="-709289">
            <a:off x="-497732" y="366205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1"/>
          <p:cNvSpPr/>
          <p:nvPr/>
        </p:nvSpPr>
        <p:spPr>
          <a:xfrm rot="-1917850">
            <a:off x="570442" y="4077827"/>
            <a:ext cx="1573960" cy="1412235"/>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1"/>
          <p:cNvSpPr/>
          <p:nvPr/>
        </p:nvSpPr>
        <p:spPr>
          <a:xfrm rot="1814845">
            <a:off x="-338792" y="-216158"/>
            <a:ext cx="1574080" cy="14123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p39"/>
          <p:cNvSpPr txBox="1">
            <a:spLocks noGrp="1"/>
          </p:cNvSpPr>
          <p:nvPr>
            <p:ph type="subTitle" idx="4294967295"/>
          </p:nvPr>
        </p:nvSpPr>
        <p:spPr>
          <a:xfrm>
            <a:off x="2346383" y="2274214"/>
            <a:ext cx="5880864" cy="1923690"/>
          </a:xfrm>
          <a:prstGeom prst="roundRect">
            <a:avLst/>
          </a:prstGeom>
          <a:solidFill>
            <a:schemeClr val="accent1">
              <a:lumMod val="20000"/>
              <a:lumOff val="80000"/>
            </a:schemeClr>
          </a:solidFill>
          <a:ln w="28575">
            <a:solidFill>
              <a:schemeClr val="accent2"/>
            </a:solidFill>
          </a:ln>
        </p:spPr>
        <p:txBody>
          <a:bodyPr spcFirstLastPara="1" wrap="square" lIns="91425" tIns="91425" rIns="91425" bIns="91425" anchor="b" anchorCtr="0">
            <a:noAutofit/>
          </a:bodyPr>
          <a:lstStyle/>
          <a:p>
            <a:pPr marL="0" lvl="0" indent="0" algn="ctr">
              <a:lnSpc>
                <a:spcPct val="150000"/>
              </a:lnSpc>
              <a:buNone/>
            </a:pPr>
            <a:r>
              <a:rPr lang="en-US" sz="3600" b="1" smtClean="0">
                <a:latin typeface="+mj-lt"/>
              </a:rPr>
              <a:t>TÌM CÂU CHỦ ĐỀ TRONG MỖI ĐOẠN VĂN</a:t>
            </a:r>
            <a:endParaRPr lang="en-US" sz="3600" b="1">
              <a:latin typeface="+mj-lt"/>
            </a:endParaRPr>
          </a:p>
        </p:txBody>
      </p:sp>
      <p:sp>
        <p:nvSpPr>
          <p:cNvPr id="5" name="Oval 4"/>
          <p:cNvSpPr/>
          <p:nvPr/>
        </p:nvSpPr>
        <p:spPr>
          <a:xfrm>
            <a:off x="7201880" y="1029258"/>
            <a:ext cx="1000665" cy="957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2816;p56"/>
          <p:cNvSpPr txBox="1">
            <a:spLocks noGrp="1"/>
          </p:cNvSpPr>
          <p:nvPr>
            <p:ph type="title"/>
          </p:nvPr>
        </p:nvSpPr>
        <p:spPr>
          <a:xfrm flipH="1">
            <a:off x="7177176" y="1186043"/>
            <a:ext cx="1050071" cy="620924"/>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400">
                <a:solidFill>
                  <a:schemeClr val="accent5"/>
                </a:solidFill>
                <a:latin typeface="+mj-lt"/>
              </a:rPr>
              <a:t>01</a:t>
            </a:r>
            <a:endParaRPr sz="5400">
              <a:solidFill>
                <a:schemeClr val="accent5"/>
              </a:solidFill>
              <a:latin typeface="+mj-lt"/>
            </a:endParaRPr>
          </a:p>
        </p:txBody>
      </p:sp>
      <p:sp>
        <p:nvSpPr>
          <p:cNvPr id="15" name="Google Shape;294;p40"/>
          <p:cNvSpPr/>
          <p:nvPr/>
        </p:nvSpPr>
        <p:spPr>
          <a:xfrm rot="8405415">
            <a:off x="7791802" y="-166109"/>
            <a:ext cx="1978101"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5;p40"/>
          <p:cNvSpPr/>
          <p:nvPr/>
        </p:nvSpPr>
        <p:spPr>
          <a:xfrm rot="11263486">
            <a:off x="6846246" y="-421686"/>
            <a:ext cx="1978367"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5"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421229"/>
            <a:ext cx="9816861" cy="5654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16484" y="356693"/>
            <a:ext cx="6823494" cy="577850"/>
          </a:xfrm>
          <a:prstGeom prst="rect">
            <a:avLst/>
          </a:prstGeom>
        </p:spPr>
        <p:txBody>
          <a:bodyPr wrap="square">
            <a:spAutoFit/>
          </a:bodyPr>
          <a:lstStyle/>
          <a:p>
            <a:pPr algn="ctr">
              <a:lnSpc>
                <a:spcPct val="150000"/>
              </a:lnSpc>
            </a:pPr>
            <a:r>
              <a:rPr lang="vi-VN" sz="2400" b="1">
                <a:solidFill>
                  <a:schemeClr val="accent2"/>
                </a:solidFill>
              </a:rPr>
              <a:t>Tìm câu chủ đề trong mỗi đoạn văn </a:t>
            </a:r>
            <a:endParaRPr lang="en-US" sz="2400" b="1">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5" name="Rectangle 4"/>
          <p:cNvSpPr/>
          <p:nvPr/>
        </p:nvSpPr>
        <p:spPr>
          <a:xfrm>
            <a:off x="748220" y="1101765"/>
            <a:ext cx="7996686" cy="3365024"/>
          </a:xfrm>
          <a:prstGeom prst="rect">
            <a:avLst/>
          </a:prstGeom>
        </p:spPr>
        <p:txBody>
          <a:bodyPr wrap="square">
            <a:spAutoFit/>
          </a:bodyPr>
          <a:lstStyle/>
          <a:p>
            <a:pPr algn="just">
              <a:lnSpc>
                <a:spcPct val="150000"/>
              </a:lnSpc>
            </a:pPr>
            <a:r>
              <a:rPr lang="vi-VN" sz="1800">
                <a:solidFill>
                  <a:srgbClr val="081C36"/>
                </a:solidFill>
                <a:latin typeface="+mn-lt"/>
              </a:rPr>
              <a:t>a) “Thánh Gióng” là một truyện dân gian nổi tiếng, kể về một cậu bé lên ba, không biết nói biết cười, bỗng lớn vụt lên khi nước nhà có giặc ngoại xâm. Cậu bé trở thành chàng dũng sĩ, đầu đội nón sắt, mình mặc giáp sắt, cưỡi ngựa sắt, vung cây roi sắt, xông ra trận, làm giặc khiếp vía kinh hồn. Lúc roi sắt gãy, chàng liền nhổ những bụi tre ven đường làm vũ khí đánh giặc. Giặc fan, chàng cởi giáp sắt, nón sắt, rồi cả người lẫn ngựa từ từ bay lên trời. Em rất thích câu chuyện này vì hình ảnh Thánh Gióng nói lên sức mạnh kì diệu của dân tộc ta trong công cuộc xây dựng và bảo vệ đất nước. </a:t>
            </a:r>
            <a:endParaRPr lang="en-US" sz="1800">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421229"/>
            <a:ext cx="9816861" cy="5654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16484" y="356693"/>
            <a:ext cx="6823494" cy="577850"/>
          </a:xfrm>
          <a:prstGeom prst="rect">
            <a:avLst/>
          </a:prstGeom>
        </p:spPr>
        <p:txBody>
          <a:bodyPr wrap="square">
            <a:spAutoFit/>
          </a:bodyPr>
          <a:lstStyle/>
          <a:p>
            <a:pPr algn="ctr">
              <a:lnSpc>
                <a:spcPct val="150000"/>
              </a:lnSpc>
            </a:pPr>
            <a:r>
              <a:rPr lang="vi-VN" sz="2400" b="1">
                <a:solidFill>
                  <a:schemeClr val="accent2"/>
                </a:solidFill>
              </a:rPr>
              <a:t>Tìm câu chủ đề trong mỗi đoạn văn </a:t>
            </a:r>
            <a:endParaRPr lang="en-US" sz="2400" b="1">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5" name="Rectangle 4"/>
          <p:cNvSpPr/>
          <p:nvPr/>
        </p:nvSpPr>
        <p:spPr>
          <a:xfrm>
            <a:off x="748220" y="1101765"/>
            <a:ext cx="7996686" cy="3780522"/>
          </a:xfrm>
          <a:prstGeom prst="rect">
            <a:avLst/>
          </a:prstGeom>
        </p:spPr>
        <p:txBody>
          <a:bodyPr wrap="square">
            <a:spAutoFit/>
          </a:bodyPr>
          <a:lstStyle/>
          <a:p>
            <a:pPr algn="just">
              <a:lnSpc>
                <a:spcPct val="150000"/>
              </a:lnSpc>
            </a:pPr>
            <a:r>
              <a:rPr lang="vi-VN" sz="1800">
                <a:solidFill>
                  <a:srgbClr val="081C36"/>
                </a:solidFill>
                <a:latin typeface="+mn-lt"/>
              </a:rPr>
              <a:t>a) </a:t>
            </a:r>
            <a:r>
              <a:rPr lang="vi-VN" sz="1800" b="1">
                <a:solidFill>
                  <a:srgbClr val="C00000"/>
                </a:solidFill>
                <a:latin typeface="+mn-lt"/>
              </a:rPr>
              <a:t>“Thánh Gióng” là một truyện dân gian nổi tiếng, kể về một cậu bé lên ba, không biết nói biết cười, bỗng lớn vụt lên khi nước nhà có giặc ngoại xâm. </a:t>
            </a:r>
            <a:r>
              <a:rPr lang="vi-VN" sz="1800">
                <a:solidFill>
                  <a:srgbClr val="081C36"/>
                </a:solidFill>
                <a:latin typeface="+mn-lt"/>
              </a:rPr>
              <a:t>Cậu bé trở thành chàng dũng sĩ, đầu đội nón sắt, mình mặc giáp sắt, cưỡi ngựa sắt, vung cây roi sắt, xông ra trận, làm giặc khiếp vía kinh hồn. Lúc roi sắt gãy, chàng liền nhổ những bụi tre ven đường làm vũ khí đánh giặc. Giặc fan, chàng cởi giáp sắt, nón sắt, rồi cả người lẫn ngựa từ từ bay lên trời. </a:t>
            </a:r>
            <a:r>
              <a:rPr lang="vi-VN" sz="1800" b="1">
                <a:solidFill>
                  <a:srgbClr val="C00000"/>
                </a:solidFill>
                <a:latin typeface="+mn-lt"/>
              </a:rPr>
              <a:t>Em rất thích câu chuyện này vì hình ảnh Thánh Gióng nói lên sức mạnh kì diệu của dân tộc ta trong công cuộc xây dựng và bảo vệ đất nước. </a:t>
            </a:r>
            <a:endParaRPr lang="en-US" sz="1800" b="1">
              <a:solidFill>
                <a:srgbClr val="C00000"/>
              </a:solidFill>
              <a:latin typeface="+mn-lt"/>
            </a:endParaRPr>
          </a:p>
        </p:txBody>
      </p:sp>
    </p:spTree>
    <p:extLst>
      <p:ext uri="{BB962C8B-B14F-4D97-AF65-F5344CB8AC3E}">
        <p14:creationId xmlns:p14="http://schemas.microsoft.com/office/powerpoint/2010/main" val="456340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421229"/>
            <a:ext cx="9816861" cy="5654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16484" y="356693"/>
            <a:ext cx="6823494" cy="577850"/>
          </a:xfrm>
          <a:prstGeom prst="rect">
            <a:avLst/>
          </a:prstGeom>
        </p:spPr>
        <p:txBody>
          <a:bodyPr wrap="square">
            <a:spAutoFit/>
          </a:bodyPr>
          <a:lstStyle/>
          <a:p>
            <a:pPr algn="ctr">
              <a:lnSpc>
                <a:spcPct val="150000"/>
              </a:lnSpc>
            </a:pPr>
            <a:r>
              <a:rPr lang="vi-VN" sz="2400" b="1">
                <a:solidFill>
                  <a:schemeClr val="accent2"/>
                </a:solidFill>
              </a:rPr>
              <a:t>Tìm câu chủ đề trong mỗi đoạn văn </a:t>
            </a:r>
            <a:endParaRPr lang="en-US" sz="2400" b="1">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5" name="Rectangle 4"/>
          <p:cNvSpPr/>
          <p:nvPr/>
        </p:nvSpPr>
        <p:spPr>
          <a:xfrm>
            <a:off x="748220" y="1101765"/>
            <a:ext cx="7996686" cy="3365024"/>
          </a:xfrm>
          <a:prstGeom prst="rect">
            <a:avLst/>
          </a:prstGeom>
        </p:spPr>
        <p:txBody>
          <a:bodyPr wrap="square">
            <a:spAutoFit/>
          </a:bodyPr>
          <a:lstStyle/>
          <a:p>
            <a:pPr algn="just">
              <a:lnSpc>
                <a:spcPct val="150000"/>
              </a:lnSpc>
            </a:pPr>
            <a:r>
              <a:rPr lang="vi-VN" sz="1800">
                <a:solidFill>
                  <a:srgbClr val="081C36"/>
                </a:solidFill>
                <a:latin typeface="+mn-lt"/>
              </a:rPr>
              <a:t>b) “Dế Mèn phiêu lưu kí” kể lại những cuộc phiêu lưu lí thú, đầy sóng gió của chàng Dế Mèn. Không cam chịu cảnh sống tù túng, quanh quẩn, nhạt nhẽo, tầm thường, Dế Mèn cất bước đi tìm ý nghĩa của cuộc đời. Gặp biết bao khó khăn, trải qua những vấp váp sai lầm, thậm chỉ có lúc thất bại đau đớn, nhưng Dế Mèn không nản lòng, không chịu lùi bước và cuối cùng đã đạt được ước mơ của mình. “Đi một ngày đàng, học một sàng khôn”, qua mỗi chặng đường, tầm mắt của Dế Mèn được mở rộng, đồng thời, Dế Mèn cũng thu được những bài học bổ ích.</a:t>
            </a:r>
            <a:endParaRPr lang="en-US" sz="1800">
              <a:latin typeface="+mn-lt"/>
            </a:endParaRPr>
          </a:p>
        </p:txBody>
      </p:sp>
    </p:spTree>
    <p:extLst>
      <p:ext uri="{BB962C8B-B14F-4D97-AF65-F5344CB8AC3E}">
        <p14:creationId xmlns:p14="http://schemas.microsoft.com/office/powerpoint/2010/main" val="1004888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421229"/>
            <a:ext cx="9816861" cy="5654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16484" y="356693"/>
            <a:ext cx="6823494" cy="577850"/>
          </a:xfrm>
          <a:prstGeom prst="rect">
            <a:avLst/>
          </a:prstGeom>
        </p:spPr>
        <p:txBody>
          <a:bodyPr wrap="square">
            <a:spAutoFit/>
          </a:bodyPr>
          <a:lstStyle/>
          <a:p>
            <a:pPr algn="ctr">
              <a:lnSpc>
                <a:spcPct val="150000"/>
              </a:lnSpc>
            </a:pPr>
            <a:r>
              <a:rPr lang="vi-VN" sz="2400" b="1">
                <a:solidFill>
                  <a:schemeClr val="accent2"/>
                </a:solidFill>
              </a:rPr>
              <a:t>Tìm câu chủ đề trong mỗi đoạn văn </a:t>
            </a:r>
            <a:endParaRPr lang="en-US" sz="2400" b="1">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5" name="Rectangle 4"/>
          <p:cNvSpPr/>
          <p:nvPr/>
        </p:nvSpPr>
        <p:spPr>
          <a:xfrm>
            <a:off x="748220" y="1101765"/>
            <a:ext cx="7996686" cy="3365024"/>
          </a:xfrm>
          <a:prstGeom prst="rect">
            <a:avLst/>
          </a:prstGeom>
        </p:spPr>
        <p:txBody>
          <a:bodyPr wrap="square">
            <a:spAutoFit/>
          </a:bodyPr>
          <a:lstStyle/>
          <a:p>
            <a:pPr algn="just">
              <a:lnSpc>
                <a:spcPct val="150000"/>
              </a:lnSpc>
            </a:pPr>
            <a:r>
              <a:rPr lang="vi-VN" sz="1800">
                <a:solidFill>
                  <a:srgbClr val="081C36"/>
                </a:solidFill>
                <a:latin typeface="+mn-lt"/>
              </a:rPr>
              <a:t>b) </a:t>
            </a:r>
            <a:r>
              <a:rPr lang="vi-VN" sz="1800" b="1">
                <a:solidFill>
                  <a:srgbClr val="C00000"/>
                </a:solidFill>
                <a:latin typeface="+mn-lt"/>
              </a:rPr>
              <a:t>“Dế Mèn phiêu lưu kí” kể lại những cuộc phiêu lưu lí thú, đầy sóng gió của chàng Dế Mèn</a:t>
            </a:r>
            <a:r>
              <a:rPr lang="vi-VN" sz="1800">
                <a:solidFill>
                  <a:srgbClr val="081C36"/>
                </a:solidFill>
                <a:latin typeface="+mn-lt"/>
              </a:rPr>
              <a:t>. Không cam chịu cảnh sống tù túng, quanh quẩn, nhạt nhẽo, tầm thường, Dế Mèn cất bước đi tìm ý nghĩa của cuộc đời. Gặp biết bao khó khăn, trải qua những vấp váp sai lầm, thậm chỉ có lúc thất bại đau đớn, nhưng Dế Mèn không nản lòng, không chịu lùi bước và cuối cùng đã đạt được ước mơ của mình. “Đi một ngày đàng, học một sàng khôn”, qua mỗi chặng đường, tầm mắt của Dế Mèn được mở rộng, đồng thời, Dế Mèn cũng thu được những bài học bổ ích.</a:t>
            </a:r>
            <a:endParaRPr lang="en-US" sz="1800">
              <a:latin typeface="+mn-lt"/>
            </a:endParaRPr>
          </a:p>
        </p:txBody>
      </p:sp>
    </p:spTree>
    <p:extLst>
      <p:ext uri="{BB962C8B-B14F-4D97-AF65-F5344CB8AC3E}">
        <p14:creationId xmlns:p14="http://schemas.microsoft.com/office/powerpoint/2010/main" val="2345344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Raising Awareness on Ovarian Cancer Day by Slidesgo">
  <a:themeElements>
    <a:clrScheme name="Simple Light">
      <a:dk1>
        <a:srgbClr val="2E5E69"/>
      </a:dk1>
      <a:lt1>
        <a:srgbClr val="E7F2F5"/>
      </a:lt1>
      <a:dk2>
        <a:srgbClr val="A6DCE9"/>
      </a:dk2>
      <a:lt2>
        <a:srgbClr val="64BACA"/>
      </a:lt2>
      <a:accent1>
        <a:srgbClr val="3491A7"/>
      </a:accent1>
      <a:accent2>
        <a:srgbClr val="434343"/>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1121</Words>
  <PresentationFormat>On-screen Show (16:9)</PresentationFormat>
  <Paragraphs>50</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Abril Fatface</vt:lpstr>
      <vt:lpstr>Anaheim</vt:lpstr>
      <vt:lpstr>Archivo</vt:lpstr>
      <vt:lpstr>Archivo Black</vt:lpstr>
      <vt:lpstr>Arial</vt:lpstr>
      <vt:lpstr>Bebas Neue</vt:lpstr>
      <vt:lpstr>Calibri</vt:lpstr>
      <vt:lpstr>Nunito</vt:lpstr>
      <vt:lpstr>Open Sans</vt:lpstr>
      <vt:lpstr>Sacramento</vt:lpstr>
      <vt:lpstr>Shadows Into Light Two</vt:lpstr>
      <vt:lpstr>Times New Roman</vt:lpstr>
      <vt:lpstr>Raising Awareness on Ovarian Cancer Day by Slidesgo</vt:lpstr>
      <vt:lpstr>PowerPoint Presentation</vt:lpstr>
      <vt:lpstr>CÂU CHỦ ĐỀ </vt:lpstr>
      <vt:lpstr>PowerPoint Presentation</vt:lpstr>
      <vt:lpstr>01</vt:lpstr>
      <vt:lpstr>01</vt:lpstr>
      <vt:lpstr>01</vt:lpstr>
      <vt:lpstr>01</vt:lpstr>
      <vt:lpstr>01</vt:lpstr>
      <vt:lpstr>01</vt:lpstr>
      <vt:lpstr>02</vt:lpstr>
      <vt:lpstr>02</vt:lpstr>
      <vt:lpstr>02</vt:lpstr>
      <vt:lpstr>02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2023-09-20T01:44:40Z</dcterms:modified>
</cp:coreProperties>
</file>