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7"/>
  </p:notesMasterIdLst>
  <p:sldIdLst>
    <p:sldId id="2007577141" r:id="rId3"/>
    <p:sldId id="2007577143" r:id="rId4"/>
    <p:sldId id="312" r:id="rId5"/>
    <p:sldId id="2007577142" r:id="rId6"/>
    <p:sldId id="2007577101" r:id="rId7"/>
    <p:sldId id="2007577102" r:id="rId8"/>
    <p:sldId id="2007577107" r:id="rId9"/>
    <p:sldId id="2007577105" r:id="rId10"/>
    <p:sldId id="2007577132" r:id="rId11"/>
    <p:sldId id="2007577131" r:id="rId12"/>
    <p:sldId id="2007577133" r:id="rId13"/>
    <p:sldId id="2007577134" r:id="rId14"/>
    <p:sldId id="2007577135" r:id="rId15"/>
    <p:sldId id="2007577136" r:id="rId16"/>
    <p:sldId id="2007577096" r:id="rId17"/>
    <p:sldId id="2007577103" r:id="rId18"/>
    <p:sldId id="2007577104" r:id="rId19"/>
    <p:sldId id="2007577109" r:id="rId20"/>
    <p:sldId id="2007577138" r:id="rId21"/>
    <p:sldId id="2007577110" r:id="rId22"/>
    <p:sldId id="2007577106" r:id="rId23"/>
    <p:sldId id="2007577111" r:id="rId24"/>
    <p:sldId id="2007577140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56491-02D3-4B9A-BC82-AECF95479A56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619EC-4D53-4065-B15E-C5336C3D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9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2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3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1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6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0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96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9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3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9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3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3C78-A4D1-4BB7-B568-75EBF0016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8F3E-1062-43F2-92E9-0A74705ED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1D6E1-FA02-4CCE-BD39-E4296C2F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01E3-1F5C-463B-8EA0-44EA73F5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F4CB8-2F2D-495E-A418-F0CD8F34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6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8C24-E07F-4B12-8865-826A6BBD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78314-998E-489E-BD6A-7BA93ED82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08F7B-64A7-4921-AC5D-1310C42A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B09C8-E835-417A-A48C-F4019A8A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E23A4-CFC9-447A-B56B-3659538C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D6998-9BD1-4C7E-9BCB-24E770B59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9280F-5023-43FA-ACB9-4DA3764D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C8FFF-6FBA-410D-8DF3-CF7B7945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FC42-444D-40A2-8AC5-3AEE25A6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825B-63F4-4B55-9570-C5E32FB8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4563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7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41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4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37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99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6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FB8C-FE14-4B46-83B4-F3F0A6CC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0118-859C-426D-9DBB-150BEDD45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56B93-6F7A-4E44-8D04-191D6848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E730-42DE-4EB5-AFE8-F567DF9A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0BAA-2082-4B12-A2AC-9451179E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7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1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1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1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3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6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7048-B799-4393-ABAE-B715C44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7C7CC-7B51-4C77-BD26-694256F47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5E7D2-07A4-4E9B-9202-50D3FD51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3AEA5-FBB6-441F-9DFE-541D155A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48A9-4317-458A-A328-3722F0F1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0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3174-46FC-4C3A-8C25-5734B8C5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BF7F-7D9C-410D-8212-13C1B832B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0F366-393E-49B5-B6CE-0D078991F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358A7-FE26-4372-9AFD-16C7C802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353A3-34F0-4CB6-9C4D-2A578CB5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C7C32-A527-4151-AEA5-5FC33423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17C1-657F-4B07-BDCC-74EAE0E4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E0EF4-8D3D-4C59-A72A-79CF5D8A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55A5A-F583-4E00-89B5-AC28B35C9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55FEF-B080-4602-ACCF-71875E400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3F760-8980-4F77-9D73-5B928AAAE7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B97A2-C2C0-4754-93EF-044CF8C71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90D43-B2EA-4457-88D9-08A5FBFB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C1C70-2442-40AC-A088-521AFA11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CA3A-39E7-4CD9-B619-5AA6390C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2B17-E45E-4ED7-AA73-9EB4C7A8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E2880-FE1B-4F8B-8BBC-2BA7D74E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B9EF5-12ED-40F8-8A38-7C34FBB3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2F23-DD50-4EA5-ADB6-071569BD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EB7FC-B81C-4C38-B885-1E35283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4901-81EB-4875-A35F-9463E1C3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300-CE59-4872-93C0-8F042E5A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6448D-10BA-416D-BA9F-65B1F510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F94D-419B-4222-A465-23B600FE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F0740-C995-48DB-9425-FC24419A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DC88-1BCB-42FC-9C98-4F0FC0E0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11F2-3D18-430E-84B3-A498863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4D9C-278C-4C8F-B664-E8AF7327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4F3A-38E5-4DF6-9E3D-37A892A9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F3334-E335-4549-AE0A-C9FA3933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C7002-E898-4BA2-A4FA-B5DEC85E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DBCCF-1909-4749-8E2F-A1910D71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5163E-AC10-4082-B7D4-3750774F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4BA30-07CE-46BA-AB1F-03110835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FE5AE-81DC-4BFF-AB94-F58EDBCB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2EAA-13F7-4F4B-AE82-92BBED556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10F1-0941-45D8-9BC9-E4EC39CDF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C891-3DA3-4B64-8561-0EAF491C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968711" y="4128501"/>
            <a:ext cx="2424114" cy="117464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8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8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3035" y="2711010"/>
            <a:ext cx="6286500" cy="348079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225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 to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mọi người cùng biết để giúp 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cách giải quyết, hoặc chia sẻ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người đáng tin để được hỗ trợ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3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1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78" y="1438850"/>
            <a:ext cx="5291086" cy="3741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1377108" y="242372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16078" y="5180486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2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745794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578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52435" y="4014725"/>
            <a:ext cx="4981673" cy="2568955"/>
            <a:chOff x="6752435" y="4014725"/>
            <a:chExt cx="4981673" cy="25689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1" t="16074" r="11519" b="15079"/>
            <a:stretch/>
          </p:blipFill>
          <p:spPr>
            <a:xfrm>
              <a:off x="6752435" y="4014725"/>
              <a:ext cx="4981673" cy="25689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84288" y="4643126"/>
              <a:ext cx="3317966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28" y="1158898"/>
            <a:ext cx="4779747" cy="2815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64" y="1158898"/>
            <a:ext cx="5342709" cy="2815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8" y="4141604"/>
            <a:ext cx="4914623" cy="2311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305954" y="163976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60" y="453429"/>
            <a:ext cx="5874329" cy="4154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68172" y="5332164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846E1-ADB3-4B89-9B91-EC5C1FB4BEE1}"/>
              </a:ext>
            </a:extLst>
          </p:cNvPr>
          <p:cNvSpPr/>
          <p:nvPr/>
        </p:nvSpPr>
        <p:spPr>
          <a:xfrm>
            <a:off x="2416366" y="5191565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8C532-072C-4018-962C-4C597DF92956}"/>
              </a:ext>
            </a:extLst>
          </p:cNvPr>
          <p:cNvSpPr/>
          <p:nvPr/>
        </p:nvSpPr>
        <p:spPr>
          <a:xfrm>
            <a:off x="2534122" y="4995810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82B55-7D5B-4691-A16F-363E8BD32E3A}"/>
              </a:ext>
            </a:extLst>
          </p:cNvPr>
          <p:cNvSpPr/>
          <p:nvPr/>
        </p:nvSpPr>
        <p:spPr>
          <a:xfrm>
            <a:off x="2416366" y="4605472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2" y="110096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918717" y="1269565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35110" y="2656866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3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Vận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dụng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0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123D0-7AC6-4ADB-A802-D9E2C2B6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31" y="94619"/>
            <a:ext cx="3438525" cy="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E9593-B149-42E3-9FEE-BB696529E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33" y="2038120"/>
            <a:ext cx="10158215" cy="4153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0B178-0DC2-4442-B498-29D7DA925579}"/>
              </a:ext>
            </a:extLst>
          </p:cNvPr>
          <p:cNvSpPr txBox="1"/>
          <p:nvPr/>
        </p:nvSpPr>
        <p:spPr>
          <a:xfrm>
            <a:off x="1740664" y="1379415"/>
            <a:ext cx="93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542" y="94619"/>
            <a:ext cx="4094258" cy="1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328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6D3F-6851-4EAE-9622-921B471F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94" y="684024"/>
            <a:ext cx="9829800" cy="363855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1638292"/>
            <a:ext cx="2917023" cy="53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Củng</a:t>
              </a:r>
              <a:r>
                <a:rPr lang="en-US" altLang="zh-CN" sz="8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cố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617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0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3" y="117758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456761" y="2599279"/>
            <a:ext cx="7050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227204"/>
            <a:ext cx="512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03B3028-7D7D-45BA-A761-D1C5489D9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69" y="4474278"/>
            <a:ext cx="2667555" cy="17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DD240-F4D1-4BA4-B9FF-69078C499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97" y="1793942"/>
            <a:ext cx="11249622" cy="3270116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BC6110-68B6-4C64-B2CF-19A935608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8" y="5177700"/>
            <a:ext cx="4059350" cy="1566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2ABA-A821-417B-92FB-112022D1C6C5}"/>
              </a:ext>
            </a:extLst>
          </p:cNvPr>
          <p:cNvSpPr/>
          <p:nvPr/>
        </p:nvSpPr>
        <p:spPr>
          <a:xfrm>
            <a:off x="5332164" y="2747757"/>
            <a:ext cx="4197425" cy="3467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389523-D7D6-40BD-96E9-D0DD0A3551FC}"/>
              </a:ext>
            </a:extLst>
          </p:cNvPr>
          <p:cNvSpPr/>
          <p:nvPr/>
        </p:nvSpPr>
        <p:spPr>
          <a:xfrm>
            <a:off x="9022145" y="31530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6FD3C-F8F3-4FB2-BD0A-3C8E2AEA3C98}"/>
              </a:ext>
            </a:extLst>
          </p:cNvPr>
          <p:cNvSpPr/>
          <p:nvPr/>
        </p:nvSpPr>
        <p:spPr>
          <a:xfrm>
            <a:off x="7876390" y="35767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F6EBD0-0A32-4546-A4FF-6A43A328F51B}"/>
              </a:ext>
            </a:extLst>
          </p:cNvPr>
          <p:cNvSpPr/>
          <p:nvPr/>
        </p:nvSpPr>
        <p:spPr>
          <a:xfrm>
            <a:off x="7876390" y="4011884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CBF1C-5E77-4896-AD9E-85C14C9F1B43}"/>
              </a:ext>
            </a:extLst>
          </p:cNvPr>
          <p:cNvSpPr/>
          <p:nvPr/>
        </p:nvSpPr>
        <p:spPr>
          <a:xfrm>
            <a:off x="5584881" y="447371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700644" y="2527530"/>
            <a:ext cx="362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772466" y="2505900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111737" y="2977005"/>
            <a:ext cx="442229" cy="627451"/>
          </a:xfrm>
          <a:prstGeom prst="triangle">
            <a:avLst>
              <a:gd name="adj" fmla="val 93388"/>
            </a:avLst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5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618</Words>
  <PresentationFormat>Widescreen</PresentationFormat>
  <Paragraphs>111</Paragraphs>
  <Slides>24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iCiel Cucho</vt:lpstr>
      <vt:lpstr>Quicksand Medium</vt:lpstr>
      <vt:lpstr>Times New Roman</vt:lpstr>
      <vt:lpstr>Utm AVO</vt:lpstr>
      <vt:lpstr>Utm AVO</vt:lpstr>
      <vt:lpstr>字魂36号-正文宋楷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2021-07-22T02:09:23Z</dcterms:created>
  <dcterms:modified xsi:type="dcterms:W3CDTF">2021-07-24T09:12:29Z</dcterms:modified>
</cp:coreProperties>
</file>