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7"/>
  </p:notesMasterIdLst>
  <p:sldIdLst>
    <p:sldId id="256" r:id="rId2"/>
    <p:sldId id="261" r:id="rId3"/>
    <p:sldId id="257" r:id="rId4"/>
    <p:sldId id="258" r:id="rId5"/>
    <p:sldId id="274" r:id="rId6"/>
    <p:sldId id="260" r:id="rId7"/>
    <p:sldId id="259" r:id="rId8"/>
    <p:sldId id="262" r:id="rId9"/>
    <p:sldId id="263" r:id="rId10"/>
    <p:sldId id="268" r:id="rId11"/>
    <p:sldId id="311" r:id="rId12"/>
    <p:sldId id="264" r:id="rId13"/>
    <p:sldId id="265" r:id="rId14"/>
    <p:sldId id="283" r:id="rId15"/>
    <p:sldId id="273" r:id="rId16"/>
  </p:sldIdLst>
  <p:sldSz cx="9144000" cy="5143500" type="screen16x9"/>
  <p:notesSz cx="6858000" cy="9144000"/>
  <p:embeddedFontLst>
    <p:embeddedFont>
      <p:font typeface="Bebas Neue" panose="020B0604020202020204" charset="0"/>
      <p:regular r:id="rId18"/>
    </p:embeddedFont>
    <p:embeddedFont>
      <p:font typeface="Karla" panose="020B0604020202020204" charset="0"/>
      <p:regular r:id="rId19"/>
      <p:bold r:id="rId20"/>
      <p:italic r:id="rId21"/>
      <p:boldItalic r:id="rId22"/>
    </p:embeddedFont>
    <p:embeddedFont>
      <p:font typeface="Love Ya Like A Sister" panose="020B0604020202020204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9AA0A6"/>
          </p15:clr>
        </p15:guide>
        <p15:guide id="2" orient="horz" pos="2610">
          <p15:clr>
            <a:srgbClr val="9AA0A6"/>
          </p15:clr>
        </p15:guide>
        <p15:guide id="3" orient="horz" pos="92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31BA70F-65CA-4B09-BB0D-8DB095B3755B}">
  <a:tblStyle styleId="{431BA70F-65CA-4B09-BB0D-8DB095B375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22" y="78"/>
      </p:cViewPr>
      <p:guideLst>
        <p:guide orient="horz" pos="618"/>
        <p:guide orient="horz" pos="2610"/>
        <p:guide orient="horz" pos="92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25202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3822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45de99c7e_0_189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45de99c7e_0_189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6482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1207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c45de99c7e_0_169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c45de99c7e_0_169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4969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c45de99c7e_0_17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c45de99c7e_0_17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5017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" name="Google Shape;4587;gc6afe13f57_0_10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8" name="Google Shape;4588;gc6afe13f57_0_10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8417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" name="Google Shape;1783;gc6afe13f5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4" name="Google Shape;1784;gc6afe13f5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970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c45de99c7e_0_16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c45de99c7e_0_16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269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802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3717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0260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c45de99c7e_0_187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c45de99c7e_0_187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2071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6379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c45de99c7e_0_17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c45de99c7e_0_17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1378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gc45de99c7e_0_169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4" name="Google Shape;704;gc45de99c7e_0_169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125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10" name="Google Shape;10;p2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2471825" y="365722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2471950" y="1038050"/>
            <a:ext cx="4567500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200" b="1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bg>
      <p:bgPr>
        <a:solidFill>
          <a:schemeClr val="accent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4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235" name="Google Shape;235;p14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1884213" y="1780338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3" name="Google Shape;263;p14"/>
          <p:cNvSpPr txBox="1">
            <a:spLocks noGrp="1"/>
          </p:cNvSpPr>
          <p:nvPr>
            <p:ph type="title" idx="2" hasCustomPrompt="1"/>
          </p:nvPr>
        </p:nvSpPr>
        <p:spPr>
          <a:xfrm>
            <a:off x="6283125" y="17803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64" name="Google Shape;264;p14"/>
          <p:cNvSpPr txBox="1">
            <a:spLocks noGrp="1"/>
          </p:cNvSpPr>
          <p:nvPr>
            <p:ph type="subTitle" idx="1"/>
          </p:nvPr>
        </p:nvSpPr>
        <p:spPr>
          <a:xfrm>
            <a:off x="1884213" y="2837863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2_1">
    <p:bg>
      <p:bgPr>
        <a:solidFill>
          <a:schemeClr val="accent2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5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67" name="Google Shape;267;p1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1562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0" name="Google Shape;270;p15"/>
          <p:cNvSpPr txBox="1">
            <a:spLocks noGrp="1"/>
          </p:cNvSpPr>
          <p:nvPr>
            <p:ph type="subTitle" idx="1"/>
          </p:nvPr>
        </p:nvSpPr>
        <p:spPr>
          <a:xfrm>
            <a:off x="1562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title" idx="2"/>
          </p:nvPr>
        </p:nvSpPr>
        <p:spPr>
          <a:xfrm>
            <a:off x="5245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2" name="Google Shape;272;p15"/>
          <p:cNvSpPr txBox="1">
            <a:spLocks noGrp="1"/>
          </p:cNvSpPr>
          <p:nvPr>
            <p:ph type="subTitle" idx="3"/>
          </p:nvPr>
        </p:nvSpPr>
        <p:spPr>
          <a:xfrm>
            <a:off x="5245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73" name="Google Shape;273;p15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74" name="Google Shape;274;p15"/>
          <p:cNvSpPr txBox="1">
            <a:spLocks noGrp="1"/>
          </p:cNvSpPr>
          <p:nvPr>
            <p:ph type="title" idx="4" hasCustomPrompt="1"/>
          </p:nvPr>
        </p:nvSpPr>
        <p:spPr>
          <a:xfrm>
            <a:off x="5504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5" name="Google Shape;275;p15"/>
          <p:cNvSpPr txBox="1">
            <a:spLocks noGrp="1"/>
          </p:cNvSpPr>
          <p:nvPr>
            <p:ph type="title" idx="5" hasCustomPrompt="1"/>
          </p:nvPr>
        </p:nvSpPr>
        <p:spPr>
          <a:xfrm>
            <a:off x="1821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6" name="Google Shape;276;p15"/>
          <p:cNvSpPr txBox="1">
            <a:spLocks noGrp="1"/>
          </p:cNvSpPr>
          <p:nvPr>
            <p:ph type="title" idx="6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ONE_COLUMN_TEXT_1">
    <p:bg>
      <p:bgPr>
        <a:solidFill>
          <a:schemeClr val="accent2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6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79" name="Google Shape;279;p1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16"/>
          <p:cNvSpPr txBox="1">
            <a:spLocks noGrp="1"/>
          </p:cNvSpPr>
          <p:nvPr>
            <p:ph type="subTitle" idx="1"/>
          </p:nvPr>
        </p:nvSpPr>
        <p:spPr>
          <a:xfrm>
            <a:off x="720100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83" name="Google Shape;283;p16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4" name="Google Shape;284;p16"/>
          <p:cNvSpPr txBox="1">
            <a:spLocks noGrp="1"/>
          </p:cNvSpPr>
          <p:nvPr>
            <p:ph type="subTitle" idx="2"/>
          </p:nvPr>
        </p:nvSpPr>
        <p:spPr>
          <a:xfrm>
            <a:off x="720000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_1_1_2">
    <p:bg>
      <p:bgPr>
        <a:solidFill>
          <a:schemeClr val="accent2"/>
        </a:solid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oogle Shape;286;p17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87" name="Google Shape;287;p1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9" name="Google Shape;289;p1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17"/>
          <p:cNvSpPr txBox="1">
            <a:spLocks noGrp="1"/>
          </p:cNvSpPr>
          <p:nvPr>
            <p:ph type="title" idx="2"/>
          </p:nvPr>
        </p:nvSpPr>
        <p:spPr>
          <a:xfrm>
            <a:off x="720000" y="36083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91" name="Google Shape;291;p17"/>
          <p:cNvSpPr txBox="1">
            <a:spLocks noGrp="1"/>
          </p:cNvSpPr>
          <p:nvPr>
            <p:ph type="subTitle" idx="1"/>
          </p:nvPr>
        </p:nvSpPr>
        <p:spPr>
          <a:xfrm>
            <a:off x="679816" y="4118700"/>
            <a:ext cx="2391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17"/>
          <p:cNvSpPr txBox="1">
            <a:spLocks noGrp="1"/>
          </p:cNvSpPr>
          <p:nvPr>
            <p:ph type="title" idx="3"/>
          </p:nvPr>
        </p:nvSpPr>
        <p:spPr>
          <a:xfrm>
            <a:off x="3403800" y="36083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93" name="Google Shape;293;p17"/>
          <p:cNvSpPr txBox="1">
            <a:spLocks noGrp="1"/>
          </p:cNvSpPr>
          <p:nvPr>
            <p:ph type="subTitle" idx="4"/>
          </p:nvPr>
        </p:nvSpPr>
        <p:spPr>
          <a:xfrm>
            <a:off x="3337646" y="4118700"/>
            <a:ext cx="2391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7"/>
          <p:cNvSpPr txBox="1">
            <a:spLocks noGrp="1"/>
          </p:cNvSpPr>
          <p:nvPr>
            <p:ph type="title" idx="5"/>
          </p:nvPr>
        </p:nvSpPr>
        <p:spPr>
          <a:xfrm>
            <a:off x="6087600" y="36083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95" name="Google Shape;295;p17"/>
          <p:cNvSpPr txBox="1">
            <a:spLocks noGrp="1"/>
          </p:cNvSpPr>
          <p:nvPr>
            <p:ph type="subTitle" idx="6"/>
          </p:nvPr>
        </p:nvSpPr>
        <p:spPr>
          <a:xfrm>
            <a:off x="6062963" y="4118700"/>
            <a:ext cx="2391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6" name="Google Shape;296;p17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dk2"/>
        </a:solid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1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TITLE_AND_BODY_1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2575588" y="2508513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3180250" y="1095663"/>
            <a:ext cx="3150900" cy="1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2575588" y="3566038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73" name="Google Shape;73;p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77" name="Google Shape;77;p4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7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96" name="Google Shape;96;p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4782675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0" name="Google Shape;100;p7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7"/>
          <p:cNvSpPr txBox="1">
            <a:spLocks noGrp="1"/>
          </p:cNvSpPr>
          <p:nvPr>
            <p:ph type="subTitle" idx="2"/>
          </p:nvPr>
        </p:nvSpPr>
        <p:spPr>
          <a:xfrm>
            <a:off x="4782575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8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104" name="Google Shape;104;p8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8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8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8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8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8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8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8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8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8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8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8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8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8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8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8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8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8"/>
          <p:cNvSpPr txBox="1">
            <a:spLocks noGrp="1"/>
          </p:cNvSpPr>
          <p:nvPr>
            <p:ph type="title"/>
          </p:nvPr>
        </p:nvSpPr>
        <p:spPr>
          <a:xfrm>
            <a:off x="2524600" y="1307100"/>
            <a:ext cx="44622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2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0"/>
          <p:cNvGrpSpPr/>
          <p:nvPr/>
        </p:nvGrpSpPr>
        <p:grpSpPr>
          <a:xfrm>
            <a:off x="1130359" y="664915"/>
            <a:ext cx="6883279" cy="3813652"/>
            <a:chOff x="1130359" y="664915"/>
            <a:chExt cx="6883279" cy="3813652"/>
          </a:xfrm>
        </p:grpSpPr>
        <p:sp>
          <p:nvSpPr>
            <p:cNvPr id="163" name="Google Shape;163;p10"/>
            <p:cNvSpPr/>
            <p:nvPr/>
          </p:nvSpPr>
          <p:spPr>
            <a:xfrm rot="5400000">
              <a:off x="7611455" y="417963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0"/>
            <p:cNvSpPr/>
            <p:nvPr/>
          </p:nvSpPr>
          <p:spPr>
            <a:xfrm rot="5400000">
              <a:off x="7949183" y="4411964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0"/>
            <p:cNvSpPr/>
            <p:nvPr/>
          </p:nvSpPr>
          <p:spPr>
            <a:xfrm rot="10800000">
              <a:off x="1130359" y="383402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0"/>
            <p:cNvSpPr/>
            <p:nvPr/>
          </p:nvSpPr>
          <p:spPr>
            <a:xfrm rot="10800000">
              <a:off x="1132507" y="4412111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0"/>
            <p:cNvSpPr/>
            <p:nvPr/>
          </p:nvSpPr>
          <p:spPr>
            <a:xfrm rot="5400000">
              <a:off x="1372705" y="43060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0"/>
            <p:cNvSpPr/>
            <p:nvPr/>
          </p:nvSpPr>
          <p:spPr>
            <a:xfrm rot="5400000">
              <a:off x="1710433" y="662939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0"/>
            <p:cNvSpPr/>
            <p:nvPr/>
          </p:nvSpPr>
          <p:spPr>
            <a:xfrm rot="10800000">
              <a:off x="7948934" y="66492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0"/>
            <p:cNvSpPr/>
            <p:nvPr/>
          </p:nvSpPr>
          <p:spPr>
            <a:xfrm rot="10800000">
              <a:off x="7951082" y="1243011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" name="Google Shape;171;p10"/>
          <p:cNvSpPr txBox="1">
            <a:spLocks noGrp="1"/>
          </p:cNvSpPr>
          <p:nvPr>
            <p:ph type="title"/>
          </p:nvPr>
        </p:nvSpPr>
        <p:spPr>
          <a:xfrm>
            <a:off x="720000" y="1443900"/>
            <a:ext cx="4260300" cy="22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2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1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174" name="Google Shape;174;p11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1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1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1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1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1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1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1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1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1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1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1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1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1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1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0" name="Google Shape;200;p11"/>
          <p:cNvSpPr txBox="1">
            <a:spLocks noGrp="1"/>
          </p:cNvSpPr>
          <p:nvPr>
            <p:ph type="title" hasCustomPrompt="1"/>
          </p:nvPr>
        </p:nvSpPr>
        <p:spPr>
          <a:xfrm>
            <a:off x="1696300" y="1558475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01" name="Google Shape;201;p11"/>
          <p:cNvSpPr txBox="1">
            <a:spLocks noGrp="1"/>
          </p:cNvSpPr>
          <p:nvPr>
            <p:ph type="subTitle" idx="1"/>
          </p:nvPr>
        </p:nvSpPr>
        <p:spPr>
          <a:xfrm>
            <a:off x="1696300" y="3205050"/>
            <a:ext cx="6576000" cy="47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bg>
      <p:bgPr>
        <a:solidFill>
          <a:schemeClr val="accent2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204;p1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205" name="Google Shape;205;p1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" name="Google Shape;231;p13"/>
          <p:cNvSpPr txBox="1">
            <a:spLocks noGrp="1"/>
          </p:cNvSpPr>
          <p:nvPr>
            <p:ph type="title"/>
          </p:nvPr>
        </p:nvSpPr>
        <p:spPr>
          <a:xfrm>
            <a:off x="2466681" y="3331163"/>
            <a:ext cx="48285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subTitle" idx="1"/>
          </p:nvPr>
        </p:nvSpPr>
        <p:spPr>
          <a:xfrm>
            <a:off x="2466575" y="1280438"/>
            <a:ext cx="4828500" cy="196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oogle Shape;401;p29"/>
          <p:cNvGrpSpPr/>
          <p:nvPr/>
        </p:nvGrpSpPr>
        <p:grpSpPr>
          <a:xfrm>
            <a:off x="8612502" y="3738147"/>
            <a:ext cx="100122" cy="865329"/>
            <a:chOff x="8612502" y="3738147"/>
            <a:chExt cx="100122" cy="865329"/>
          </a:xfrm>
        </p:grpSpPr>
        <p:sp>
          <p:nvSpPr>
            <p:cNvPr id="402" name="Google Shape;402;p29"/>
            <p:cNvSpPr/>
            <p:nvPr/>
          </p:nvSpPr>
          <p:spPr>
            <a:xfrm>
              <a:off x="8624932" y="387676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612502" y="373814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6" name="Google Shape;406;p29"/>
          <p:cNvGrpSpPr/>
          <p:nvPr/>
        </p:nvGrpSpPr>
        <p:grpSpPr>
          <a:xfrm>
            <a:off x="1325899" y="3150990"/>
            <a:ext cx="838400" cy="1479150"/>
            <a:chOff x="1411025" y="1261150"/>
            <a:chExt cx="838400" cy="1479150"/>
          </a:xfrm>
        </p:grpSpPr>
        <p:sp>
          <p:nvSpPr>
            <p:cNvPr id="407" name="Google Shape;407;p29"/>
            <p:cNvSpPr/>
            <p:nvPr/>
          </p:nvSpPr>
          <p:spPr>
            <a:xfrm>
              <a:off x="1953300" y="2596850"/>
              <a:ext cx="21225" cy="125400"/>
            </a:xfrm>
            <a:custGeom>
              <a:avLst/>
              <a:gdLst/>
              <a:ahLst/>
              <a:cxnLst/>
              <a:rect l="l" t="t" r="r" b="b"/>
              <a:pathLst>
                <a:path w="849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2" y="378"/>
                    <a:pt x="30" y="3709"/>
                    <a:pt x="361" y="4845"/>
                  </a:cubicBezTo>
                  <a:cubicBezTo>
                    <a:pt x="390" y="4949"/>
                    <a:pt x="484" y="5016"/>
                    <a:pt x="587" y="5016"/>
                  </a:cubicBezTo>
                  <a:cubicBezTo>
                    <a:pt x="608" y="5016"/>
                    <a:pt x="630" y="5011"/>
                    <a:pt x="651" y="5006"/>
                  </a:cubicBezTo>
                  <a:cubicBezTo>
                    <a:pt x="777" y="4970"/>
                    <a:pt x="849" y="4839"/>
                    <a:pt x="812" y="4714"/>
                  </a:cubicBezTo>
                  <a:cubicBezTo>
                    <a:pt x="500" y="3639"/>
                    <a:pt x="473" y="268"/>
                    <a:pt x="473" y="233"/>
                  </a:cubicBezTo>
                  <a:cubicBezTo>
                    <a:pt x="472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1912275" y="2704025"/>
              <a:ext cx="64600" cy="36275"/>
            </a:xfrm>
            <a:custGeom>
              <a:avLst/>
              <a:gdLst/>
              <a:ahLst/>
              <a:cxnLst/>
              <a:rect l="l" t="t" r="r" b="b"/>
              <a:pathLst>
                <a:path w="2584" h="1451" extrusionOk="0">
                  <a:moveTo>
                    <a:pt x="1590" y="0"/>
                  </a:moveTo>
                  <a:cubicBezTo>
                    <a:pt x="1164" y="0"/>
                    <a:pt x="552" y="117"/>
                    <a:pt x="226" y="444"/>
                  </a:cubicBezTo>
                  <a:cubicBezTo>
                    <a:pt x="77" y="593"/>
                    <a:pt x="1" y="772"/>
                    <a:pt x="2" y="965"/>
                  </a:cubicBezTo>
                  <a:cubicBezTo>
                    <a:pt x="3" y="1111"/>
                    <a:pt x="80" y="1451"/>
                    <a:pt x="779" y="1451"/>
                  </a:cubicBezTo>
                  <a:cubicBezTo>
                    <a:pt x="1397" y="1451"/>
                    <a:pt x="2559" y="1148"/>
                    <a:pt x="2579" y="569"/>
                  </a:cubicBezTo>
                  <a:cubicBezTo>
                    <a:pt x="2584" y="452"/>
                    <a:pt x="2540" y="343"/>
                    <a:pt x="2454" y="254"/>
                  </a:cubicBezTo>
                  <a:cubicBezTo>
                    <a:pt x="2242" y="34"/>
                    <a:pt x="1821" y="0"/>
                    <a:pt x="1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134800" y="2589275"/>
              <a:ext cx="21250" cy="125400"/>
            </a:xfrm>
            <a:custGeom>
              <a:avLst/>
              <a:gdLst/>
              <a:ahLst/>
              <a:cxnLst/>
              <a:rect l="l" t="t" r="r" b="b"/>
              <a:pathLst>
                <a:path w="850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3" y="378"/>
                    <a:pt x="30" y="3709"/>
                    <a:pt x="361" y="4845"/>
                  </a:cubicBezTo>
                  <a:cubicBezTo>
                    <a:pt x="391" y="4949"/>
                    <a:pt x="485" y="5016"/>
                    <a:pt x="587" y="5016"/>
                  </a:cubicBezTo>
                  <a:cubicBezTo>
                    <a:pt x="609" y="5016"/>
                    <a:pt x="631" y="5012"/>
                    <a:pt x="652" y="5004"/>
                  </a:cubicBezTo>
                  <a:cubicBezTo>
                    <a:pt x="778" y="4969"/>
                    <a:pt x="850" y="4838"/>
                    <a:pt x="813" y="4711"/>
                  </a:cubicBezTo>
                  <a:cubicBezTo>
                    <a:pt x="501" y="3639"/>
                    <a:pt x="473" y="268"/>
                    <a:pt x="473" y="233"/>
                  </a:cubicBezTo>
                  <a:cubicBezTo>
                    <a:pt x="471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2093775" y="2696450"/>
              <a:ext cx="64575" cy="36275"/>
            </a:xfrm>
            <a:custGeom>
              <a:avLst/>
              <a:gdLst/>
              <a:ahLst/>
              <a:cxnLst/>
              <a:rect l="l" t="t" r="r" b="b"/>
              <a:pathLst>
                <a:path w="2583" h="1451" extrusionOk="0">
                  <a:moveTo>
                    <a:pt x="1591" y="0"/>
                  </a:moveTo>
                  <a:cubicBezTo>
                    <a:pt x="1165" y="0"/>
                    <a:pt x="552" y="117"/>
                    <a:pt x="225" y="444"/>
                  </a:cubicBezTo>
                  <a:cubicBezTo>
                    <a:pt x="79" y="593"/>
                    <a:pt x="1" y="772"/>
                    <a:pt x="3" y="965"/>
                  </a:cubicBezTo>
                  <a:cubicBezTo>
                    <a:pt x="4" y="1111"/>
                    <a:pt x="81" y="1451"/>
                    <a:pt x="779" y="1451"/>
                  </a:cubicBezTo>
                  <a:cubicBezTo>
                    <a:pt x="1398" y="1451"/>
                    <a:pt x="2560" y="1148"/>
                    <a:pt x="2579" y="569"/>
                  </a:cubicBezTo>
                  <a:cubicBezTo>
                    <a:pt x="2583" y="451"/>
                    <a:pt x="2540" y="343"/>
                    <a:pt x="2455" y="254"/>
                  </a:cubicBezTo>
                  <a:cubicBezTo>
                    <a:pt x="2242" y="35"/>
                    <a:pt x="1822" y="0"/>
                    <a:pt x="1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1845950" y="2040450"/>
              <a:ext cx="376700" cy="280125"/>
            </a:xfrm>
            <a:custGeom>
              <a:avLst/>
              <a:gdLst/>
              <a:ahLst/>
              <a:cxnLst/>
              <a:rect l="l" t="t" r="r" b="b"/>
              <a:pathLst>
                <a:path w="15068" h="11205" extrusionOk="0">
                  <a:moveTo>
                    <a:pt x="12071" y="1"/>
                  </a:moveTo>
                  <a:cubicBezTo>
                    <a:pt x="11650" y="1"/>
                    <a:pt x="11220" y="78"/>
                    <a:pt x="10827" y="289"/>
                  </a:cubicBezTo>
                  <a:cubicBezTo>
                    <a:pt x="9312" y="1097"/>
                    <a:pt x="8958" y="4527"/>
                    <a:pt x="6988" y="5185"/>
                  </a:cubicBezTo>
                  <a:cubicBezTo>
                    <a:pt x="6731" y="5271"/>
                    <a:pt x="6486" y="5310"/>
                    <a:pt x="6253" y="5310"/>
                  </a:cubicBezTo>
                  <a:cubicBezTo>
                    <a:pt x="4695" y="5310"/>
                    <a:pt x="3632" y="3565"/>
                    <a:pt x="2796" y="2203"/>
                  </a:cubicBezTo>
                  <a:cubicBezTo>
                    <a:pt x="2317" y="1420"/>
                    <a:pt x="1698" y="1180"/>
                    <a:pt x="1143" y="1180"/>
                  </a:cubicBezTo>
                  <a:cubicBezTo>
                    <a:pt x="678" y="1180"/>
                    <a:pt x="258" y="1348"/>
                    <a:pt x="1" y="1508"/>
                  </a:cubicBezTo>
                  <a:cubicBezTo>
                    <a:pt x="123" y="3300"/>
                    <a:pt x="241" y="5111"/>
                    <a:pt x="355" y="6876"/>
                  </a:cubicBezTo>
                  <a:cubicBezTo>
                    <a:pt x="456" y="6848"/>
                    <a:pt x="643" y="6807"/>
                    <a:pt x="873" y="6807"/>
                  </a:cubicBezTo>
                  <a:cubicBezTo>
                    <a:pt x="1340" y="6807"/>
                    <a:pt x="1985" y="6975"/>
                    <a:pt x="2447" y="7756"/>
                  </a:cubicBezTo>
                  <a:cubicBezTo>
                    <a:pt x="3220" y="9065"/>
                    <a:pt x="3944" y="11205"/>
                    <a:pt x="6355" y="11205"/>
                  </a:cubicBezTo>
                  <a:cubicBezTo>
                    <a:pt x="6462" y="11205"/>
                    <a:pt x="6572" y="11200"/>
                    <a:pt x="6685" y="11192"/>
                  </a:cubicBezTo>
                  <a:cubicBezTo>
                    <a:pt x="9363" y="10992"/>
                    <a:pt x="10053" y="6950"/>
                    <a:pt x="11835" y="6245"/>
                  </a:cubicBezTo>
                  <a:cubicBezTo>
                    <a:pt x="12342" y="6044"/>
                    <a:pt x="12789" y="5967"/>
                    <a:pt x="13175" y="5967"/>
                  </a:cubicBezTo>
                  <a:cubicBezTo>
                    <a:pt x="14445" y="5967"/>
                    <a:pt x="15067" y="6799"/>
                    <a:pt x="15067" y="6799"/>
                  </a:cubicBezTo>
                  <a:cubicBezTo>
                    <a:pt x="14866" y="4840"/>
                    <a:pt x="14630" y="2757"/>
                    <a:pt x="14368" y="615"/>
                  </a:cubicBezTo>
                  <a:cubicBezTo>
                    <a:pt x="14147" y="498"/>
                    <a:pt x="13136" y="1"/>
                    <a:pt x="120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1854850" y="2189625"/>
              <a:ext cx="394575" cy="421400"/>
            </a:xfrm>
            <a:custGeom>
              <a:avLst/>
              <a:gdLst/>
              <a:ahLst/>
              <a:cxnLst/>
              <a:rect l="l" t="t" r="r" b="b"/>
              <a:pathLst>
                <a:path w="15783" h="16856" extrusionOk="0">
                  <a:moveTo>
                    <a:pt x="12820" y="0"/>
                  </a:moveTo>
                  <a:cubicBezTo>
                    <a:pt x="12434" y="0"/>
                    <a:pt x="11987" y="77"/>
                    <a:pt x="11480" y="278"/>
                  </a:cubicBezTo>
                  <a:cubicBezTo>
                    <a:pt x="9698" y="982"/>
                    <a:pt x="9008" y="5025"/>
                    <a:pt x="6331" y="5225"/>
                  </a:cubicBezTo>
                  <a:cubicBezTo>
                    <a:pt x="6218" y="5233"/>
                    <a:pt x="6108" y="5238"/>
                    <a:pt x="6001" y="5238"/>
                  </a:cubicBezTo>
                  <a:cubicBezTo>
                    <a:pt x="3589" y="5238"/>
                    <a:pt x="2867" y="3098"/>
                    <a:pt x="2092" y="1789"/>
                  </a:cubicBezTo>
                  <a:cubicBezTo>
                    <a:pt x="1630" y="1008"/>
                    <a:pt x="985" y="840"/>
                    <a:pt x="518" y="840"/>
                  </a:cubicBezTo>
                  <a:cubicBezTo>
                    <a:pt x="288" y="840"/>
                    <a:pt x="101" y="881"/>
                    <a:pt x="0" y="909"/>
                  </a:cubicBezTo>
                  <a:cubicBezTo>
                    <a:pt x="517" y="8642"/>
                    <a:pt x="1039" y="15480"/>
                    <a:pt x="1906" y="15947"/>
                  </a:cubicBezTo>
                  <a:cubicBezTo>
                    <a:pt x="2998" y="16539"/>
                    <a:pt x="4945" y="16855"/>
                    <a:pt x="7041" y="16855"/>
                  </a:cubicBezTo>
                  <a:cubicBezTo>
                    <a:pt x="10430" y="16855"/>
                    <a:pt x="14205" y="16027"/>
                    <a:pt x="15369" y="14196"/>
                  </a:cubicBezTo>
                  <a:cubicBezTo>
                    <a:pt x="15782" y="13543"/>
                    <a:pt x="15459" y="8006"/>
                    <a:pt x="14711" y="832"/>
                  </a:cubicBezTo>
                  <a:cubicBezTo>
                    <a:pt x="14711" y="832"/>
                    <a:pt x="14089" y="0"/>
                    <a:pt x="12820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1837825" y="1899000"/>
              <a:ext cx="367350" cy="274225"/>
            </a:xfrm>
            <a:custGeom>
              <a:avLst/>
              <a:gdLst/>
              <a:ahLst/>
              <a:cxnLst/>
              <a:rect l="l" t="t" r="r" b="b"/>
              <a:pathLst>
                <a:path w="14694" h="10969" extrusionOk="0">
                  <a:moveTo>
                    <a:pt x="10231" y="1"/>
                  </a:moveTo>
                  <a:cubicBezTo>
                    <a:pt x="10071" y="1"/>
                    <a:pt x="9907" y="27"/>
                    <a:pt x="9738" y="87"/>
                  </a:cubicBezTo>
                  <a:cubicBezTo>
                    <a:pt x="8173" y="640"/>
                    <a:pt x="9194" y="2002"/>
                    <a:pt x="7520" y="4175"/>
                  </a:cubicBezTo>
                  <a:cubicBezTo>
                    <a:pt x="7151" y="4654"/>
                    <a:pt x="6677" y="4834"/>
                    <a:pt x="6172" y="4834"/>
                  </a:cubicBezTo>
                  <a:cubicBezTo>
                    <a:pt x="4808" y="4834"/>
                    <a:pt x="3221" y="3520"/>
                    <a:pt x="2872" y="3218"/>
                  </a:cubicBezTo>
                  <a:cubicBezTo>
                    <a:pt x="2154" y="2596"/>
                    <a:pt x="1448" y="2438"/>
                    <a:pt x="916" y="2438"/>
                  </a:cubicBezTo>
                  <a:cubicBezTo>
                    <a:pt x="399" y="2438"/>
                    <a:pt x="46" y="2587"/>
                    <a:pt x="1" y="2605"/>
                  </a:cubicBezTo>
                  <a:cubicBezTo>
                    <a:pt x="114" y="4086"/>
                    <a:pt x="223" y="5618"/>
                    <a:pt x="327" y="7166"/>
                  </a:cubicBezTo>
                  <a:cubicBezTo>
                    <a:pt x="583" y="7007"/>
                    <a:pt x="1004" y="6839"/>
                    <a:pt x="1469" y="6839"/>
                  </a:cubicBezTo>
                  <a:cubicBezTo>
                    <a:pt x="2024" y="6839"/>
                    <a:pt x="2643" y="7079"/>
                    <a:pt x="3122" y="7861"/>
                  </a:cubicBezTo>
                  <a:cubicBezTo>
                    <a:pt x="3958" y="9223"/>
                    <a:pt x="5021" y="10968"/>
                    <a:pt x="6579" y="10968"/>
                  </a:cubicBezTo>
                  <a:cubicBezTo>
                    <a:pt x="6813" y="10968"/>
                    <a:pt x="7058" y="10929"/>
                    <a:pt x="7315" y="10843"/>
                  </a:cubicBezTo>
                  <a:cubicBezTo>
                    <a:pt x="9283" y="10185"/>
                    <a:pt x="9638" y="6755"/>
                    <a:pt x="11153" y="5947"/>
                  </a:cubicBezTo>
                  <a:cubicBezTo>
                    <a:pt x="11545" y="5736"/>
                    <a:pt x="11975" y="5659"/>
                    <a:pt x="12397" y="5659"/>
                  </a:cubicBezTo>
                  <a:cubicBezTo>
                    <a:pt x="13461" y="5659"/>
                    <a:pt x="14472" y="6156"/>
                    <a:pt x="14693" y="6273"/>
                  </a:cubicBezTo>
                  <a:cubicBezTo>
                    <a:pt x="14475" y="4472"/>
                    <a:pt x="14240" y="2625"/>
                    <a:pt x="13985" y="782"/>
                  </a:cubicBezTo>
                  <a:lnTo>
                    <a:pt x="13931" y="791"/>
                  </a:lnTo>
                  <a:cubicBezTo>
                    <a:pt x="13647" y="1007"/>
                    <a:pt x="13374" y="1091"/>
                    <a:pt x="13107" y="1091"/>
                  </a:cubicBezTo>
                  <a:cubicBezTo>
                    <a:pt x="12148" y="1091"/>
                    <a:pt x="11269" y="1"/>
                    <a:pt x="102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1826100" y="1787425"/>
              <a:ext cx="361350" cy="232425"/>
            </a:xfrm>
            <a:custGeom>
              <a:avLst/>
              <a:gdLst/>
              <a:ahLst/>
              <a:cxnLst/>
              <a:rect l="l" t="t" r="r" b="b"/>
              <a:pathLst>
                <a:path w="14454" h="9297" extrusionOk="0">
                  <a:moveTo>
                    <a:pt x="9226" y="1"/>
                  </a:moveTo>
                  <a:cubicBezTo>
                    <a:pt x="9100" y="1"/>
                    <a:pt x="8973" y="17"/>
                    <a:pt x="8845" y="52"/>
                  </a:cubicBezTo>
                  <a:cubicBezTo>
                    <a:pt x="7175" y="506"/>
                    <a:pt x="7330" y="2176"/>
                    <a:pt x="6267" y="3587"/>
                  </a:cubicBezTo>
                  <a:cubicBezTo>
                    <a:pt x="5882" y="4104"/>
                    <a:pt x="5382" y="4318"/>
                    <a:pt x="4856" y="4318"/>
                  </a:cubicBezTo>
                  <a:cubicBezTo>
                    <a:pt x="3938" y="4318"/>
                    <a:pt x="2940" y="3667"/>
                    <a:pt x="2328" y="2830"/>
                  </a:cubicBezTo>
                  <a:cubicBezTo>
                    <a:pt x="1587" y="1812"/>
                    <a:pt x="507" y="1708"/>
                    <a:pt x="60" y="1708"/>
                  </a:cubicBezTo>
                  <a:cubicBezTo>
                    <a:pt x="39" y="1708"/>
                    <a:pt x="19" y="1708"/>
                    <a:pt x="1" y="1709"/>
                  </a:cubicBezTo>
                  <a:cubicBezTo>
                    <a:pt x="169" y="3343"/>
                    <a:pt x="324" y="5157"/>
                    <a:pt x="468" y="7068"/>
                  </a:cubicBezTo>
                  <a:cubicBezTo>
                    <a:pt x="513" y="7050"/>
                    <a:pt x="867" y="6901"/>
                    <a:pt x="1384" y="6901"/>
                  </a:cubicBezTo>
                  <a:cubicBezTo>
                    <a:pt x="1917" y="6901"/>
                    <a:pt x="2622" y="7059"/>
                    <a:pt x="3340" y="7680"/>
                  </a:cubicBezTo>
                  <a:cubicBezTo>
                    <a:pt x="3688" y="7982"/>
                    <a:pt x="5276" y="9297"/>
                    <a:pt x="6640" y="9297"/>
                  </a:cubicBezTo>
                  <a:cubicBezTo>
                    <a:pt x="7145" y="9297"/>
                    <a:pt x="7619" y="9117"/>
                    <a:pt x="7988" y="8638"/>
                  </a:cubicBezTo>
                  <a:cubicBezTo>
                    <a:pt x="9662" y="6465"/>
                    <a:pt x="8641" y="5104"/>
                    <a:pt x="10206" y="4550"/>
                  </a:cubicBezTo>
                  <a:cubicBezTo>
                    <a:pt x="10375" y="4490"/>
                    <a:pt x="10539" y="4464"/>
                    <a:pt x="10699" y="4464"/>
                  </a:cubicBezTo>
                  <a:cubicBezTo>
                    <a:pt x="11737" y="4464"/>
                    <a:pt x="12615" y="5554"/>
                    <a:pt x="13574" y="5554"/>
                  </a:cubicBezTo>
                  <a:cubicBezTo>
                    <a:pt x="13841" y="5554"/>
                    <a:pt x="14115" y="5470"/>
                    <a:pt x="14399" y="5254"/>
                  </a:cubicBezTo>
                  <a:lnTo>
                    <a:pt x="14454" y="5245"/>
                  </a:lnTo>
                  <a:cubicBezTo>
                    <a:pt x="14259" y="3792"/>
                    <a:pt x="14054" y="2340"/>
                    <a:pt x="13840" y="909"/>
                  </a:cubicBezTo>
                  <a:cubicBezTo>
                    <a:pt x="13444" y="1221"/>
                    <a:pt x="13066" y="1341"/>
                    <a:pt x="12700" y="1341"/>
                  </a:cubicBezTo>
                  <a:cubicBezTo>
                    <a:pt x="11476" y="1341"/>
                    <a:pt x="10389" y="1"/>
                    <a:pt x="9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1807725" y="1661450"/>
              <a:ext cx="364400" cy="233925"/>
            </a:xfrm>
            <a:custGeom>
              <a:avLst/>
              <a:gdLst/>
              <a:ahLst/>
              <a:cxnLst/>
              <a:rect l="l" t="t" r="r" b="b"/>
              <a:pathLst>
                <a:path w="14576" h="9357" extrusionOk="0">
                  <a:moveTo>
                    <a:pt x="8531" y="1"/>
                  </a:moveTo>
                  <a:cubicBezTo>
                    <a:pt x="8296" y="1"/>
                    <a:pt x="8056" y="44"/>
                    <a:pt x="7810" y="145"/>
                  </a:cubicBezTo>
                  <a:cubicBezTo>
                    <a:pt x="5590" y="1052"/>
                    <a:pt x="6375" y="3767"/>
                    <a:pt x="4125" y="4034"/>
                  </a:cubicBezTo>
                  <a:cubicBezTo>
                    <a:pt x="4034" y="4045"/>
                    <a:pt x="3945" y="4050"/>
                    <a:pt x="3857" y="4050"/>
                  </a:cubicBezTo>
                  <a:cubicBezTo>
                    <a:pt x="1929" y="4050"/>
                    <a:pt x="880" y="1556"/>
                    <a:pt x="109" y="1556"/>
                  </a:cubicBezTo>
                  <a:cubicBezTo>
                    <a:pt x="101" y="1556"/>
                    <a:pt x="94" y="1556"/>
                    <a:pt x="87" y="1557"/>
                  </a:cubicBezTo>
                  <a:lnTo>
                    <a:pt x="0" y="1575"/>
                  </a:lnTo>
                  <a:cubicBezTo>
                    <a:pt x="277" y="2873"/>
                    <a:pt x="517" y="4661"/>
                    <a:pt x="736" y="6748"/>
                  </a:cubicBezTo>
                  <a:cubicBezTo>
                    <a:pt x="754" y="6747"/>
                    <a:pt x="774" y="6747"/>
                    <a:pt x="795" y="6747"/>
                  </a:cubicBezTo>
                  <a:cubicBezTo>
                    <a:pt x="1243" y="6747"/>
                    <a:pt x="2323" y="6850"/>
                    <a:pt x="3063" y="7869"/>
                  </a:cubicBezTo>
                  <a:cubicBezTo>
                    <a:pt x="3675" y="8705"/>
                    <a:pt x="4673" y="9356"/>
                    <a:pt x="5591" y="9356"/>
                  </a:cubicBezTo>
                  <a:cubicBezTo>
                    <a:pt x="6117" y="9356"/>
                    <a:pt x="6617" y="9142"/>
                    <a:pt x="7002" y="8626"/>
                  </a:cubicBezTo>
                  <a:cubicBezTo>
                    <a:pt x="8065" y="7215"/>
                    <a:pt x="7910" y="5545"/>
                    <a:pt x="9580" y="5091"/>
                  </a:cubicBezTo>
                  <a:cubicBezTo>
                    <a:pt x="9708" y="5056"/>
                    <a:pt x="9835" y="5040"/>
                    <a:pt x="9961" y="5040"/>
                  </a:cubicBezTo>
                  <a:cubicBezTo>
                    <a:pt x="11125" y="5040"/>
                    <a:pt x="12211" y="6380"/>
                    <a:pt x="13435" y="6380"/>
                  </a:cubicBezTo>
                  <a:cubicBezTo>
                    <a:pt x="13801" y="6380"/>
                    <a:pt x="14179" y="6261"/>
                    <a:pt x="14575" y="5949"/>
                  </a:cubicBezTo>
                  <a:cubicBezTo>
                    <a:pt x="14357" y="4502"/>
                    <a:pt x="14135" y="3077"/>
                    <a:pt x="13913" y="1693"/>
                  </a:cubicBezTo>
                  <a:cubicBezTo>
                    <a:pt x="13595" y="1869"/>
                    <a:pt x="13287" y="1943"/>
                    <a:pt x="12987" y="1943"/>
                  </a:cubicBezTo>
                  <a:cubicBezTo>
                    <a:pt x="11445" y="1943"/>
                    <a:pt x="10097" y="1"/>
                    <a:pt x="8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1411025" y="1261150"/>
              <a:ext cx="744550" cy="551075"/>
            </a:xfrm>
            <a:custGeom>
              <a:avLst/>
              <a:gdLst/>
              <a:ahLst/>
              <a:cxnLst/>
              <a:rect l="l" t="t" r="r" b="b"/>
              <a:pathLst>
                <a:path w="29782" h="22043" extrusionOk="0">
                  <a:moveTo>
                    <a:pt x="19615" y="0"/>
                  </a:moveTo>
                  <a:cubicBezTo>
                    <a:pt x="16440" y="0"/>
                    <a:pt x="13067" y="647"/>
                    <a:pt x="11813" y="1615"/>
                  </a:cubicBezTo>
                  <a:cubicBezTo>
                    <a:pt x="7884" y="4650"/>
                    <a:pt x="206" y="12723"/>
                    <a:pt x="101" y="15351"/>
                  </a:cubicBezTo>
                  <a:cubicBezTo>
                    <a:pt x="1" y="17768"/>
                    <a:pt x="2961" y="22042"/>
                    <a:pt x="5165" y="22042"/>
                  </a:cubicBezTo>
                  <a:cubicBezTo>
                    <a:pt x="5262" y="22042"/>
                    <a:pt x="5357" y="22034"/>
                    <a:pt x="5451" y="22017"/>
                  </a:cubicBezTo>
                  <a:cubicBezTo>
                    <a:pt x="8391" y="21479"/>
                    <a:pt x="12182" y="15252"/>
                    <a:pt x="14478" y="15252"/>
                  </a:cubicBezTo>
                  <a:cubicBezTo>
                    <a:pt x="14641" y="15252"/>
                    <a:pt x="14796" y="15283"/>
                    <a:pt x="14944" y="15351"/>
                  </a:cubicBezTo>
                  <a:cubicBezTo>
                    <a:pt x="15294" y="15510"/>
                    <a:pt x="15602" y="16314"/>
                    <a:pt x="15869" y="17589"/>
                  </a:cubicBezTo>
                  <a:lnTo>
                    <a:pt x="15956" y="17570"/>
                  </a:lnTo>
                  <a:cubicBezTo>
                    <a:pt x="15963" y="17569"/>
                    <a:pt x="15970" y="17569"/>
                    <a:pt x="15977" y="17569"/>
                  </a:cubicBezTo>
                  <a:cubicBezTo>
                    <a:pt x="16747" y="17569"/>
                    <a:pt x="17797" y="20063"/>
                    <a:pt x="19726" y="20063"/>
                  </a:cubicBezTo>
                  <a:cubicBezTo>
                    <a:pt x="19814" y="20063"/>
                    <a:pt x="19903" y="20058"/>
                    <a:pt x="19994" y="20047"/>
                  </a:cubicBezTo>
                  <a:cubicBezTo>
                    <a:pt x="22245" y="19780"/>
                    <a:pt x="21459" y="17066"/>
                    <a:pt x="23679" y="16158"/>
                  </a:cubicBezTo>
                  <a:cubicBezTo>
                    <a:pt x="23925" y="16057"/>
                    <a:pt x="24165" y="16014"/>
                    <a:pt x="24400" y="16014"/>
                  </a:cubicBezTo>
                  <a:cubicBezTo>
                    <a:pt x="25966" y="16014"/>
                    <a:pt x="27314" y="17956"/>
                    <a:pt x="28856" y="17956"/>
                  </a:cubicBezTo>
                  <a:cubicBezTo>
                    <a:pt x="29156" y="17956"/>
                    <a:pt x="29464" y="17882"/>
                    <a:pt x="29782" y="17706"/>
                  </a:cubicBezTo>
                  <a:cubicBezTo>
                    <a:pt x="28407" y="9305"/>
                    <a:pt x="26855" y="2363"/>
                    <a:pt x="25549" y="1310"/>
                  </a:cubicBezTo>
                  <a:cubicBezTo>
                    <a:pt x="24403" y="387"/>
                    <a:pt x="22069" y="0"/>
                    <a:pt x="19615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1660350" y="1388075"/>
              <a:ext cx="65475" cy="65450"/>
            </a:xfrm>
            <a:custGeom>
              <a:avLst/>
              <a:gdLst/>
              <a:ahLst/>
              <a:cxnLst/>
              <a:rect l="l" t="t" r="r" b="b"/>
              <a:pathLst>
                <a:path w="2619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2" y="2618"/>
                    <a:pt x="2619" y="2032"/>
                    <a:pt x="2619" y="1308"/>
                  </a:cubicBezTo>
                  <a:cubicBezTo>
                    <a:pt x="2619" y="585"/>
                    <a:pt x="2032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1929925" y="1388075"/>
              <a:ext cx="65450" cy="65450"/>
            </a:xfrm>
            <a:custGeom>
              <a:avLst/>
              <a:gdLst/>
              <a:ahLst/>
              <a:cxnLst/>
              <a:rect l="l" t="t" r="r" b="b"/>
              <a:pathLst>
                <a:path w="2618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0" y="2618"/>
                    <a:pt x="2618" y="2032"/>
                    <a:pt x="2618" y="1308"/>
                  </a:cubicBezTo>
                  <a:cubicBezTo>
                    <a:pt x="2618" y="585"/>
                    <a:pt x="2030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1769075" y="1421475"/>
              <a:ext cx="125950" cy="68500"/>
            </a:xfrm>
            <a:custGeom>
              <a:avLst/>
              <a:gdLst/>
              <a:ahLst/>
              <a:cxnLst/>
              <a:rect l="l" t="t" r="r" b="b"/>
              <a:pathLst>
                <a:path w="5038" h="2740" extrusionOk="0">
                  <a:moveTo>
                    <a:pt x="267" y="1"/>
                  </a:moveTo>
                  <a:cubicBezTo>
                    <a:pt x="254" y="1"/>
                    <a:pt x="242" y="2"/>
                    <a:pt x="229" y="4"/>
                  </a:cubicBezTo>
                  <a:cubicBezTo>
                    <a:pt x="93" y="27"/>
                    <a:pt x="1" y="154"/>
                    <a:pt x="24" y="290"/>
                  </a:cubicBezTo>
                  <a:lnTo>
                    <a:pt x="24" y="290"/>
                  </a:lnTo>
                  <a:cubicBezTo>
                    <a:pt x="24" y="295"/>
                    <a:pt x="23" y="420"/>
                    <a:pt x="50" y="599"/>
                  </a:cubicBezTo>
                  <a:cubicBezTo>
                    <a:pt x="79" y="792"/>
                    <a:pt x="139" y="1067"/>
                    <a:pt x="286" y="1380"/>
                  </a:cubicBezTo>
                  <a:cubicBezTo>
                    <a:pt x="358" y="1538"/>
                    <a:pt x="454" y="1702"/>
                    <a:pt x="583" y="1864"/>
                  </a:cubicBezTo>
                  <a:cubicBezTo>
                    <a:pt x="708" y="2028"/>
                    <a:pt x="870" y="2184"/>
                    <a:pt x="1058" y="2321"/>
                  </a:cubicBezTo>
                  <a:cubicBezTo>
                    <a:pt x="1155" y="2384"/>
                    <a:pt x="1259" y="2447"/>
                    <a:pt x="1364" y="2504"/>
                  </a:cubicBezTo>
                  <a:cubicBezTo>
                    <a:pt x="1474" y="2551"/>
                    <a:pt x="1589" y="2598"/>
                    <a:pt x="1706" y="2635"/>
                  </a:cubicBezTo>
                  <a:cubicBezTo>
                    <a:pt x="1823" y="2662"/>
                    <a:pt x="1943" y="2692"/>
                    <a:pt x="2063" y="2713"/>
                  </a:cubicBezTo>
                  <a:cubicBezTo>
                    <a:pt x="2183" y="2723"/>
                    <a:pt x="2304" y="2734"/>
                    <a:pt x="2424" y="2739"/>
                  </a:cubicBezTo>
                  <a:lnTo>
                    <a:pt x="2435" y="2739"/>
                  </a:lnTo>
                  <a:lnTo>
                    <a:pt x="2476" y="2738"/>
                  </a:lnTo>
                  <a:lnTo>
                    <a:pt x="2495" y="2736"/>
                  </a:lnTo>
                  <a:lnTo>
                    <a:pt x="2533" y="2734"/>
                  </a:lnTo>
                  <a:lnTo>
                    <a:pt x="2608" y="2729"/>
                  </a:lnTo>
                  <a:lnTo>
                    <a:pt x="2758" y="2717"/>
                  </a:lnTo>
                  <a:cubicBezTo>
                    <a:pt x="2862" y="2708"/>
                    <a:pt x="3008" y="2673"/>
                    <a:pt x="3128" y="2650"/>
                  </a:cubicBezTo>
                  <a:cubicBezTo>
                    <a:pt x="3370" y="2588"/>
                    <a:pt x="3582" y="2493"/>
                    <a:pt x="3781" y="2378"/>
                  </a:cubicBezTo>
                  <a:cubicBezTo>
                    <a:pt x="3979" y="2261"/>
                    <a:pt x="4144" y="2117"/>
                    <a:pt x="4288" y="1971"/>
                  </a:cubicBezTo>
                  <a:cubicBezTo>
                    <a:pt x="4426" y="1822"/>
                    <a:pt x="4539" y="1669"/>
                    <a:pt x="4629" y="1522"/>
                  </a:cubicBezTo>
                  <a:cubicBezTo>
                    <a:pt x="4807" y="1226"/>
                    <a:pt x="4896" y="959"/>
                    <a:pt x="4946" y="771"/>
                  </a:cubicBezTo>
                  <a:cubicBezTo>
                    <a:pt x="4994" y="583"/>
                    <a:pt x="5003" y="468"/>
                    <a:pt x="5005" y="460"/>
                  </a:cubicBezTo>
                  <a:cubicBezTo>
                    <a:pt x="5037" y="327"/>
                    <a:pt x="4956" y="192"/>
                    <a:pt x="4822" y="159"/>
                  </a:cubicBezTo>
                  <a:cubicBezTo>
                    <a:pt x="4802" y="155"/>
                    <a:pt x="4783" y="152"/>
                    <a:pt x="4764" y="152"/>
                  </a:cubicBezTo>
                  <a:cubicBezTo>
                    <a:pt x="4652" y="152"/>
                    <a:pt x="4550" y="229"/>
                    <a:pt x="4522" y="342"/>
                  </a:cubicBezTo>
                  <a:cubicBezTo>
                    <a:pt x="4522" y="342"/>
                    <a:pt x="4522" y="341"/>
                    <a:pt x="4522" y="341"/>
                  </a:cubicBezTo>
                  <a:cubicBezTo>
                    <a:pt x="4516" y="341"/>
                    <a:pt x="4359" y="698"/>
                    <a:pt x="4022" y="1084"/>
                  </a:cubicBezTo>
                  <a:cubicBezTo>
                    <a:pt x="3934" y="1182"/>
                    <a:pt x="3830" y="1275"/>
                    <a:pt x="3723" y="1369"/>
                  </a:cubicBezTo>
                  <a:cubicBezTo>
                    <a:pt x="3609" y="1458"/>
                    <a:pt x="3482" y="1533"/>
                    <a:pt x="3350" y="1602"/>
                  </a:cubicBezTo>
                  <a:cubicBezTo>
                    <a:pt x="3217" y="1667"/>
                    <a:pt x="3062" y="1716"/>
                    <a:pt x="2919" y="1748"/>
                  </a:cubicBezTo>
                  <a:cubicBezTo>
                    <a:pt x="2843" y="1755"/>
                    <a:pt x="2796" y="1778"/>
                    <a:pt x="2699" y="1784"/>
                  </a:cubicBezTo>
                  <a:lnTo>
                    <a:pt x="2429" y="1798"/>
                  </a:lnTo>
                  <a:cubicBezTo>
                    <a:pt x="2349" y="1788"/>
                    <a:pt x="2268" y="1787"/>
                    <a:pt x="2188" y="1783"/>
                  </a:cubicBezTo>
                  <a:lnTo>
                    <a:pt x="1959" y="1740"/>
                  </a:lnTo>
                  <a:cubicBezTo>
                    <a:pt x="1886" y="1719"/>
                    <a:pt x="1818" y="1688"/>
                    <a:pt x="1746" y="1669"/>
                  </a:cubicBezTo>
                  <a:cubicBezTo>
                    <a:pt x="1680" y="1638"/>
                    <a:pt x="1613" y="1606"/>
                    <a:pt x="1549" y="1574"/>
                  </a:cubicBezTo>
                  <a:cubicBezTo>
                    <a:pt x="1427" y="1495"/>
                    <a:pt x="1310" y="1412"/>
                    <a:pt x="1210" y="1313"/>
                  </a:cubicBezTo>
                  <a:cubicBezTo>
                    <a:pt x="1111" y="1214"/>
                    <a:pt x="1020" y="1108"/>
                    <a:pt x="943" y="1002"/>
                  </a:cubicBezTo>
                  <a:cubicBezTo>
                    <a:pt x="790" y="790"/>
                    <a:pt x="683" y="584"/>
                    <a:pt x="614" y="437"/>
                  </a:cubicBezTo>
                  <a:cubicBezTo>
                    <a:pt x="544" y="288"/>
                    <a:pt x="513" y="216"/>
                    <a:pt x="513" y="210"/>
                  </a:cubicBezTo>
                  <a:cubicBezTo>
                    <a:pt x="493" y="88"/>
                    <a:pt x="387" y="1"/>
                    <a:pt x="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1623325" y="146617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5" y="0"/>
                    <a:pt x="0" y="728"/>
                    <a:pt x="0" y="1626"/>
                  </a:cubicBezTo>
                  <a:cubicBezTo>
                    <a:pt x="0" y="2524"/>
                    <a:pt x="945" y="3252"/>
                    <a:pt x="2109" y="3252"/>
                  </a:cubicBezTo>
                  <a:cubicBezTo>
                    <a:pt x="3273" y="3252"/>
                    <a:pt x="4217" y="2525"/>
                    <a:pt x="4217" y="1626"/>
                  </a:cubicBezTo>
                  <a:cubicBezTo>
                    <a:pt x="4217" y="728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1922550" y="146902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4" y="0"/>
                    <a:pt x="1" y="728"/>
                    <a:pt x="1" y="1626"/>
                  </a:cubicBezTo>
                  <a:cubicBezTo>
                    <a:pt x="1" y="2524"/>
                    <a:pt x="945" y="3252"/>
                    <a:pt x="2109" y="3252"/>
                  </a:cubicBezTo>
                  <a:cubicBezTo>
                    <a:pt x="3273" y="3252"/>
                    <a:pt x="4217" y="2524"/>
                    <a:pt x="4217" y="1626"/>
                  </a:cubicBezTo>
                  <a:cubicBezTo>
                    <a:pt x="4217" y="729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29"/>
          <p:cNvGrpSpPr/>
          <p:nvPr/>
        </p:nvGrpSpPr>
        <p:grpSpPr>
          <a:xfrm flipH="1">
            <a:off x="7614326" y="534201"/>
            <a:ext cx="1010606" cy="1341442"/>
            <a:chOff x="2090049" y="2988186"/>
            <a:chExt cx="1010606" cy="1341442"/>
          </a:xfrm>
        </p:grpSpPr>
        <p:sp>
          <p:nvSpPr>
            <p:cNvPr id="471" name="Google Shape;471;p29"/>
            <p:cNvSpPr/>
            <p:nvPr/>
          </p:nvSpPr>
          <p:spPr>
            <a:xfrm rot="-2423090">
              <a:off x="2786784" y="3970803"/>
              <a:ext cx="238810" cy="31953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9"/>
            <p:cNvSpPr/>
            <p:nvPr/>
          </p:nvSpPr>
          <p:spPr>
            <a:xfrm rot="-2423090">
              <a:off x="2388921" y="3095766"/>
              <a:ext cx="407219" cy="107232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9"/>
            <p:cNvSpPr/>
            <p:nvPr/>
          </p:nvSpPr>
          <p:spPr>
            <a:xfrm rot="-2423090">
              <a:off x="2897558" y="4175208"/>
              <a:ext cx="113737" cy="107277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9"/>
            <p:cNvSpPr/>
            <p:nvPr/>
          </p:nvSpPr>
          <p:spPr>
            <a:xfrm rot="-2423090">
              <a:off x="2161223" y="3054345"/>
              <a:ext cx="248991" cy="12173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9"/>
            <p:cNvSpPr/>
            <p:nvPr/>
          </p:nvSpPr>
          <p:spPr>
            <a:xfrm rot="-2423090">
              <a:off x="2186143" y="3123537"/>
              <a:ext cx="282134" cy="12679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9"/>
            <p:cNvSpPr/>
            <p:nvPr/>
          </p:nvSpPr>
          <p:spPr>
            <a:xfrm rot="-2423090">
              <a:off x="2201232" y="3149745"/>
              <a:ext cx="203621" cy="4780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9"/>
            <p:cNvSpPr/>
            <p:nvPr/>
          </p:nvSpPr>
          <p:spPr>
            <a:xfrm rot="-2423090">
              <a:off x="2247591" y="3169848"/>
              <a:ext cx="203598" cy="4779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9"/>
            <p:cNvSpPr/>
            <p:nvPr/>
          </p:nvSpPr>
          <p:spPr>
            <a:xfrm rot="-2423090">
              <a:off x="2480938" y="3194902"/>
              <a:ext cx="171830" cy="94899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9"/>
            <p:cNvSpPr/>
            <p:nvPr/>
          </p:nvSpPr>
          <p:spPr>
            <a:xfrm rot="-2423090">
              <a:off x="2552768" y="3152088"/>
              <a:ext cx="171830" cy="94897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9"/>
            <p:cNvSpPr/>
            <p:nvPr/>
          </p:nvSpPr>
          <p:spPr>
            <a:xfrm rot="-2423090">
              <a:off x="2786884" y="3752582"/>
              <a:ext cx="62138" cy="211121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9"/>
            <p:cNvSpPr/>
            <p:nvPr/>
          </p:nvSpPr>
          <p:spPr>
            <a:xfrm rot="-2423090">
              <a:off x="2734342" y="3728646"/>
              <a:ext cx="29838" cy="26348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2" name="Google Shape;482;p29"/>
          <p:cNvGrpSpPr/>
          <p:nvPr/>
        </p:nvGrpSpPr>
        <p:grpSpPr>
          <a:xfrm>
            <a:off x="4139335" y="329176"/>
            <a:ext cx="865329" cy="100122"/>
            <a:chOff x="11440935" y="3894601"/>
            <a:chExt cx="865329" cy="100122"/>
          </a:xfrm>
        </p:grpSpPr>
        <p:sp>
          <p:nvSpPr>
            <p:cNvPr id="483" name="Google Shape;483;p29"/>
            <p:cNvSpPr/>
            <p:nvPr/>
          </p:nvSpPr>
          <p:spPr>
            <a:xfrm rot="5400000">
              <a:off x="11760447" y="3587520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9"/>
            <p:cNvSpPr/>
            <p:nvPr/>
          </p:nvSpPr>
          <p:spPr>
            <a:xfrm rot="5400000">
              <a:off x="12213272" y="3898402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9"/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486" name="Google Shape;486;p29"/>
            <p:cNvSpPr/>
            <p:nvPr/>
          </p:nvSpPr>
          <p:spPr>
            <a:xfrm rot="-5400000" flipH="1">
              <a:off x="11899061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9"/>
            <p:cNvSpPr/>
            <p:nvPr/>
          </p:nvSpPr>
          <p:spPr>
            <a:xfrm rot="-5400000" flipH="1">
              <a:off x="11437135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19400" y="1300793"/>
            <a:ext cx="72098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bg1"/>
                </a:solidFill>
              </a:rPr>
              <a:t>CHÀO MỪNG CÁC EM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bg1"/>
                </a:solidFill>
              </a:rPr>
              <a:t>ĐẾN VỚI TIẾT HỌC HÔM NAY!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41"/>
          <p:cNvSpPr/>
          <p:nvPr/>
        </p:nvSpPr>
        <p:spPr>
          <a:xfrm flipH="1">
            <a:off x="3390472" y="341957"/>
            <a:ext cx="2856216" cy="52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4" name="Google Shape;1044;p41"/>
          <p:cNvGrpSpPr/>
          <p:nvPr/>
        </p:nvGrpSpPr>
        <p:grpSpPr>
          <a:xfrm>
            <a:off x="1540797" y="789840"/>
            <a:ext cx="6883279" cy="3813652"/>
            <a:chOff x="1540797" y="789840"/>
            <a:chExt cx="6883279" cy="3813652"/>
          </a:xfrm>
        </p:grpSpPr>
        <p:sp>
          <p:nvSpPr>
            <p:cNvPr id="1045" name="Google Shape;1045;p41"/>
            <p:cNvSpPr/>
            <p:nvPr/>
          </p:nvSpPr>
          <p:spPr>
            <a:xfrm rot="5400000">
              <a:off x="8021892" y="430455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1"/>
            <p:cNvSpPr/>
            <p:nvPr/>
          </p:nvSpPr>
          <p:spPr>
            <a:xfrm rot="5400000">
              <a:off x="8359621" y="4536889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1"/>
            <p:cNvSpPr/>
            <p:nvPr/>
          </p:nvSpPr>
          <p:spPr>
            <a:xfrm rot="10800000">
              <a:off x="1540797" y="395895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1"/>
            <p:cNvSpPr/>
            <p:nvPr/>
          </p:nvSpPr>
          <p:spPr>
            <a:xfrm rot="10800000">
              <a:off x="1542945" y="4537036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1"/>
            <p:cNvSpPr/>
            <p:nvPr/>
          </p:nvSpPr>
          <p:spPr>
            <a:xfrm rot="5400000">
              <a:off x="1783142" y="55553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1"/>
            <p:cNvSpPr/>
            <p:nvPr/>
          </p:nvSpPr>
          <p:spPr>
            <a:xfrm rot="5400000">
              <a:off x="2120871" y="787864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1"/>
            <p:cNvSpPr/>
            <p:nvPr/>
          </p:nvSpPr>
          <p:spPr>
            <a:xfrm rot="10800000">
              <a:off x="8359372" y="78985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1"/>
            <p:cNvSpPr/>
            <p:nvPr/>
          </p:nvSpPr>
          <p:spPr>
            <a:xfrm rot="10800000">
              <a:off x="8361520" y="1367936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500079" y="402002"/>
            <a:ext cx="1849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</a:rPr>
              <a:t>Giải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18895" y="961786"/>
            <a:ext cx="5388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chemeClr val="tx1">
                    <a:lumMod val="10000"/>
                  </a:schemeClr>
                </a:solidFill>
              </a:rPr>
              <a:t>TH1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: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Điểm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 A, B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nằm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khác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tx1">
                    <a:lumMod val="10000"/>
                  </a:schemeClr>
                </a:solidFill>
              </a:rPr>
              <a:t>phía</a:t>
            </a:r>
            <a:r>
              <a:rPr lang="en-US" sz="1800" b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đối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với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điểm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O 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228920" y="1776047"/>
            <a:ext cx="5311739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5110465" y="1552295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3189435" y="1545214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54953" y="1331118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89435" y="1352240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B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49700" y="1345159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A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4339156" y="1545213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31554" y="1391364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x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4143918" y="1545213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51479" y="1835843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M</a:t>
            </a:r>
          </a:p>
        </p:txBody>
      </p:sp>
      <p:sp>
        <p:nvSpPr>
          <p:cNvPr id="5" name="Rectangle 4"/>
          <p:cNvSpPr/>
          <p:nvPr/>
        </p:nvSpPr>
        <p:spPr>
          <a:xfrm>
            <a:off x="1468113" y="2097189"/>
            <a:ext cx="72847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/>
              <a:t>Vì</a:t>
            </a:r>
            <a:r>
              <a:rPr lang="en-US" sz="2000" dirty="0"/>
              <a:t> O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giữa</a:t>
            </a:r>
            <a:r>
              <a:rPr lang="en-US" sz="2000" dirty="0"/>
              <a:t> A, B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/>
              <a:t>có</a:t>
            </a:r>
            <a:r>
              <a:rPr lang="en-US" sz="2000" dirty="0"/>
              <a:t> : OA +OB </a:t>
            </a:r>
            <a:r>
              <a:rPr lang="en-US" sz="2000" dirty="0" smtClean="0"/>
              <a:t>= AB </a:t>
            </a:r>
            <a:r>
              <a:rPr lang="en-US" sz="2000" dirty="0" err="1"/>
              <a:t>mà</a:t>
            </a:r>
            <a:r>
              <a:rPr lang="en-US" sz="2000" dirty="0"/>
              <a:t> </a:t>
            </a:r>
            <a:r>
              <a:rPr lang="en-US" sz="2000" dirty="0" smtClean="0"/>
              <a:t>OA = 4cm; OB = 6cm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smtClean="0"/>
              <a:t>AB = 6 + 4 = 10 cm.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 err="1"/>
              <a:t>Vì</a:t>
            </a:r>
            <a:r>
              <a:rPr lang="en-US" sz="2000" dirty="0"/>
              <a:t> M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trung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AB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 smtClean="0"/>
              <a:t>có</a:t>
            </a:r>
            <a:r>
              <a:rPr lang="en-US" sz="2000" dirty="0" smtClean="0"/>
              <a:t>: MA = MB = AB </a:t>
            </a:r>
            <a:r>
              <a:rPr lang="en-US" sz="2000" dirty="0"/>
              <a:t>: </a:t>
            </a:r>
            <a:r>
              <a:rPr lang="en-US" sz="2000" dirty="0" smtClean="0"/>
              <a:t>2 = 5 </a:t>
            </a:r>
            <a:r>
              <a:rPr lang="en-US" sz="2000" dirty="0"/>
              <a:t>cm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/>
              <a:t>Vì</a:t>
            </a:r>
            <a:r>
              <a:rPr lang="en-US" sz="2000" dirty="0"/>
              <a:t> </a:t>
            </a:r>
            <a:r>
              <a:rPr lang="en-US" sz="2000" dirty="0" smtClean="0"/>
              <a:t>OM &lt; MA </a:t>
            </a:r>
            <a:r>
              <a:rPr lang="en-US" sz="2000" dirty="0" err="1"/>
              <a:t>nên</a:t>
            </a:r>
            <a:r>
              <a:rPr lang="en-US" sz="2000" dirty="0"/>
              <a:t> O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giữa</a:t>
            </a:r>
            <a:r>
              <a:rPr lang="en-US" sz="2000" dirty="0"/>
              <a:t> M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smtClean="0"/>
              <a:t>A, ta </a:t>
            </a:r>
            <a:r>
              <a:rPr lang="en-US" sz="2000" dirty="0" err="1"/>
              <a:t>có</a:t>
            </a:r>
            <a:r>
              <a:rPr lang="en-US" sz="2000" dirty="0"/>
              <a:t> : </a:t>
            </a:r>
            <a:endParaRPr lang="en-US" sz="2000" dirty="0" smtClean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OM + OA = MA, OM = MA – OA = 5 – 4 = 1 cm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Sing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75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75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75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75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  <p:bldP spid="16" grpId="0"/>
      <p:bldP spid="27" grpId="0" animBg="1"/>
      <p:bldP spid="28" grpId="0" animBg="1"/>
      <p:bldP spid="29" grpId="0"/>
      <p:bldP spid="30" grpId="0"/>
      <p:bldP spid="31" grpId="0"/>
      <p:bldP spid="32" grpId="0" animBg="1"/>
      <p:bldP spid="33" grpId="0"/>
      <p:bldP spid="34" grpId="0" animBg="1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p47"/>
          <p:cNvSpPr/>
          <p:nvPr/>
        </p:nvSpPr>
        <p:spPr>
          <a:xfrm rot="5400000">
            <a:off x="8021886" y="4304549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1" name="Google Shape;1831;p47"/>
          <p:cNvSpPr/>
          <p:nvPr/>
        </p:nvSpPr>
        <p:spPr>
          <a:xfrm rot="5400000">
            <a:off x="8359621" y="4536887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2" name="Google Shape;1832;p47"/>
          <p:cNvSpPr/>
          <p:nvPr/>
        </p:nvSpPr>
        <p:spPr>
          <a:xfrm rot="10800000">
            <a:off x="1540799" y="39589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3" name="Google Shape;1833;p47"/>
          <p:cNvSpPr/>
          <p:nvPr/>
        </p:nvSpPr>
        <p:spPr>
          <a:xfrm rot="10800000">
            <a:off x="1542947" y="45370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4" name="Google Shape;1834;p47"/>
          <p:cNvSpPr/>
          <p:nvPr/>
        </p:nvSpPr>
        <p:spPr>
          <a:xfrm rot="5400000">
            <a:off x="1783136" y="555524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5" name="Google Shape;1835;p47"/>
          <p:cNvSpPr/>
          <p:nvPr/>
        </p:nvSpPr>
        <p:spPr>
          <a:xfrm rot="5400000">
            <a:off x="2120871" y="787862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8359374" y="7898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8361522" y="13679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838" name="Google Shape;1838;p47"/>
          <p:cNvGrpSpPr/>
          <p:nvPr/>
        </p:nvGrpSpPr>
        <p:grpSpPr>
          <a:xfrm>
            <a:off x="7856862" y="3814817"/>
            <a:ext cx="1134273" cy="1042901"/>
            <a:chOff x="5248777" y="701747"/>
            <a:chExt cx="1134273" cy="1042901"/>
          </a:xfrm>
        </p:grpSpPr>
        <p:sp>
          <p:nvSpPr>
            <p:cNvPr id="1839" name="Google Shape;1839;p47"/>
            <p:cNvSpPr/>
            <p:nvPr/>
          </p:nvSpPr>
          <p:spPr>
            <a:xfrm rot="-3488307">
              <a:off x="6132282" y="1553684"/>
              <a:ext cx="24070" cy="94120"/>
            </a:xfrm>
            <a:custGeom>
              <a:avLst/>
              <a:gdLst/>
              <a:ahLst/>
              <a:cxnLst/>
              <a:rect l="l" t="t" r="r" b="b"/>
              <a:pathLst>
                <a:path w="1471" h="5752" extrusionOk="0">
                  <a:moveTo>
                    <a:pt x="1211" y="1"/>
                  </a:moveTo>
                  <a:cubicBezTo>
                    <a:pt x="1104" y="1"/>
                    <a:pt x="1007" y="72"/>
                    <a:pt x="980" y="180"/>
                  </a:cubicBezTo>
                  <a:cubicBezTo>
                    <a:pt x="941" y="342"/>
                    <a:pt x="0" y="4139"/>
                    <a:pt x="44" y="5523"/>
                  </a:cubicBezTo>
                  <a:cubicBezTo>
                    <a:pt x="48" y="5651"/>
                    <a:pt x="153" y="5752"/>
                    <a:pt x="279" y="5752"/>
                  </a:cubicBezTo>
                  <a:cubicBezTo>
                    <a:pt x="282" y="5752"/>
                    <a:pt x="285" y="5752"/>
                    <a:pt x="288" y="5750"/>
                  </a:cubicBezTo>
                  <a:cubicBezTo>
                    <a:pt x="418" y="5747"/>
                    <a:pt x="520" y="5637"/>
                    <a:pt x="515" y="5507"/>
                  </a:cubicBezTo>
                  <a:cubicBezTo>
                    <a:pt x="475" y="4187"/>
                    <a:pt x="1430" y="332"/>
                    <a:pt x="1439" y="293"/>
                  </a:cubicBezTo>
                  <a:cubicBezTo>
                    <a:pt x="1470" y="167"/>
                    <a:pt x="1393" y="38"/>
                    <a:pt x="1267" y="7"/>
                  </a:cubicBezTo>
                  <a:cubicBezTo>
                    <a:pt x="1248" y="3"/>
                    <a:pt x="1229" y="1"/>
                    <a:pt x="121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 rot="-3488307">
              <a:off x="6144365" y="1636491"/>
              <a:ext cx="44736" cy="17737"/>
            </a:xfrm>
            <a:custGeom>
              <a:avLst/>
              <a:gdLst/>
              <a:ahLst/>
              <a:cxnLst/>
              <a:rect l="l" t="t" r="r" b="b"/>
              <a:pathLst>
                <a:path w="2734" h="1084" extrusionOk="0">
                  <a:moveTo>
                    <a:pt x="1144" y="1"/>
                  </a:moveTo>
                  <a:cubicBezTo>
                    <a:pt x="643" y="1"/>
                    <a:pt x="185" y="149"/>
                    <a:pt x="89" y="533"/>
                  </a:cubicBezTo>
                  <a:cubicBezTo>
                    <a:pt x="1" y="884"/>
                    <a:pt x="752" y="1084"/>
                    <a:pt x="1461" y="1084"/>
                  </a:cubicBezTo>
                  <a:cubicBezTo>
                    <a:pt x="2017" y="1084"/>
                    <a:pt x="2547" y="961"/>
                    <a:pt x="2627" y="693"/>
                  </a:cubicBezTo>
                  <a:cubicBezTo>
                    <a:pt x="2733" y="328"/>
                    <a:pt x="1891" y="1"/>
                    <a:pt x="114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 rot="-3488307">
              <a:off x="6208427" y="1443137"/>
              <a:ext cx="18523" cy="94873"/>
            </a:xfrm>
            <a:custGeom>
              <a:avLst/>
              <a:gdLst/>
              <a:ahLst/>
              <a:cxnLst/>
              <a:rect l="l" t="t" r="r" b="b"/>
              <a:pathLst>
                <a:path w="1132" h="5798" extrusionOk="0">
                  <a:moveTo>
                    <a:pt x="252" y="1"/>
                  </a:moveTo>
                  <a:cubicBezTo>
                    <a:pt x="245" y="1"/>
                    <a:pt x="239" y="1"/>
                    <a:pt x="232" y="2"/>
                  </a:cubicBezTo>
                  <a:cubicBezTo>
                    <a:pt x="101" y="9"/>
                    <a:pt x="1" y="120"/>
                    <a:pt x="7" y="249"/>
                  </a:cubicBezTo>
                  <a:cubicBezTo>
                    <a:pt x="16" y="415"/>
                    <a:pt x="203" y="4322"/>
                    <a:pt x="642" y="5637"/>
                  </a:cubicBezTo>
                  <a:cubicBezTo>
                    <a:pt x="675" y="5735"/>
                    <a:pt x="766" y="5798"/>
                    <a:pt x="865" y="5798"/>
                  </a:cubicBezTo>
                  <a:cubicBezTo>
                    <a:pt x="890" y="5798"/>
                    <a:pt x="915" y="5794"/>
                    <a:pt x="941" y="5785"/>
                  </a:cubicBezTo>
                  <a:cubicBezTo>
                    <a:pt x="1065" y="5743"/>
                    <a:pt x="1131" y="5611"/>
                    <a:pt x="1090" y="5486"/>
                  </a:cubicBezTo>
                  <a:cubicBezTo>
                    <a:pt x="671" y="4234"/>
                    <a:pt x="479" y="267"/>
                    <a:pt x="478" y="226"/>
                  </a:cubicBezTo>
                  <a:cubicBezTo>
                    <a:pt x="472" y="102"/>
                    <a:pt x="377" y="1"/>
                    <a:pt x="25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 rot="-3488307">
              <a:off x="6231745" y="1517566"/>
              <a:ext cx="41038" cy="19865"/>
            </a:xfrm>
            <a:custGeom>
              <a:avLst/>
              <a:gdLst/>
              <a:ahLst/>
              <a:cxnLst/>
              <a:rect l="l" t="t" r="r" b="b"/>
              <a:pathLst>
                <a:path w="2508" h="1214" extrusionOk="0">
                  <a:moveTo>
                    <a:pt x="1697" y="1"/>
                  </a:moveTo>
                  <a:cubicBezTo>
                    <a:pt x="964" y="1"/>
                    <a:pt x="1" y="320"/>
                    <a:pt x="28" y="933"/>
                  </a:cubicBezTo>
                  <a:cubicBezTo>
                    <a:pt x="37" y="1132"/>
                    <a:pt x="276" y="1214"/>
                    <a:pt x="602" y="1214"/>
                  </a:cubicBezTo>
                  <a:cubicBezTo>
                    <a:pt x="1335" y="1214"/>
                    <a:pt x="2507" y="799"/>
                    <a:pt x="2504" y="359"/>
                  </a:cubicBezTo>
                  <a:cubicBezTo>
                    <a:pt x="2503" y="118"/>
                    <a:pt x="2143" y="1"/>
                    <a:pt x="169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 rot="-3488307">
              <a:off x="5491755" y="756919"/>
              <a:ext cx="648317" cy="932559"/>
            </a:xfrm>
            <a:custGeom>
              <a:avLst/>
              <a:gdLst/>
              <a:ahLst/>
              <a:cxnLst/>
              <a:rect l="l" t="t" r="r" b="b"/>
              <a:pathLst>
                <a:path w="39621" h="56992" extrusionOk="0">
                  <a:moveTo>
                    <a:pt x="17905" y="12465"/>
                  </a:moveTo>
                  <a:cubicBezTo>
                    <a:pt x="20227" y="12465"/>
                    <a:pt x="22109" y="14078"/>
                    <a:pt x="22109" y="16070"/>
                  </a:cubicBezTo>
                  <a:cubicBezTo>
                    <a:pt x="22109" y="18061"/>
                    <a:pt x="20226" y="19680"/>
                    <a:pt x="17905" y="19680"/>
                  </a:cubicBezTo>
                  <a:cubicBezTo>
                    <a:pt x="15579" y="19680"/>
                    <a:pt x="13696" y="18062"/>
                    <a:pt x="13696" y="16070"/>
                  </a:cubicBezTo>
                  <a:cubicBezTo>
                    <a:pt x="13696" y="14080"/>
                    <a:pt x="15579" y="12465"/>
                    <a:pt x="17905" y="12465"/>
                  </a:cubicBezTo>
                  <a:close/>
                  <a:moveTo>
                    <a:pt x="19717" y="0"/>
                  </a:moveTo>
                  <a:cubicBezTo>
                    <a:pt x="18904" y="0"/>
                    <a:pt x="18063" y="49"/>
                    <a:pt x="17192" y="153"/>
                  </a:cubicBezTo>
                  <a:cubicBezTo>
                    <a:pt x="4602" y="1643"/>
                    <a:pt x="1" y="14724"/>
                    <a:pt x="4664" y="22157"/>
                  </a:cubicBezTo>
                  <a:cubicBezTo>
                    <a:pt x="9325" y="29583"/>
                    <a:pt x="17777" y="28418"/>
                    <a:pt x="17338" y="31041"/>
                  </a:cubicBezTo>
                  <a:cubicBezTo>
                    <a:pt x="16899" y="33666"/>
                    <a:pt x="6573" y="51932"/>
                    <a:pt x="10606" y="55647"/>
                  </a:cubicBezTo>
                  <a:cubicBezTo>
                    <a:pt x="11566" y="56532"/>
                    <a:pt x="12807" y="56992"/>
                    <a:pt x="14216" y="56992"/>
                  </a:cubicBezTo>
                  <a:cubicBezTo>
                    <a:pt x="17790" y="56992"/>
                    <a:pt x="22444" y="54033"/>
                    <a:pt x="26336" y="47547"/>
                  </a:cubicBezTo>
                  <a:cubicBezTo>
                    <a:pt x="31998" y="38109"/>
                    <a:pt x="39620" y="26536"/>
                    <a:pt x="36132" y="12247"/>
                  </a:cubicBezTo>
                  <a:cubicBezTo>
                    <a:pt x="34789" y="6742"/>
                    <a:pt x="29244" y="0"/>
                    <a:pt x="19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 rot="-3488307">
              <a:off x="5364414" y="789289"/>
              <a:ext cx="188452" cy="128220"/>
            </a:xfrm>
            <a:custGeom>
              <a:avLst/>
              <a:gdLst/>
              <a:ahLst/>
              <a:cxnLst/>
              <a:rect l="l" t="t" r="r" b="b"/>
              <a:pathLst>
                <a:path w="11517" h="7836" extrusionOk="0">
                  <a:moveTo>
                    <a:pt x="6948" y="0"/>
                  </a:moveTo>
                  <a:cubicBezTo>
                    <a:pt x="6259" y="0"/>
                    <a:pt x="3672" y="2874"/>
                    <a:pt x="3672" y="2874"/>
                  </a:cubicBezTo>
                  <a:cubicBezTo>
                    <a:pt x="3672" y="2874"/>
                    <a:pt x="2376" y="129"/>
                    <a:pt x="2066" y="129"/>
                  </a:cubicBezTo>
                  <a:cubicBezTo>
                    <a:pt x="2054" y="129"/>
                    <a:pt x="2043" y="134"/>
                    <a:pt x="2034" y="143"/>
                  </a:cubicBezTo>
                  <a:cubicBezTo>
                    <a:pt x="1797" y="380"/>
                    <a:pt x="1" y="4351"/>
                    <a:pt x="137" y="4693"/>
                  </a:cubicBezTo>
                  <a:cubicBezTo>
                    <a:pt x="231" y="4930"/>
                    <a:pt x="2450" y="5006"/>
                    <a:pt x="4879" y="5878"/>
                  </a:cubicBezTo>
                  <a:cubicBezTo>
                    <a:pt x="7717" y="6899"/>
                    <a:pt x="8896" y="7835"/>
                    <a:pt x="9346" y="7835"/>
                  </a:cubicBezTo>
                  <a:cubicBezTo>
                    <a:pt x="9377" y="7835"/>
                    <a:pt x="9405" y="7831"/>
                    <a:pt x="9429" y="7822"/>
                  </a:cubicBezTo>
                  <a:cubicBezTo>
                    <a:pt x="9809" y="7680"/>
                    <a:pt x="11516" y="3507"/>
                    <a:pt x="11089" y="2891"/>
                  </a:cubicBezTo>
                  <a:cubicBezTo>
                    <a:pt x="11034" y="2812"/>
                    <a:pt x="10942" y="2778"/>
                    <a:pt x="10823" y="2778"/>
                  </a:cubicBezTo>
                  <a:cubicBezTo>
                    <a:pt x="10013" y="2778"/>
                    <a:pt x="7959" y="4362"/>
                    <a:pt x="7959" y="4362"/>
                  </a:cubicBezTo>
                  <a:cubicBezTo>
                    <a:pt x="7959" y="4362"/>
                    <a:pt x="7628" y="48"/>
                    <a:pt x="6965" y="1"/>
                  </a:cubicBezTo>
                  <a:cubicBezTo>
                    <a:pt x="6959" y="0"/>
                    <a:pt x="6954" y="0"/>
                    <a:pt x="69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 rot="-3488307">
              <a:off x="5402688" y="1111430"/>
              <a:ext cx="61198" cy="52312"/>
            </a:xfrm>
            <a:custGeom>
              <a:avLst/>
              <a:gdLst/>
              <a:ahLst/>
              <a:cxnLst/>
              <a:rect l="l" t="t" r="r" b="b"/>
              <a:pathLst>
                <a:path w="3740" h="3197" extrusionOk="0">
                  <a:moveTo>
                    <a:pt x="1887" y="2255"/>
                  </a:moveTo>
                  <a:cubicBezTo>
                    <a:pt x="1890" y="2255"/>
                    <a:pt x="1888" y="2255"/>
                    <a:pt x="1879" y="2255"/>
                  </a:cubicBezTo>
                  <a:lnTo>
                    <a:pt x="1877" y="2255"/>
                  </a:lnTo>
                  <a:lnTo>
                    <a:pt x="1877" y="2255"/>
                  </a:lnTo>
                  <a:cubicBezTo>
                    <a:pt x="1882" y="2255"/>
                    <a:pt x="1885" y="2255"/>
                    <a:pt x="1887" y="2255"/>
                  </a:cubicBezTo>
                  <a:close/>
                  <a:moveTo>
                    <a:pt x="1856" y="2256"/>
                  </a:moveTo>
                  <a:lnTo>
                    <a:pt x="1839" y="2257"/>
                  </a:lnTo>
                  <a:lnTo>
                    <a:pt x="1837" y="2257"/>
                  </a:lnTo>
                  <a:cubicBezTo>
                    <a:pt x="1833" y="2257"/>
                    <a:pt x="1843" y="2256"/>
                    <a:pt x="1856" y="2256"/>
                  </a:cubicBezTo>
                  <a:close/>
                  <a:moveTo>
                    <a:pt x="3359" y="1"/>
                  </a:moveTo>
                  <a:cubicBezTo>
                    <a:pt x="3230" y="1"/>
                    <a:pt x="3121" y="101"/>
                    <a:pt x="3109" y="232"/>
                  </a:cubicBezTo>
                  <a:lnTo>
                    <a:pt x="3108" y="250"/>
                  </a:lnTo>
                  <a:cubicBezTo>
                    <a:pt x="3108" y="250"/>
                    <a:pt x="3101" y="345"/>
                    <a:pt x="3087" y="512"/>
                  </a:cubicBezTo>
                  <a:cubicBezTo>
                    <a:pt x="3071" y="681"/>
                    <a:pt x="3044" y="924"/>
                    <a:pt x="2981" y="1193"/>
                  </a:cubicBezTo>
                  <a:cubicBezTo>
                    <a:pt x="2947" y="1327"/>
                    <a:pt x="2902" y="1465"/>
                    <a:pt x="2850" y="1600"/>
                  </a:cubicBezTo>
                  <a:cubicBezTo>
                    <a:pt x="2791" y="1730"/>
                    <a:pt x="2721" y="1858"/>
                    <a:pt x="2634" y="1956"/>
                  </a:cubicBezTo>
                  <a:cubicBezTo>
                    <a:pt x="2554" y="2062"/>
                    <a:pt x="2449" y="2126"/>
                    <a:pt x="2335" y="2175"/>
                  </a:cubicBezTo>
                  <a:cubicBezTo>
                    <a:pt x="2279" y="2214"/>
                    <a:pt x="2231" y="2200"/>
                    <a:pt x="2183" y="2227"/>
                  </a:cubicBezTo>
                  <a:cubicBezTo>
                    <a:pt x="2129" y="2247"/>
                    <a:pt x="1990" y="2243"/>
                    <a:pt x="1897" y="2252"/>
                  </a:cubicBezTo>
                  <a:lnTo>
                    <a:pt x="1876" y="2254"/>
                  </a:lnTo>
                  <a:lnTo>
                    <a:pt x="1876" y="2254"/>
                  </a:lnTo>
                  <a:lnTo>
                    <a:pt x="1874" y="2253"/>
                  </a:lnTo>
                  <a:lnTo>
                    <a:pt x="1868" y="2252"/>
                  </a:lnTo>
                  <a:lnTo>
                    <a:pt x="1811" y="2246"/>
                  </a:lnTo>
                  <a:lnTo>
                    <a:pt x="1696" y="2237"/>
                  </a:lnTo>
                  <a:cubicBezTo>
                    <a:pt x="1692" y="2237"/>
                    <a:pt x="1688" y="2237"/>
                    <a:pt x="1684" y="2237"/>
                  </a:cubicBezTo>
                  <a:cubicBezTo>
                    <a:pt x="1607" y="2237"/>
                    <a:pt x="1553" y="2201"/>
                    <a:pt x="1487" y="2191"/>
                  </a:cubicBezTo>
                  <a:cubicBezTo>
                    <a:pt x="1417" y="2177"/>
                    <a:pt x="1373" y="2132"/>
                    <a:pt x="1309" y="2114"/>
                  </a:cubicBezTo>
                  <a:cubicBezTo>
                    <a:pt x="1259" y="2075"/>
                    <a:pt x="1205" y="2047"/>
                    <a:pt x="1160" y="2001"/>
                  </a:cubicBezTo>
                  <a:cubicBezTo>
                    <a:pt x="1074" y="1909"/>
                    <a:pt x="987" y="1805"/>
                    <a:pt x="930" y="1678"/>
                  </a:cubicBezTo>
                  <a:cubicBezTo>
                    <a:pt x="867" y="1556"/>
                    <a:pt x="824" y="1419"/>
                    <a:pt x="787" y="1291"/>
                  </a:cubicBezTo>
                  <a:cubicBezTo>
                    <a:pt x="719" y="1030"/>
                    <a:pt x="688" y="790"/>
                    <a:pt x="672" y="622"/>
                  </a:cubicBezTo>
                  <a:cubicBezTo>
                    <a:pt x="663" y="539"/>
                    <a:pt x="658" y="473"/>
                    <a:pt x="654" y="429"/>
                  </a:cubicBezTo>
                  <a:cubicBezTo>
                    <a:pt x="652" y="383"/>
                    <a:pt x="651" y="360"/>
                    <a:pt x="651" y="360"/>
                  </a:cubicBezTo>
                  <a:lnTo>
                    <a:pt x="643" y="341"/>
                  </a:lnTo>
                  <a:cubicBezTo>
                    <a:pt x="638" y="238"/>
                    <a:pt x="568" y="146"/>
                    <a:pt x="464" y="115"/>
                  </a:cubicBezTo>
                  <a:cubicBezTo>
                    <a:pt x="440" y="108"/>
                    <a:pt x="417" y="104"/>
                    <a:pt x="393" y="104"/>
                  </a:cubicBezTo>
                  <a:cubicBezTo>
                    <a:pt x="284" y="104"/>
                    <a:pt x="185" y="176"/>
                    <a:pt x="152" y="285"/>
                  </a:cubicBezTo>
                  <a:cubicBezTo>
                    <a:pt x="152" y="285"/>
                    <a:pt x="144" y="313"/>
                    <a:pt x="129" y="363"/>
                  </a:cubicBezTo>
                  <a:cubicBezTo>
                    <a:pt x="116" y="419"/>
                    <a:pt x="93" y="492"/>
                    <a:pt x="77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7" y="1589"/>
                    <a:pt x="74" y="1783"/>
                    <a:pt x="149" y="1988"/>
                  </a:cubicBezTo>
                  <a:cubicBezTo>
                    <a:pt x="210" y="2195"/>
                    <a:pt x="330" y="2411"/>
                    <a:pt x="499" y="2611"/>
                  </a:cubicBezTo>
                  <a:cubicBezTo>
                    <a:pt x="583" y="2708"/>
                    <a:pt x="693" y="2795"/>
                    <a:pt x="797" y="2879"/>
                  </a:cubicBezTo>
                  <a:cubicBezTo>
                    <a:pt x="913" y="2945"/>
                    <a:pt x="1034" y="3026"/>
                    <a:pt x="1161" y="3065"/>
                  </a:cubicBezTo>
                  <a:cubicBezTo>
                    <a:pt x="1288" y="3099"/>
                    <a:pt x="1421" y="3159"/>
                    <a:pt x="1547" y="3165"/>
                  </a:cubicBezTo>
                  <a:lnTo>
                    <a:pt x="1740" y="3186"/>
                  </a:lnTo>
                  <a:lnTo>
                    <a:pt x="1837" y="3196"/>
                  </a:lnTo>
                  <a:lnTo>
                    <a:pt x="1848" y="3197"/>
                  </a:lnTo>
                  <a:lnTo>
                    <a:pt x="1854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2" y="3192"/>
                  </a:lnTo>
                  <a:cubicBezTo>
                    <a:pt x="2074" y="3178"/>
                    <a:pt x="2146" y="3186"/>
                    <a:pt x="2292" y="3155"/>
                  </a:cubicBezTo>
                  <a:cubicBezTo>
                    <a:pt x="2438" y="3115"/>
                    <a:pt x="2602" y="3088"/>
                    <a:pt x="2721" y="3016"/>
                  </a:cubicBezTo>
                  <a:cubicBezTo>
                    <a:pt x="2847" y="2951"/>
                    <a:pt x="2968" y="2883"/>
                    <a:pt x="3068" y="2785"/>
                  </a:cubicBezTo>
                  <a:cubicBezTo>
                    <a:pt x="3177" y="2697"/>
                    <a:pt x="3261" y="2597"/>
                    <a:pt x="3336" y="2492"/>
                  </a:cubicBezTo>
                  <a:cubicBezTo>
                    <a:pt x="3491" y="2285"/>
                    <a:pt x="3567" y="2063"/>
                    <a:pt x="3630" y="1861"/>
                  </a:cubicBezTo>
                  <a:cubicBezTo>
                    <a:pt x="3684" y="1657"/>
                    <a:pt x="3708" y="1467"/>
                    <a:pt x="3720" y="1294"/>
                  </a:cubicBezTo>
                  <a:cubicBezTo>
                    <a:pt x="3739" y="949"/>
                    <a:pt x="3702" y="674"/>
                    <a:pt x="3668" y="481"/>
                  </a:cubicBezTo>
                  <a:cubicBezTo>
                    <a:pt x="3635" y="291"/>
                    <a:pt x="3599" y="178"/>
                    <a:pt x="3599" y="178"/>
                  </a:cubicBezTo>
                  <a:cubicBezTo>
                    <a:pt x="3571" y="83"/>
                    <a:pt x="3486" y="11"/>
                    <a:pt x="3380" y="2"/>
                  </a:cubicBezTo>
                  <a:cubicBezTo>
                    <a:pt x="3373" y="1"/>
                    <a:pt x="3366" y="1"/>
                    <a:pt x="3359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 rot="-3488307">
              <a:off x="5428291" y="1154681"/>
              <a:ext cx="20421" cy="25624"/>
            </a:xfrm>
            <a:custGeom>
              <a:avLst/>
              <a:gdLst/>
              <a:ahLst/>
              <a:cxnLst/>
              <a:rect l="l" t="t" r="r" b="b"/>
              <a:pathLst>
                <a:path w="1248" h="1566" extrusionOk="0">
                  <a:moveTo>
                    <a:pt x="980" y="1"/>
                  </a:moveTo>
                  <a:cubicBezTo>
                    <a:pt x="903" y="1"/>
                    <a:pt x="827" y="39"/>
                    <a:pt x="781" y="108"/>
                  </a:cubicBezTo>
                  <a:lnTo>
                    <a:pt x="71" y="1202"/>
                  </a:lnTo>
                  <a:cubicBezTo>
                    <a:pt x="1" y="1312"/>
                    <a:pt x="31" y="1458"/>
                    <a:pt x="141" y="1528"/>
                  </a:cubicBezTo>
                  <a:cubicBezTo>
                    <a:pt x="180" y="1553"/>
                    <a:pt x="225" y="1566"/>
                    <a:pt x="268" y="1566"/>
                  </a:cubicBezTo>
                  <a:cubicBezTo>
                    <a:pt x="346" y="1566"/>
                    <a:pt x="421" y="1528"/>
                    <a:pt x="467" y="1459"/>
                  </a:cubicBezTo>
                  <a:lnTo>
                    <a:pt x="1177" y="366"/>
                  </a:lnTo>
                  <a:cubicBezTo>
                    <a:pt x="1247" y="257"/>
                    <a:pt x="1218" y="110"/>
                    <a:pt x="1109" y="39"/>
                  </a:cubicBezTo>
                  <a:cubicBezTo>
                    <a:pt x="1069" y="13"/>
                    <a:pt x="1024" y="1"/>
                    <a:pt x="98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 rot="-3488307">
              <a:off x="5455040" y="1136387"/>
              <a:ext cx="7740" cy="29650"/>
            </a:xfrm>
            <a:custGeom>
              <a:avLst/>
              <a:gdLst/>
              <a:ahLst/>
              <a:cxnLst/>
              <a:rect l="l" t="t" r="r" b="b"/>
              <a:pathLst>
                <a:path w="473" h="1812" extrusionOk="0">
                  <a:moveTo>
                    <a:pt x="236" y="0"/>
                  </a:moveTo>
                  <a:cubicBezTo>
                    <a:pt x="106" y="0"/>
                    <a:pt x="0" y="107"/>
                    <a:pt x="0" y="238"/>
                  </a:cubicBezTo>
                  <a:lnTo>
                    <a:pt x="0" y="1575"/>
                  </a:lnTo>
                  <a:cubicBezTo>
                    <a:pt x="0" y="1706"/>
                    <a:pt x="106" y="1811"/>
                    <a:pt x="236" y="1811"/>
                  </a:cubicBezTo>
                  <a:cubicBezTo>
                    <a:pt x="367" y="1811"/>
                    <a:pt x="472" y="1707"/>
                    <a:pt x="472" y="1576"/>
                  </a:cubicBezTo>
                  <a:lnTo>
                    <a:pt x="472" y="238"/>
                  </a:lnTo>
                  <a:cubicBezTo>
                    <a:pt x="472" y="107"/>
                    <a:pt x="367" y="0"/>
                    <a:pt x="23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 rot="-3488307">
              <a:off x="5449501" y="1111553"/>
              <a:ext cx="22515" cy="24299"/>
            </a:xfrm>
            <a:custGeom>
              <a:avLst/>
              <a:gdLst/>
              <a:ahLst/>
              <a:cxnLst/>
              <a:rect l="l" t="t" r="r" b="b"/>
              <a:pathLst>
                <a:path w="1376" h="1485" extrusionOk="0">
                  <a:moveTo>
                    <a:pt x="267" y="1"/>
                  </a:moveTo>
                  <a:cubicBezTo>
                    <a:pt x="213" y="1"/>
                    <a:pt x="159" y="19"/>
                    <a:pt x="115" y="56"/>
                  </a:cubicBezTo>
                  <a:cubicBezTo>
                    <a:pt x="14" y="139"/>
                    <a:pt x="1" y="288"/>
                    <a:pt x="84" y="388"/>
                  </a:cubicBezTo>
                  <a:lnTo>
                    <a:pt x="931" y="1400"/>
                  </a:lnTo>
                  <a:cubicBezTo>
                    <a:pt x="978" y="1456"/>
                    <a:pt x="1044" y="1484"/>
                    <a:pt x="1112" y="1484"/>
                  </a:cubicBezTo>
                  <a:cubicBezTo>
                    <a:pt x="1166" y="1484"/>
                    <a:pt x="1219" y="1466"/>
                    <a:pt x="1263" y="1430"/>
                  </a:cubicBezTo>
                  <a:cubicBezTo>
                    <a:pt x="1363" y="1346"/>
                    <a:pt x="1376" y="1197"/>
                    <a:pt x="1292" y="1096"/>
                  </a:cubicBezTo>
                  <a:lnTo>
                    <a:pt x="446" y="85"/>
                  </a:lnTo>
                  <a:cubicBezTo>
                    <a:pt x="400" y="29"/>
                    <a:pt x="334" y="1"/>
                    <a:pt x="26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 rot="-3488307">
              <a:off x="5506260" y="945665"/>
              <a:ext cx="61132" cy="52329"/>
            </a:xfrm>
            <a:custGeom>
              <a:avLst/>
              <a:gdLst/>
              <a:ahLst/>
              <a:cxnLst/>
              <a:rect l="l" t="t" r="r" b="b"/>
              <a:pathLst>
                <a:path w="3736" h="3198" extrusionOk="0">
                  <a:moveTo>
                    <a:pt x="1882" y="2257"/>
                  </a:moveTo>
                  <a:cubicBezTo>
                    <a:pt x="1883" y="2257"/>
                    <a:pt x="1880" y="2257"/>
                    <a:pt x="1872" y="2258"/>
                  </a:cubicBezTo>
                  <a:lnTo>
                    <a:pt x="1872" y="2258"/>
                  </a:lnTo>
                  <a:lnTo>
                    <a:pt x="1872" y="2258"/>
                  </a:lnTo>
                  <a:cubicBezTo>
                    <a:pt x="1877" y="2257"/>
                    <a:pt x="1881" y="2257"/>
                    <a:pt x="1882" y="2257"/>
                  </a:cubicBezTo>
                  <a:close/>
                  <a:moveTo>
                    <a:pt x="1839" y="2258"/>
                  </a:moveTo>
                  <a:lnTo>
                    <a:pt x="1833" y="2259"/>
                  </a:lnTo>
                  <a:lnTo>
                    <a:pt x="1831" y="2259"/>
                  </a:lnTo>
                  <a:cubicBezTo>
                    <a:pt x="1828" y="2259"/>
                    <a:pt x="1832" y="2259"/>
                    <a:pt x="1839" y="2258"/>
                  </a:cubicBezTo>
                  <a:close/>
                  <a:moveTo>
                    <a:pt x="3354" y="1"/>
                  </a:moveTo>
                  <a:cubicBezTo>
                    <a:pt x="3225" y="1"/>
                    <a:pt x="3115" y="101"/>
                    <a:pt x="3104" y="232"/>
                  </a:cubicBezTo>
                  <a:lnTo>
                    <a:pt x="3103" y="250"/>
                  </a:lnTo>
                  <a:cubicBezTo>
                    <a:pt x="3103" y="250"/>
                    <a:pt x="3095" y="346"/>
                    <a:pt x="3082" y="512"/>
                  </a:cubicBezTo>
                  <a:cubicBezTo>
                    <a:pt x="3065" y="681"/>
                    <a:pt x="3037" y="924"/>
                    <a:pt x="2975" y="1193"/>
                  </a:cubicBezTo>
                  <a:cubicBezTo>
                    <a:pt x="2942" y="1328"/>
                    <a:pt x="2896" y="1467"/>
                    <a:pt x="2844" y="1603"/>
                  </a:cubicBezTo>
                  <a:cubicBezTo>
                    <a:pt x="2786" y="1733"/>
                    <a:pt x="2715" y="1861"/>
                    <a:pt x="2629" y="1958"/>
                  </a:cubicBezTo>
                  <a:cubicBezTo>
                    <a:pt x="2547" y="2063"/>
                    <a:pt x="2443" y="2128"/>
                    <a:pt x="2329" y="2178"/>
                  </a:cubicBezTo>
                  <a:cubicBezTo>
                    <a:pt x="2274" y="2216"/>
                    <a:pt x="2224" y="2203"/>
                    <a:pt x="2176" y="2231"/>
                  </a:cubicBezTo>
                  <a:cubicBezTo>
                    <a:pt x="2123" y="2250"/>
                    <a:pt x="1985" y="2246"/>
                    <a:pt x="1892" y="2256"/>
                  </a:cubicBezTo>
                  <a:lnTo>
                    <a:pt x="1869" y="2257"/>
                  </a:lnTo>
                  <a:lnTo>
                    <a:pt x="1869" y="2257"/>
                  </a:lnTo>
                  <a:lnTo>
                    <a:pt x="1868" y="2257"/>
                  </a:lnTo>
                  <a:lnTo>
                    <a:pt x="1861" y="2256"/>
                  </a:lnTo>
                  <a:lnTo>
                    <a:pt x="1803" y="2248"/>
                  </a:lnTo>
                  <a:lnTo>
                    <a:pt x="1688" y="2240"/>
                  </a:lnTo>
                  <a:cubicBezTo>
                    <a:pt x="1685" y="2240"/>
                    <a:pt x="1682" y="2240"/>
                    <a:pt x="1679" y="2240"/>
                  </a:cubicBezTo>
                  <a:cubicBezTo>
                    <a:pt x="1602" y="2240"/>
                    <a:pt x="1549" y="2204"/>
                    <a:pt x="1479" y="2194"/>
                  </a:cubicBezTo>
                  <a:cubicBezTo>
                    <a:pt x="1412" y="2178"/>
                    <a:pt x="1366" y="2133"/>
                    <a:pt x="1302" y="2116"/>
                  </a:cubicBezTo>
                  <a:cubicBezTo>
                    <a:pt x="1252" y="2076"/>
                    <a:pt x="1198" y="2047"/>
                    <a:pt x="1152" y="2002"/>
                  </a:cubicBezTo>
                  <a:cubicBezTo>
                    <a:pt x="1067" y="1911"/>
                    <a:pt x="980" y="1807"/>
                    <a:pt x="923" y="1679"/>
                  </a:cubicBezTo>
                  <a:cubicBezTo>
                    <a:pt x="860" y="1558"/>
                    <a:pt x="817" y="1421"/>
                    <a:pt x="779" y="1292"/>
                  </a:cubicBezTo>
                  <a:cubicBezTo>
                    <a:pt x="710" y="1031"/>
                    <a:pt x="680" y="791"/>
                    <a:pt x="663" y="624"/>
                  </a:cubicBezTo>
                  <a:cubicBezTo>
                    <a:pt x="655" y="540"/>
                    <a:pt x="650" y="475"/>
                    <a:pt x="646" y="430"/>
                  </a:cubicBezTo>
                  <a:cubicBezTo>
                    <a:pt x="645" y="385"/>
                    <a:pt x="644" y="361"/>
                    <a:pt x="644" y="361"/>
                  </a:cubicBezTo>
                  <a:lnTo>
                    <a:pt x="643" y="341"/>
                  </a:lnTo>
                  <a:cubicBezTo>
                    <a:pt x="637" y="238"/>
                    <a:pt x="566" y="146"/>
                    <a:pt x="462" y="115"/>
                  </a:cubicBezTo>
                  <a:cubicBezTo>
                    <a:pt x="439" y="108"/>
                    <a:pt x="415" y="105"/>
                    <a:pt x="392" y="105"/>
                  </a:cubicBezTo>
                  <a:cubicBezTo>
                    <a:pt x="284" y="105"/>
                    <a:pt x="183" y="176"/>
                    <a:pt x="151" y="285"/>
                  </a:cubicBezTo>
                  <a:cubicBezTo>
                    <a:pt x="151" y="285"/>
                    <a:pt x="143" y="313"/>
                    <a:pt x="128" y="363"/>
                  </a:cubicBezTo>
                  <a:cubicBezTo>
                    <a:pt x="115" y="419"/>
                    <a:pt x="92" y="492"/>
                    <a:pt x="76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5" y="1589"/>
                    <a:pt x="74" y="1783"/>
                    <a:pt x="148" y="1988"/>
                  </a:cubicBezTo>
                  <a:cubicBezTo>
                    <a:pt x="210" y="2195"/>
                    <a:pt x="330" y="2413"/>
                    <a:pt x="498" y="2611"/>
                  </a:cubicBezTo>
                  <a:cubicBezTo>
                    <a:pt x="583" y="2708"/>
                    <a:pt x="692" y="2795"/>
                    <a:pt x="796" y="2879"/>
                  </a:cubicBezTo>
                  <a:cubicBezTo>
                    <a:pt x="912" y="2945"/>
                    <a:pt x="1034" y="3026"/>
                    <a:pt x="1161" y="3065"/>
                  </a:cubicBezTo>
                  <a:cubicBezTo>
                    <a:pt x="1286" y="3099"/>
                    <a:pt x="1421" y="3159"/>
                    <a:pt x="1546" y="3165"/>
                  </a:cubicBezTo>
                  <a:lnTo>
                    <a:pt x="1738" y="3187"/>
                  </a:lnTo>
                  <a:lnTo>
                    <a:pt x="1835" y="3196"/>
                  </a:lnTo>
                  <a:lnTo>
                    <a:pt x="1846" y="3197"/>
                  </a:lnTo>
                  <a:lnTo>
                    <a:pt x="1852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0" y="3192"/>
                  </a:lnTo>
                  <a:cubicBezTo>
                    <a:pt x="2074" y="3178"/>
                    <a:pt x="2145" y="3187"/>
                    <a:pt x="2290" y="3155"/>
                  </a:cubicBezTo>
                  <a:cubicBezTo>
                    <a:pt x="2436" y="3116"/>
                    <a:pt x="2600" y="3088"/>
                    <a:pt x="2719" y="3016"/>
                  </a:cubicBezTo>
                  <a:cubicBezTo>
                    <a:pt x="2845" y="2953"/>
                    <a:pt x="2967" y="2885"/>
                    <a:pt x="3067" y="2786"/>
                  </a:cubicBezTo>
                  <a:cubicBezTo>
                    <a:pt x="3176" y="2700"/>
                    <a:pt x="3260" y="2598"/>
                    <a:pt x="3334" y="2493"/>
                  </a:cubicBezTo>
                  <a:cubicBezTo>
                    <a:pt x="3488" y="2287"/>
                    <a:pt x="3564" y="2064"/>
                    <a:pt x="3627" y="1862"/>
                  </a:cubicBezTo>
                  <a:cubicBezTo>
                    <a:pt x="3681" y="1658"/>
                    <a:pt x="3704" y="1468"/>
                    <a:pt x="3715" y="1295"/>
                  </a:cubicBezTo>
                  <a:cubicBezTo>
                    <a:pt x="3735" y="951"/>
                    <a:pt x="3697" y="675"/>
                    <a:pt x="3664" y="482"/>
                  </a:cubicBezTo>
                  <a:cubicBezTo>
                    <a:pt x="3628" y="291"/>
                    <a:pt x="3594" y="178"/>
                    <a:pt x="3594" y="178"/>
                  </a:cubicBezTo>
                  <a:cubicBezTo>
                    <a:pt x="3565" y="83"/>
                    <a:pt x="3480" y="11"/>
                    <a:pt x="3375" y="2"/>
                  </a:cubicBezTo>
                  <a:cubicBezTo>
                    <a:pt x="3368" y="1"/>
                    <a:pt x="3361" y="1"/>
                    <a:pt x="335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 rot="-3488307">
              <a:off x="5531811" y="988996"/>
              <a:ext cx="20437" cy="25641"/>
            </a:xfrm>
            <a:custGeom>
              <a:avLst/>
              <a:gdLst/>
              <a:ahLst/>
              <a:cxnLst/>
              <a:rect l="l" t="t" r="r" b="b"/>
              <a:pathLst>
                <a:path w="1249" h="1567" extrusionOk="0">
                  <a:moveTo>
                    <a:pt x="981" y="1"/>
                  </a:moveTo>
                  <a:cubicBezTo>
                    <a:pt x="903" y="1"/>
                    <a:pt x="827" y="39"/>
                    <a:pt x="781" y="109"/>
                  </a:cubicBezTo>
                  <a:lnTo>
                    <a:pt x="71" y="1202"/>
                  </a:lnTo>
                  <a:cubicBezTo>
                    <a:pt x="1" y="1311"/>
                    <a:pt x="31" y="1458"/>
                    <a:pt x="141" y="1528"/>
                  </a:cubicBezTo>
                  <a:cubicBezTo>
                    <a:pt x="179" y="1553"/>
                    <a:pt x="224" y="1566"/>
                    <a:pt x="268" y="1566"/>
                  </a:cubicBezTo>
                  <a:cubicBezTo>
                    <a:pt x="346" y="1566"/>
                    <a:pt x="422" y="1528"/>
                    <a:pt x="467" y="1459"/>
                  </a:cubicBezTo>
                  <a:lnTo>
                    <a:pt x="1177" y="366"/>
                  </a:lnTo>
                  <a:cubicBezTo>
                    <a:pt x="1248" y="256"/>
                    <a:pt x="1218" y="110"/>
                    <a:pt x="1108" y="39"/>
                  </a:cubicBezTo>
                  <a:cubicBezTo>
                    <a:pt x="1069" y="13"/>
                    <a:pt x="1025" y="1"/>
                    <a:pt x="98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 rot="-3488307">
              <a:off x="5558524" y="970698"/>
              <a:ext cx="7756" cy="29666"/>
            </a:xfrm>
            <a:custGeom>
              <a:avLst/>
              <a:gdLst/>
              <a:ahLst/>
              <a:cxnLst/>
              <a:rect l="l" t="t" r="r" b="b"/>
              <a:pathLst>
                <a:path w="474" h="1813" extrusionOk="0">
                  <a:moveTo>
                    <a:pt x="237" y="1"/>
                  </a:moveTo>
                  <a:cubicBezTo>
                    <a:pt x="106" y="1"/>
                    <a:pt x="1" y="107"/>
                    <a:pt x="1" y="238"/>
                  </a:cubicBezTo>
                  <a:lnTo>
                    <a:pt x="1" y="1576"/>
                  </a:lnTo>
                  <a:cubicBezTo>
                    <a:pt x="1" y="1707"/>
                    <a:pt x="106" y="1812"/>
                    <a:pt x="237" y="1812"/>
                  </a:cubicBezTo>
                  <a:cubicBezTo>
                    <a:pt x="367" y="1812"/>
                    <a:pt x="472" y="1707"/>
                    <a:pt x="473" y="1576"/>
                  </a:cubicBezTo>
                  <a:lnTo>
                    <a:pt x="473" y="238"/>
                  </a:lnTo>
                  <a:cubicBezTo>
                    <a:pt x="473" y="107"/>
                    <a:pt x="368" y="1"/>
                    <a:pt x="23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 rot="-3488307">
              <a:off x="5552994" y="945867"/>
              <a:ext cx="22532" cy="24283"/>
            </a:xfrm>
            <a:custGeom>
              <a:avLst/>
              <a:gdLst/>
              <a:ahLst/>
              <a:cxnLst/>
              <a:rect l="l" t="t" r="r" b="b"/>
              <a:pathLst>
                <a:path w="1377" h="1484" extrusionOk="0">
                  <a:moveTo>
                    <a:pt x="264" y="0"/>
                  </a:moveTo>
                  <a:cubicBezTo>
                    <a:pt x="211" y="0"/>
                    <a:pt x="157" y="18"/>
                    <a:pt x="113" y="56"/>
                  </a:cubicBezTo>
                  <a:cubicBezTo>
                    <a:pt x="14" y="138"/>
                    <a:pt x="0" y="287"/>
                    <a:pt x="84" y="387"/>
                  </a:cubicBezTo>
                  <a:lnTo>
                    <a:pt x="930" y="1399"/>
                  </a:lnTo>
                  <a:cubicBezTo>
                    <a:pt x="976" y="1455"/>
                    <a:pt x="1044" y="1483"/>
                    <a:pt x="1111" y="1483"/>
                  </a:cubicBezTo>
                  <a:cubicBezTo>
                    <a:pt x="1164" y="1483"/>
                    <a:pt x="1219" y="1465"/>
                    <a:pt x="1264" y="1427"/>
                  </a:cubicBezTo>
                  <a:cubicBezTo>
                    <a:pt x="1363" y="1345"/>
                    <a:pt x="1377" y="1196"/>
                    <a:pt x="1293" y="1096"/>
                  </a:cubicBezTo>
                  <a:lnTo>
                    <a:pt x="444" y="84"/>
                  </a:lnTo>
                  <a:cubicBezTo>
                    <a:pt x="398" y="29"/>
                    <a:pt x="331" y="0"/>
                    <a:pt x="26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 rot="-3488307">
              <a:off x="5449861" y="1040905"/>
              <a:ext cx="77986" cy="35949"/>
            </a:xfrm>
            <a:custGeom>
              <a:avLst/>
              <a:gdLst/>
              <a:ahLst/>
              <a:cxnLst/>
              <a:rect l="l" t="t" r="r" b="b"/>
              <a:pathLst>
                <a:path w="4766" h="2197" extrusionOk="0">
                  <a:moveTo>
                    <a:pt x="4488" y="1"/>
                  </a:moveTo>
                  <a:cubicBezTo>
                    <a:pt x="4379" y="1"/>
                    <a:pt x="4279" y="74"/>
                    <a:pt x="4251" y="185"/>
                  </a:cubicBezTo>
                  <a:lnTo>
                    <a:pt x="4251" y="185"/>
                  </a:lnTo>
                  <a:cubicBezTo>
                    <a:pt x="4251" y="184"/>
                    <a:pt x="4251" y="183"/>
                    <a:pt x="4251" y="183"/>
                  </a:cubicBezTo>
                  <a:lnTo>
                    <a:pt x="4251" y="183"/>
                  </a:lnTo>
                  <a:cubicBezTo>
                    <a:pt x="4245" y="183"/>
                    <a:pt x="4096" y="467"/>
                    <a:pt x="3792" y="744"/>
                  </a:cubicBezTo>
                  <a:cubicBezTo>
                    <a:pt x="3634" y="886"/>
                    <a:pt x="3434" y="1021"/>
                    <a:pt x="3201" y="1111"/>
                  </a:cubicBezTo>
                  <a:cubicBezTo>
                    <a:pt x="3089" y="1158"/>
                    <a:pt x="2948" y="1193"/>
                    <a:pt x="2835" y="1212"/>
                  </a:cubicBezTo>
                  <a:cubicBezTo>
                    <a:pt x="2774" y="1221"/>
                    <a:pt x="2726" y="1239"/>
                    <a:pt x="2631" y="1241"/>
                  </a:cubicBezTo>
                  <a:lnTo>
                    <a:pt x="2504" y="1251"/>
                  </a:lnTo>
                  <a:lnTo>
                    <a:pt x="2449" y="1255"/>
                  </a:lnTo>
                  <a:lnTo>
                    <a:pt x="2449" y="1255"/>
                  </a:lnTo>
                  <a:cubicBezTo>
                    <a:pt x="2444" y="1255"/>
                    <a:pt x="2416" y="1254"/>
                    <a:pt x="2412" y="1253"/>
                  </a:cubicBezTo>
                  <a:cubicBezTo>
                    <a:pt x="2399" y="1253"/>
                    <a:pt x="2386" y="1253"/>
                    <a:pt x="2374" y="1253"/>
                  </a:cubicBezTo>
                  <a:cubicBezTo>
                    <a:pt x="2247" y="1253"/>
                    <a:pt x="2124" y="1244"/>
                    <a:pt x="2004" y="1226"/>
                  </a:cubicBezTo>
                  <a:cubicBezTo>
                    <a:pt x="1875" y="1197"/>
                    <a:pt x="1749" y="1168"/>
                    <a:pt x="1630" y="1124"/>
                  </a:cubicBezTo>
                  <a:cubicBezTo>
                    <a:pt x="1515" y="1074"/>
                    <a:pt x="1405" y="1021"/>
                    <a:pt x="1301" y="960"/>
                  </a:cubicBezTo>
                  <a:cubicBezTo>
                    <a:pt x="1202" y="895"/>
                    <a:pt x="1108" y="828"/>
                    <a:pt x="1023" y="760"/>
                  </a:cubicBezTo>
                  <a:cubicBezTo>
                    <a:pt x="857" y="618"/>
                    <a:pt x="728" y="477"/>
                    <a:pt x="643" y="376"/>
                  </a:cubicBezTo>
                  <a:cubicBezTo>
                    <a:pt x="554" y="267"/>
                    <a:pt x="516" y="221"/>
                    <a:pt x="515" y="215"/>
                  </a:cubicBezTo>
                  <a:cubicBezTo>
                    <a:pt x="477" y="118"/>
                    <a:pt x="383" y="57"/>
                    <a:pt x="283" y="57"/>
                  </a:cubicBezTo>
                  <a:cubicBezTo>
                    <a:pt x="252" y="57"/>
                    <a:pt x="222" y="63"/>
                    <a:pt x="191" y="74"/>
                  </a:cubicBezTo>
                  <a:cubicBezTo>
                    <a:pt x="63" y="123"/>
                    <a:pt x="0" y="268"/>
                    <a:pt x="50" y="397"/>
                  </a:cubicBezTo>
                  <a:lnTo>
                    <a:pt x="50" y="397"/>
                  </a:lnTo>
                  <a:cubicBezTo>
                    <a:pt x="50" y="397"/>
                    <a:pt x="50" y="397"/>
                    <a:pt x="50" y="397"/>
                  </a:cubicBezTo>
                  <a:lnTo>
                    <a:pt x="50" y="397"/>
                  </a:lnTo>
                  <a:cubicBezTo>
                    <a:pt x="49" y="397"/>
                    <a:pt x="71" y="509"/>
                    <a:pt x="125" y="658"/>
                  </a:cubicBezTo>
                  <a:cubicBezTo>
                    <a:pt x="183" y="817"/>
                    <a:pt x="282" y="1040"/>
                    <a:pt x="464" y="1275"/>
                  </a:cubicBezTo>
                  <a:cubicBezTo>
                    <a:pt x="553" y="1393"/>
                    <a:pt x="664" y="1513"/>
                    <a:pt x="795" y="1628"/>
                  </a:cubicBezTo>
                  <a:cubicBezTo>
                    <a:pt x="929" y="1742"/>
                    <a:pt x="1082" y="1847"/>
                    <a:pt x="1255" y="1936"/>
                  </a:cubicBezTo>
                  <a:cubicBezTo>
                    <a:pt x="1431" y="2023"/>
                    <a:pt x="1619" y="2093"/>
                    <a:pt x="1818" y="2138"/>
                  </a:cubicBezTo>
                  <a:cubicBezTo>
                    <a:pt x="2000" y="2171"/>
                    <a:pt x="2186" y="2196"/>
                    <a:pt x="2370" y="2196"/>
                  </a:cubicBezTo>
                  <a:cubicBezTo>
                    <a:pt x="2388" y="2196"/>
                    <a:pt x="2405" y="2196"/>
                    <a:pt x="2422" y="2195"/>
                  </a:cubicBezTo>
                  <a:cubicBezTo>
                    <a:pt x="2426" y="2195"/>
                    <a:pt x="2429" y="2195"/>
                    <a:pt x="2431" y="2195"/>
                  </a:cubicBezTo>
                  <a:cubicBezTo>
                    <a:pt x="2444" y="2195"/>
                    <a:pt x="2451" y="2196"/>
                    <a:pt x="2463" y="2196"/>
                  </a:cubicBezTo>
                  <a:cubicBezTo>
                    <a:pt x="2474" y="2196"/>
                    <a:pt x="2490" y="2195"/>
                    <a:pt x="2522" y="2192"/>
                  </a:cubicBezTo>
                  <a:lnTo>
                    <a:pt x="2585" y="2186"/>
                  </a:lnTo>
                  <a:lnTo>
                    <a:pt x="2712" y="2173"/>
                  </a:lnTo>
                  <a:cubicBezTo>
                    <a:pt x="2786" y="2170"/>
                    <a:pt x="2904" y="2145"/>
                    <a:pt x="3008" y="2123"/>
                  </a:cubicBezTo>
                  <a:cubicBezTo>
                    <a:pt x="3224" y="2076"/>
                    <a:pt x="3399" y="2004"/>
                    <a:pt x="3575" y="1914"/>
                  </a:cubicBezTo>
                  <a:cubicBezTo>
                    <a:pt x="3750" y="1831"/>
                    <a:pt x="3902" y="1715"/>
                    <a:pt x="4033" y="1599"/>
                  </a:cubicBezTo>
                  <a:cubicBezTo>
                    <a:pt x="4168" y="1482"/>
                    <a:pt x="4273" y="1352"/>
                    <a:pt x="4362" y="1231"/>
                  </a:cubicBezTo>
                  <a:cubicBezTo>
                    <a:pt x="4536" y="984"/>
                    <a:pt x="4625" y="754"/>
                    <a:pt x="4674" y="590"/>
                  </a:cubicBezTo>
                  <a:cubicBezTo>
                    <a:pt x="4721" y="425"/>
                    <a:pt x="4727" y="324"/>
                    <a:pt x="4731" y="314"/>
                  </a:cubicBezTo>
                  <a:cubicBezTo>
                    <a:pt x="4766" y="183"/>
                    <a:pt x="4688" y="45"/>
                    <a:pt x="4555" y="10"/>
                  </a:cubicBezTo>
                  <a:cubicBezTo>
                    <a:pt x="4533" y="4"/>
                    <a:pt x="4510" y="1"/>
                    <a:pt x="4488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 rot="-3488307">
              <a:off x="5439955" y="1181384"/>
              <a:ext cx="80473" cy="80489"/>
            </a:xfrm>
            <a:custGeom>
              <a:avLst/>
              <a:gdLst/>
              <a:ahLst/>
              <a:cxnLst/>
              <a:rect l="l" t="t" r="r" b="b"/>
              <a:pathLst>
                <a:path w="4918" h="4919" extrusionOk="0">
                  <a:moveTo>
                    <a:pt x="2460" y="1"/>
                  </a:moveTo>
                  <a:cubicBezTo>
                    <a:pt x="1101" y="1"/>
                    <a:pt x="0" y="1102"/>
                    <a:pt x="0" y="2460"/>
                  </a:cubicBezTo>
                  <a:cubicBezTo>
                    <a:pt x="0" y="3818"/>
                    <a:pt x="1101" y="4919"/>
                    <a:pt x="2460" y="4919"/>
                  </a:cubicBezTo>
                  <a:cubicBezTo>
                    <a:pt x="3817" y="4919"/>
                    <a:pt x="4917" y="3818"/>
                    <a:pt x="4917" y="2460"/>
                  </a:cubicBezTo>
                  <a:cubicBezTo>
                    <a:pt x="4917" y="1102"/>
                    <a:pt x="3817" y="1"/>
                    <a:pt x="24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 rot="-3488307">
              <a:off x="5597123" y="931550"/>
              <a:ext cx="80489" cy="80489"/>
            </a:xfrm>
            <a:custGeom>
              <a:avLst/>
              <a:gdLst/>
              <a:ahLst/>
              <a:cxnLst/>
              <a:rect l="l" t="t" r="r" b="b"/>
              <a:pathLst>
                <a:path w="4919" h="4919" extrusionOk="0">
                  <a:moveTo>
                    <a:pt x="2458" y="1"/>
                  </a:moveTo>
                  <a:cubicBezTo>
                    <a:pt x="1102" y="1"/>
                    <a:pt x="1" y="1102"/>
                    <a:pt x="1" y="2461"/>
                  </a:cubicBezTo>
                  <a:cubicBezTo>
                    <a:pt x="1" y="3818"/>
                    <a:pt x="1102" y="4918"/>
                    <a:pt x="2458" y="4918"/>
                  </a:cubicBezTo>
                  <a:cubicBezTo>
                    <a:pt x="3819" y="4918"/>
                    <a:pt x="4918" y="3818"/>
                    <a:pt x="4918" y="2461"/>
                  </a:cubicBezTo>
                  <a:cubicBezTo>
                    <a:pt x="4918" y="1102"/>
                    <a:pt x="3817" y="1"/>
                    <a:pt x="24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856" name="Google Shape;1856;p47"/>
          <p:cNvGrpSpPr/>
          <p:nvPr/>
        </p:nvGrpSpPr>
        <p:grpSpPr>
          <a:xfrm rot="1649132">
            <a:off x="1354624" y="369897"/>
            <a:ext cx="733857" cy="298692"/>
            <a:chOff x="3563465" y="3736810"/>
            <a:chExt cx="1001698" cy="407708"/>
          </a:xfrm>
        </p:grpSpPr>
        <p:sp>
          <p:nvSpPr>
            <p:cNvPr id="1857" name="Google Shape;1857;p47"/>
            <p:cNvSpPr/>
            <p:nvPr/>
          </p:nvSpPr>
          <p:spPr>
            <a:xfrm rot="-5053448">
              <a:off x="4356679" y="3932971"/>
              <a:ext cx="171460" cy="22941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8" name="Google Shape;1858;p47"/>
            <p:cNvSpPr/>
            <p:nvPr/>
          </p:nvSpPr>
          <p:spPr>
            <a:xfrm rot="-5053448">
              <a:off x="3885592" y="3560267"/>
              <a:ext cx="292374" cy="76990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9" name="Google Shape;1859;p47"/>
            <p:cNvSpPr/>
            <p:nvPr/>
          </p:nvSpPr>
          <p:spPr>
            <a:xfrm rot="-5053448">
              <a:off x="4475491" y="4036112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0" name="Google Shape;1860;p47"/>
            <p:cNvSpPr/>
            <p:nvPr/>
          </p:nvSpPr>
          <p:spPr>
            <a:xfrm rot="-5053448">
              <a:off x="3526554" y="3786438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1" name="Google Shape;1861;p47"/>
            <p:cNvSpPr/>
            <p:nvPr/>
          </p:nvSpPr>
          <p:spPr>
            <a:xfrm rot="-5053448">
              <a:off x="3571823" y="3801155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2" name="Google Shape;1862;p47"/>
            <p:cNvSpPr/>
            <p:nvPr/>
          </p:nvSpPr>
          <p:spPr>
            <a:xfrm rot="-5053448">
              <a:off x="3580895" y="3834645"/>
              <a:ext cx="146195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3" name="Google Shape;1863;p47"/>
            <p:cNvSpPr/>
            <p:nvPr/>
          </p:nvSpPr>
          <p:spPr>
            <a:xfrm rot="-5053448">
              <a:off x="3614915" y="3822013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4" name="Google Shape;1864;p47"/>
            <p:cNvSpPr/>
            <p:nvPr/>
          </p:nvSpPr>
          <p:spPr>
            <a:xfrm rot="-5053448">
              <a:off x="3975464" y="3636715"/>
              <a:ext cx="123370" cy="681360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5" name="Google Shape;1865;p47"/>
            <p:cNvSpPr/>
            <p:nvPr/>
          </p:nvSpPr>
          <p:spPr>
            <a:xfrm rot="-5053448">
              <a:off x="3991387" y="3578808"/>
              <a:ext cx="123370" cy="681343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6" name="Google Shape;1866;p47"/>
            <p:cNvSpPr/>
            <p:nvPr/>
          </p:nvSpPr>
          <p:spPr>
            <a:xfrm rot="-5053448">
              <a:off x="4238924" y="3874596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7" name="Google Shape;1867;p47"/>
            <p:cNvSpPr/>
            <p:nvPr/>
          </p:nvSpPr>
          <p:spPr>
            <a:xfrm rot="-5053448">
              <a:off x="4157098" y="3914829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1" name="Rectangle 40"/>
          <p:cNvSpPr/>
          <p:nvPr/>
        </p:nvSpPr>
        <p:spPr>
          <a:xfrm>
            <a:off x="2183802" y="479163"/>
            <a:ext cx="5349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chemeClr val="tx1">
                    <a:lumMod val="10000"/>
                  </a:schemeClr>
                </a:solidFill>
              </a:rPr>
              <a:t>TH2: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Điểm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 A, B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nằm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tx1">
                    <a:lumMod val="10000"/>
                  </a:schemeClr>
                </a:solidFill>
              </a:rPr>
              <a:t>cùng</a:t>
            </a:r>
            <a:r>
              <a:rPr lang="en-US" sz="1800" b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tx1">
                    <a:lumMod val="10000"/>
                  </a:schemeClr>
                </a:solidFill>
              </a:rPr>
              <a:t>phía</a:t>
            </a:r>
            <a:r>
              <a:rPr lang="en-US" sz="1800" b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đối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với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10000"/>
                  </a:schemeClr>
                </a:solidFill>
              </a:rPr>
              <a:t>điểm</a:t>
            </a:r>
            <a:r>
              <a:rPr lang="en-US" sz="1800" b="1" dirty="0">
                <a:solidFill>
                  <a:schemeClr val="tx1">
                    <a:lumMod val="10000"/>
                  </a:schemeClr>
                </a:solidFill>
              </a:rPr>
              <a:t> O 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113770" y="1309107"/>
            <a:ext cx="5311739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4995315" y="1085355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5747161" y="1078274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65624" y="848495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47161" y="885300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B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66545" y="870268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A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3465624" y="1089210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16404" y="924424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x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5356424" y="1093701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56424" y="881258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M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3711" y="1567678"/>
            <a:ext cx="659226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/>
              <a:t>Vì</a:t>
            </a:r>
            <a:r>
              <a:rPr lang="en-US" sz="2000" dirty="0"/>
              <a:t> A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giữa</a:t>
            </a:r>
            <a:r>
              <a:rPr lang="en-US" sz="2000" dirty="0"/>
              <a:t> O </a:t>
            </a:r>
            <a:r>
              <a:rPr lang="en-US" sz="2000" dirty="0" err="1"/>
              <a:t>và</a:t>
            </a:r>
            <a:r>
              <a:rPr lang="en-US" sz="2000" dirty="0"/>
              <a:t> B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/>
              <a:t>có</a:t>
            </a:r>
            <a:r>
              <a:rPr lang="en-US" sz="2000" dirty="0"/>
              <a:t> : </a:t>
            </a:r>
            <a:r>
              <a:rPr lang="en-US" sz="2000" dirty="0" smtClean="0"/>
              <a:t>OA + AB = OB </a:t>
            </a:r>
            <a:r>
              <a:rPr lang="en-US" sz="2000" dirty="0" err="1" smtClean="0"/>
              <a:t>mà</a:t>
            </a:r>
            <a:r>
              <a:rPr lang="en-US" sz="2000" dirty="0" smtClean="0"/>
              <a:t> OB = 6 cm; OA = 4 cm =&gt; AB = OB – OA = 6 – 4 = 2 </a:t>
            </a:r>
            <a:r>
              <a:rPr lang="en-US" sz="2000" dirty="0"/>
              <a:t>cm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/>
              <a:t>Vì</a:t>
            </a:r>
            <a:r>
              <a:rPr lang="en-US" sz="2000" dirty="0"/>
              <a:t> M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trung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AB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 smtClean="0"/>
              <a:t>có</a:t>
            </a:r>
            <a:r>
              <a:rPr lang="en-US" sz="2000" dirty="0" smtClean="0"/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MA = MB = AB </a:t>
            </a:r>
            <a:r>
              <a:rPr lang="en-US" sz="2000" dirty="0"/>
              <a:t>: </a:t>
            </a:r>
            <a:r>
              <a:rPr lang="en-US" sz="2000" dirty="0" smtClean="0"/>
              <a:t>2 = 1 </a:t>
            </a:r>
            <a:r>
              <a:rPr lang="en-US" sz="2000" dirty="0"/>
              <a:t>cm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/>
              <a:t>Vì</a:t>
            </a:r>
            <a:r>
              <a:rPr lang="en-US" sz="2000" dirty="0"/>
              <a:t> </a:t>
            </a:r>
            <a:r>
              <a:rPr lang="en-US" sz="2000" dirty="0" smtClean="0"/>
              <a:t>MB &lt; BO </a:t>
            </a:r>
            <a:r>
              <a:rPr lang="en-US" sz="2000" dirty="0" err="1"/>
              <a:t>nên</a:t>
            </a:r>
            <a:r>
              <a:rPr lang="en-US" sz="2000" dirty="0"/>
              <a:t> M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giữa</a:t>
            </a:r>
            <a:r>
              <a:rPr lang="en-US" sz="2000" dirty="0"/>
              <a:t> O </a:t>
            </a:r>
            <a:r>
              <a:rPr lang="en-US" sz="2000" dirty="0" err="1"/>
              <a:t>và</a:t>
            </a:r>
            <a:r>
              <a:rPr lang="en-US" sz="2000" dirty="0"/>
              <a:t> B, ta </a:t>
            </a:r>
            <a:r>
              <a:rPr lang="en-US" sz="2000" dirty="0" err="1" smtClean="0"/>
              <a:t>có</a:t>
            </a:r>
            <a:r>
              <a:rPr lang="en-US" sz="2000" dirty="0" smtClean="0"/>
              <a:t>: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OM + MB = OB </a:t>
            </a:r>
            <a:r>
              <a:rPr lang="en-US" sz="2000" dirty="0" err="1"/>
              <a:t>mà</a:t>
            </a:r>
            <a:r>
              <a:rPr lang="en-US" sz="2000" dirty="0"/>
              <a:t> </a:t>
            </a:r>
            <a:r>
              <a:rPr lang="en-US" sz="2000" dirty="0" smtClean="0"/>
              <a:t>MB = 1 cm; OB = 6 cm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=&gt; OM = OB – MB = 6 – 1 = 5 </a:t>
            </a:r>
            <a:r>
              <a:rPr lang="en-US" sz="2000" dirty="0"/>
              <a:t>cm.</a:t>
            </a:r>
          </a:p>
        </p:txBody>
      </p:sp>
    </p:spTree>
    <p:extLst>
      <p:ext uri="{BB962C8B-B14F-4D97-AF65-F5344CB8AC3E}">
        <p14:creationId xmlns:p14="http://schemas.microsoft.com/office/powerpoint/2010/main" val="1819426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 animBg="1"/>
      <p:bldP spid="44" grpId="0" animBg="1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5" name="Google Shape;785;p37"/>
          <p:cNvGrpSpPr/>
          <p:nvPr/>
        </p:nvGrpSpPr>
        <p:grpSpPr>
          <a:xfrm>
            <a:off x="8093294" y="3735616"/>
            <a:ext cx="822332" cy="1097811"/>
            <a:chOff x="4797225" y="1588913"/>
            <a:chExt cx="525825" cy="701975"/>
          </a:xfrm>
        </p:grpSpPr>
        <p:sp>
          <p:nvSpPr>
            <p:cNvPr id="786" name="Google Shape;786;p37"/>
            <p:cNvSpPr/>
            <p:nvPr/>
          </p:nvSpPr>
          <p:spPr>
            <a:xfrm>
              <a:off x="5193875" y="1815188"/>
              <a:ext cx="129175" cy="84775"/>
            </a:xfrm>
            <a:custGeom>
              <a:avLst/>
              <a:gdLst/>
              <a:ahLst/>
              <a:cxnLst/>
              <a:rect l="l" t="t" r="r" b="b"/>
              <a:pathLst>
                <a:path w="5167" h="3391" extrusionOk="0">
                  <a:moveTo>
                    <a:pt x="2584" y="1"/>
                  </a:moveTo>
                  <a:cubicBezTo>
                    <a:pt x="2313" y="1"/>
                    <a:pt x="2050" y="40"/>
                    <a:pt x="1801" y="107"/>
                  </a:cubicBezTo>
                  <a:cubicBezTo>
                    <a:pt x="1123" y="295"/>
                    <a:pt x="547" y="722"/>
                    <a:pt x="165" y="1289"/>
                  </a:cubicBezTo>
                  <a:cubicBezTo>
                    <a:pt x="0" y="1535"/>
                    <a:pt x="0" y="1858"/>
                    <a:pt x="165" y="2104"/>
                  </a:cubicBezTo>
                  <a:cubicBezTo>
                    <a:pt x="688" y="2881"/>
                    <a:pt x="1576" y="3390"/>
                    <a:pt x="2583" y="3390"/>
                  </a:cubicBezTo>
                  <a:cubicBezTo>
                    <a:pt x="2585" y="3390"/>
                    <a:pt x="2588" y="3390"/>
                    <a:pt x="2591" y="3390"/>
                  </a:cubicBezTo>
                  <a:cubicBezTo>
                    <a:pt x="3596" y="3390"/>
                    <a:pt x="4481" y="2878"/>
                    <a:pt x="5001" y="2104"/>
                  </a:cubicBezTo>
                  <a:cubicBezTo>
                    <a:pt x="5167" y="1858"/>
                    <a:pt x="5167" y="1535"/>
                    <a:pt x="5001" y="1289"/>
                  </a:cubicBezTo>
                  <a:cubicBezTo>
                    <a:pt x="4479" y="511"/>
                    <a:pt x="3591" y="1"/>
                    <a:pt x="25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7"/>
            <p:cNvSpPr/>
            <p:nvPr/>
          </p:nvSpPr>
          <p:spPr>
            <a:xfrm>
              <a:off x="5077850" y="1605813"/>
              <a:ext cx="211550" cy="251025"/>
            </a:xfrm>
            <a:custGeom>
              <a:avLst/>
              <a:gdLst/>
              <a:ahLst/>
              <a:cxnLst/>
              <a:rect l="l" t="t" r="r" b="b"/>
              <a:pathLst>
                <a:path w="8462" h="10041" extrusionOk="0">
                  <a:moveTo>
                    <a:pt x="4584" y="1"/>
                  </a:moveTo>
                  <a:lnTo>
                    <a:pt x="0" y="4584"/>
                  </a:lnTo>
                  <a:lnTo>
                    <a:pt x="39" y="5255"/>
                  </a:lnTo>
                  <a:lnTo>
                    <a:pt x="4608" y="9824"/>
                  </a:lnTo>
                  <a:cubicBezTo>
                    <a:pt x="4640" y="9854"/>
                    <a:pt x="4671" y="9881"/>
                    <a:pt x="4704" y="9904"/>
                  </a:cubicBezTo>
                  <a:cubicBezTo>
                    <a:pt x="4835" y="9998"/>
                    <a:pt x="4985" y="10041"/>
                    <a:pt x="5137" y="10041"/>
                  </a:cubicBezTo>
                  <a:cubicBezTo>
                    <a:pt x="5396" y="10041"/>
                    <a:pt x="5663" y="9918"/>
                    <a:pt x="5858" y="9723"/>
                  </a:cubicBezTo>
                  <a:lnTo>
                    <a:pt x="6205" y="9377"/>
                  </a:lnTo>
                  <a:cubicBezTo>
                    <a:pt x="7940" y="7640"/>
                    <a:pt x="8462" y="5143"/>
                    <a:pt x="7557" y="2977"/>
                  </a:cubicBezTo>
                  <a:lnTo>
                    <a:pt x="458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7"/>
            <p:cNvSpPr/>
            <p:nvPr/>
          </p:nvSpPr>
          <p:spPr>
            <a:xfrm>
              <a:off x="5005025" y="1588913"/>
              <a:ext cx="261800" cy="163875"/>
            </a:xfrm>
            <a:custGeom>
              <a:avLst/>
              <a:gdLst/>
              <a:ahLst/>
              <a:cxnLst/>
              <a:rect l="l" t="t" r="r" b="b"/>
              <a:pathLst>
                <a:path w="10472" h="6555" extrusionOk="0">
                  <a:moveTo>
                    <a:pt x="5018" y="1"/>
                  </a:moveTo>
                  <a:cubicBezTo>
                    <a:pt x="3492" y="1"/>
                    <a:pt x="1964" y="587"/>
                    <a:pt x="806" y="1745"/>
                  </a:cubicBezTo>
                  <a:lnTo>
                    <a:pt x="460" y="2092"/>
                  </a:lnTo>
                  <a:cubicBezTo>
                    <a:pt x="123" y="2429"/>
                    <a:pt x="1" y="2983"/>
                    <a:pt x="360" y="3341"/>
                  </a:cubicBezTo>
                  <a:lnTo>
                    <a:pt x="3574" y="6554"/>
                  </a:lnTo>
                  <a:cubicBezTo>
                    <a:pt x="3217" y="6194"/>
                    <a:pt x="3339" y="5641"/>
                    <a:pt x="3676" y="5303"/>
                  </a:cubicBezTo>
                  <a:lnTo>
                    <a:pt x="4022" y="4957"/>
                  </a:lnTo>
                  <a:cubicBezTo>
                    <a:pt x="5180" y="3800"/>
                    <a:pt x="6705" y="3213"/>
                    <a:pt x="8230" y="3213"/>
                  </a:cubicBezTo>
                  <a:cubicBezTo>
                    <a:pt x="8992" y="3213"/>
                    <a:pt x="9755" y="3360"/>
                    <a:pt x="10471" y="3656"/>
                  </a:cubicBezTo>
                  <a:cubicBezTo>
                    <a:pt x="10181" y="2961"/>
                    <a:pt x="9745" y="2300"/>
                    <a:pt x="9154" y="1709"/>
                  </a:cubicBezTo>
                  <a:cubicBezTo>
                    <a:pt x="8010" y="565"/>
                    <a:pt x="6514" y="1"/>
                    <a:pt x="50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7"/>
            <p:cNvSpPr/>
            <p:nvPr/>
          </p:nvSpPr>
          <p:spPr>
            <a:xfrm>
              <a:off x="4880900" y="2133513"/>
              <a:ext cx="314650" cy="157375"/>
            </a:xfrm>
            <a:custGeom>
              <a:avLst/>
              <a:gdLst/>
              <a:ahLst/>
              <a:cxnLst/>
              <a:rect l="l" t="t" r="r" b="b"/>
              <a:pathLst>
                <a:path w="12586" h="6295" extrusionOk="0">
                  <a:moveTo>
                    <a:pt x="0" y="1"/>
                  </a:moveTo>
                  <a:lnTo>
                    <a:pt x="0" y="6294"/>
                  </a:lnTo>
                  <a:lnTo>
                    <a:pt x="9438" y="6294"/>
                  </a:lnTo>
                  <a:cubicBezTo>
                    <a:pt x="11176" y="6294"/>
                    <a:pt x="12584" y="4884"/>
                    <a:pt x="12584" y="3149"/>
                  </a:cubicBezTo>
                  <a:cubicBezTo>
                    <a:pt x="12585" y="1411"/>
                    <a:pt x="11176" y="1"/>
                    <a:pt x="94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7"/>
            <p:cNvSpPr/>
            <p:nvPr/>
          </p:nvSpPr>
          <p:spPr>
            <a:xfrm>
              <a:off x="4797225" y="1661613"/>
              <a:ext cx="398325" cy="629275"/>
            </a:xfrm>
            <a:custGeom>
              <a:avLst/>
              <a:gdLst/>
              <a:ahLst/>
              <a:cxnLst/>
              <a:rect l="l" t="t" r="r" b="b"/>
              <a:pathLst>
                <a:path w="15933" h="25171" extrusionOk="0">
                  <a:moveTo>
                    <a:pt x="8067" y="1"/>
                  </a:moveTo>
                  <a:lnTo>
                    <a:pt x="3241" y="3174"/>
                  </a:lnTo>
                  <a:lnTo>
                    <a:pt x="8181" y="6297"/>
                  </a:lnTo>
                  <a:cubicBezTo>
                    <a:pt x="9014" y="6355"/>
                    <a:pt x="9646" y="7041"/>
                    <a:pt x="9640" y="7875"/>
                  </a:cubicBezTo>
                  <a:cubicBezTo>
                    <a:pt x="9638" y="8304"/>
                    <a:pt x="9469" y="8619"/>
                    <a:pt x="9327" y="8807"/>
                  </a:cubicBezTo>
                  <a:lnTo>
                    <a:pt x="830" y="20136"/>
                  </a:lnTo>
                  <a:cubicBezTo>
                    <a:pt x="116" y="21088"/>
                    <a:pt x="1" y="22364"/>
                    <a:pt x="534" y="23430"/>
                  </a:cubicBezTo>
                  <a:cubicBezTo>
                    <a:pt x="1067" y="24497"/>
                    <a:pt x="2157" y="25170"/>
                    <a:pt x="3347" y="25170"/>
                  </a:cubicBezTo>
                  <a:lnTo>
                    <a:pt x="9640" y="25170"/>
                  </a:lnTo>
                  <a:cubicBezTo>
                    <a:pt x="7695" y="25170"/>
                    <a:pt x="6586" y="22948"/>
                    <a:pt x="7753" y="21394"/>
                  </a:cubicBezTo>
                  <a:lnTo>
                    <a:pt x="14361" y="12583"/>
                  </a:lnTo>
                  <a:cubicBezTo>
                    <a:pt x="15388" y="11212"/>
                    <a:pt x="15932" y="9581"/>
                    <a:pt x="15932" y="7866"/>
                  </a:cubicBezTo>
                  <a:cubicBezTo>
                    <a:pt x="15932" y="3528"/>
                    <a:pt x="12405" y="1"/>
                    <a:pt x="80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7"/>
            <p:cNvSpPr/>
            <p:nvPr/>
          </p:nvSpPr>
          <p:spPr>
            <a:xfrm>
              <a:off x="4806825" y="1661588"/>
              <a:ext cx="194925" cy="216350"/>
            </a:xfrm>
            <a:custGeom>
              <a:avLst/>
              <a:gdLst/>
              <a:ahLst/>
              <a:cxnLst/>
              <a:rect l="l" t="t" r="r" b="b"/>
              <a:pathLst>
                <a:path w="7797" h="8654" extrusionOk="0">
                  <a:moveTo>
                    <a:pt x="7683" y="0"/>
                  </a:moveTo>
                  <a:cubicBezTo>
                    <a:pt x="4884" y="0"/>
                    <a:pt x="2275" y="1506"/>
                    <a:pt x="871" y="3930"/>
                  </a:cubicBezTo>
                  <a:cubicBezTo>
                    <a:pt x="0" y="5434"/>
                    <a:pt x="514" y="7358"/>
                    <a:pt x="2018" y="8230"/>
                  </a:cubicBezTo>
                  <a:cubicBezTo>
                    <a:pt x="2515" y="8517"/>
                    <a:pt x="3057" y="8654"/>
                    <a:pt x="3592" y="8654"/>
                  </a:cubicBezTo>
                  <a:cubicBezTo>
                    <a:pt x="4678" y="8654"/>
                    <a:pt x="5735" y="8091"/>
                    <a:pt x="6319" y="7083"/>
                  </a:cubicBezTo>
                  <a:cubicBezTo>
                    <a:pt x="6604" y="6589"/>
                    <a:pt x="7114" y="6295"/>
                    <a:pt x="7684" y="6295"/>
                  </a:cubicBezTo>
                  <a:cubicBezTo>
                    <a:pt x="7721" y="6295"/>
                    <a:pt x="7759" y="6296"/>
                    <a:pt x="7797" y="6298"/>
                  </a:cubicBezTo>
                  <a:cubicBezTo>
                    <a:pt x="6928" y="5488"/>
                    <a:pt x="6422" y="4361"/>
                    <a:pt x="6403" y="3172"/>
                  </a:cubicBezTo>
                  <a:cubicBezTo>
                    <a:pt x="6382" y="1985"/>
                    <a:pt x="6844" y="841"/>
                    <a:pt x="76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7"/>
            <p:cNvSpPr/>
            <p:nvPr/>
          </p:nvSpPr>
          <p:spPr>
            <a:xfrm>
              <a:off x="5160125" y="1850013"/>
              <a:ext cx="93075" cy="139600"/>
            </a:xfrm>
            <a:custGeom>
              <a:avLst/>
              <a:gdLst/>
              <a:ahLst/>
              <a:cxnLst/>
              <a:rect l="l" t="t" r="r" b="b"/>
              <a:pathLst>
                <a:path w="3723" h="5584" extrusionOk="0">
                  <a:moveTo>
                    <a:pt x="1861" y="0"/>
                  </a:moveTo>
                  <a:cubicBezTo>
                    <a:pt x="1705" y="0"/>
                    <a:pt x="1549" y="46"/>
                    <a:pt x="1415" y="136"/>
                  </a:cubicBezTo>
                  <a:cubicBezTo>
                    <a:pt x="562" y="711"/>
                    <a:pt x="0" y="1686"/>
                    <a:pt x="0" y="2792"/>
                  </a:cubicBezTo>
                  <a:cubicBezTo>
                    <a:pt x="0" y="3899"/>
                    <a:pt x="562" y="4873"/>
                    <a:pt x="1415" y="5447"/>
                  </a:cubicBezTo>
                  <a:cubicBezTo>
                    <a:pt x="1549" y="5538"/>
                    <a:pt x="1705" y="5583"/>
                    <a:pt x="1861" y="5583"/>
                  </a:cubicBezTo>
                  <a:cubicBezTo>
                    <a:pt x="2018" y="5583"/>
                    <a:pt x="2174" y="5538"/>
                    <a:pt x="2308" y="5447"/>
                  </a:cubicBezTo>
                  <a:cubicBezTo>
                    <a:pt x="3161" y="4873"/>
                    <a:pt x="3723" y="3898"/>
                    <a:pt x="3723" y="2792"/>
                  </a:cubicBezTo>
                  <a:cubicBezTo>
                    <a:pt x="3723" y="1686"/>
                    <a:pt x="3161" y="711"/>
                    <a:pt x="2308" y="136"/>
                  </a:cubicBezTo>
                  <a:cubicBezTo>
                    <a:pt x="2174" y="46"/>
                    <a:pt x="2018" y="0"/>
                    <a:pt x="18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7"/>
            <p:cNvSpPr/>
            <p:nvPr/>
          </p:nvSpPr>
          <p:spPr>
            <a:xfrm>
              <a:off x="5072725" y="1775688"/>
              <a:ext cx="84025" cy="67000"/>
            </a:xfrm>
            <a:custGeom>
              <a:avLst/>
              <a:gdLst/>
              <a:ahLst/>
              <a:cxnLst/>
              <a:rect l="l" t="t" r="r" b="b"/>
              <a:pathLst>
                <a:path w="3361" h="2680" extrusionOk="0">
                  <a:moveTo>
                    <a:pt x="1681" y="1"/>
                  </a:moveTo>
                  <a:cubicBezTo>
                    <a:pt x="753" y="1"/>
                    <a:pt x="0" y="601"/>
                    <a:pt x="0" y="1341"/>
                  </a:cubicBezTo>
                  <a:cubicBezTo>
                    <a:pt x="0" y="2081"/>
                    <a:pt x="753" y="2680"/>
                    <a:pt x="1681" y="2680"/>
                  </a:cubicBezTo>
                  <a:cubicBezTo>
                    <a:pt x="2608" y="2680"/>
                    <a:pt x="3361" y="2081"/>
                    <a:pt x="3361" y="1341"/>
                  </a:cubicBezTo>
                  <a:cubicBezTo>
                    <a:pt x="3361" y="601"/>
                    <a:pt x="2608" y="1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7"/>
            <p:cNvSpPr/>
            <p:nvPr/>
          </p:nvSpPr>
          <p:spPr>
            <a:xfrm>
              <a:off x="4844875" y="1775938"/>
              <a:ext cx="84050" cy="67000"/>
            </a:xfrm>
            <a:custGeom>
              <a:avLst/>
              <a:gdLst/>
              <a:ahLst/>
              <a:cxnLst/>
              <a:rect l="l" t="t" r="r" b="b"/>
              <a:pathLst>
                <a:path w="3362" h="2680" extrusionOk="0">
                  <a:moveTo>
                    <a:pt x="1681" y="1"/>
                  </a:moveTo>
                  <a:cubicBezTo>
                    <a:pt x="753" y="1"/>
                    <a:pt x="1" y="600"/>
                    <a:pt x="1" y="1340"/>
                  </a:cubicBezTo>
                  <a:cubicBezTo>
                    <a:pt x="1" y="2079"/>
                    <a:pt x="753" y="2680"/>
                    <a:pt x="1681" y="2680"/>
                  </a:cubicBezTo>
                  <a:cubicBezTo>
                    <a:pt x="2609" y="2680"/>
                    <a:pt x="3362" y="2079"/>
                    <a:pt x="3362" y="1340"/>
                  </a:cubicBezTo>
                  <a:cubicBezTo>
                    <a:pt x="3362" y="600"/>
                    <a:pt x="2609" y="1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7"/>
            <p:cNvSpPr/>
            <p:nvPr/>
          </p:nvSpPr>
          <p:spPr>
            <a:xfrm>
              <a:off x="4890875" y="1749588"/>
              <a:ext cx="21225" cy="37975"/>
            </a:xfrm>
            <a:custGeom>
              <a:avLst/>
              <a:gdLst/>
              <a:ahLst/>
              <a:cxnLst/>
              <a:rect l="l" t="t" r="r" b="b"/>
              <a:pathLst>
                <a:path w="849" h="1519" extrusionOk="0">
                  <a:moveTo>
                    <a:pt x="424" y="1"/>
                  </a:moveTo>
                  <a:cubicBezTo>
                    <a:pt x="189" y="1"/>
                    <a:pt x="1" y="190"/>
                    <a:pt x="1" y="424"/>
                  </a:cubicBezTo>
                  <a:lnTo>
                    <a:pt x="1" y="1095"/>
                  </a:lnTo>
                  <a:cubicBezTo>
                    <a:pt x="1" y="1329"/>
                    <a:pt x="192" y="1519"/>
                    <a:pt x="424" y="1519"/>
                  </a:cubicBezTo>
                  <a:cubicBezTo>
                    <a:pt x="658" y="1519"/>
                    <a:pt x="848" y="1329"/>
                    <a:pt x="848" y="1095"/>
                  </a:cubicBezTo>
                  <a:lnTo>
                    <a:pt x="848" y="424"/>
                  </a:lnTo>
                  <a:cubicBezTo>
                    <a:pt x="848" y="190"/>
                    <a:pt x="658" y="1"/>
                    <a:pt x="42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7"/>
            <p:cNvSpPr/>
            <p:nvPr/>
          </p:nvSpPr>
          <p:spPr>
            <a:xfrm>
              <a:off x="5063600" y="1737013"/>
              <a:ext cx="57375" cy="50375"/>
            </a:xfrm>
            <a:custGeom>
              <a:avLst/>
              <a:gdLst/>
              <a:ahLst/>
              <a:cxnLst/>
              <a:rect l="l" t="t" r="r" b="b"/>
              <a:pathLst>
                <a:path w="2295" h="2015" extrusionOk="0">
                  <a:moveTo>
                    <a:pt x="466" y="0"/>
                  </a:moveTo>
                  <a:cubicBezTo>
                    <a:pt x="283" y="0"/>
                    <a:pt x="115" y="119"/>
                    <a:pt x="61" y="300"/>
                  </a:cubicBezTo>
                  <a:cubicBezTo>
                    <a:pt x="0" y="497"/>
                    <a:pt x="91" y="702"/>
                    <a:pt x="265" y="795"/>
                  </a:cubicBezTo>
                  <a:cubicBezTo>
                    <a:pt x="252" y="835"/>
                    <a:pt x="247" y="877"/>
                    <a:pt x="247" y="920"/>
                  </a:cubicBezTo>
                  <a:lnTo>
                    <a:pt x="247" y="1591"/>
                  </a:lnTo>
                  <a:cubicBezTo>
                    <a:pt x="247" y="1825"/>
                    <a:pt x="437" y="2015"/>
                    <a:pt x="671" y="2015"/>
                  </a:cubicBezTo>
                  <a:cubicBezTo>
                    <a:pt x="904" y="2015"/>
                    <a:pt x="1095" y="1825"/>
                    <a:pt x="1095" y="1591"/>
                  </a:cubicBezTo>
                  <a:lnTo>
                    <a:pt x="1095" y="982"/>
                  </a:lnTo>
                  <a:cubicBezTo>
                    <a:pt x="1169" y="989"/>
                    <a:pt x="1245" y="993"/>
                    <a:pt x="1321" y="993"/>
                  </a:cubicBezTo>
                  <a:cubicBezTo>
                    <a:pt x="1630" y="993"/>
                    <a:pt x="1945" y="926"/>
                    <a:pt x="2143" y="702"/>
                  </a:cubicBezTo>
                  <a:cubicBezTo>
                    <a:pt x="2294" y="527"/>
                    <a:pt x="2275" y="260"/>
                    <a:pt x="2100" y="104"/>
                  </a:cubicBezTo>
                  <a:cubicBezTo>
                    <a:pt x="2019" y="35"/>
                    <a:pt x="1920" y="1"/>
                    <a:pt x="1821" y="1"/>
                  </a:cubicBezTo>
                  <a:cubicBezTo>
                    <a:pt x="1711" y="1"/>
                    <a:pt x="1602" y="43"/>
                    <a:pt x="1520" y="126"/>
                  </a:cubicBezTo>
                  <a:cubicBezTo>
                    <a:pt x="1485" y="140"/>
                    <a:pt x="1429" y="146"/>
                    <a:pt x="1357" y="146"/>
                  </a:cubicBezTo>
                  <a:cubicBezTo>
                    <a:pt x="1160" y="146"/>
                    <a:pt x="851" y="97"/>
                    <a:pt x="588" y="18"/>
                  </a:cubicBezTo>
                  <a:cubicBezTo>
                    <a:pt x="547" y="6"/>
                    <a:pt x="506" y="0"/>
                    <a:pt x="46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7"/>
            <p:cNvSpPr/>
            <p:nvPr/>
          </p:nvSpPr>
          <p:spPr>
            <a:xfrm>
              <a:off x="4880800" y="1717388"/>
              <a:ext cx="57975" cy="28150"/>
            </a:xfrm>
            <a:custGeom>
              <a:avLst/>
              <a:gdLst/>
              <a:ahLst/>
              <a:cxnLst/>
              <a:rect l="l" t="t" r="r" b="b"/>
              <a:pathLst>
                <a:path w="2319" h="1126" extrusionOk="0">
                  <a:moveTo>
                    <a:pt x="1029" y="0"/>
                  </a:moveTo>
                  <a:cubicBezTo>
                    <a:pt x="707" y="0"/>
                    <a:pt x="384" y="116"/>
                    <a:pt x="138" y="450"/>
                  </a:cubicBezTo>
                  <a:cubicBezTo>
                    <a:pt x="0" y="638"/>
                    <a:pt x="40" y="904"/>
                    <a:pt x="228" y="1043"/>
                  </a:cubicBezTo>
                  <a:cubicBezTo>
                    <a:pt x="304" y="1098"/>
                    <a:pt x="392" y="1125"/>
                    <a:pt x="479" y="1125"/>
                  </a:cubicBezTo>
                  <a:cubicBezTo>
                    <a:pt x="609" y="1125"/>
                    <a:pt x="738" y="1065"/>
                    <a:pt x="820" y="953"/>
                  </a:cubicBezTo>
                  <a:cubicBezTo>
                    <a:pt x="876" y="877"/>
                    <a:pt x="959" y="849"/>
                    <a:pt x="1049" y="849"/>
                  </a:cubicBezTo>
                  <a:cubicBezTo>
                    <a:pt x="1290" y="849"/>
                    <a:pt x="1588" y="1046"/>
                    <a:pt x="1594" y="1050"/>
                  </a:cubicBezTo>
                  <a:cubicBezTo>
                    <a:pt x="1668" y="1101"/>
                    <a:pt x="1751" y="1125"/>
                    <a:pt x="1833" y="1125"/>
                  </a:cubicBezTo>
                  <a:cubicBezTo>
                    <a:pt x="1967" y="1125"/>
                    <a:pt x="2100" y="1061"/>
                    <a:pt x="2183" y="943"/>
                  </a:cubicBezTo>
                  <a:cubicBezTo>
                    <a:pt x="2318" y="752"/>
                    <a:pt x="2269" y="487"/>
                    <a:pt x="2077" y="352"/>
                  </a:cubicBezTo>
                  <a:cubicBezTo>
                    <a:pt x="1839" y="186"/>
                    <a:pt x="1435" y="0"/>
                    <a:pt x="1029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7"/>
            <p:cNvSpPr/>
            <p:nvPr/>
          </p:nvSpPr>
          <p:spPr>
            <a:xfrm>
              <a:off x="4967000" y="1765338"/>
              <a:ext cx="69150" cy="27450"/>
            </a:xfrm>
            <a:custGeom>
              <a:avLst/>
              <a:gdLst/>
              <a:ahLst/>
              <a:cxnLst/>
              <a:rect l="l" t="t" r="r" b="b"/>
              <a:pathLst>
                <a:path w="2766" h="1098" extrusionOk="0">
                  <a:moveTo>
                    <a:pt x="2284" y="0"/>
                  </a:moveTo>
                  <a:cubicBezTo>
                    <a:pt x="2231" y="0"/>
                    <a:pt x="2177" y="10"/>
                    <a:pt x="2125" y="31"/>
                  </a:cubicBezTo>
                  <a:cubicBezTo>
                    <a:pt x="1593" y="248"/>
                    <a:pt x="788" y="250"/>
                    <a:pt x="437" y="250"/>
                  </a:cubicBezTo>
                  <a:lnTo>
                    <a:pt x="424" y="250"/>
                  </a:lnTo>
                  <a:cubicBezTo>
                    <a:pt x="192" y="250"/>
                    <a:pt x="1" y="441"/>
                    <a:pt x="1" y="673"/>
                  </a:cubicBezTo>
                  <a:cubicBezTo>
                    <a:pt x="1" y="908"/>
                    <a:pt x="192" y="1097"/>
                    <a:pt x="424" y="1097"/>
                  </a:cubicBezTo>
                  <a:lnTo>
                    <a:pt x="439" y="1097"/>
                  </a:lnTo>
                  <a:cubicBezTo>
                    <a:pt x="872" y="1097"/>
                    <a:pt x="1762" y="1096"/>
                    <a:pt x="2447" y="816"/>
                  </a:cubicBezTo>
                  <a:cubicBezTo>
                    <a:pt x="2664" y="728"/>
                    <a:pt x="2765" y="480"/>
                    <a:pt x="2678" y="263"/>
                  </a:cubicBezTo>
                  <a:cubicBezTo>
                    <a:pt x="2610" y="99"/>
                    <a:pt x="2451" y="0"/>
                    <a:pt x="228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1823664" y="584082"/>
            <a:ext cx="57997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Bài</a:t>
            </a:r>
            <a:r>
              <a:rPr lang="vi-VN" sz="2000" b="1" dirty="0" smtClean="0"/>
              <a:t> 8.23</a:t>
            </a:r>
            <a:r>
              <a:rPr lang="en-US" sz="2000" b="1" dirty="0" smtClean="0"/>
              <a:t> (SGK - tr57)</a:t>
            </a:r>
            <a:r>
              <a:rPr lang="vi-VN" sz="2000" b="1" dirty="0" smtClean="0"/>
              <a:t>: </a:t>
            </a:r>
            <a:r>
              <a:rPr lang="vi-VN" sz="2000" dirty="0"/>
              <a:t>Trong hình vẽ dưới đây, em hãy liệt kê tất cả các bộ ba điểm thẳng hàng.</a:t>
            </a:r>
            <a:endParaRPr lang="en-US" sz="20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1980206" y="2060357"/>
            <a:ext cx="5311739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4222678" y="1844951"/>
            <a:ext cx="354568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6135136" y="1844951"/>
            <a:ext cx="123717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32060" y="1599745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A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93603" y="1599745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B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15424" y="1610997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3275005" y="1847998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91686" y="1644896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5168689" y="1844951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20339" y="1610997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N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4777" y="2920874"/>
            <a:ext cx="47871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bộ</a:t>
            </a:r>
            <a:r>
              <a:rPr lang="en-US" sz="2000" dirty="0"/>
              <a:t> </a:t>
            </a:r>
            <a:r>
              <a:rPr lang="en-US" sz="2000" dirty="0" err="1"/>
              <a:t>ba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thẳng</a:t>
            </a:r>
            <a:r>
              <a:rPr lang="en-US" sz="2000" dirty="0"/>
              <a:t> </a:t>
            </a:r>
            <a:r>
              <a:rPr lang="en-US" sz="2000" dirty="0" err="1"/>
              <a:t>hàng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: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A</a:t>
            </a:r>
            <a:r>
              <a:rPr lang="en-US" sz="2000" dirty="0" smtClean="0"/>
              <a:t>, C, N </a:t>
            </a:r>
            <a:r>
              <a:rPr lang="en-US" sz="2000" dirty="0" err="1"/>
              <a:t>và</a:t>
            </a:r>
            <a:r>
              <a:rPr lang="en-US" sz="2000" dirty="0"/>
              <a:t> A</a:t>
            </a:r>
            <a:r>
              <a:rPr lang="en-US" sz="2000" dirty="0" smtClean="0"/>
              <a:t>, C, B </a:t>
            </a:r>
            <a:r>
              <a:rPr lang="en-US" sz="2000" dirty="0" err="1"/>
              <a:t>và</a:t>
            </a:r>
            <a:r>
              <a:rPr lang="en-US" sz="2000" dirty="0"/>
              <a:t> C</a:t>
            </a:r>
            <a:r>
              <a:rPr lang="en-US" sz="2000" dirty="0" smtClean="0"/>
              <a:t>, N, B </a:t>
            </a:r>
            <a:r>
              <a:rPr lang="en-US" sz="2000" dirty="0" err="1"/>
              <a:t>và</a:t>
            </a:r>
            <a:r>
              <a:rPr lang="en-US" sz="2000" dirty="0"/>
              <a:t> B</a:t>
            </a:r>
            <a:r>
              <a:rPr lang="en-US" sz="2000" dirty="0" smtClean="0"/>
              <a:t>, N, A</a:t>
            </a:r>
            <a:r>
              <a:rPr lang="en-US" sz="20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4124" y="2475550"/>
            <a:ext cx="1803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</a:rPr>
              <a:t>Trả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lời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63" y="1333477"/>
            <a:ext cx="1444644" cy="27979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6" name="Google Shape;806;p38"/>
          <p:cNvGrpSpPr/>
          <p:nvPr/>
        </p:nvGrpSpPr>
        <p:grpSpPr>
          <a:xfrm rot="10800000" flipH="1">
            <a:off x="7779547" y="789838"/>
            <a:ext cx="644529" cy="64625"/>
            <a:chOff x="15456318" y="3520944"/>
            <a:chExt cx="735848" cy="73781"/>
          </a:xfrm>
        </p:grpSpPr>
        <p:sp>
          <p:nvSpPr>
            <p:cNvPr id="807" name="Google Shape;807;p38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8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3" name="Google Shape;853;p38"/>
          <p:cNvGrpSpPr/>
          <p:nvPr/>
        </p:nvGrpSpPr>
        <p:grpSpPr>
          <a:xfrm>
            <a:off x="315985" y="3225699"/>
            <a:ext cx="866752" cy="1542827"/>
            <a:chOff x="3539325" y="1588838"/>
            <a:chExt cx="394450" cy="702125"/>
          </a:xfrm>
        </p:grpSpPr>
        <p:sp>
          <p:nvSpPr>
            <p:cNvPr id="854" name="Google Shape;854;p38"/>
            <p:cNvSpPr/>
            <p:nvPr/>
          </p:nvSpPr>
          <p:spPr>
            <a:xfrm>
              <a:off x="3742525" y="1679313"/>
              <a:ext cx="191250" cy="611475"/>
            </a:xfrm>
            <a:custGeom>
              <a:avLst/>
              <a:gdLst/>
              <a:ahLst/>
              <a:cxnLst/>
              <a:rect l="l" t="t" r="r" b="b"/>
              <a:pathLst>
                <a:path w="7650" h="24459" extrusionOk="0">
                  <a:moveTo>
                    <a:pt x="1" y="0"/>
                  </a:moveTo>
                  <a:lnTo>
                    <a:pt x="74" y="5668"/>
                  </a:lnTo>
                  <a:cubicBezTo>
                    <a:pt x="82" y="5668"/>
                    <a:pt x="91" y="5667"/>
                    <a:pt x="99" y="5667"/>
                  </a:cubicBezTo>
                  <a:cubicBezTo>
                    <a:pt x="1411" y="5667"/>
                    <a:pt x="2256" y="7011"/>
                    <a:pt x="1778" y="8198"/>
                  </a:cubicBezTo>
                  <a:lnTo>
                    <a:pt x="159" y="12229"/>
                  </a:lnTo>
                  <a:lnTo>
                    <a:pt x="1788" y="16349"/>
                  </a:lnTo>
                  <a:cubicBezTo>
                    <a:pt x="2234" y="17480"/>
                    <a:pt x="1486" y="18769"/>
                    <a:pt x="245" y="18863"/>
                  </a:cubicBezTo>
                  <a:lnTo>
                    <a:pt x="317" y="24459"/>
                  </a:lnTo>
                  <a:cubicBezTo>
                    <a:pt x="4384" y="24292"/>
                    <a:pt x="7642" y="20931"/>
                    <a:pt x="7642" y="16820"/>
                  </a:cubicBezTo>
                  <a:cubicBezTo>
                    <a:pt x="7642" y="15103"/>
                    <a:pt x="7073" y="13516"/>
                    <a:pt x="6112" y="12237"/>
                  </a:cubicBezTo>
                  <a:cubicBezTo>
                    <a:pt x="7076" y="10956"/>
                    <a:pt x="7649" y="9366"/>
                    <a:pt x="7649" y="7645"/>
                  </a:cubicBezTo>
                  <a:cubicBezTo>
                    <a:pt x="7649" y="5879"/>
                    <a:pt x="7047" y="4250"/>
                    <a:pt x="6036" y="2956"/>
                  </a:cubicBezTo>
                  <a:cubicBezTo>
                    <a:pt x="4636" y="1158"/>
                    <a:pt x="245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8"/>
            <p:cNvSpPr/>
            <p:nvPr/>
          </p:nvSpPr>
          <p:spPr>
            <a:xfrm>
              <a:off x="3555875" y="1679313"/>
              <a:ext cx="278825" cy="611650"/>
            </a:xfrm>
            <a:custGeom>
              <a:avLst/>
              <a:gdLst/>
              <a:ahLst/>
              <a:cxnLst/>
              <a:rect l="l" t="t" r="r" b="b"/>
              <a:pathLst>
                <a:path w="11153" h="24466" extrusionOk="0">
                  <a:moveTo>
                    <a:pt x="7467" y="0"/>
                  </a:moveTo>
                  <a:cubicBezTo>
                    <a:pt x="5804" y="0"/>
                    <a:pt x="4222" y="524"/>
                    <a:pt x="2892" y="1517"/>
                  </a:cubicBezTo>
                  <a:cubicBezTo>
                    <a:pt x="1538" y="2528"/>
                    <a:pt x="1261" y="4444"/>
                    <a:pt x="2270" y="5797"/>
                  </a:cubicBezTo>
                  <a:cubicBezTo>
                    <a:pt x="2871" y="6602"/>
                    <a:pt x="3792" y="7027"/>
                    <a:pt x="4724" y="7027"/>
                  </a:cubicBezTo>
                  <a:cubicBezTo>
                    <a:pt x="5360" y="7027"/>
                    <a:pt x="6002" y="6829"/>
                    <a:pt x="6550" y="6419"/>
                  </a:cubicBezTo>
                  <a:cubicBezTo>
                    <a:pt x="6736" y="6281"/>
                    <a:pt x="7045" y="6117"/>
                    <a:pt x="7467" y="6117"/>
                  </a:cubicBezTo>
                  <a:cubicBezTo>
                    <a:pt x="8313" y="6117"/>
                    <a:pt x="8999" y="6802"/>
                    <a:pt x="8999" y="7647"/>
                  </a:cubicBezTo>
                  <a:cubicBezTo>
                    <a:pt x="8999" y="8490"/>
                    <a:pt x="8311" y="9176"/>
                    <a:pt x="7467" y="9176"/>
                  </a:cubicBezTo>
                  <a:cubicBezTo>
                    <a:pt x="5776" y="9176"/>
                    <a:pt x="4409" y="10547"/>
                    <a:pt x="4409" y="12234"/>
                  </a:cubicBezTo>
                  <a:cubicBezTo>
                    <a:pt x="4409" y="13922"/>
                    <a:pt x="5779" y="15291"/>
                    <a:pt x="7467" y="15291"/>
                  </a:cubicBezTo>
                  <a:cubicBezTo>
                    <a:pt x="8309" y="15291"/>
                    <a:pt x="8995" y="15977"/>
                    <a:pt x="8995" y="16820"/>
                  </a:cubicBezTo>
                  <a:cubicBezTo>
                    <a:pt x="8995" y="17665"/>
                    <a:pt x="8309" y="18350"/>
                    <a:pt x="7467" y="18350"/>
                  </a:cubicBezTo>
                  <a:cubicBezTo>
                    <a:pt x="6915" y="18350"/>
                    <a:pt x="6420" y="18063"/>
                    <a:pt x="6141" y="17585"/>
                  </a:cubicBezTo>
                  <a:cubicBezTo>
                    <a:pt x="5574" y="16604"/>
                    <a:pt x="4546" y="16056"/>
                    <a:pt x="3491" y="16056"/>
                  </a:cubicBezTo>
                  <a:cubicBezTo>
                    <a:pt x="2972" y="16056"/>
                    <a:pt x="2446" y="16188"/>
                    <a:pt x="1964" y="16467"/>
                  </a:cubicBezTo>
                  <a:cubicBezTo>
                    <a:pt x="502" y="17313"/>
                    <a:pt x="1" y="19183"/>
                    <a:pt x="847" y="20645"/>
                  </a:cubicBezTo>
                  <a:cubicBezTo>
                    <a:pt x="2210" y="23001"/>
                    <a:pt x="4746" y="24466"/>
                    <a:pt x="7467" y="24466"/>
                  </a:cubicBezTo>
                  <a:cubicBezTo>
                    <a:pt x="7572" y="24466"/>
                    <a:pt x="7678" y="24461"/>
                    <a:pt x="7784" y="24459"/>
                  </a:cubicBezTo>
                  <a:cubicBezTo>
                    <a:pt x="11152" y="21078"/>
                    <a:pt x="11151" y="15607"/>
                    <a:pt x="7776" y="12231"/>
                  </a:cubicBezTo>
                  <a:cubicBezTo>
                    <a:pt x="10946" y="8723"/>
                    <a:pt x="10809" y="3345"/>
                    <a:pt x="74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8"/>
            <p:cNvSpPr/>
            <p:nvPr/>
          </p:nvSpPr>
          <p:spPr>
            <a:xfrm>
              <a:off x="3728250" y="1599088"/>
              <a:ext cx="165200" cy="154075"/>
            </a:xfrm>
            <a:custGeom>
              <a:avLst/>
              <a:gdLst/>
              <a:ahLst/>
              <a:cxnLst/>
              <a:rect l="l" t="t" r="r" b="b"/>
              <a:pathLst>
                <a:path w="6608" h="6163" extrusionOk="0">
                  <a:moveTo>
                    <a:pt x="0" y="0"/>
                  </a:moveTo>
                  <a:lnTo>
                    <a:pt x="0" y="4120"/>
                  </a:lnTo>
                  <a:cubicBezTo>
                    <a:pt x="213" y="4109"/>
                    <a:pt x="431" y="4105"/>
                    <a:pt x="651" y="4105"/>
                  </a:cubicBezTo>
                  <a:cubicBezTo>
                    <a:pt x="690" y="4105"/>
                    <a:pt x="729" y="4105"/>
                    <a:pt x="769" y="4105"/>
                  </a:cubicBezTo>
                  <a:cubicBezTo>
                    <a:pt x="791" y="4105"/>
                    <a:pt x="813" y="4105"/>
                    <a:pt x="835" y="4105"/>
                  </a:cubicBezTo>
                  <a:cubicBezTo>
                    <a:pt x="2890" y="4105"/>
                    <a:pt x="5311" y="5209"/>
                    <a:pt x="6607" y="6162"/>
                  </a:cubicBezTo>
                  <a:cubicBezTo>
                    <a:pt x="6495" y="5705"/>
                    <a:pt x="5765" y="2787"/>
                    <a:pt x="5691" y="2482"/>
                  </a:cubicBezTo>
                  <a:cubicBezTo>
                    <a:pt x="5415" y="1368"/>
                    <a:pt x="4579" y="477"/>
                    <a:pt x="3483" y="137"/>
                  </a:cubicBezTo>
                  <a:lnTo>
                    <a:pt x="30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8"/>
            <p:cNvSpPr/>
            <p:nvPr/>
          </p:nvSpPr>
          <p:spPr>
            <a:xfrm>
              <a:off x="3601750" y="1588838"/>
              <a:ext cx="202650" cy="164325"/>
            </a:xfrm>
            <a:custGeom>
              <a:avLst/>
              <a:gdLst/>
              <a:ahLst/>
              <a:cxnLst/>
              <a:rect l="l" t="t" r="r" b="b"/>
              <a:pathLst>
                <a:path w="8106" h="6573" extrusionOk="0">
                  <a:moveTo>
                    <a:pt x="5784" y="1"/>
                  </a:moveTo>
                  <a:cubicBezTo>
                    <a:pt x="5459" y="1"/>
                    <a:pt x="5133" y="50"/>
                    <a:pt x="4817" y="149"/>
                  </a:cubicBezTo>
                  <a:lnTo>
                    <a:pt x="3113" y="547"/>
                  </a:lnTo>
                  <a:cubicBezTo>
                    <a:pt x="2017" y="887"/>
                    <a:pt x="1181" y="1778"/>
                    <a:pt x="906" y="2892"/>
                  </a:cubicBezTo>
                  <a:cubicBezTo>
                    <a:pt x="837" y="3171"/>
                    <a:pt x="249" y="5564"/>
                    <a:pt x="0" y="6572"/>
                  </a:cubicBezTo>
                  <a:cubicBezTo>
                    <a:pt x="1396" y="5529"/>
                    <a:pt x="3236" y="4616"/>
                    <a:pt x="5060" y="4530"/>
                  </a:cubicBezTo>
                  <a:cubicBezTo>
                    <a:pt x="5247" y="3773"/>
                    <a:pt x="5422" y="3065"/>
                    <a:pt x="5462" y="2892"/>
                  </a:cubicBezTo>
                  <a:cubicBezTo>
                    <a:pt x="5737" y="1778"/>
                    <a:pt x="6574" y="887"/>
                    <a:pt x="7669" y="547"/>
                  </a:cubicBezTo>
                  <a:lnTo>
                    <a:pt x="8105" y="410"/>
                  </a:lnTo>
                  <a:lnTo>
                    <a:pt x="6779" y="149"/>
                  </a:lnTo>
                  <a:cubicBezTo>
                    <a:pt x="6451" y="84"/>
                    <a:pt x="6129" y="1"/>
                    <a:pt x="5798" y="1"/>
                  </a:cubicBezTo>
                  <a:cubicBezTo>
                    <a:pt x="5794" y="1"/>
                    <a:pt x="5789" y="1"/>
                    <a:pt x="57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8"/>
            <p:cNvSpPr/>
            <p:nvPr/>
          </p:nvSpPr>
          <p:spPr>
            <a:xfrm>
              <a:off x="3539325" y="1640413"/>
              <a:ext cx="354075" cy="112750"/>
            </a:xfrm>
            <a:custGeom>
              <a:avLst/>
              <a:gdLst/>
              <a:ahLst/>
              <a:cxnLst/>
              <a:rect l="l" t="t" r="r" b="b"/>
              <a:pathLst>
                <a:path w="14163" h="4510" extrusionOk="0">
                  <a:moveTo>
                    <a:pt x="4119" y="1"/>
                  </a:moveTo>
                  <a:cubicBezTo>
                    <a:pt x="3866" y="1"/>
                    <a:pt x="3614" y="11"/>
                    <a:pt x="3363" y="32"/>
                  </a:cubicBezTo>
                  <a:cubicBezTo>
                    <a:pt x="1" y="318"/>
                    <a:pt x="235" y="3642"/>
                    <a:pt x="2497" y="4509"/>
                  </a:cubicBezTo>
                  <a:cubicBezTo>
                    <a:pt x="4259" y="3544"/>
                    <a:pt x="6136" y="3072"/>
                    <a:pt x="8197" y="3072"/>
                  </a:cubicBezTo>
                  <a:cubicBezTo>
                    <a:pt x="8243" y="3072"/>
                    <a:pt x="8289" y="3072"/>
                    <a:pt x="8336" y="3073"/>
                  </a:cubicBezTo>
                  <a:cubicBezTo>
                    <a:pt x="8376" y="3072"/>
                    <a:pt x="8417" y="3072"/>
                    <a:pt x="8457" y="3072"/>
                  </a:cubicBezTo>
                  <a:cubicBezTo>
                    <a:pt x="10524" y="3072"/>
                    <a:pt x="12396" y="3541"/>
                    <a:pt x="14163" y="4509"/>
                  </a:cubicBezTo>
                  <a:cubicBezTo>
                    <a:pt x="12388" y="2648"/>
                    <a:pt x="8185" y="1"/>
                    <a:pt x="4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8"/>
            <p:cNvSpPr/>
            <p:nvPr/>
          </p:nvSpPr>
          <p:spPr>
            <a:xfrm>
              <a:off x="3706525" y="1962538"/>
              <a:ext cx="21200" cy="38150"/>
            </a:xfrm>
            <a:custGeom>
              <a:avLst/>
              <a:gdLst/>
              <a:ahLst/>
              <a:cxnLst/>
              <a:rect l="l" t="t" r="r" b="b"/>
              <a:pathLst>
                <a:path w="848" h="1526" extrusionOk="0">
                  <a:moveTo>
                    <a:pt x="424" y="0"/>
                  </a:moveTo>
                  <a:cubicBezTo>
                    <a:pt x="191" y="0"/>
                    <a:pt x="0" y="190"/>
                    <a:pt x="0" y="424"/>
                  </a:cubicBezTo>
                  <a:lnTo>
                    <a:pt x="0" y="1102"/>
                  </a:lnTo>
                  <a:cubicBezTo>
                    <a:pt x="0" y="1336"/>
                    <a:pt x="191" y="1526"/>
                    <a:pt x="424" y="1526"/>
                  </a:cubicBezTo>
                  <a:cubicBezTo>
                    <a:pt x="658" y="1526"/>
                    <a:pt x="848" y="1336"/>
                    <a:pt x="848" y="1102"/>
                  </a:cubicBezTo>
                  <a:lnTo>
                    <a:pt x="848" y="424"/>
                  </a:lnTo>
                  <a:cubicBezTo>
                    <a:pt x="848" y="189"/>
                    <a:pt x="658" y="0"/>
                    <a:pt x="42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8"/>
            <p:cNvSpPr/>
            <p:nvPr/>
          </p:nvSpPr>
          <p:spPr>
            <a:xfrm>
              <a:off x="3837725" y="1962538"/>
              <a:ext cx="21200" cy="38150"/>
            </a:xfrm>
            <a:custGeom>
              <a:avLst/>
              <a:gdLst/>
              <a:ahLst/>
              <a:cxnLst/>
              <a:rect l="l" t="t" r="r" b="b"/>
              <a:pathLst>
                <a:path w="848" h="1526" extrusionOk="0">
                  <a:moveTo>
                    <a:pt x="424" y="0"/>
                  </a:moveTo>
                  <a:cubicBezTo>
                    <a:pt x="191" y="0"/>
                    <a:pt x="0" y="190"/>
                    <a:pt x="0" y="424"/>
                  </a:cubicBezTo>
                  <a:lnTo>
                    <a:pt x="0" y="1102"/>
                  </a:lnTo>
                  <a:cubicBezTo>
                    <a:pt x="0" y="1336"/>
                    <a:pt x="191" y="1526"/>
                    <a:pt x="424" y="1526"/>
                  </a:cubicBezTo>
                  <a:cubicBezTo>
                    <a:pt x="658" y="1526"/>
                    <a:pt x="848" y="1336"/>
                    <a:pt x="848" y="1102"/>
                  </a:cubicBezTo>
                  <a:lnTo>
                    <a:pt x="848" y="424"/>
                  </a:lnTo>
                  <a:cubicBezTo>
                    <a:pt x="848" y="189"/>
                    <a:pt x="660" y="0"/>
                    <a:pt x="42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8"/>
            <p:cNvSpPr/>
            <p:nvPr/>
          </p:nvSpPr>
          <p:spPr>
            <a:xfrm>
              <a:off x="3747625" y="1978938"/>
              <a:ext cx="70200" cy="31800"/>
            </a:xfrm>
            <a:custGeom>
              <a:avLst/>
              <a:gdLst/>
              <a:ahLst/>
              <a:cxnLst/>
              <a:rect l="l" t="t" r="r" b="b"/>
              <a:pathLst>
                <a:path w="2808" h="1272" extrusionOk="0">
                  <a:moveTo>
                    <a:pt x="474" y="1"/>
                  </a:moveTo>
                  <a:cubicBezTo>
                    <a:pt x="376" y="1"/>
                    <a:pt x="277" y="35"/>
                    <a:pt x="198" y="106"/>
                  </a:cubicBezTo>
                  <a:cubicBezTo>
                    <a:pt x="21" y="259"/>
                    <a:pt x="1" y="527"/>
                    <a:pt x="156" y="703"/>
                  </a:cubicBezTo>
                  <a:cubicBezTo>
                    <a:pt x="472" y="1064"/>
                    <a:pt x="926" y="1272"/>
                    <a:pt x="1405" y="1272"/>
                  </a:cubicBezTo>
                  <a:cubicBezTo>
                    <a:pt x="1885" y="1272"/>
                    <a:pt x="2341" y="1064"/>
                    <a:pt x="2655" y="703"/>
                  </a:cubicBezTo>
                  <a:cubicBezTo>
                    <a:pt x="2807" y="527"/>
                    <a:pt x="2790" y="259"/>
                    <a:pt x="2613" y="106"/>
                  </a:cubicBezTo>
                  <a:cubicBezTo>
                    <a:pt x="2534" y="35"/>
                    <a:pt x="2435" y="1"/>
                    <a:pt x="2336" y="1"/>
                  </a:cubicBezTo>
                  <a:cubicBezTo>
                    <a:pt x="2218" y="1"/>
                    <a:pt x="2100" y="50"/>
                    <a:pt x="2016" y="146"/>
                  </a:cubicBezTo>
                  <a:cubicBezTo>
                    <a:pt x="1861" y="324"/>
                    <a:pt x="1638" y="425"/>
                    <a:pt x="1405" y="425"/>
                  </a:cubicBezTo>
                  <a:cubicBezTo>
                    <a:pt x="1171" y="425"/>
                    <a:pt x="949" y="323"/>
                    <a:pt x="795" y="146"/>
                  </a:cubicBezTo>
                  <a:cubicBezTo>
                    <a:pt x="710" y="50"/>
                    <a:pt x="592" y="1"/>
                    <a:pt x="47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1523143" y="476359"/>
            <a:ext cx="62980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Bài</a:t>
            </a:r>
            <a:r>
              <a:rPr lang="vi-VN" sz="2000" b="1" dirty="0" smtClean="0"/>
              <a:t> 8.24</a:t>
            </a:r>
            <a:r>
              <a:rPr lang="en-US" sz="2000" b="1" dirty="0" smtClean="0"/>
              <a:t> (SGK - tr57)</a:t>
            </a:r>
            <a:r>
              <a:rPr lang="vi-VN" sz="2000" b="1" dirty="0" smtClean="0"/>
              <a:t>: </a:t>
            </a:r>
            <a:r>
              <a:rPr lang="vi-VN" sz="2000" dirty="0"/>
              <a:t>Em hãy vẽ 7 điểm trên một tờ giấy trắng sao cho có thể kẻ được 6 đường thẳng mà mỗi đường thẳng </a:t>
            </a:r>
            <a:r>
              <a:rPr lang="vi-VN" sz="2000" dirty="0" smtClean="0"/>
              <a:t>đều </a:t>
            </a:r>
            <a:r>
              <a:rPr lang="vi-VN" sz="2000" dirty="0"/>
              <a:t>đi qua 3 trong 7 điểm đó.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3770220" y="2026138"/>
            <a:ext cx="1803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</a:rPr>
              <a:t>Trả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lời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67" name="Picture 66" descr="[Kết nối tri thức và cuộc sống] Giải toán 6 bài : Luyện tập chung trang 62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391" y="2537667"/>
            <a:ext cx="2492236" cy="22412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1" name="Google Shape;4591;p56"/>
          <p:cNvSpPr/>
          <p:nvPr/>
        </p:nvSpPr>
        <p:spPr>
          <a:xfrm flipH="1">
            <a:off x="842480" y="2599518"/>
            <a:ext cx="3061699" cy="2023854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3" name="Google Shape;4593;p56"/>
          <p:cNvSpPr/>
          <p:nvPr/>
        </p:nvSpPr>
        <p:spPr>
          <a:xfrm flipH="1">
            <a:off x="5188448" y="2646693"/>
            <a:ext cx="2868844" cy="1976678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20" name="Google Shape;4620;p56"/>
          <p:cNvGrpSpPr/>
          <p:nvPr/>
        </p:nvGrpSpPr>
        <p:grpSpPr>
          <a:xfrm>
            <a:off x="2024139" y="1254999"/>
            <a:ext cx="698379" cy="1232094"/>
            <a:chOff x="1519275" y="1934743"/>
            <a:chExt cx="621912" cy="1097190"/>
          </a:xfrm>
        </p:grpSpPr>
        <p:sp>
          <p:nvSpPr>
            <p:cNvPr id="4621" name="Google Shape;4621;p56"/>
            <p:cNvSpPr/>
            <p:nvPr/>
          </p:nvSpPr>
          <p:spPr>
            <a:xfrm>
              <a:off x="1921518" y="2925525"/>
              <a:ext cx="15745" cy="93022"/>
            </a:xfrm>
            <a:custGeom>
              <a:avLst/>
              <a:gdLst/>
              <a:ahLst/>
              <a:cxnLst/>
              <a:rect l="l" t="t" r="r" b="b"/>
              <a:pathLst>
                <a:path w="849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2" y="378"/>
                    <a:pt x="30" y="3709"/>
                    <a:pt x="361" y="4845"/>
                  </a:cubicBezTo>
                  <a:cubicBezTo>
                    <a:pt x="390" y="4949"/>
                    <a:pt x="484" y="5016"/>
                    <a:pt x="587" y="5016"/>
                  </a:cubicBezTo>
                  <a:cubicBezTo>
                    <a:pt x="608" y="5016"/>
                    <a:pt x="630" y="5011"/>
                    <a:pt x="651" y="5006"/>
                  </a:cubicBezTo>
                  <a:cubicBezTo>
                    <a:pt x="777" y="4970"/>
                    <a:pt x="849" y="4839"/>
                    <a:pt x="812" y="4714"/>
                  </a:cubicBezTo>
                  <a:cubicBezTo>
                    <a:pt x="500" y="3639"/>
                    <a:pt x="473" y="268"/>
                    <a:pt x="473" y="233"/>
                  </a:cubicBezTo>
                  <a:cubicBezTo>
                    <a:pt x="472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56"/>
            <p:cNvSpPr/>
            <p:nvPr/>
          </p:nvSpPr>
          <p:spPr>
            <a:xfrm>
              <a:off x="1891087" y="3005024"/>
              <a:ext cx="47920" cy="26909"/>
            </a:xfrm>
            <a:custGeom>
              <a:avLst/>
              <a:gdLst/>
              <a:ahLst/>
              <a:cxnLst/>
              <a:rect l="l" t="t" r="r" b="b"/>
              <a:pathLst>
                <a:path w="2584" h="1451" extrusionOk="0">
                  <a:moveTo>
                    <a:pt x="1590" y="0"/>
                  </a:moveTo>
                  <a:cubicBezTo>
                    <a:pt x="1164" y="0"/>
                    <a:pt x="552" y="117"/>
                    <a:pt x="226" y="444"/>
                  </a:cubicBezTo>
                  <a:cubicBezTo>
                    <a:pt x="77" y="593"/>
                    <a:pt x="1" y="772"/>
                    <a:pt x="2" y="965"/>
                  </a:cubicBezTo>
                  <a:cubicBezTo>
                    <a:pt x="3" y="1111"/>
                    <a:pt x="80" y="1451"/>
                    <a:pt x="779" y="1451"/>
                  </a:cubicBezTo>
                  <a:cubicBezTo>
                    <a:pt x="1397" y="1451"/>
                    <a:pt x="2559" y="1148"/>
                    <a:pt x="2579" y="569"/>
                  </a:cubicBezTo>
                  <a:cubicBezTo>
                    <a:pt x="2584" y="452"/>
                    <a:pt x="2540" y="343"/>
                    <a:pt x="2454" y="254"/>
                  </a:cubicBezTo>
                  <a:cubicBezTo>
                    <a:pt x="2242" y="34"/>
                    <a:pt x="1821" y="0"/>
                    <a:pt x="1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56"/>
            <p:cNvSpPr/>
            <p:nvPr/>
          </p:nvSpPr>
          <p:spPr>
            <a:xfrm>
              <a:off x="2056150" y="2919906"/>
              <a:ext cx="15763" cy="93022"/>
            </a:xfrm>
            <a:custGeom>
              <a:avLst/>
              <a:gdLst/>
              <a:ahLst/>
              <a:cxnLst/>
              <a:rect l="l" t="t" r="r" b="b"/>
              <a:pathLst>
                <a:path w="850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3" y="378"/>
                    <a:pt x="30" y="3709"/>
                    <a:pt x="361" y="4845"/>
                  </a:cubicBezTo>
                  <a:cubicBezTo>
                    <a:pt x="391" y="4949"/>
                    <a:pt x="485" y="5016"/>
                    <a:pt x="587" y="5016"/>
                  </a:cubicBezTo>
                  <a:cubicBezTo>
                    <a:pt x="609" y="5016"/>
                    <a:pt x="631" y="5012"/>
                    <a:pt x="652" y="5004"/>
                  </a:cubicBezTo>
                  <a:cubicBezTo>
                    <a:pt x="778" y="4969"/>
                    <a:pt x="850" y="4838"/>
                    <a:pt x="813" y="4711"/>
                  </a:cubicBezTo>
                  <a:cubicBezTo>
                    <a:pt x="501" y="3639"/>
                    <a:pt x="473" y="268"/>
                    <a:pt x="473" y="233"/>
                  </a:cubicBezTo>
                  <a:cubicBezTo>
                    <a:pt x="471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56"/>
            <p:cNvSpPr/>
            <p:nvPr/>
          </p:nvSpPr>
          <p:spPr>
            <a:xfrm>
              <a:off x="2025718" y="2999405"/>
              <a:ext cx="47902" cy="26909"/>
            </a:xfrm>
            <a:custGeom>
              <a:avLst/>
              <a:gdLst/>
              <a:ahLst/>
              <a:cxnLst/>
              <a:rect l="l" t="t" r="r" b="b"/>
              <a:pathLst>
                <a:path w="2583" h="1451" extrusionOk="0">
                  <a:moveTo>
                    <a:pt x="1591" y="0"/>
                  </a:moveTo>
                  <a:cubicBezTo>
                    <a:pt x="1165" y="0"/>
                    <a:pt x="552" y="117"/>
                    <a:pt x="225" y="444"/>
                  </a:cubicBezTo>
                  <a:cubicBezTo>
                    <a:pt x="79" y="593"/>
                    <a:pt x="1" y="772"/>
                    <a:pt x="3" y="965"/>
                  </a:cubicBezTo>
                  <a:cubicBezTo>
                    <a:pt x="4" y="1111"/>
                    <a:pt x="81" y="1451"/>
                    <a:pt x="779" y="1451"/>
                  </a:cubicBezTo>
                  <a:cubicBezTo>
                    <a:pt x="1398" y="1451"/>
                    <a:pt x="2560" y="1148"/>
                    <a:pt x="2579" y="569"/>
                  </a:cubicBezTo>
                  <a:cubicBezTo>
                    <a:pt x="2583" y="451"/>
                    <a:pt x="2540" y="343"/>
                    <a:pt x="2455" y="254"/>
                  </a:cubicBezTo>
                  <a:cubicBezTo>
                    <a:pt x="2242" y="35"/>
                    <a:pt x="1822" y="0"/>
                    <a:pt x="1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56"/>
            <p:cNvSpPr/>
            <p:nvPr/>
          </p:nvSpPr>
          <p:spPr>
            <a:xfrm>
              <a:off x="1841889" y="2512804"/>
              <a:ext cx="279436" cy="207797"/>
            </a:xfrm>
            <a:custGeom>
              <a:avLst/>
              <a:gdLst/>
              <a:ahLst/>
              <a:cxnLst/>
              <a:rect l="l" t="t" r="r" b="b"/>
              <a:pathLst>
                <a:path w="15068" h="11205" extrusionOk="0">
                  <a:moveTo>
                    <a:pt x="12071" y="1"/>
                  </a:moveTo>
                  <a:cubicBezTo>
                    <a:pt x="11650" y="1"/>
                    <a:pt x="11220" y="78"/>
                    <a:pt x="10827" y="289"/>
                  </a:cubicBezTo>
                  <a:cubicBezTo>
                    <a:pt x="9312" y="1097"/>
                    <a:pt x="8958" y="4527"/>
                    <a:pt x="6988" y="5185"/>
                  </a:cubicBezTo>
                  <a:cubicBezTo>
                    <a:pt x="6731" y="5271"/>
                    <a:pt x="6486" y="5310"/>
                    <a:pt x="6253" y="5310"/>
                  </a:cubicBezTo>
                  <a:cubicBezTo>
                    <a:pt x="4695" y="5310"/>
                    <a:pt x="3632" y="3565"/>
                    <a:pt x="2796" y="2203"/>
                  </a:cubicBezTo>
                  <a:cubicBezTo>
                    <a:pt x="2317" y="1420"/>
                    <a:pt x="1698" y="1180"/>
                    <a:pt x="1143" y="1180"/>
                  </a:cubicBezTo>
                  <a:cubicBezTo>
                    <a:pt x="678" y="1180"/>
                    <a:pt x="258" y="1348"/>
                    <a:pt x="1" y="1508"/>
                  </a:cubicBezTo>
                  <a:cubicBezTo>
                    <a:pt x="123" y="3300"/>
                    <a:pt x="241" y="5111"/>
                    <a:pt x="355" y="6876"/>
                  </a:cubicBezTo>
                  <a:cubicBezTo>
                    <a:pt x="456" y="6848"/>
                    <a:pt x="643" y="6807"/>
                    <a:pt x="873" y="6807"/>
                  </a:cubicBezTo>
                  <a:cubicBezTo>
                    <a:pt x="1340" y="6807"/>
                    <a:pt x="1985" y="6975"/>
                    <a:pt x="2447" y="7756"/>
                  </a:cubicBezTo>
                  <a:cubicBezTo>
                    <a:pt x="3220" y="9065"/>
                    <a:pt x="3944" y="11205"/>
                    <a:pt x="6355" y="11205"/>
                  </a:cubicBezTo>
                  <a:cubicBezTo>
                    <a:pt x="6462" y="11205"/>
                    <a:pt x="6572" y="11200"/>
                    <a:pt x="6685" y="11192"/>
                  </a:cubicBezTo>
                  <a:cubicBezTo>
                    <a:pt x="9363" y="10992"/>
                    <a:pt x="10053" y="6950"/>
                    <a:pt x="11835" y="6245"/>
                  </a:cubicBezTo>
                  <a:cubicBezTo>
                    <a:pt x="12342" y="6044"/>
                    <a:pt x="12789" y="5967"/>
                    <a:pt x="13175" y="5967"/>
                  </a:cubicBezTo>
                  <a:cubicBezTo>
                    <a:pt x="14445" y="5967"/>
                    <a:pt x="15067" y="6799"/>
                    <a:pt x="15067" y="6799"/>
                  </a:cubicBezTo>
                  <a:cubicBezTo>
                    <a:pt x="14866" y="4840"/>
                    <a:pt x="14630" y="2757"/>
                    <a:pt x="14368" y="615"/>
                  </a:cubicBezTo>
                  <a:cubicBezTo>
                    <a:pt x="14147" y="498"/>
                    <a:pt x="13136" y="1"/>
                    <a:pt x="120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56"/>
            <p:cNvSpPr/>
            <p:nvPr/>
          </p:nvSpPr>
          <p:spPr>
            <a:xfrm>
              <a:off x="1848491" y="2623458"/>
              <a:ext cx="292696" cy="312595"/>
            </a:xfrm>
            <a:custGeom>
              <a:avLst/>
              <a:gdLst/>
              <a:ahLst/>
              <a:cxnLst/>
              <a:rect l="l" t="t" r="r" b="b"/>
              <a:pathLst>
                <a:path w="15783" h="16856" extrusionOk="0">
                  <a:moveTo>
                    <a:pt x="12820" y="0"/>
                  </a:moveTo>
                  <a:cubicBezTo>
                    <a:pt x="12434" y="0"/>
                    <a:pt x="11987" y="77"/>
                    <a:pt x="11480" y="278"/>
                  </a:cubicBezTo>
                  <a:cubicBezTo>
                    <a:pt x="9698" y="982"/>
                    <a:pt x="9008" y="5025"/>
                    <a:pt x="6331" y="5225"/>
                  </a:cubicBezTo>
                  <a:cubicBezTo>
                    <a:pt x="6218" y="5233"/>
                    <a:pt x="6108" y="5238"/>
                    <a:pt x="6001" y="5238"/>
                  </a:cubicBezTo>
                  <a:cubicBezTo>
                    <a:pt x="3589" y="5238"/>
                    <a:pt x="2867" y="3098"/>
                    <a:pt x="2092" y="1789"/>
                  </a:cubicBezTo>
                  <a:cubicBezTo>
                    <a:pt x="1630" y="1008"/>
                    <a:pt x="985" y="840"/>
                    <a:pt x="518" y="840"/>
                  </a:cubicBezTo>
                  <a:cubicBezTo>
                    <a:pt x="288" y="840"/>
                    <a:pt x="101" y="881"/>
                    <a:pt x="0" y="909"/>
                  </a:cubicBezTo>
                  <a:cubicBezTo>
                    <a:pt x="517" y="8642"/>
                    <a:pt x="1039" y="15480"/>
                    <a:pt x="1906" y="15947"/>
                  </a:cubicBezTo>
                  <a:cubicBezTo>
                    <a:pt x="2998" y="16539"/>
                    <a:pt x="4945" y="16855"/>
                    <a:pt x="7041" y="16855"/>
                  </a:cubicBezTo>
                  <a:cubicBezTo>
                    <a:pt x="10430" y="16855"/>
                    <a:pt x="14205" y="16027"/>
                    <a:pt x="15369" y="14196"/>
                  </a:cubicBezTo>
                  <a:cubicBezTo>
                    <a:pt x="15782" y="13543"/>
                    <a:pt x="15459" y="8006"/>
                    <a:pt x="14711" y="832"/>
                  </a:cubicBezTo>
                  <a:cubicBezTo>
                    <a:pt x="14711" y="832"/>
                    <a:pt x="14089" y="0"/>
                    <a:pt x="12820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56"/>
            <p:cNvSpPr/>
            <p:nvPr/>
          </p:nvSpPr>
          <p:spPr>
            <a:xfrm>
              <a:off x="1835862" y="2407881"/>
              <a:ext cx="272500" cy="203420"/>
            </a:xfrm>
            <a:custGeom>
              <a:avLst/>
              <a:gdLst/>
              <a:ahLst/>
              <a:cxnLst/>
              <a:rect l="l" t="t" r="r" b="b"/>
              <a:pathLst>
                <a:path w="14694" h="10969" extrusionOk="0">
                  <a:moveTo>
                    <a:pt x="10231" y="1"/>
                  </a:moveTo>
                  <a:cubicBezTo>
                    <a:pt x="10071" y="1"/>
                    <a:pt x="9907" y="27"/>
                    <a:pt x="9738" y="87"/>
                  </a:cubicBezTo>
                  <a:cubicBezTo>
                    <a:pt x="8173" y="640"/>
                    <a:pt x="9194" y="2002"/>
                    <a:pt x="7520" y="4175"/>
                  </a:cubicBezTo>
                  <a:cubicBezTo>
                    <a:pt x="7151" y="4654"/>
                    <a:pt x="6677" y="4834"/>
                    <a:pt x="6172" y="4834"/>
                  </a:cubicBezTo>
                  <a:cubicBezTo>
                    <a:pt x="4808" y="4834"/>
                    <a:pt x="3221" y="3520"/>
                    <a:pt x="2872" y="3218"/>
                  </a:cubicBezTo>
                  <a:cubicBezTo>
                    <a:pt x="2154" y="2596"/>
                    <a:pt x="1448" y="2438"/>
                    <a:pt x="916" y="2438"/>
                  </a:cubicBezTo>
                  <a:cubicBezTo>
                    <a:pt x="399" y="2438"/>
                    <a:pt x="46" y="2587"/>
                    <a:pt x="1" y="2605"/>
                  </a:cubicBezTo>
                  <a:cubicBezTo>
                    <a:pt x="114" y="4086"/>
                    <a:pt x="223" y="5618"/>
                    <a:pt x="327" y="7166"/>
                  </a:cubicBezTo>
                  <a:cubicBezTo>
                    <a:pt x="583" y="7007"/>
                    <a:pt x="1004" y="6839"/>
                    <a:pt x="1469" y="6839"/>
                  </a:cubicBezTo>
                  <a:cubicBezTo>
                    <a:pt x="2024" y="6839"/>
                    <a:pt x="2643" y="7079"/>
                    <a:pt x="3122" y="7861"/>
                  </a:cubicBezTo>
                  <a:cubicBezTo>
                    <a:pt x="3958" y="9223"/>
                    <a:pt x="5021" y="10968"/>
                    <a:pt x="6579" y="10968"/>
                  </a:cubicBezTo>
                  <a:cubicBezTo>
                    <a:pt x="6813" y="10968"/>
                    <a:pt x="7058" y="10929"/>
                    <a:pt x="7315" y="10843"/>
                  </a:cubicBezTo>
                  <a:cubicBezTo>
                    <a:pt x="9283" y="10185"/>
                    <a:pt x="9638" y="6755"/>
                    <a:pt x="11153" y="5947"/>
                  </a:cubicBezTo>
                  <a:cubicBezTo>
                    <a:pt x="11545" y="5736"/>
                    <a:pt x="11975" y="5659"/>
                    <a:pt x="12397" y="5659"/>
                  </a:cubicBezTo>
                  <a:cubicBezTo>
                    <a:pt x="13461" y="5659"/>
                    <a:pt x="14472" y="6156"/>
                    <a:pt x="14693" y="6273"/>
                  </a:cubicBezTo>
                  <a:cubicBezTo>
                    <a:pt x="14475" y="4472"/>
                    <a:pt x="14240" y="2625"/>
                    <a:pt x="13985" y="782"/>
                  </a:cubicBezTo>
                  <a:lnTo>
                    <a:pt x="13931" y="791"/>
                  </a:lnTo>
                  <a:cubicBezTo>
                    <a:pt x="13647" y="1007"/>
                    <a:pt x="13374" y="1091"/>
                    <a:pt x="13107" y="1091"/>
                  </a:cubicBezTo>
                  <a:cubicBezTo>
                    <a:pt x="12148" y="1091"/>
                    <a:pt x="11269" y="1"/>
                    <a:pt x="102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56"/>
            <p:cNvSpPr/>
            <p:nvPr/>
          </p:nvSpPr>
          <p:spPr>
            <a:xfrm>
              <a:off x="1827165" y="2325118"/>
              <a:ext cx="268049" cy="172413"/>
            </a:xfrm>
            <a:custGeom>
              <a:avLst/>
              <a:gdLst/>
              <a:ahLst/>
              <a:cxnLst/>
              <a:rect l="l" t="t" r="r" b="b"/>
              <a:pathLst>
                <a:path w="14454" h="9297" extrusionOk="0">
                  <a:moveTo>
                    <a:pt x="9226" y="1"/>
                  </a:moveTo>
                  <a:cubicBezTo>
                    <a:pt x="9100" y="1"/>
                    <a:pt x="8973" y="17"/>
                    <a:pt x="8845" y="52"/>
                  </a:cubicBezTo>
                  <a:cubicBezTo>
                    <a:pt x="7175" y="506"/>
                    <a:pt x="7330" y="2176"/>
                    <a:pt x="6267" y="3587"/>
                  </a:cubicBezTo>
                  <a:cubicBezTo>
                    <a:pt x="5882" y="4104"/>
                    <a:pt x="5382" y="4318"/>
                    <a:pt x="4856" y="4318"/>
                  </a:cubicBezTo>
                  <a:cubicBezTo>
                    <a:pt x="3938" y="4318"/>
                    <a:pt x="2940" y="3667"/>
                    <a:pt x="2328" y="2830"/>
                  </a:cubicBezTo>
                  <a:cubicBezTo>
                    <a:pt x="1587" y="1812"/>
                    <a:pt x="507" y="1708"/>
                    <a:pt x="60" y="1708"/>
                  </a:cubicBezTo>
                  <a:cubicBezTo>
                    <a:pt x="39" y="1708"/>
                    <a:pt x="19" y="1708"/>
                    <a:pt x="1" y="1709"/>
                  </a:cubicBezTo>
                  <a:cubicBezTo>
                    <a:pt x="169" y="3343"/>
                    <a:pt x="324" y="5157"/>
                    <a:pt x="468" y="7068"/>
                  </a:cubicBezTo>
                  <a:cubicBezTo>
                    <a:pt x="513" y="7050"/>
                    <a:pt x="867" y="6901"/>
                    <a:pt x="1384" y="6901"/>
                  </a:cubicBezTo>
                  <a:cubicBezTo>
                    <a:pt x="1917" y="6901"/>
                    <a:pt x="2622" y="7059"/>
                    <a:pt x="3340" y="7680"/>
                  </a:cubicBezTo>
                  <a:cubicBezTo>
                    <a:pt x="3688" y="7982"/>
                    <a:pt x="5276" y="9297"/>
                    <a:pt x="6640" y="9297"/>
                  </a:cubicBezTo>
                  <a:cubicBezTo>
                    <a:pt x="7145" y="9297"/>
                    <a:pt x="7619" y="9117"/>
                    <a:pt x="7988" y="8638"/>
                  </a:cubicBezTo>
                  <a:cubicBezTo>
                    <a:pt x="9662" y="6465"/>
                    <a:pt x="8641" y="5104"/>
                    <a:pt x="10206" y="4550"/>
                  </a:cubicBezTo>
                  <a:cubicBezTo>
                    <a:pt x="10375" y="4490"/>
                    <a:pt x="10539" y="4464"/>
                    <a:pt x="10699" y="4464"/>
                  </a:cubicBezTo>
                  <a:cubicBezTo>
                    <a:pt x="11737" y="4464"/>
                    <a:pt x="12615" y="5554"/>
                    <a:pt x="13574" y="5554"/>
                  </a:cubicBezTo>
                  <a:cubicBezTo>
                    <a:pt x="13841" y="5554"/>
                    <a:pt x="14115" y="5470"/>
                    <a:pt x="14399" y="5254"/>
                  </a:cubicBezTo>
                  <a:lnTo>
                    <a:pt x="14454" y="5245"/>
                  </a:lnTo>
                  <a:cubicBezTo>
                    <a:pt x="14259" y="3792"/>
                    <a:pt x="14054" y="2340"/>
                    <a:pt x="13840" y="909"/>
                  </a:cubicBezTo>
                  <a:cubicBezTo>
                    <a:pt x="13444" y="1221"/>
                    <a:pt x="13066" y="1341"/>
                    <a:pt x="12700" y="1341"/>
                  </a:cubicBezTo>
                  <a:cubicBezTo>
                    <a:pt x="11476" y="1341"/>
                    <a:pt x="10389" y="1"/>
                    <a:pt x="9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56"/>
            <p:cNvSpPr/>
            <p:nvPr/>
          </p:nvSpPr>
          <p:spPr>
            <a:xfrm>
              <a:off x="1813535" y="2231673"/>
              <a:ext cx="270312" cy="173526"/>
            </a:xfrm>
            <a:custGeom>
              <a:avLst/>
              <a:gdLst/>
              <a:ahLst/>
              <a:cxnLst/>
              <a:rect l="l" t="t" r="r" b="b"/>
              <a:pathLst>
                <a:path w="14576" h="9357" extrusionOk="0">
                  <a:moveTo>
                    <a:pt x="8531" y="1"/>
                  </a:moveTo>
                  <a:cubicBezTo>
                    <a:pt x="8296" y="1"/>
                    <a:pt x="8056" y="44"/>
                    <a:pt x="7810" y="145"/>
                  </a:cubicBezTo>
                  <a:cubicBezTo>
                    <a:pt x="5590" y="1052"/>
                    <a:pt x="6375" y="3767"/>
                    <a:pt x="4125" y="4034"/>
                  </a:cubicBezTo>
                  <a:cubicBezTo>
                    <a:pt x="4034" y="4045"/>
                    <a:pt x="3945" y="4050"/>
                    <a:pt x="3857" y="4050"/>
                  </a:cubicBezTo>
                  <a:cubicBezTo>
                    <a:pt x="1929" y="4050"/>
                    <a:pt x="880" y="1556"/>
                    <a:pt x="109" y="1556"/>
                  </a:cubicBezTo>
                  <a:cubicBezTo>
                    <a:pt x="101" y="1556"/>
                    <a:pt x="94" y="1556"/>
                    <a:pt x="87" y="1557"/>
                  </a:cubicBezTo>
                  <a:lnTo>
                    <a:pt x="0" y="1575"/>
                  </a:lnTo>
                  <a:cubicBezTo>
                    <a:pt x="277" y="2873"/>
                    <a:pt x="517" y="4661"/>
                    <a:pt x="736" y="6748"/>
                  </a:cubicBezTo>
                  <a:cubicBezTo>
                    <a:pt x="754" y="6747"/>
                    <a:pt x="774" y="6747"/>
                    <a:pt x="795" y="6747"/>
                  </a:cubicBezTo>
                  <a:cubicBezTo>
                    <a:pt x="1243" y="6747"/>
                    <a:pt x="2323" y="6850"/>
                    <a:pt x="3063" y="7869"/>
                  </a:cubicBezTo>
                  <a:cubicBezTo>
                    <a:pt x="3675" y="8705"/>
                    <a:pt x="4673" y="9356"/>
                    <a:pt x="5591" y="9356"/>
                  </a:cubicBezTo>
                  <a:cubicBezTo>
                    <a:pt x="6117" y="9356"/>
                    <a:pt x="6617" y="9142"/>
                    <a:pt x="7002" y="8626"/>
                  </a:cubicBezTo>
                  <a:cubicBezTo>
                    <a:pt x="8065" y="7215"/>
                    <a:pt x="7910" y="5545"/>
                    <a:pt x="9580" y="5091"/>
                  </a:cubicBezTo>
                  <a:cubicBezTo>
                    <a:pt x="9708" y="5056"/>
                    <a:pt x="9835" y="5040"/>
                    <a:pt x="9961" y="5040"/>
                  </a:cubicBezTo>
                  <a:cubicBezTo>
                    <a:pt x="11125" y="5040"/>
                    <a:pt x="12211" y="6380"/>
                    <a:pt x="13435" y="6380"/>
                  </a:cubicBezTo>
                  <a:cubicBezTo>
                    <a:pt x="13801" y="6380"/>
                    <a:pt x="14179" y="6261"/>
                    <a:pt x="14575" y="5949"/>
                  </a:cubicBezTo>
                  <a:cubicBezTo>
                    <a:pt x="14357" y="4502"/>
                    <a:pt x="14135" y="3077"/>
                    <a:pt x="13913" y="1693"/>
                  </a:cubicBezTo>
                  <a:cubicBezTo>
                    <a:pt x="13595" y="1869"/>
                    <a:pt x="13287" y="1943"/>
                    <a:pt x="12987" y="1943"/>
                  </a:cubicBezTo>
                  <a:cubicBezTo>
                    <a:pt x="11445" y="1943"/>
                    <a:pt x="10097" y="1"/>
                    <a:pt x="8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56"/>
            <p:cNvSpPr/>
            <p:nvPr/>
          </p:nvSpPr>
          <p:spPr>
            <a:xfrm>
              <a:off x="1519275" y="1934743"/>
              <a:ext cx="552307" cy="408787"/>
            </a:xfrm>
            <a:custGeom>
              <a:avLst/>
              <a:gdLst/>
              <a:ahLst/>
              <a:cxnLst/>
              <a:rect l="l" t="t" r="r" b="b"/>
              <a:pathLst>
                <a:path w="29782" h="22043" extrusionOk="0">
                  <a:moveTo>
                    <a:pt x="19615" y="0"/>
                  </a:moveTo>
                  <a:cubicBezTo>
                    <a:pt x="16440" y="0"/>
                    <a:pt x="13067" y="647"/>
                    <a:pt x="11813" y="1615"/>
                  </a:cubicBezTo>
                  <a:cubicBezTo>
                    <a:pt x="7884" y="4650"/>
                    <a:pt x="206" y="12723"/>
                    <a:pt x="101" y="15351"/>
                  </a:cubicBezTo>
                  <a:cubicBezTo>
                    <a:pt x="1" y="17768"/>
                    <a:pt x="2961" y="22042"/>
                    <a:pt x="5165" y="22042"/>
                  </a:cubicBezTo>
                  <a:cubicBezTo>
                    <a:pt x="5262" y="22042"/>
                    <a:pt x="5357" y="22034"/>
                    <a:pt x="5451" y="22017"/>
                  </a:cubicBezTo>
                  <a:cubicBezTo>
                    <a:pt x="8391" y="21479"/>
                    <a:pt x="12182" y="15252"/>
                    <a:pt x="14478" y="15252"/>
                  </a:cubicBezTo>
                  <a:cubicBezTo>
                    <a:pt x="14641" y="15252"/>
                    <a:pt x="14796" y="15283"/>
                    <a:pt x="14944" y="15351"/>
                  </a:cubicBezTo>
                  <a:cubicBezTo>
                    <a:pt x="15294" y="15510"/>
                    <a:pt x="15602" y="16314"/>
                    <a:pt x="15869" y="17589"/>
                  </a:cubicBezTo>
                  <a:lnTo>
                    <a:pt x="15956" y="17570"/>
                  </a:lnTo>
                  <a:cubicBezTo>
                    <a:pt x="15963" y="17569"/>
                    <a:pt x="15970" y="17569"/>
                    <a:pt x="15977" y="17569"/>
                  </a:cubicBezTo>
                  <a:cubicBezTo>
                    <a:pt x="16747" y="17569"/>
                    <a:pt x="17797" y="20063"/>
                    <a:pt x="19726" y="20063"/>
                  </a:cubicBezTo>
                  <a:cubicBezTo>
                    <a:pt x="19814" y="20063"/>
                    <a:pt x="19903" y="20058"/>
                    <a:pt x="19994" y="20047"/>
                  </a:cubicBezTo>
                  <a:cubicBezTo>
                    <a:pt x="22245" y="19780"/>
                    <a:pt x="21459" y="17066"/>
                    <a:pt x="23679" y="16158"/>
                  </a:cubicBezTo>
                  <a:cubicBezTo>
                    <a:pt x="23925" y="16057"/>
                    <a:pt x="24165" y="16014"/>
                    <a:pt x="24400" y="16014"/>
                  </a:cubicBezTo>
                  <a:cubicBezTo>
                    <a:pt x="25966" y="16014"/>
                    <a:pt x="27314" y="17956"/>
                    <a:pt x="28856" y="17956"/>
                  </a:cubicBezTo>
                  <a:cubicBezTo>
                    <a:pt x="29156" y="17956"/>
                    <a:pt x="29464" y="17882"/>
                    <a:pt x="29782" y="17706"/>
                  </a:cubicBezTo>
                  <a:cubicBezTo>
                    <a:pt x="28407" y="9305"/>
                    <a:pt x="26855" y="2363"/>
                    <a:pt x="25549" y="1310"/>
                  </a:cubicBezTo>
                  <a:cubicBezTo>
                    <a:pt x="24403" y="387"/>
                    <a:pt x="22069" y="0"/>
                    <a:pt x="19615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56"/>
            <p:cNvSpPr/>
            <p:nvPr/>
          </p:nvSpPr>
          <p:spPr>
            <a:xfrm>
              <a:off x="1704217" y="2028892"/>
              <a:ext cx="48569" cy="48551"/>
            </a:xfrm>
            <a:custGeom>
              <a:avLst/>
              <a:gdLst/>
              <a:ahLst/>
              <a:cxnLst/>
              <a:rect l="l" t="t" r="r" b="b"/>
              <a:pathLst>
                <a:path w="2619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2" y="2618"/>
                    <a:pt x="2619" y="2032"/>
                    <a:pt x="2619" y="1308"/>
                  </a:cubicBezTo>
                  <a:cubicBezTo>
                    <a:pt x="2619" y="585"/>
                    <a:pt x="2032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56"/>
            <p:cNvSpPr/>
            <p:nvPr/>
          </p:nvSpPr>
          <p:spPr>
            <a:xfrm>
              <a:off x="1904179" y="2028892"/>
              <a:ext cx="48551" cy="48551"/>
            </a:xfrm>
            <a:custGeom>
              <a:avLst/>
              <a:gdLst/>
              <a:ahLst/>
              <a:cxnLst/>
              <a:rect l="l" t="t" r="r" b="b"/>
              <a:pathLst>
                <a:path w="2618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0" y="2618"/>
                    <a:pt x="2618" y="2032"/>
                    <a:pt x="2618" y="1308"/>
                  </a:cubicBezTo>
                  <a:cubicBezTo>
                    <a:pt x="2618" y="585"/>
                    <a:pt x="2030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56"/>
            <p:cNvSpPr/>
            <p:nvPr/>
          </p:nvSpPr>
          <p:spPr>
            <a:xfrm>
              <a:off x="1784866" y="2053667"/>
              <a:ext cx="93430" cy="50813"/>
            </a:xfrm>
            <a:custGeom>
              <a:avLst/>
              <a:gdLst/>
              <a:ahLst/>
              <a:cxnLst/>
              <a:rect l="l" t="t" r="r" b="b"/>
              <a:pathLst>
                <a:path w="5038" h="2740" extrusionOk="0">
                  <a:moveTo>
                    <a:pt x="267" y="1"/>
                  </a:moveTo>
                  <a:cubicBezTo>
                    <a:pt x="254" y="1"/>
                    <a:pt x="242" y="2"/>
                    <a:pt x="229" y="4"/>
                  </a:cubicBezTo>
                  <a:cubicBezTo>
                    <a:pt x="93" y="27"/>
                    <a:pt x="1" y="154"/>
                    <a:pt x="24" y="290"/>
                  </a:cubicBezTo>
                  <a:lnTo>
                    <a:pt x="24" y="290"/>
                  </a:lnTo>
                  <a:cubicBezTo>
                    <a:pt x="24" y="295"/>
                    <a:pt x="23" y="420"/>
                    <a:pt x="50" y="599"/>
                  </a:cubicBezTo>
                  <a:cubicBezTo>
                    <a:pt x="79" y="792"/>
                    <a:pt x="139" y="1067"/>
                    <a:pt x="286" y="1380"/>
                  </a:cubicBezTo>
                  <a:cubicBezTo>
                    <a:pt x="358" y="1538"/>
                    <a:pt x="454" y="1702"/>
                    <a:pt x="583" y="1864"/>
                  </a:cubicBezTo>
                  <a:cubicBezTo>
                    <a:pt x="708" y="2028"/>
                    <a:pt x="870" y="2184"/>
                    <a:pt x="1058" y="2321"/>
                  </a:cubicBezTo>
                  <a:cubicBezTo>
                    <a:pt x="1155" y="2384"/>
                    <a:pt x="1259" y="2447"/>
                    <a:pt x="1364" y="2504"/>
                  </a:cubicBezTo>
                  <a:cubicBezTo>
                    <a:pt x="1474" y="2551"/>
                    <a:pt x="1589" y="2598"/>
                    <a:pt x="1706" y="2635"/>
                  </a:cubicBezTo>
                  <a:cubicBezTo>
                    <a:pt x="1823" y="2662"/>
                    <a:pt x="1943" y="2692"/>
                    <a:pt x="2063" y="2713"/>
                  </a:cubicBezTo>
                  <a:cubicBezTo>
                    <a:pt x="2183" y="2723"/>
                    <a:pt x="2304" y="2734"/>
                    <a:pt x="2424" y="2739"/>
                  </a:cubicBezTo>
                  <a:lnTo>
                    <a:pt x="2435" y="2739"/>
                  </a:lnTo>
                  <a:lnTo>
                    <a:pt x="2476" y="2738"/>
                  </a:lnTo>
                  <a:lnTo>
                    <a:pt x="2495" y="2736"/>
                  </a:lnTo>
                  <a:lnTo>
                    <a:pt x="2533" y="2734"/>
                  </a:lnTo>
                  <a:lnTo>
                    <a:pt x="2608" y="2729"/>
                  </a:lnTo>
                  <a:lnTo>
                    <a:pt x="2758" y="2717"/>
                  </a:lnTo>
                  <a:cubicBezTo>
                    <a:pt x="2862" y="2708"/>
                    <a:pt x="3008" y="2673"/>
                    <a:pt x="3128" y="2650"/>
                  </a:cubicBezTo>
                  <a:cubicBezTo>
                    <a:pt x="3370" y="2588"/>
                    <a:pt x="3582" y="2493"/>
                    <a:pt x="3781" y="2378"/>
                  </a:cubicBezTo>
                  <a:cubicBezTo>
                    <a:pt x="3979" y="2261"/>
                    <a:pt x="4144" y="2117"/>
                    <a:pt x="4288" y="1971"/>
                  </a:cubicBezTo>
                  <a:cubicBezTo>
                    <a:pt x="4426" y="1822"/>
                    <a:pt x="4539" y="1669"/>
                    <a:pt x="4629" y="1522"/>
                  </a:cubicBezTo>
                  <a:cubicBezTo>
                    <a:pt x="4807" y="1226"/>
                    <a:pt x="4896" y="959"/>
                    <a:pt x="4946" y="771"/>
                  </a:cubicBezTo>
                  <a:cubicBezTo>
                    <a:pt x="4994" y="583"/>
                    <a:pt x="5003" y="468"/>
                    <a:pt x="5005" y="460"/>
                  </a:cubicBezTo>
                  <a:cubicBezTo>
                    <a:pt x="5037" y="327"/>
                    <a:pt x="4956" y="192"/>
                    <a:pt x="4822" y="159"/>
                  </a:cubicBezTo>
                  <a:cubicBezTo>
                    <a:pt x="4802" y="155"/>
                    <a:pt x="4783" y="152"/>
                    <a:pt x="4764" y="152"/>
                  </a:cubicBezTo>
                  <a:cubicBezTo>
                    <a:pt x="4652" y="152"/>
                    <a:pt x="4550" y="229"/>
                    <a:pt x="4522" y="342"/>
                  </a:cubicBezTo>
                  <a:cubicBezTo>
                    <a:pt x="4522" y="342"/>
                    <a:pt x="4522" y="341"/>
                    <a:pt x="4522" y="341"/>
                  </a:cubicBezTo>
                  <a:cubicBezTo>
                    <a:pt x="4516" y="341"/>
                    <a:pt x="4359" y="698"/>
                    <a:pt x="4022" y="1084"/>
                  </a:cubicBezTo>
                  <a:cubicBezTo>
                    <a:pt x="3934" y="1182"/>
                    <a:pt x="3830" y="1275"/>
                    <a:pt x="3723" y="1369"/>
                  </a:cubicBezTo>
                  <a:cubicBezTo>
                    <a:pt x="3609" y="1458"/>
                    <a:pt x="3482" y="1533"/>
                    <a:pt x="3350" y="1602"/>
                  </a:cubicBezTo>
                  <a:cubicBezTo>
                    <a:pt x="3217" y="1667"/>
                    <a:pt x="3062" y="1716"/>
                    <a:pt x="2919" y="1748"/>
                  </a:cubicBezTo>
                  <a:cubicBezTo>
                    <a:pt x="2843" y="1755"/>
                    <a:pt x="2796" y="1778"/>
                    <a:pt x="2699" y="1784"/>
                  </a:cubicBezTo>
                  <a:lnTo>
                    <a:pt x="2429" y="1798"/>
                  </a:lnTo>
                  <a:cubicBezTo>
                    <a:pt x="2349" y="1788"/>
                    <a:pt x="2268" y="1787"/>
                    <a:pt x="2188" y="1783"/>
                  </a:cubicBezTo>
                  <a:lnTo>
                    <a:pt x="1959" y="1740"/>
                  </a:lnTo>
                  <a:cubicBezTo>
                    <a:pt x="1886" y="1719"/>
                    <a:pt x="1818" y="1688"/>
                    <a:pt x="1746" y="1669"/>
                  </a:cubicBezTo>
                  <a:cubicBezTo>
                    <a:pt x="1680" y="1638"/>
                    <a:pt x="1613" y="1606"/>
                    <a:pt x="1549" y="1574"/>
                  </a:cubicBezTo>
                  <a:cubicBezTo>
                    <a:pt x="1427" y="1495"/>
                    <a:pt x="1310" y="1412"/>
                    <a:pt x="1210" y="1313"/>
                  </a:cubicBezTo>
                  <a:cubicBezTo>
                    <a:pt x="1111" y="1214"/>
                    <a:pt x="1020" y="1108"/>
                    <a:pt x="943" y="1002"/>
                  </a:cubicBezTo>
                  <a:cubicBezTo>
                    <a:pt x="790" y="790"/>
                    <a:pt x="683" y="584"/>
                    <a:pt x="614" y="437"/>
                  </a:cubicBezTo>
                  <a:cubicBezTo>
                    <a:pt x="544" y="288"/>
                    <a:pt x="513" y="216"/>
                    <a:pt x="513" y="210"/>
                  </a:cubicBezTo>
                  <a:cubicBezTo>
                    <a:pt x="493" y="88"/>
                    <a:pt x="387" y="1"/>
                    <a:pt x="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56"/>
            <p:cNvSpPr/>
            <p:nvPr/>
          </p:nvSpPr>
          <p:spPr>
            <a:xfrm>
              <a:off x="1676753" y="2086824"/>
              <a:ext cx="78204" cy="60327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5" y="0"/>
                    <a:pt x="0" y="728"/>
                    <a:pt x="0" y="1626"/>
                  </a:cubicBezTo>
                  <a:cubicBezTo>
                    <a:pt x="0" y="2524"/>
                    <a:pt x="945" y="3252"/>
                    <a:pt x="2109" y="3252"/>
                  </a:cubicBezTo>
                  <a:cubicBezTo>
                    <a:pt x="3273" y="3252"/>
                    <a:pt x="4217" y="2525"/>
                    <a:pt x="4217" y="1626"/>
                  </a:cubicBezTo>
                  <a:cubicBezTo>
                    <a:pt x="4217" y="728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56"/>
            <p:cNvSpPr/>
            <p:nvPr/>
          </p:nvSpPr>
          <p:spPr>
            <a:xfrm>
              <a:off x="1898709" y="2088938"/>
              <a:ext cx="78204" cy="60327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4" y="0"/>
                    <a:pt x="1" y="728"/>
                    <a:pt x="1" y="1626"/>
                  </a:cubicBezTo>
                  <a:cubicBezTo>
                    <a:pt x="1" y="2524"/>
                    <a:pt x="945" y="3252"/>
                    <a:pt x="2109" y="3252"/>
                  </a:cubicBezTo>
                  <a:cubicBezTo>
                    <a:pt x="3273" y="3252"/>
                    <a:pt x="4217" y="2524"/>
                    <a:pt x="4217" y="1626"/>
                  </a:cubicBezTo>
                  <a:cubicBezTo>
                    <a:pt x="4217" y="729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92" name="Google Shape;4692;p56"/>
          <p:cNvGrpSpPr/>
          <p:nvPr/>
        </p:nvGrpSpPr>
        <p:grpSpPr>
          <a:xfrm>
            <a:off x="6116633" y="1243548"/>
            <a:ext cx="1012474" cy="1203300"/>
            <a:chOff x="1702275" y="1350816"/>
            <a:chExt cx="344476" cy="409401"/>
          </a:xfrm>
        </p:grpSpPr>
        <p:sp>
          <p:nvSpPr>
            <p:cNvPr id="4693" name="Google Shape;4693;p56"/>
            <p:cNvSpPr/>
            <p:nvPr/>
          </p:nvSpPr>
          <p:spPr>
            <a:xfrm>
              <a:off x="1826360" y="1749417"/>
              <a:ext cx="20864" cy="10800"/>
            </a:xfrm>
            <a:custGeom>
              <a:avLst/>
              <a:gdLst/>
              <a:ahLst/>
              <a:cxnLst/>
              <a:rect l="l" t="t" r="r" b="b"/>
              <a:pathLst>
                <a:path w="3037" h="1572" extrusionOk="0">
                  <a:moveTo>
                    <a:pt x="1637" y="0"/>
                  </a:moveTo>
                  <a:cubicBezTo>
                    <a:pt x="850" y="0"/>
                    <a:pt x="73" y="280"/>
                    <a:pt x="12" y="933"/>
                  </a:cubicBezTo>
                  <a:cubicBezTo>
                    <a:pt x="1" y="1061"/>
                    <a:pt x="41" y="1181"/>
                    <a:pt x="125" y="1279"/>
                  </a:cubicBezTo>
                  <a:cubicBezTo>
                    <a:pt x="277" y="1453"/>
                    <a:pt x="567" y="1550"/>
                    <a:pt x="988" y="1569"/>
                  </a:cubicBezTo>
                  <a:cubicBezTo>
                    <a:pt x="1030" y="1571"/>
                    <a:pt x="1073" y="1571"/>
                    <a:pt x="1119" y="1571"/>
                  </a:cubicBezTo>
                  <a:cubicBezTo>
                    <a:pt x="1809" y="1571"/>
                    <a:pt x="2940" y="1352"/>
                    <a:pt x="3020" y="761"/>
                  </a:cubicBezTo>
                  <a:cubicBezTo>
                    <a:pt x="3036" y="627"/>
                    <a:pt x="2999" y="500"/>
                    <a:pt x="2906" y="390"/>
                  </a:cubicBezTo>
                  <a:cubicBezTo>
                    <a:pt x="2643" y="73"/>
                    <a:pt x="2033" y="14"/>
                    <a:pt x="1783" y="3"/>
                  </a:cubicBezTo>
                  <a:cubicBezTo>
                    <a:pt x="1735" y="1"/>
                    <a:pt x="1686" y="0"/>
                    <a:pt x="1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56"/>
            <p:cNvSpPr/>
            <p:nvPr/>
          </p:nvSpPr>
          <p:spPr>
            <a:xfrm>
              <a:off x="1841199" y="1715241"/>
              <a:ext cx="5874" cy="40155"/>
            </a:xfrm>
            <a:custGeom>
              <a:avLst/>
              <a:gdLst/>
              <a:ahLst/>
              <a:cxnLst/>
              <a:rect l="l" t="t" r="r" b="b"/>
              <a:pathLst>
                <a:path w="855" h="5845" extrusionOk="0">
                  <a:moveTo>
                    <a:pt x="609" y="1"/>
                  </a:moveTo>
                  <a:cubicBezTo>
                    <a:pt x="488" y="1"/>
                    <a:pt x="382" y="92"/>
                    <a:pt x="371" y="215"/>
                  </a:cubicBezTo>
                  <a:cubicBezTo>
                    <a:pt x="355" y="381"/>
                    <a:pt x="1" y="4286"/>
                    <a:pt x="255" y="5651"/>
                  </a:cubicBezTo>
                  <a:cubicBezTo>
                    <a:pt x="275" y="5764"/>
                    <a:pt x="375" y="5845"/>
                    <a:pt x="485" y="5845"/>
                  </a:cubicBezTo>
                  <a:cubicBezTo>
                    <a:pt x="500" y="5845"/>
                    <a:pt x="515" y="5843"/>
                    <a:pt x="531" y="5840"/>
                  </a:cubicBezTo>
                  <a:cubicBezTo>
                    <a:pt x="660" y="5815"/>
                    <a:pt x="744" y="5692"/>
                    <a:pt x="719" y="5565"/>
                  </a:cubicBezTo>
                  <a:cubicBezTo>
                    <a:pt x="477" y="4264"/>
                    <a:pt x="838" y="299"/>
                    <a:pt x="841" y="259"/>
                  </a:cubicBezTo>
                  <a:cubicBezTo>
                    <a:pt x="854" y="128"/>
                    <a:pt x="757" y="13"/>
                    <a:pt x="629" y="2"/>
                  </a:cubicBezTo>
                  <a:cubicBezTo>
                    <a:pt x="622" y="1"/>
                    <a:pt x="615" y="1"/>
                    <a:pt x="6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5" name="Google Shape;4695;p56"/>
            <p:cNvSpPr/>
            <p:nvPr/>
          </p:nvSpPr>
          <p:spPr>
            <a:xfrm>
              <a:off x="1941275" y="1687975"/>
              <a:ext cx="9240" cy="50982"/>
            </a:xfrm>
            <a:custGeom>
              <a:avLst/>
              <a:gdLst/>
              <a:ahLst/>
              <a:cxnLst/>
              <a:rect l="l" t="t" r="r" b="b"/>
              <a:pathLst>
                <a:path w="1345" h="7421" extrusionOk="0">
                  <a:moveTo>
                    <a:pt x="263" y="0"/>
                  </a:moveTo>
                  <a:cubicBezTo>
                    <a:pt x="243" y="0"/>
                    <a:pt x="222" y="3"/>
                    <a:pt x="202" y="8"/>
                  </a:cubicBezTo>
                  <a:cubicBezTo>
                    <a:pt x="77" y="42"/>
                    <a:pt x="0" y="170"/>
                    <a:pt x="35" y="297"/>
                  </a:cubicBezTo>
                  <a:cubicBezTo>
                    <a:pt x="43" y="328"/>
                    <a:pt x="873" y="3511"/>
                    <a:pt x="856" y="7183"/>
                  </a:cubicBezTo>
                  <a:cubicBezTo>
                    <a:pt x="856" y="7313"/>
                    <a:pt x="961" y="7419"/>
                    <a:pt x="1092" y="7421"/>
                  </a:cubicBezTo>
                  <a:cubicBezTo>
                    <a:pt x="1222" y="7421"/>
                    <a:pt x="1327" y="7316"/>
                    <a:pt x="1327" y="7184"/>
                  </a:cubicBezTo>
                  <a:cubicBezTo>
                    <a:pt x="1344" y="3451"/>
                    <a:pt x="500" y="208"/>
                    <a:pt x="490" y="176"/>
                  </a:cubicBezTo>
                  <a:cubicBezTo>
                    <a:pt x="462" y="71"/>
                    <a:pt x="367" y="0"/>
                    <a:pt x="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6" name="Google Shape;4696;p56"/>
            <p:cNvSpPr/>
            <p:nvPr/>
          </p:nvSpPr>
          <p:spPr>
            <a:xfrm>
              <a:off x="1947348" y="1733748"/>
              <a:ext cx="19531" cy="13919"/>
            </a:xfrm>
            <a:custGeom>
              <a:avLst/>
              <a:gdLst/>
              <a:ahLst/>
              <a:cxnLst/>
              <a:rect l="l" t="t" r="r" b="b"/>
              <a:pathLst>
                <a:path w="2843" h="2026" extrusionOk="0">
                  <a:moveTo>
                    <a:pt x="704" y="1"/>
                  </a:moveTo>
                  <a:cubicBezTo>
                    <a:pt x="202" y="1"/>
                    <a:pt x="77" y="270"/>
                    <a:pt x="46" y="389"/>
                  </a:cubicBezTo>
                  <a:cubicBezTo>
                    <a:pt x="0" y="565"/>
                    <a:pt x="53" y="754"/>
                    <a:pt x="199" y="952"/>
                  </a:cubicBezTo>
                  <a:cubicBezTo>
                    <a:pt x="572" y="1456"/>
                    <a:pt x="1568" y="1997"/>
                    <a:pt x="2172" y="2024"/>
                  </a:cubicBezTo>
                  <a:cubicBezTo>
                    <a:pt x="2188" y="2025"/>
                    <a:pt x="2204" y="2025"/>
                    <a:pt x="2219" y="2025"/>
                  </a:cubicBezTo>
                  <a:cubicBezTo>
                    <a:pt x="2620" y="2025"/>
                    <a:pt x="2736" y="1786"/>
                    <a:pt x="2767" y="1680"/>
                  </a:cubicBezTo>
                  <a:cubicBezTo>
                    <a:pt x="2842" y="1430"/>
                    <a:pt x="2790" y="1168"/>
                    <a:pt x="2617" y="925"/>
                  </a:cubicBezTo>
                  <a:cubicBezTo>
                    <a:pt x="2249" y="405"/>
                    <a:pt x="1366" y="29"/>
                    <a:pt x="771" y="2"/>
                  </a:cubicBezTo>
                  <a:cubicBezTo>
                    <a:pt x="748" y="1"/>
                    <a:pt x="726" y="1"/>
                    <a:pt x="7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56"/>
            <p:cNvSpPr/>
            <p:nvPr/>
          </p:nvSpPr>
          <p:spPr>
            <a:xfrm>
              <a:off x="1775182" y="1486284"/>
              <a:ext cx="86617" cy="43714"/>
            </a:xfrm>
            <a:custGeom>
              <a:avLst/>
              <a:gdLst/>
              <a:ahLst/>
              <a:cxnLst/>
              <a:rect l="l" t="t" r="r" b="b"/>
              <a:pathLst>
                <a:path w="12608" h="6363" extrusionOk="0">
                  <a:moveTo>
                    <a:pt x="9910" y="1"/>
                  </a:moveTo>
                  <a:cubicBezTo>
                    <a:pt x="9314" y="1"/>
                    <a:pt x="8673" y="201"/>
                    <a:pt x="8053" y="769"/>
                  </a:cubicBezTo>
                  <a:cubicBezTo>
                    <a:pt x="7074" y="1663"/>
                    <a:pt x="6746" y="2714"/>
                    <a:pt x="6480" y="3556"/>
                  </a:cubicBezTo>
                  <a:cubicBezTo>
                    <a:pt x="6166" y="4560"/>
                    <a:pt x="5965" y="5091"/>
                    <a:pt x="5202" y="5225"/>
                  </a:cubicBezTo>
                  <a:cubicBezTo>
                    <a:pt x="5018" y="5258"/>
                    <a:pt x="4831" y="5271"/>
                    <a:pt x="4642" y="5271"/>
                  </a:cubicBezTo>
                  <a:cubicBezTo>
                    <a:pt x="4211" y="5271"/>
                    <a:pt x="3772" y="5202"/>
                    <a:pt x="3342" y="5135"/>
                  </a:cubicBezTo>
                  <a:cubicBezTo>
                    <a:pt x="2921" y="5069"/>
                    <a:pt x="2494" y="5003"/>
                    <a:pt x="2078" y="5003"/>
                  </a:cubicBezTo>
                  <a:cubicBezTo>
                    <a:pt x="1347" y="5003"/>
                    <a:pt x="650" y="5209"/>
                    <a:pt x="78" y="5988"/>
                  </a:cubicBezTo>
                  <a:cubicBezTo>
                    <a:pt x="1" y="6093"/>
                    <a:pt x="25" y="6240"/>
                    <a:pt x="129" y="6317"/>
                  </a:cubicBezTo>
                  <a:cubicBezTo>
                    <a:pt x="172" y="6349"/>
                    <a:pt x="220" y="6362"/>
                    <a:pt x="269" y="6362"/>
                  </a:cubicBezTo>
                  <a:cubicBezTo>
                    <a:pt x="343" y="6362"/>
                    <a:pt x="414" y="6330"/>
                    <a:pt x="460" y="6266"/>
                  </a:cubicBezTo>
                  <a:cubicBezTo>
                    <a:pt x="914" y="5646"/>
                    <a:pt x="1462" y="5473"/>
                    <a:pt x="2082" y="5473"/>
                  </a:cubicBezTo>
                  <a:cubicBezTo>
                    <a:pt x="2453" y="5473"/>
                    <a:pt x="2851" y="5535"/>
                    <a:pt x="3269" y="5601"/>
                  </a:cubicBezTo>
                  <a:cubicBezTo>
                    <a:pt x="3717" y="5671"/>
                    <a:pt x="4176" y="5743"/>
                    <a:pt x="4638" y="5743"/>
                  </a:cubicBezTo>
                  <a:cubicBezTo>
                    <a:pt x="4853" y="5743"/>
                    <a:pt x="5068" y="5727"/>
                    <a:pt x="5284" y="5689"/>
                  </a:cubicBezTo>
                  <a:cubicBezTo>
                    <a:pt x="6365" y="5499"/>
                    <a:pt x="6640" y="4624"/>
                    <a:pt x="6932" y="3697"/>
                  </a:cubicBezTo>
                  <a:cubicBezTo>
                    <a:pt x="7193" y="2866"/>
                    <a:pt x="7487" y="1926"/>
                    <a:pt x="8371" y="1116"/>
                  </a:cubicBezTo>
                  <a:cubicBezTo>
                    <a:pt x="8894" y="638"/>
                    <a:pt x="9433" y="469"/>
                    <a:pt x="9936" y="469"/>
                  </a:cubicBezTo>
                  <a:cubicBezTo>
                    <a:pt x="11134" y="469"/>
                    <a:pt x="12124" y="1433"/>
                    <a:pt x="12182" y="1491"/>
                  </a:cubicBezTo>
                  <a:cubicBezTo>
                    <a:pt x="12227" y="1536"/>
                    <a:pt x="12287" y="1559"/>
                    <a:pt x="12347" y="1559"/>
                  </a:cubicBezTo>
                  <a:cubicBezTo>
                    <a:pt x="12408" y="1559"/>
                    <a:pt x="12469" y="1536"/>
                    <a:pt x="12515" y="1489"/>
                  </a:cubicBezTo>
                  <a:cubicBezTo>
                    <a:pt x="12607" y="1398"/>
                    <a:pt x="12607" y="1248"/>
                    <a:pt x="12515" y="1157"/>
                  </a:cubicBezTo>
                  <a:cubicBezTo>
                    <a:pt x="12498" y="1141"/>
                    <a:pt x="11333" y="1"/>
                    <a:pt x="99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56"/>
            <p:cNvSpPr/>
            <p:nvPr/>
          </p:nvSpPr>
          <p:spPr>
            <a:xfrm>
              <a:off x="1765132" y="1526629"/>
              <a:ext cx="19270" cy="14929"/>
            </a:xfrm>
            <a:custGeom>
              <a:avLst/>
              <a:gdLst/>
              <a:ahLst/>
              <a:cxnLst/>
              <a:rect l="l" t="t" r="r" b="b"/>
              <a:pathLst>
                <a:path w="2805" h="2173" extrusionOk="0">
                  <a:moveTo>
                    <a:pt x="1823" y="0"/>
                  </a:moveTo>
                  <a:cubicBezTo>
                    <a:pt x="1474" y="0"/>
                    <a:pt x="0" y="372"/>
                    <a:pt x="15" y="741"/>
                  </a:cubicBezTo>
                  <a:cubicBezTo>
                    <a:pt x="20" y="872"/>
                    <a:pt x="125" y="916"/>
                    <a:pt x="263" y="916"/>
                  </a:cubicBezTo>
                  <a:cubicBezTo>
                    <a:pt x="545" y="916"/>
                    <a:pt x="964" y="735"/>
                    <a:pt x="964" y="735"/>
                  </a:cubicBezTo>
                  <a:lnTo>
                    <a:pt x="964" y="735"/>
                  </a:lnTo>
                  <a:cubicBezTo>
                    <a:pt x="964" y="735"/>
                    <a:pt x="97" y="1471"/>
                    <a:pt x="402" y="1742"/>
                  </a:cubicBezTo>
                  <a:cubicBezTo>
                    <a:pt x="442" y="1778"/>
                    <a:pt x="486" y="1793"/>
                    <a:pt x="533" y="1793"/>
                  </a:cubicBezTo>
                  <a:cubicBezTo>
                    <a:pt x="844" y="1793"/>
                    <a:pt x="1266" y="1116"/>
                    <a:pt x="1266" y="1116"/>
                  </a:cubicBezTo>
                  <a:lnTo>
                    <a:pt x="1266" y="1116"/>
                  </a:lnTo>
                  <a:cubicBezTo>
                    <a:pt x="1266" y="1116"/>
                    <a:pt x="1056" y="2172"/>
                    <a:pt x="1385" y="2172"/>
                  </a:cubicBezTo>
                  <a:cubicBezTo>
                    <a:pt x="1390" y="2172"/>
                    <a:pt x="1396" y="2172"/>
                    <a:pt x="1402" y="2172"/>
                  </a:cubicBezTo>
                  <a:cubicBezTo>
                    <a:pt x="1756" y="2134"/>
                    <a:pt x="1976" y="930"/>
                    <a:pt x="1976" y="930"/>
                  </a:cubicBezTo>
                  <a:cubicBezTo>
                    <a:pt x="1976" y="930"/>
                    <a:pt x="2108" y="1622"/>
                    <a:pt x="2422" y="1622"/>
                  </a:cubicBezTo>
                  <a:cubicBezTo>
                    <a:pt x="2438" y="1622"/>
                    <a:pt x="2455" y="1621"/>
                    <a:pt x="2472" y="1617"/>
                  </a:cubicBezTo>
                  <a:cubicBezTo>
                    <a:pt x="2622" y="1581"/>
                    <a:pt x="2804" y="377"/>
                    <a:pt x="1884" y="8"/>
                  </a:cubicBezTo>
                  <a:cubicBezTo>
                    <a:pt x="1872" y="3"/>
                    <a:pt x="1851" y="0"/>
                    <a:pt x="1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56"/>
            <p:cNvSpPr/>
            <p:nvPr/>
          </p:nvSpPr>
          <p:spPr>
            <a:xfrm>
              <a:off x="1702275" y="1350816"/>
              <a:ext cx="344476" cy="368507"/>
            </a:xfrm>
            <a:custGeom>
              <a:avLst/>
              <a:gdLst/>
              <a:ahLst/>
              <a:cxnLst/>
              <a:rect l="l" t="t" r="r" b="b"/>
              <a:pathLst>
                <a:path w="50142" h="53640" extrusionOk="0">
                  <a:moveTo>
                    <a:pt x="19273" y="0"/>
                  </a:moveTo>
                  <a:cubicBezTo>
                    <a:pt x="17688" y="0"/>
                    <a:pt x="16010" y="166"/>
                    <a:pt x="14248" y="518"/>
                  </a:cubicBezTo>
                  <a:cubicBezTo>
                    <a:pt x="1012" y="3161"/>
                    <a:pt x="0" y="15575"/>
                    <a:pt x="1515" y="20059"/>
                  </a:cubicBezTo>
                  <a:cubicBezTo>
                    <a:pt x="2387" y="22639"/>
                    <a:pt x="4951" y="23524"/>
                    <a:pt x="7284" y="23524"/>
                  </a:cubicBezTo>
                  <a:cubicBezTo>
                    <a:pt x="9005" y="23524"/>
                    <a:pt x="10600" y="23043"/>
                    <a:pt x="11298" y="22404"/>
                  </a:cubicBezTo>
                  <a:cubicBezTo>
                    <a:pt x="13568" y="20330"/>
                    <a:pt x="11409" y="13972"/>
                    <a:pt x="16475" y="12747"/>
                  </a:cubicBezTo>
                  <a:cubicBezTo>
                    <a:pt x="17015" y="12617"/>
                    <a:pt x="17537" y="12552"/>
                    <a:pt x="18034" y="12552"/>
                  </a:cubicBezTo>
                  <a:cubicBezTo>
                    <a:pt x="21796" y="12552"/>
                    <a:pt x="24145" y="16253"/>
                    <a:pt x="22209" y="23154"/>
                  </a:cubicBezTo>
                  <a:cubicBezTo>
                    <a:pt x="20214" y="30260"/>
                    <a:pt x="14065" y="37294"/>
                    <a:pt x="12802" y="41984"/>
                  </a:cubicBezTo>
                  <a:cubicBezTo>
                    <a:pt x="11539" y="46674"/>
                    <a:pt x="14577" y="52478"/>
                    <a:pt x="21253" y="53566"/>
                  </a:cubicBezTo>
                  <a:cubicBezTo>
                    <a:pt x="21560" y="53616"/>
                    <a:pt x="21893" y="53640"/>
                    <a:pt x="22248" y="53640"/>
                  </a:cubicBezTo>
                  <a:cubicBezTo>
                    <a:pt x="29604" y="53640"/>
                    <a:pt x="46608" y="43284"/>
                    <a:pt x="48531" y="38957"/>
                  </a:cubicBezTo>
                  <a:cubicBezTo>
                    <a:pt x="50142" y="35337"/>
                    <a:pt x="44462" y="28794"/>
                    <a:pt x="42127" y="28783"/>
                  </a:cubicBezTo>
                  <a:cubicBezTo>
                    <a:pt x="42125" y="28783"/>
                    <a:pt x="42122" y="28783"/>
                    <a:pt x="42119" y="28783"/>
                  </a:cubicBezTo>
                  <a:cubicBezTo>
                    <a:pt x="39054" y="28783"/>
                    <a:pt x="31601" y="35727"/>
                    <a:pt x="29648" y="35727"/>
                  </a:cubicBezTo>
                  <a:cubicBezTo>
                    <a:pt x="29499" y="35727"/>
                    <a:pt x="29381" y="35686"/>
                    <a:pt x="29300" y="35598"/>
                  </a:cubicBezTo>
                  <a:cubicBezTo>
                    <a:pt x="28170" y="34361"/>
                    <a:pt x="34345" y="25934"/>
                    <a:pt x="35189" y="15819"/>
                  </a:cubicBezTo>
                  <a:cubicBezTo>
                    <a:pt x="35922" y="7051"/>
                    <a:pt x="29593" y="0"/>
                    <a:pt x="192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0" name="Google Shape;4700;p56"/>
            <p:cNvSpPr/>
            <p:nvPr/>
          </p:nvSpPr>
          <p:spPr>
            <a:xfrm>
              <a:off x="1768690" y="1384766"/>
              <a:ext cx="18597" cy="17608"/>
            </a:xfrm>
            <a:custGeom>
              <a:avLst/>
              <a:gdLst/>
              <a:ahLst/>
              <a:cxnLst/>
              <a:rect l="l" t="t" r="r" b="b"/>
              <a:pathLst>
                <a:path w="2707" h="2563" extrusionOk="0">
                  <a:moveTo>
                    <a:pt x="1358" y="1"/>
                  </a:moveTo>
                  <a:cubicBezTo>
                    <a:pt x="1308" y="1"/>
                    <a:pt x="1258" y="4"/>
                    <a:pt x="1207" y="10"/>
                  </a:cubicBezTo>
                  <a:cubicBezTo>
                    <a:pt x="505" y="90"/>
                    <a:pt x="0" y="725"/>
                    <a:pt x="82" y="1428"/>
                  </a:cubicBezTo>
                  <a:cubicBezTo>
                    <a:pt x="157" y="2080"/>
                    <a:pt x="711" y="2562"/>
                    <a:pt x="1353" y="2562"/>
                  </a:cubicBezTo>
                  <a:cubicBezTo>
                    <a:pt x="1401" y="2562"/>
                    <a:pt x="1450" y="2560"/>
                    <a:pt x="1500" y="2554"/>
                  </a:cubicBezTo>
                  <a:cubicBezTo>
                    <a:pt x="2204" y="2471"/>
                    <a:pt x="2707" y="1836"/>
                    <a:pt x="2626" y="1134"/>
                  </a:cubicBezTo>
                  <a:cubicBezTo>
                    <a:pt x="2550" y="481"/>
                    <a:pt x="1999" y="1"/>
                    <a:pt x="13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1" name="Google Shape;4701;p56"/>
            <p:cNvSpPr/>
            <p:nvPr/>
          </p:nvSpPr>
          <p:spPr>
            <a:xfrm>
              <a:off x="1842346" y="1374915"/>
              <a:ext cx="18604" cy="17601"/>
            </a:xfrm>
            <a:custGeom>
              <a:avLst/>
              <a:gdLst/>
              <a:ahLst/>
              <a:cxnLst/>
              <a:rect l="l" t="t" r="r" b="b"/>
              <a:pathLst>
                <a:path w="2708" h="2562" extrusionOk="0">
                  <a:moveTo>
                    <a:pt x="1355" y="1"/>
                  </a:moveTo>
                  <a:cubicBezTo>
                    <a:pt x="1306" y="1"/>
                    <a:pt x="1257" y="3"/>
                    <a:pt x="1208" y="9"/>
                  </a:cubicBezTo>
                  <a:cubicBezTo>
                    <a:pt x="504" y="90"/>
                    <a:pt x="1" y="725"/>
                    <a:pt x="81" y="1428"/>
                  </a:cubicBezTo>
                  <a:cubicBezTo>
                    <a:pt x="156" y="2080"/>
                    <a:pt x="710" y="2562"/>
                    <a:pt x="1351" y="2562"/>
                  </a:cubicBezTo>
                  <a:cubicBezTo>
                    <a:pt x="1401" y="2562"/>
                    <a:pt x="1450" y="2559"/>
                    <a:pt x="1500" y="2553"/>
                  </a:cubicBezTo>
                  <a:cubicBezTo>
                    <a:pt x="2202" y="2471"/>
                    <a:pt x="2707" y="1836"/>
                    <a:pt x="2626" y="1133"/>
                  </a:cubicBezTo>
                  <a:cubicBezTo>
                    <a:pt x="2551" y="481"/>
                    <a:pt x="1996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56"/>
            <p:cNvSpPr/>
            <p:nvPr/>
          </p:nvSpPr>
          <p:spPr>
            <a:xfrm>
              <a:off x="1806466" y="1407703"/>
              <a:ext cx="26573" cy="8292"/>
            </a:xfrm>
            <a:custGeom>
              <a:avLst/>
              <a:gdLst/>
              <a:ahLst/>
              <a:cxnLst/>
              <a:rect l="l" t="t" r="r" b="b"/>
              <a:pathLst>
                <a:path w="3868" h="1207" extrusionOk="0">
                  <a:moveTo>
                    <a:pt x="2320" y="1"/>
                  </a:moveTo>
                  <a:cubicBezTo>
                    <a:pt x="1009" y="1"/>
                    <a:pt x="12" y="978"/>
                    <a:pt x="12" y="978"/>
                  </a:cubicBezTo>
                  <a:lnTo>
                    <a:pt x="0" y="1010"/>
                  </a:lnTo>
                  <a:cubicBezTo>
                    <a:pt x="366" y="1134"/>
                    <a:pt x="784" y="1207"/>
                    <a:pt x="1247" y="1207"/>
                  </a:cubicBezTo>
                  <a:cubicBezTo>
                    <a:pt x="1420" y="1207"/>
                    <a:pt x="1598" y="1196"/>
                    <a:pt x="1783" y="1175"/>
                  </a:cubicBezTo>
                  <a:cubicBezTo>
                    <a:pt x="2642" y="1076"/>
                    <a:pt x="3339" y="832"/>
                    <a:pt x="3868" y="517"/>
                  </a:cubicBezTo>
                  <a:lnTo>
                    <a:pt x="3855" y="492"/>
                  </a:lnTo>
                  <a:cubicBezTo>
                    <a:pt x="3324" y="132"/>
                    <a:pt x="2800" y="1"/>
                    <a:pt x="2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3" name="Google Shape;4703;p56"/>
            <p:cNvSpPr/>
            <p:nvPr/>
          </p:nvSpPr>
          <p:spPr>
            <a:xfrm>
              <a:off x="1790817" y="1391635"/>
              <a:ext cx="53215" cy="23008"/>
            </a:xfrm>
            <a:custGeom>
              <a:avLst/>
              <a:gdLst/>
              <a:ahLst/>
              <a:cxnLst/>
              <a:rect l="l" t="t" r="r" b="b"/>
              <a:pathLst>
                <a:path w="7746" h="3349" extrusionOk="0">
                  <a:moveTo>
                    <a:pt x="6579" y="1"/>
                  </a:moveTo>
                  <a:cubicBezTo>
                    <a:pt x="6025" y="1"/>
                    <a:pt x="5341" y="614"/>
                    <a:pt x="4062" y="770"/>
                  </a:cubicBezTo>
                  <a:cubicBezTo>
                    <a:pt x="3734" y="810"/>
                    <a:pt x="3438" y="825"/>
                    <a:pt x="3170" y="825"/>
                  </a:cubicBezTo>
                  <a:cubicBezTo>
                    <a:pt x="2193" y="825"/>
                    <a:pt x="1582" y="619"/>
                    <a:pt x="1142" y="619"/>
                  </a:cubicBezTo>
                  <a:cubicBezTo>
                    <a:pt x="917" y="619"/>
                    <a:pt x="737" y="673"/>
                    <a:pt x="574" y="836"/>
                  </a:cubicBezTo>
                  <a:cubicBezTo>
                    <a:pt x="1" y="1411"/>
                    <a:pt x="692" y="2835"/>
                    <a:pt x="2281" y="3349"/>
                  </a:cubicBezTo>
                  <a:lnTo>
                    <a:pt x="2291" y="3317"/>
                  </a:lnTo>
                  <a:cubicBezTo>
                    <a:pt x="2291" y="3317"/>
                    <a:pt x="3288" y="2340"/>
                    <a:pt x="4598" y="2340"/>
                  </a:cubicBezTo>
                  <a:cubicBezTo>
                    <a:pt x="5079" y="2340"/>
                    <a:pt x="5602" y="2471"/>
                    <a:pt x="6134" y="2831"/>
                  </a:cubicBezTo>
                  <a:lnTo>
                    <a:pt x="6147" y="2856"/>
                  </a:lnTo>
                  <a:cubicBezTo>
                    <a:pt x="7437" y="2090"/>
                    <a:pt x="7745" y="891"/>
                    <a:pt x="7100" y="238"/>
                  </a:cubicBezTo>
                  <a:cubicBezTo>
                    <a:pt x="6929" y="67"/>
                    <a:pt x="6761" y="1"/>
                    <a:pt x="6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4" name="Google Shape;4704;p56"/>
            <p:cNvSpPr/>
            <p:nvPr/>
          </p:nvSpPr>
          <p:spPr>
            <a:xfrm>
              <a:off x="1858297" y="1434989"/>
              <a:ext cx="87167" cy="34254"/>
            </a:xfrm>
            <a:custGeom>
              <a:avLst/>
              <a:gdLst/>
              <a:ahLst/>
              <a:cxnLst/>
              <a:rect l="l" t="t" r="r" b="b"/>
              <a:pathLst>
                <a:path w="12688" h="4986" extrusionOk="0">
                  <a:moveTo>
                    <a:pt x="8592" y="422"/>
                  </a:moveTo>
                  <a:cubicBezTo>
                    <a:pt x="8660" y="422"/>
                    <a:pt x="8723" y="441"/>
                    <a:pt x="8784" y="479"/>
                  </a:cubicBezTo>
                  <a:cubicBezTo>
                    <a:pt x="8972" y="590"/>
                    <a:pt x="9092" y="871"/>
                    <a:pt x="9109" y="1150"/>
                  </a:cubicBezTo>
                  <a:cubicBezTo>
                    <a:pt x="9114" y="1219"/>
                    <a:pt x="9113" y="1288"/>
                    <a:pt x="9107" y="1358"/>
                  </a:cubicBezTo>
                  <a:lnTo>
                    <a:pt x="9107" y="1358"/>
                  </a:lnTo>
                  <a:cubicBezTo>
                    <a:pt x="9027" y="1305"/>
                    <a:pt x="8950" y="1246"/>
                    <a:pt x="8877" y="1181"/>
                  </a:cubicBezTo>
                  <a:cubicBezTo>
                    <a:pt x="8683" y="1013"/>
                    <a:pt x="8496" y="779"/>
                    <a:pt x="8448" y="564"/>
                  </a:cubicBezTo>
                  <a:cubicBezTo>
                    <a:pt x="8436" y="445"/>
                    <a:pt x="8448" y="455"/>
                    <a:pt x="8486" y="436"/>
                  </a:cubicBezTo>
                  <a:cubicBezTo>
                    <a:pt x="8522" y="427"/>
                    <a:pt x="8558" y="422"/>
                    <a:pt x="8592" y="422"/>
                  </a:cubicBezTo>
                  <a:close/>
                  <a:moveTo>
                    <a:pt x="3656" y="1793"/>
                  </a:moveTo>
                  <a:cubicBezTo>
                    <a:pt x="3750" y="1793"/>
                    <a:pt x="3816" y="1826"/>
                    <a:pt x="3882" y="1910"/>
                  </a:cubicBezTo>
                  <a:cubicBezTo>
                    <a:pt x="4018" y="2088"/>
                    <a:pt x="4056" y="2394"/>
                    <a:pt x="4035" y="2665"/>
                  </a:cubicBezTo>
                  <a:cubicBezTo>
                    <a:pt x="4029" y="2743"/>
                    <a:pt x="4019" y="2821"/>
                    <a:pt x="4004" y="2897"/>
                  </a:cubicBezTo>
                  <a:lnTo>
                    <a:pt x="4004" y="2897"/>
                  </a:lnTo>
                  <a:cubicBezTo>
                    <a:pt x="3895" y="2811"/>
                    <a:pt x="3795" y="2715"/>
                    <a:pt x="3709" y="2611"/>
                  </a:cubicBezTo>
                  <a:cubicBezTo>
                    <a:pt x="3515" y="2389"/>
                    <a:pt x="3385" y="2067"/>
                    <a:pt x="3449" y="1905"/>
                  </a:cubicBezTo>
                  <a:cubicBezTo>
                    <a:pt x="3457" y="1868"/>
                    <a:pt x="3489" y="1847"/>
                    <a:pt x="3506" y="1833"/>
                  </a:cubicBezTo>
                  <a:cubicBezTo>
                    <a:pt x="3514" y="1830"/>
                    <a:pt x="3506" y="1828"/>
                    <a:pt x="3523" y="1821"/>
                  </a:cubicBezTo>
                  <a:lnTo>
                    <a:pt x="3582" y="1803"/>
                  </a:lnTo>
                  <a:cubicBezTo>
                    <a:pt x="3582" y="1803"/>
                    <a:pt x="3629" y="1795"/>
                    <a:pt x="3647" y="1793"/>
                  </a:cubicBezTo>
                  <a:cubicBezTo>
                    <a:pt x="3650" y="1793"/>
                    <a:pt x="3653" y="1793"/>
                    <a:pt x="3656" y="1793"/>
                  </a:cubicBezTo>
                  <a:close/>
                  <a:moveTo>
                    <a:pt x="8597" y="1"/>
                  </a:moveTo>
                  <a:cubicBezTo>
                    <a:pt x="8522" y="1"/>
                    <a:pt x="8448" y="11"/>
                    <a:pt x="8380" y="32"/>
                  </a:cubicBezTo>
                  <a:cubicBezTo>
                    <a:pt x="8250" y="68"/>
                    <a:pt x="8128" y="161"/>
                    <a:pt x="8071" y="298"/>
                  </a:cubicBezTo>
                  <a:cubicBezTo>
                    <a:pt x="8018" y="431"/>
                    <a:pt x="8029" y="552"/>
                    <a:pt x="8050" y="650"/>
                  </a:cubicBezTo>
                  <a:cubicBezTo>
                    <a:pt x="8156" y="1035"/>
                    <a:pt x="8390" y="1269"/>
                    <a:pt x="8624" y="1477"/>
                  </a:cubicBezTo>
                  <a:cubicBezTo>
                    <a:pt x="8749" y="1581"/>
                    <a:pt x="8881" y="1672"/>
                    <a:pt x="9017" y="1749"/>
                  </a:cubicBezTo>
                  <a:lnTo>
                    <a:pt x="9017" y="1749"/>
                  </a:lnTo>
                  <a:cubicBezTo>
                    <a:pt x="8881" y="2114"/>
                    <a:pt x="8608" y="2450"/>
                    <a:pt x="8268" y="2696"/>
                  </a:cubicBezTo>
                  <a:cubicBezTo>
                    <a:pt x="7742" y="3076"/>
                    <a:pt x="7072" y="3302"/>
                    <a:pt x="6401" y="3410"/>
                  </a:cubicBezTo>
                  <a:cubicBezTo>
                    <a:pt x="6199" y="3440"/>
                    <a:pt x="5993" y="3456"/>
                    <a:pt x="5789" y="3456"/>
                  </a:cubicBezTo>
                  <a:cubicBezTo>
                    <a:pt x="5323" y="3456"/>
                    <a:pt x="4863" y="3371"/>
                    <a:pt x="4457" y="3176"/>
                  </a:cubicBezTo>
                  <a:cubicBezTo>
                    <a:pt x="4428" y="3162"/>
                    <a:pt x="4399" y="3148"/>
                    <a:pt x="4371" y="3133"/>
                  </a:cubicBezTo>
                  <a:lnTo>
                    <a:pt x="4371" y="3133"/>
                  </a:lnTo>
                  <a:cubicBezTo>
                    <a:pt x="4409" y="2994"/>
                    <a:pt x="4436" y="2850"/>
                    <a:pt x="4451" y="2701"/>
                  </a:cubicBezTo>
                  <a:cubicBezTo>
                    <a:pt x="4473" y="2370"/>
                    <a:pt x="4473" y="2003"/>
                    <a:pt x="4231" y="1647"/>
                  </a:cubicBezTo>
                  <a:cubicBezTo>
                    <a:pt x="4120" y="1482"/>
                    <a:pt x="3892" y="1351"/>
                    <a:pt x="3672" y="1351"/>
                  </a:cubicBezTo>
                  <a:cubicBezTo>
                    <a:pt x="3657" y="1351"/>
                    <a:pt x="3641" y="1352"/>
                    <a:pt x="3626" y="1353"/>
                  </a:cubicBezTo>
                  <a:cubicBezTo>
                    <a:pt x="3565" y="1360"/>
                    <a:pt x="3528" y="1360"/>
                    <a:pt x="3449" y="1383"/>
                  </a:cubicBezTo>
                  <a:cubicBezTo>
                    <a:pt x="3413" y="1393"/>
                    <a:pt x="3371" y="1404"/>
                    <a:pt x="3296" y="1445"/>
                  </a:cubicBezTo>
                  <a:cubicBezTo>
                    <a:pt x="3173" y="1514"/>
                    <a:pt x="3081" y="1620"/>
                    <a:pt x="3036" y="1743"/>
                  </a:cubicBezTo>
                  <a:cubicBezTo>
                    <a:pt x="2948" y="1986"/>
                    <a:pt x="2995" y="2210"/>
                    <a:pt x="3063" y="2396"/>
                  </a:cubicBezTo>
                  <a:cubicBezTo>
                    <a:pt x="3135" y="2584"/>
                    <a:pt x="3240" y="2748"/>
                    <a:pt x="3361" y="2898"/>
                  </a:cubicBezTo>
                  <a:cubicBezTo>
                    <a:pt x="3508" y="3075"/>
                    <a:pt x="3679" y="3229"/>
                    <a:pt x="3866" y="3360"/>
                  </a:cubicBezTo>
                  <a:lnTo>
                    <a:pt x="3866" y="3360"/>
                  </a:lnTo>
                  <a:cubicBezTo>
                    <a:pt x="3750" y="3636"/>
                    <a:pt x="3582" y="3880"/>
                    <a:pt x="3384" y="4065"/>
                  </a:cubicBezTo>
                  <a:cubicBezTo>
                    <a:pt x="3026" y="4393"/>
                    <a:pt x="2570" y="4553"/>
                    <a:pt x="2172" y="4625"/>
                  </a:cubicBezTo>
                  <a:cubicBezTo>
                    <a:pt x="1981" y="4658"/>
                    <a:pt x="1798" y="4672"/>
                    <a:pt x="1627" y="4672"/>
                  </a:cubicBezTo>
                  <a:cubicBezTo>
                    <a:pt x="1436" y="4672"/>
                    <a:pt x="1259" y="4655"/>
                    <a:pt x="1102" y="4631"/>
                  </a:cubicBezTo>
                  <a:cubicBezTo>
                    <a:pt x="805" y="4585"/>
                    <a:pt x="575" y="4517"/>
                    <a:pt x="423" y="4466"/>
                  </a:cubicBezTo>
                  <a:cubicBezTo>
                    <a:pt x="267" y="4413"/>
                    <a:pt x="194" y="4378"/>
                    <a:pt x="194" y="4378"/>
                  </a:cubicBezTo>
                  <a:cubicBezTo>
                    <a:pt x="178" y="4371"/>
                    <a:pt x="161" y="4367"/>
                    <a:pt x="144" y="4367"/>
                  </a:cubicBezTo>
                  <a:cubicBezTo>
                    <a:pt x="99" y="4367"/>
                    <a:pt x="56" y="4391"/>
                    <a:pt x="35" y="4433"/>
                  </a:cubicBezTo>
                  <a:cubicBezTo>
                    <a:pt x="1" y="4492"/>
                    <a:pt x="22" y="4568"/>
                    <a:pt x="83" y="4601"/>
                  </a:cubicBezTo>
                  <a:lnTo>
                    <a:pt x="89" y="4605"/>
                  </a:lnTo>
                  <a:cubicBezTo>
                    <a:pt x="89" y="4605"/>
                    <a:pt x="422" y="4788"/>
                    <a:pt x="1055" y="4915"/>
                  </a:cubicBezTo>
                  <a:cubicBezTo>
                    <a:pt x="1259" y="4955"/>
                    <a:pt x="1498" y="4985"/>
                    <a:pt x="1764" y="4985"/>
                  </a:cubicBezTo>
                  <a:cubicBezTo>
                    <a:pt x="1910" y="4985"/>
                    <a:pt x="2063" y="4976"/>
                    <a:pt x="2224" y="4955"/>
                  </a:cubicBezTo>
                  <a:cubicBezTo>
                    <a:pt x="2673" y="4892"/>
                    <a:pt x="3194" y="4737"/>
                    <a:pt x="3640" y="4345"/>
                  </a:cubicBezTo>
                  <a:cubicBezTo>
                    <a:pt x="3873" y="4135"/>
                    <a:pt x="4070" y="3870"/>
                    <a:pt x="4212" y="3566"/>
                  </a:cubicBezTo>
                  <a:lnTo>
                    <a:pt x="4212" y="3566"/>
                  </a:lnTo>
                  <a:cubicBezTo>
                    <a:pt x="4228" y="3573"/>
                    <a:pt x="4243" y="3581"/>
                    <a:pt x="4258" y="3588"/>
                  </a:cubicBezTo>
                  <a:cubicBezTo>
                    <a:pt x="4742" y="3823"/>
                    <a:pt x="5278" y="3926"/>
                    <a:pt x="5809" y="3926"/>
                  </a:cubicBezTo>
                  <a:cubicBezTo>
                    <a:pt x="6033" y="3926"/>
                    <a:pt x="6256" y="3908"/>
                    <a:pt x="6474" y="3874"/>
                  </a:cubicBezTo>
                  <a:cubicBezTo>
                    <a:pt x="7206" y="3749"/>
                    <a:pt x="7925" y="3509"/>
                    <a:pt x="8540" y="3062"/>
                  </a:cubicBezTo>
                  <a:cubicBezTo>
                    <a:pt x="8924" y="2782"/>
                    <a:pt x="9252" y="2386"/>
                    <a:pt x="9425" y="1934"/>
                  </a:cubicBezTo>
                  <a:lnTo>
                    <a:pt x="9425" y="1934"/>
                  </a:lnTo>
                  <a:cubicBezTo>
                    <a:pt x="9685" y="2026"/>
                    <a:pt x="9948" y="2066"/>
                    <a:pt x="10198" y="2066"/>
                  </a:cubicBezTo>
                  <a:cubicBezTo>
                    <a:pt x="10467" y="2066"/>
                    <a:pt x="10722" y="2020"/>
                    <a:pt x="10946" y="1944"/>
                  </a:cubicBezTo>
                  <a:cubicBezTo>
                    <a:pt x="11389" y="1796"/>
                    <a:pt x="11718" y="1559"/>
                    <a:pt x="11963" y="1351"/>
                  </a:cubicBezTo>
                  <a:cubicBezTo>
                    <a:pt x="12209" y="1138"/>
                    <a:pt x="12375" y="949"/>
                    <a:pt x="12485" y="817"/>
                  </a:cubicBezTo>
                  <a:cubicBezTo>
                    <a:pt x="12590" y="684"/>
                    <a:pt x="12648" y="611"/>
                    <a:pt x="12648" y="611"/>
                  </a:cubicBezTo>
                  <a:cubicBezTo>
                    <a:pt x="12687" y="561"/>
                    <a:pt x="12681" y="484"/>
                    <a:pt x="12630" y="441"/>
                  </a:cubicBezTo>
                  <a:cubicBezTo>
                    <a:pt x="12606" y="421"/>
                    <a:pt x="12577" y="411"/>
                    <a:pt x="12548" y="411"/>
                  </a:cubicBezTo>
                  <a:cubicBezTo>
                    <a:pt x="12514" y="411"/>
                    <a:pt x="12479" y="425"/>
                    <a:pt x="12455" y="454"/>
                  </a:cubicBezTo>
                  <a:lnTo>
                    <a:pt x="12451" y="459"/>
                  </a:lnTo>
                  <a:cubicBezTo>
                    <a:pt x="12451" y="459"/>
                    <a:pt x="12395" y="525"/>
                    <a:pt x="12288" y="648"/>
                  </a:cubicBezTo>
                  <a:cubicBezTo>
                    <a:pt x="12180" y="770"/>
                    <a:pt x="12016" y="944"/>
                    <a:pt x="11782" y="1132"/>
                  </a:cubicBezTo>
                  <a:cubicBezTo>
                    <a:pt x="11547" y="1316"/>
                    <a:pt x="11239" y="1519"/>
                    <a:pt x="10849" y="1632"/>
                  </a:cubicBezTo>
                  <a:cubicBezTo>
                    <a:pt x="10672" y="1685"/>
                    <a:pt x="10477" y="1715"/>
                    <a:pt x="10275" y="1715"/>
                  </a:cubicBezTo>
                  <a:cubicBezTo>
                    <a:pt x="10033" y="1715"/>
                    <a:pt x="9780" y="1672"/>
                    <a:pt x="9530" y="1576"/>
                  </a:cubicBezTo>
                  <a:cubicBezTo>
                    <a:pt x="9528" y="1575"/>
                    <a:pt x="9527" y="1575"/>
                    <a:pt x="9525" y="1574"/>
                  </a:cubicBezTo>
                  <a:lnTo>
                    <a:pt x="9525" y="1574"/>
                  </a:lnTo>
                  <a:cubicBezTo>
                    <a:pt x="9552" y="1426"/>
                    <a:pt x="9561" y="1273"/>
                    <a:pt x="9550" y="1118"/>
                  </a:cubicBezTo>
                  <a:cubicBezTo>
                    <a:pt x="9519" y="745"/>
                    <a:pt x="9378" y="335"/>
                    <a:pt x="9001" y="109"/>
                  </a:cubicBezTo>
                  <a:cubicBezTo>
                    <a:pt x="8882" y="36"/>
                    <a:pt x="8737" y="1"/>
                    <a:pt x="85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5" name="Google Shape;4705;p56"/>
            <p:cNvSpPr/>
            <p:nvPr/>
          </p:nvSpPr>
          <p:spPr>
            <a:xfrm>
              <a:off x="1855487" y="1484141"/>
              <a:ext cx="81059" cy="24952"/>
            </a:xfrm>
            <a:custGeom>
              <a:avLst/>
              <a:gdLst/>
              <a:ahLst/>
              <a:cxnLst/>
              <a:rect l="l" t="t" r="r" b="b"/>
              <a:pathLst>
                <a:path w="11799" h="3632" extrusionOk="0">
                  <a:moveTo>
                    <a:pt x="8851" y="542"/>
                  </a:moveTo>
                  <a:cubicBezTo>
                    <a:pt x="8880" y="542"/>
                    <a:pt x="8906" y="546"/>
                    <a:pt x="8931" y="553"/>
                  </a:cubicBezTo>
                  <a:cubicBezTo>
                    <a:pt x="8947" y="564"/>
                    <a:pt x="8956" y="559"/>
                    <a:pt x="8984" y="571"/>
                  </a:cubicBezTo>
                  <a:lnTo>
                    <a:pt x="9088" y="644"/>
                  </a:lnTo>
                  <a:cubicBezTo>
                    <a:pt x="9087" y="644"/>
                    <a:pt x="9086" y="644"/>
                    <a:pt x="9086" y="644"/>
                  </a:cubicBezTo>
                  <a:cubicBezTo>
                    <a:pt x="9077" y="644"/>
                    <a:pt x="9119" y="682"/>
                    <a:pt x="9131" y="695"/>
                  </a:cubicBezTo>
                  <a:cubicBezTo>
                    <a:pt x="9154" y="717"/>
                    <a:pt x="9157" y="739"/>
                    <a:pt x="9175" y="760"/>
                  </a:cubicBezTo>
                  <a:cubicBezTo>
                    <a:pt x="9276" y="899"/>
                    <a:pt x="9082" y="1168"/>
                    <a:pt x="8823" y="1355"/>
                  </a:cubicBezTo>
                  <a:cubicBezTo>
                    <a:pt x="8581" y="1537"/>
                    <a:pt x="8292" y="1687"/>
                    <a:pt x="7990" y="1811"/>
                  </a:cubicBezTo>
                  <a:lnTo>
                    <a:pt x="7990" y="1811"/>
                  </a:lnTo>
                  <a:cubicBezTo>
                    <a:pt x="8001" y="1628"/>
                    <a:pt x="8044" y="1441"/>
                    <a:pt x="8120" y="1262"/>
                  </a:cubicBezTo>
                  <a:cubicBezTo>
                    <a:pt x="8225" y="1004"/>
                    <a:pt x="8402" y="749"/>
                    <a:pt x="8623" y="614"/>
                  </a:cubicBezTo>
                  <a:cubicBezTo>
                    <a:pt x="8701" y="566"/>
                    <a:pt x="8781" y="542"/>
                    <a:pt x="8851" y="542"/>
                  </a:cubicBezTo>
                  <a:close/>
                  <a:moveTo>
                    <a:pt x="4775" y="453"/>
                  </a:moveTo>
                  <a:cubicBezTo>
                    <a:pt x="4870" y="453"/>
                    <a:pt x="4960" y="492"/>
                    <a:pt x="5024" y="570"/>
                  </a:cubicBezTo>
                  <a:cubicBezTo>
                    <a:pt x="5063" y="609"/>
                    <a:pt x="5087" y="675"/>
                    <a:pt x="5121" y="726"/>
                  </a:cubicBezTo>
                  <a:cubicBezTo>
                    <a:pt x="5137" y="789"/>
                    <a:pt x="5160" y="839"/>
                    <a:pt x="5176" y="911"/>
                  </a:cubicBezTo>
                  <a:lnTo>
                    <a:pt x="5206" y="1161"/>
                  </a:lnTo>
                  <a:lnTo>
                    <a:pt x="5194" y="1370"/>
                  </a:lnTo>
                  <a:lnTo>
                    <a:pt x="5183" y="1594"/>
                  </a:lnTo>
                  <a:lnTo>
                    <a:pt x="5123" y="1803"/>
                  </a:lnTo>
                  <a:cubicBezTo>
                    <a:pt x="5104" y="1921"/>
                    <a:pt x="5049" y="2021"/>
                    <a:pt x="4994" y="2120"/>
                  </a:cubicBezTo>
                  <a:lnTo>
                    <a:pt x="4994" y="2120"/>
                  </a:lnTo>
                  <a:cubicBezTo>
                    <a:pt x="4968" y="2110"/>
                    <a:pt x="4942" y="2098"/>
                    <a:pt x="4917" y="2086"/>
                  </a:cubicBezTo>
                  <a:cubicBezTo>
                    <a:pt x="4844" y="2056"/>
                    <a:pt x="4783" y="2014"/>
                    <a:pt x="4723" y="1974"/>
                  </a:cubicBezTo>
                  <a:cubicBezTo>
                    <a:pt x="4673" y="1925"/>
                    <a:pt x="4635" y="1913"/>
                    <a:pt x="4573" y="1825"/>
                  </a:cubicBezTo>
                  <a:lnTo>
                    <a:pt x="4532" y="1772"/>
                  </a:lnTo>
                  <a:lnTo>
                    <a:pt x="4531" y="1770"/>
                  </a:lnTo>
                  <a:lnTo>
                    <a:pt x="4531" y="1770"/>
                  </a:lnTo>
                  <a:cubicBezTo>
                    <a:pt x="4529" y="1768"/>
                    <a:pt x="4526" y="1762"/>
                    <a:pt x="4526" y="1762"/>
                  </a:cubicBezTo>
                  <a:lnTo>
                    <a:pt x="4526" y="1762"/>
                  </a:lnTo>
                  <a:cubicBezTo>
                    <a:pt x="4526" y="1762"/>
                    <a:pt x="4526" y="1762"/>
                    <a:pt x="4526" y="1762"/>
                  </a:cubicBezTo>
                  <a:lnTo>
                    <a:pt x="4512" y="1736"/>
                  </a:lnTo>
                  <a:lnTo>
                    <a:pt x="4456" y="1630"/>
                  </a:lnTo>
                  <a:cubicBezTo>
                    <a:pt x="4413" y="1560"/>
                    <a:pt x="4382" y="1489"/>
                    <a:pt x="4363" y="1413"/>
                  </a:cubicBezTo>
                  <a:cubicBezTo>
                    <a:pt x="4265" y="1129"/>
                    <a:pt x="4276" y="810"/>
                    <a:pt x="4452" y="621"/>
                  </a:cubicBezTo>
                  <a:cubicBezTo>
                    <a:pt x="4542" y="509"/>
                    <a:pt x="4662" y="453"/>
                    <a:pt x="4775" y="453"/>
                  </a:cubicBezTo>
                  <a:close/>
                  <a:moveTo>
                    <a:pt x="4776" y="0"/>
                  </a:moveTo>
                  <a:cubicBezTo>
                    <a:pt x="4756" y="0"/>
                    <a:pt x="4735" y="1"/>
                    <a:pt x="4715" y="3"/>
                  </a:cubicBezTo>
                  <a:cubicBezTo>
                    <a:pt x="4472" y="20"/>
                    <a:pt x="4254" y="146"/>
                    <a:pt x="4112" y="320"/>
                  </a:cubicBezTo>
                  <a:cubicBezTo>
                    <a:pt x="3798" y="668"/>
                    <a:pt x="3799" y="1172"/>
                    <a:pt x="3929" y="1552"/>
                  </a:cubicBezTo>
                  <a:cubicBezTo>
                    <a:pt x="3956" y="1653"/>
                    <a:pt x="3997" y="1747"/>
                    <a:pt x="4047" y="1833"/>
                  </a:cubicBezTo>
                  <a:lnTo>
                    <a:pt x="4118" y="1967"/>
                  </a:lnTo>
                  <a:lnTo>
                    <a:pt x="4136" y="2002"/>
                  </a:lnTo>
                  <a:cubicBezTo>
                    <a:pt x="4144" y="2014"/>
                    <a:pt x="4129" y="1996"/>
                    <a:pt x="4156" y="2035"/>
                  </a:cubicBezTo>
                  <a:lnTo>
                    <a:pt x="4167" y="2049"/>
                  </a:lnTo>
                  <a:lnTo>
                    <a:pt x="4209" y="2102"/>
                  </a:lnTo>
                  <a:cubicBezTo>
                    <a:pt x="4249" y="2168"/>
                    <a:pt x="4358" y="2269"/>
                    <a:pt x="4444" y="2340"/>
                  </a:cubicBezTo>
                  <a:cubicBezTo>
                    <a:pt x="4533" y="2401"/>
                    <a:pt x="4622" y="2460"/>
                    <a:pt x="4716" y="2502"/>
                  </a:cubicBezTo>
                  <a:lnTo>
                    <a:pt x="4716" y="2502"/>
                  </a:lnTo>
                  <a:cubicBezTo>
                    <a:pt x="4423" y="2801"/>
                    <a:pt x="4027" y="2989"/>
                    <a:pt x="3650" y="3105"/>
                  </a:cubicBezTo>
                  <a:cubicBezTo>
                    <a:pt x="3148" y="3257"/>
                    <a:pt x="2655" y="3297"/>
                    <a:pt x="2222" y="3302"/>
                  </a:cubicBezTo>
                  <a:cubicBezTo>
                    <a:pt x="2198" y="3303"/>
                    <a:pt x="2174" y="3303"/>
                    <a:pt x="2149" y="3303"/>
                  </a:cubicBezTo>
                  <a:cubicBezTo>
                    <a:pt x="1746" y="3303"/>
                    <a:pt x="1394" y="3247"/>
                    <a:pt x="1105" y="3193"/>
                  </a:cubicBezTo>
                  <a:cubicBezTo>
                    <a:pt x="799" y="3122"/>
                    <a:pt x="585" y="3046"/>
                    <a:pt x="434" y="2979"/>
                  </a:cubicBezTo>
                  <a:cubicBezTo>
                    <a:pt x="280" y="2899"/>
                    <a:pt x="200" y="2855"/>
                    <a:pt x="200" y="2855"/>
                  </a:cubicBezTo>
                  <a:cubicBezTo>
                    <a:pt x="180" y="2846"/>
                    <a:pt x="159" y="2841"/>
                    <a:pt x="139" y="2841"/>
                  </a:cubicBezTo>
                  <a:cubicBezTo>
                    <a:pt x="96" y="2841"/>
                    <a:pt x="55" y="2862"/>
                    <a:pt x="34" y="2898"/>
                  </a:cubicBezTo>
                  <a:cubicBezTo>
                    <a:pt x="1" y="2959"/>
                    <a:pt x="21" y="3034"/>
                    <a:pt x="80" y="3068"/>
                  </a:cubicBezTo>
                  <a:cubicBezTo>
                    <a:pt x="80" y="3068"/>
                    <a:pt x="160" y="3114"/>
                    <a:pt x="309" y="3199"/>
                  </a:cubicBezTo>
                  <a:cubicBezTo>
                    <a:pt x="467" y="3278"/>
                    <a:pt x="726" y="3383"/>
                    <a:pt x="1042" y="3466"/>
                  </a:cubicBezTo>
                  <a:cubicBezTo>
                    <a:pt x="1363" y="3542"/>
                    <a:pt x="1758" y="3620"/>
                    <a:pt x="2218" y="3628"/>
                  </a:cubicBezTo>
                  <a:cubicBezTo>
                    <a:pt x="2289" y="3631"/>
                    <a:pt x="2361" y="3632"/>
                    <a:pt x="2434" y="3632"/>
                  </a:cubicBezTo>
                  <a:cubicBezTo>
                    <a:pt x="2839" y="3632"/>
                    <a:pt x="3288" y="3595"/>
                    <a:pt x="3758" y="3460"/>
                  </a:cubicBezTo>
                  <a:cubicBezTo>
                    <a:pt x="4224" y="3326"/>
                    <a:pt x="4750" y="3091"/>
                    <a:pt x="5131" y="2646"/>
                  </a:cubicBezTo>
                  <a:lnTo>
                    <a:pt x="5131" y="2646"/>
                  </a:lnTo>
                  <a:cubicBezTo>
                    <a:pt x="5386" y="2706"/>
                    <a:pt x="5643" y="2721"/>
                    <a:pt x="5894" y="2723"/>
                  </a:cubicBezTo>
                  <a:cubicBezTo>
                    <a:pt x="6511" y="2713"/>
                    <a:pt x="7107" y="2596"/>
                    <a:pt x="7676" y="2409"/>
                  </a:cubicBezTo>
                  <a:lnTo>
                    <a:pt x="7676" y="2409"/>
                  </a:lnTo>
                  <a:cubicBezTo>
                    <a:pt x="7749" y="2626"/>
                    <a:pt x="7872" y="2823"/>
                    <a:pt x="8023" y="2976"/>
                  </a:cubicBezTo>
                  <a:cubicBezTo>
                    <a:pt x="8472" y="3429"/>
                    <a:pt x="9048" y="3532"/>
                    <a:pt x="9500" y="3571"/>
                  </a:cubicBezTo>
                  <a:cubicBezTo>
                    <a:pt x="9618" y="3581"/>
                    <a:pt x="9732" y="3585"/>
                    <a:pt x="9842" y="3585"/>
                  </a:cubicBezTo>
                  <a:cubicBezTo>
                    <a:pt x="10162" y="3585"/>
                    <a:pt x="10445" y="3550"/>
                    <a:pt x="10687" y="3524"/>
                  </a:cubicBezTo>
                  <a:cubicBezTo>
                    <a:pt x="11010" y="3475"/>
                    <a:pt x="11262" y="3429"/>
                    <a:pt x="11430" y="3387"/>
                  </a:cubicBezTo>
                  <a:cubicBezTo>
                    <a:pt x="11601" y="3349"/>
                    <a:pt x="11691" y="3330"/>
                    <a:pt x="11691" y="3330"/>
                  </a:cubicBezTo>
                  <a:cubicBezTo>
                    <a:pt x="11757" y="3315"/>
                    <a:pt x="11799" y="3252"/>
                    <a:pt x="11787" y="3185"/>
                  </a:cubicBezTo>
                  <a:cubicBezTo>
                    <a:pt x="11775" y="3126"/>
                    <a:pt x="11723" y="3083"/>
                    <a:pt x="11663" y="3083"/>
                  </a:cubicBezTo>
                  <a:cubicBezTo>
                    <a:pt x="11656" y="3083"/>
                    <a:pt x="11649" y="3084"/>
                    <a:pt x="11642" y="3085"/>
                  </a:cubicBezTo>
                  <a:lnTo>
                    <a:pt x="11636" y="3086"/>
                  </a:lnTo>
                  <a:cubicBezTo>
                    <a:pt x="11636" y="3086"/>
                    <a:pt x="11547" y="3104"/>
                    <a:pt x="11380" y="3133"/>
                  </a:cubicBezTo>
                  <a:cubicBezTo>
                    <a:pt x="11213" y="3169"/>
                    <a:pt x="10967" y="3203"/>
                    <a:pt x="10654" y="3241"/>
                  </a:cubicBezTo>
                  <a:cubicBezTo>
                    <a:pt x="10460" y="3254"/>
                    <a:pt x="10240" y="3272"/>
                    <a:pt x="10000" y="3272"/>
                  </a:cubicBezTo>
                  <a:cubicBezTo>
                    <a:pt x="9850" y="3272"/>
                    <a:pt x="9693" y="3265"/>
                    <a:pt x="9530" y="3245"/>
                  </a:cubicBezTo>
                  <a:cubicBezTo>
                    <a:pt x="9112" y="3198"/>
                    <a:pt x="8622" y="3069"/>
                    <a:pt x="8292" y="2720"/>
                  </a:cubicBezTo>
                  <a:cubicBezTo>
                    <a:pt x="8173" y="2601"/>
                    <a:pt x="8088" y="2449"/>
                    <a:pt x="8039" y="2279"/>
                  </a:cubicBezTo>
                  <a:lnTo>
                    <a:pt x="8039" y="2279"/>
                  </a:lnTo>
                  <a:cubicBezTo>
                    <a:pt x="8062" y="2270"/>
                    <a:pt x="8085" y="2261"/>
                    <a:pt x="8108" y="2252"/>
                  </a:cubicBezTo>
                  <a:cubicBezTo>
                    <a:pt x="8455" y="2111"/>
                    <a:pt x="8790" y="1941"/>
                    <a:pt x="9098" y="1708"/>
                  </a:cubicBezTo>
                  <a:cubicBezTo>
                    <a:pt x="9249" y="1586"/>
                    <a:pt x="9400" y="1458"/>
                    <a:pt x="9516" y="1270"/>
                  </a:cubicBezTo>
                  <a:cubicBezTo>
                    <a:pt x="9572" y="1174"/>
                    <a:pt x="9617" y="1064"/>
                    <a:pt x="9639" y="939"/>
                  </a:cubicBezTo>
                  <a:cubicBezTo>
                    <a:pt x="9650" y="810"/>
                    <a:pt x="9628" y="676"/>
                    <a:pt x="9571" y="563"/>
                  </a:cubicBezTo>
                  <a:cubicBezTo>
                    <a:pt x="9540" y="514"/>
                    <a:pt x="9510" y="453"/>
                    <a:pt x="9473" y="414"/>
                  </a:cubicBezTo>
                  <a:cubicBezTo>
                    <a:pt x="9427" y="367"/>
                    <a:pt x="9415" y="349"/>
                    <a:pt x="9338" y="281"/>
                  </a:cubicBezTo>
                  <a:lnTo>
                    <a:pt x="9234" y="210"/>
                  </a:lnTo>
                  <a:cubicBezTo>
                    <a:pt x="9188" y="183"/>
                    <a:pt x="9114" y="153"/>
                    <a:pt x="9054" y="132"/>
                  </a:cubicBezTo>
                  <a:cubicBezTo>
                    <a:pt x="8989" y="114"/>
                    <a:pt x="8925" y="106"/>
                    <a:pt x="8862" y="106"/>
                  </a:cubicBezTo>
                  <a:cubicBezTo>
                    <a:pt x="8688" y="106"/>
                    <a:pt x="8526" y="168"/>
                    <a:pt x="8403" y="248"/>
                  </a:cubicBezTo>
                  <a:cubicBezTo>
                    <a:pt x="8062" y="472"/>
                    <a:pt x="7871" y="791"/>
                    <a:pt x="7741" y="1110"/>
                  </a:cubicBezTo>
                  <a:cubicBezTo>
                    <a:pt x="7634" y="1383"/>
                    <a:pt x="7585" y="1672"/>
                    <a:pt x="7597" y="1955"/>
                  </a:cubicBezTo>
                  <a:lnTo>
                    <a:pt x="7597" y="1955"/>
                  </a:lnTo>
                  <a:cubicBezTo>
                    <a:pt x="7047" y="2137"/>
                    <a:pt x="6463" y="2252"/>
                    <a:pt x="5889" y="2256"/>
                  </a:cubicBezTo>
                  <a:cubicBezTo>
                    <a:pt x="5728" y="2255"/>
                    <a:pt x="5566" y="2247"/>
                    <a:pt x="5411" y="2225"/>
                  </a:cubicBezTo>
                  <a:lnTo>
                    <a:pt x="5411" y="2225"/>
                  </a:lnTo>
                  <a:cubicBezTo>
                    <a:pt x="5462" y="2129"/>
                    <a:pt x="5507" y="2030"/>
                    <a:pt x="5530" y="1921"/>
                  </a:cubicBezTo>
                  <a:lnTo>
                    <a:pt x="5608" y="1662"/>
                  </a:lnTo>
                  <a:lnTo>
                    <a:pt x="5630" y="1392"/>
                  </a:lnTo>
                  <a:cubicBezTo>
                    <a:pt x="5634" y="1294"/>
                    <a:pt x="5647" y="1228"/>
                    <a:pt x="5643" y="1104"/>
                  </a:cubicBezTo>
                  <a:lnTo>
                    <a:pt x="5617" y="853"/>
                  </a:lnTo>
                  <a:cubicBezTo>
                    <a:pt x="5598" y="760"/>
                    <a:pt x="5564" y="651"/>
                    <a:pt x="5533" y="550"/>
                  </a:cubicBezTo>
                  <a:cubicBezTo>
                    <a:pt x="5480" y="456"/>
                    <a:pt x="5439" y="357"/>
                    <a:pt x="5360" y="272"/>
                  </a:cubicBezTo>
                  <a:cubicBezTo>
                    <a:pt x="5232" y="104"/>
                    <a:pt x="4998" y="0"/>
                    <a:pt x="47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6" name="Google Shape;4706;p56"/>
            <p:cNvSpPr/>
            <p:nvPr/>
          </p:nvSpPr>
          <p:spPr>
            <a:xfrm>
              <a:off x="1841006" y="1534571"/>
              <a:ext cx="74752" cy="26017"/>
            </a:xfrm>
            <a:custGeom>
              <a:avLst/>
              <a:gdLst/>
              <a:ahLst/>
              <a:cxnLst/>
              <a:rect l="l" t="t" r="r" b="b"/>
              <a:pathLst>
                <a:path w="10881" h="3787" extrusionOk="0">
                  <a:moveTo>
                    <a:pt x="4166" y="486"/>
                  </a:moveTo>
                  <a:lnTo>
                    <a:pt x="4169" y="488"/>
                  </a:lnTo>
                  <a:cubicBezTo>
                    <a:pt x="4174" y="491"/>
                    <a:pt x="4175" y="492"/>
                    <a:pt x="4175" y="492"/>
                  </a:cubicBezTo>
                  <a:cubicBezTo>
                    <a:pt x="4175" y="492"/>
                    <a:pt x="4170" y="489"/>
                    <a:pt x="4166" y="486"/>
                  </a:cubicBezTo>
                  <a:close/>
                  <a:moveTo>
                    <a:pt x="4056" y="441"/>
                  </a:moveTo>
                  <a:cubicBezTo>
                    <a:pt x="4060" y="441"/>
                    <a:pt x="4064" y="442"/>
                    <a:pt x="4067" y="443"/>
                  </a:cubicBezTo>
                  <a:cubicBezTo>
                    <a:pt x="4070" y="445"/>
                    <a:pt x="4072" y="445"/>
                    <a:pt x="4073" y="445"/>
                  </a:cubicBezTo>
                  <a:cubicBezTo>
                    <a:pt x="4075" y="445"/>
                    <a:pt x="4076" y="444"/>
                    <a:pt x="4079" y="444"/>
                  </a:cubicBezTo>
                  <a:cubicBezTo>
                    <a:pt x="4082" y="444"/>
                    <a:pt x="4089" y="445"/>
                    <a:pt x="4105" y="453"/>
                  </a:cubicBezTo>
                  <a:lnTo>
                    <a:pt x="4157" y="482"/>
                  </a:lnTo>
                  <a:lnTo>
                    <a:pt x="4160" y="483"/>
                  </a:lnTo>
                  <a:lnTo>
                    <a:pt x="4162" y="485"/>
                  </a:lnTo>
                  <a:lnTo>
                    <a:pt x="4179" y="497"/>
                  </a:lnTo>
                  <a:cubicBezTo>
                    <a:pt x="4227" y="530"/>
                    <a:pt x="4264" y="569"/>
                    <a:pt x="4293" y="610"/>
                  </a:cubicBezTo>
                  <a:cubicBezTo>
                    <a:pt x="4352" y="691"/>
                    <a:pt x="4370" y="793"/>
                    <a:pt x="4363" y="906"/>
                  </a:cubicBezTo>
                  <a:cubicBezTo>
                    <a:pt x="4345" y="1138"/>
                    <a:pt x="4204" y="1384"/>
                    <a:pt x="4036" y="1584"/>
                  </a:cubicBezTo>
                  <a:cubicBezTo>
                    <a:pt x="4000" y="1626"/>
                    <a:pt x="3963" y="1667"/>
                    <a:pt x="3924" y="1707"/>
                  </a:cubicBezTo>
                  <a:lnTo>
                    <a:pt x="3924" y="1707"/>
                  </a:lnTo>
                  <a:cubicBezTo>
                    <a:pt x="3853" y="1461"/>
                    <a:pt x="3824" y="1205"/>
                    <a:pt x="3839" y="962"/>
                  </a:cubicBezTo>
                  <a:cubicBezTo>
                    <a:pt x="3850" y="820"/>
                    <a:pt x="3879" y="679"/>
                    <a:pt x="3929" y="574"/>
                  </a:cubicBezTo>
                  <a:cubicBezTo>
                    <a:pt x="3982" y="473"/>
                    <a:pt x="4026" y="441"/>
                    <a:pt x="4056" y="441"/>
                  </a:cubicBezTo>
                  <a:close/>
                  <a:moveTo>
                    <a:pt x="8058" y="770"/>
                  </a:moveTo>
                  <a:lnTo>
                    <a:pt x="8058" y="770"/>
                  </a:lnTo>
                  <a:cubicBezTo>
                    <a:pt x="8048" y="771"/>
                    <a:pt x="8069" y="773"/>
                    <a:pt x="8064" y="773"/>
                  </a:cubicBezTo>
                  <a:cubicBezTo>
                    <a:pt x="8093" y="775"/>
                    <a:pt x="8113" y="795"/>
                    <a:pt x="8140" y="817"/>
                  </a:cubicBezTo>
                  <a:cubicBezTo>
                    <a:pt x="8191" y="873"/>
                    <a:pt x="8236" y="987"/>
                    <a:pt x="8250" y="1113"/>
                  </a:cubicBezTo>
                  <a:cubicBezTo>
                    <a:pt x="8280" y="1366"/>
                    <a:pt x="8239" y="1657"/>
                    <a:pt x="8143" y="1929"/>
                  </a:cubicBezTo>
                  <a:cubicBezTo>
                    <a:pt x="8113" y="2017"/>
                    <a:pt x="8077" y="2104"/>
                    <a:pt x="8035" y="2188"/>
                  </a:cubicBezTo>
                  <a:lnTo>
                    <a:pt x="8035" y="2188"/>
                  </a:lnTo>
                  <a:cubicBezTo>
                    <a:pt x="8012" y="2147"/>
                    <a:pt x="7991" y="2104"/>
                    <a:pt x="7971" y="2060"/>
                  </a:cubicBezTo>
                  <a:cubicBezTo>
                    <a:pt x="7879" y="1850"/>
                    <a:pt x="7816" y="1613"/>
                    <a:pt x="7814" y="1369"/>
                  </a:cubicBezTo>
                  <a:cubicBezTo>
                    <a:pt x="7799" y="1139"/>
                    <a:pt x="7879" y="842"/>
                    <a:pt x="7994" y="784"/>
                  </a:cubicBezTo>
                  <a:cubicBezTo>
                    <a:pt x="8000" y="778"/>
                    <a:pt x="8003" y="777"/>
                    <a:pt x="8005" y="777"/>
                  </a:cubicBezTo>
                  <a:lnTo>
                    <a:pt x="8005" y="777"/>
                  </a:lnTo>
                  <a:cubicBezTo>
                    <a:pt x="8005" y="777"/>
                    <a:pt x="8005" y="777"/>
                    <a:pt x="8005" y="777"/>
                  </a:cubicBezTo>
                  <a:cubicBezTo>
                    <a:pt x="8006" y="777"/>
                    <a:pt x="8006" y="777"/>
                    <a:pt x="8005" y="777"/>
                  </a:cubicBezTo>
                  <a:cubicBezTo>
                    <a:pt x="8005" y="777"/>
                    <a:pt x="8005" y="777"/>
                    <a:pt x="8005" y="777"/>
                  </a:cubicBezTo>
                  <a:lnTo>
                    <a:pt x="8005" y="777"/>
                  </a:lnTo>
                  <a:cubicBezTo>
                    <a:pt x="8004" y="776"/>
                    <a:pt x="8003" y="775"/>
                    <a:pt x="8002" y="773"/>
                  </a:cubicBezTo>
                  <a:cubicBezTo>
                    <a:pt x="8003" y="771"/>
                    <a:pt x="8011" y="771"/>
                    <a:pt x="8021" y="771"/>
                  </a:cubicBezTo>
                  <a:cubicBezTo>
                    <a:pt x="8024" y="771"/>
                    <a:pt x="8028" y="771"/>
                    <a:pt x="8031" y="771"/>
                  </a:cubicBezTo>
                  <a:cubicBezTo>
                    <a:pt x="8038" y="771"/>
                    <a:pt x="8044" y="771"/>
                    <a:pt x="8049" y="770"/>
                  </a:cubicBezTo>
                  <a:close/>
                  <a:moveTo>
                    <a:pt x="4059" y="1"/>
                  </a:moveTo>
                  <a:cubicBezTo>
                    <a:pt x="3943" y="1"/>
                    <a:pt x="3822" y="47"/>
                    <a:pt x="3739" y="114"/>
                  </a:cubicBezTo>
                  <a:cubicBezTo>
                    <a:pt x="3632" y="194"/>
                    <a:pt x="3580" y="289"/>
                    <a:pt x="3530" y="381"/>
                  </a:cubicBezTo>
                  <a:cubicBezTo>
                    <a:pt x="3442" y="566"/>
                    <a:pt x="3410" y="751"/>
                    <a:pt x="3392" y="932"/>
                  </a:cubicBezTo>
                  <a:cubicBezTo>
                    <a:pt x="3366" y="1296"/>
                    <a:pt x="3418" y="1656"/>
                    <a:pt x="3537" y="1998"/>
                  </a:cubicBezTo>
                  <a:cubicBezTo>
                    <a:pt x="3541" y="2008"/>
                    <a:pt x="3544" y="2018"/>
                    <a:pt x="3548" y="2028"/>
                  </a:cubicBezTo>
                  <a:lnTo>
                    <a:pt x="3548" y="2028"/>
                  </a:lnTo>
                  <a:cubicBezTo>
                    <a:pt x="3302" y="2201"/>
                    <a:pt x="3035" y="2329"/>
                    <a:pt x="2775" y="2414"/>
                  </a:cubicBezTo>
                  <a:cubicBezTo>
                    <a:pt x="2499" y="2504"/>
                    <a:pt x="2224" y="2539"/>
                    <a:pt x="1964" y="2539"/>
                  </a:cubicBezTo>
                  <a:cubicBezTo>
                    <a:pt x="1799" y="2539"/>
                    <a:pt x="1640" y="2525"/>
                    <a:pt x="1491" y="2502"/>
                  </a:cubicBezTo>
                  <a:cubicBezTo>
                    <a:pt x="1107" y="2445"/>
                    <a:pt x="812" y="2279"/>
                    <a:pt x="622" y="2094"/>
                  </a:cubicBezTo>
                  <a:cubicBezTo>
                    <a:pt x="429" y="1908"/>
                    <a:pt x="347" y="1704"/>
                    <a:pt x="301" y="1569"/>
                  </a:cubicBezTo>
                  <a:cubicBezTo>
                    <a:pt x="279" y="1500"/>
                    <a:pt x="269" y="1447"/>
                    <a:pt x="262" y="1412"/>
                  </a:cubicBezTo>
                  <a:cubicBezTo>
                    <a:pt x="258" y="1378"/>
                    <a:pt x="255" y="1359"/>
                    <a:pt x="255" y="1359"/>
                  </a:cubicBezTo>
                  <a:lnTo>
                    <a:pt x="254" y="1350"/>
                  </a:lnTo>
                  <a:cubicBezTo>
                    <a:pt x="245" y="1289"/>
                    <a:pt x="193" y="1243"/>
                    <a:pt x="131" y="1243"/>
                  </a:cubicBezTo>
                  <a:cubicBezTo>
                    <a:pt x="127" y="1243"/>
                    <a:pt x="123" y="1243"/>
                    <a:pt x="120" y="1243"/>
                  </a:cubicBezTo>
                  <a:cubicBezTo>
                    <a:pt x="52" y="1249"/>
                    <a:pt x="0" y="1310"/>
                    <a:pt x="8" y="1378"/>
                  </a:cubicBezTo>
                  <a:cubicBezTo>
                    <a:pt x="8" y="1378"/>
                    <a:pt x="10" y="1402"/>
                    <a:pt x="14" y="1449"/>
                  </a:cubicBezTo>
                  <a:cubicBezTo>
                    <a:pt x="20" y="1494"/>
                    <a:pt x="31" y="1561"/>
                    <a:pt x="55" y="1645"/>
                  </a:cubicBezTo>
                  <a:cubicBezTo>
                    <a:pt x="103" y="1808"/>
                    <a:pt x="192" y="2057"/>
                    <a:pt x="418" y="2294"/>
                  </a:cubicBezTo>
                  <a:cubicBezTo>
                    <a:pt x="641" y="2533"/>
                    <a:pt x="997" y="2744"/>
                    <a:pt x="1430" y="2826"/>
                  </a:cubicBezTo>
                  <a:cubicBezTo>
                    <a:pt x="1628" y="2866"/>
                    <a:pt x="1844" y="2892"/>
                    <a:pt x="2072" y="2892"/>
                  </a:cubicBezTo>
                  <a:cubicBezTo>
                    <a:pt x="2332" y="2892"/>
                    <a:pt x="2606" y="2858"/>
                    <a:pt x="2884" y="2773"/>
                  </a:cubicBezTo>
                  <a:cubicBezTo>
                    <a:pt x="3162" y="2690"/>
                    <a:pt x="3443" y="2567"/>
                    <a:pt x="3709" y="2398"/>
                  </a:cubicBezTo>
                  <a:lnTo>
                    <a:pt x="3709" y="2398"/>
                  </a:lnTo>
                  <a:cubicBezTo>
                    <a:pt x="3985" y="2916"/>
                    <a:pt x="4445" y="3351"/>
                    <a:pt x="5003" y="3569"/>
                  </a:cubicBezTo>
                  <a:cubicBezTo>
                    <a:pt x="5339" y="3705"/>
                    <a:pt x="5726" y="3773"/>
                    <a:pt x="6065" y="3784"/>
                  </a:cubicBezTo>
                  <a:cubicBezTo>
                    <a:pt x="6103" y="3786"/>
                    <a:pt x="6140" y="3786"/>
                    <a:pt x="6178" y="3786"/>
                  </a:cubicBezTo>
                  <a:cubicBezTo>
                    <a:pt x="6514" y="3786"/>
                    <a:pt x="6839" y="3731"/>
                    <a:pt x="7151" y="3609"/>
                  </a:cubicBezTo>
                  <a:cubicBezTo>
                    <a:pt x="7544" y="3453"/>
                    <a:pt x="7875" y="3190"/>
                    <a:pt x="8127" y="2873"/>
                  </a:cubicBezTo>
                  <a:lnTo>
                    <a:pt x="8127" y="2873"/>
                  </a:lnTo>
                  <a:cubicBezTo>
                    <a:pt x="8312" y="3033"/>
                    <a:pt x="8516" y="3152"/>
                    <a:pt x="8717" y="3228"/>
                  </a:cubicBezTo>
                  <a:cubicBezTo>
                    <a:pt x="9045" y="3347"/>
                    <a:pt x="9353" y="3384"/>
                    <a:pt x="9618" y="3384"/>
                  </a:cubicBezTo>
                  <a:cubicBezTo>
                    <a:pt x="9693" y="3384"/>
                    <a:pt x="9765" y="3381"/>
                    <a:pt x="9833" y="3376"/>
                  </a:cubicBezTo>
                  <a:cubicBezTo>
                    <a:pt x="10141" y="3353"/>
                    <a:pt x="10376" y="3303"/>
                    <a:pt x="10535" y="3264"/>
                  </a:cubicBezTo>
                  <a:cubicBezTo>
                    <a:pt x="10693" y="3222"/>
                    <a:pt x="10776" y="3199"/>
                    <a:pt x="10776" y="3199"/>
                  </a:cubicBezTo>
                  <a:cubicBezTo>
                    <a:pt x="10840" y="3184"/>
                    <a:pt x="10881" y="3119"/>
                    <a:pt x="10866" y="3053"/>
                  </a:cubicBezTo>
                  <a:cubicBezTo>
                    <a:pt x="10853" y="2994"/>
                    <a:pt x="10802" y="2955"/>
                    <a:pt x="10746" y="2955"/>
                  </a:cubicBezTo>
                  <a:cubicBezTo>
                    <a:pt x="10737" y="2955"/>
                    <a:pt x="10728" y="2956"/>
                    <a:pt x="10719" y="2958"/>
                  </a:cubicBezTo>
                  <a:lnTo>
                    <a:pt x="10710" y="2959"/>
                  </a:lnTo>
                  <a:cubicBezTo>
                    <a:pt x="10710" y="2959"/>
                    <a:pt x="10631" y="2978"/>
                    <a:pt x="10479" y="3010"/>
                  </a:cubicBezTo>
                  <a:cubicBezTo>
                    <a:pt x="10328" y="3043"/>
                    <a:pt x="10104" y="3079"/>
                    <a:pt x="9821" y="3090"/>
                  </a:cubicBezTo>
                  <a:cubicBezTo>
                    <a:pt x="9792" y="3091"/>
                    <a:pt x="9762" y="3091"/>
                    <a:pt x="9732" y="3091"/>
                  </a:cubicBezTo>
                  <a:cubicBezTo>
                    <a:pt x="9467" y="3091"/>
                    <a:pt x="9156" y="3052"/>
                    <a:pt x="8842" y="2921"/>
                  </a:cubicBezTo>
                  <a:cubicBezTo>
                    <a:pt x="8662" y="2845"/>
                    <a:pt x="8486" y="2729"/>
                    <a:pt x="8331" y="2577"/>
                  </a:cubicBezTo>
                  <a:lnTo>
                    <a:pt x="8331" y="2577"/>
                  </a:lnTo>
                  <a:cubicBezTo>
                    <a:pt x="8427" y="2416"/>
                    <a:pt x="8504" y="2247"/>
                    <a:pt x="8561" y="2075"/>
                  </a:cubicBezTo>
                  <a:cubicBezTo>
                    <a:pt x="8672" y="1749"/>
                    <a:pt x="8725" y="1405"/>
                    <a:pt x="8676" y="1052"/>
                  </a:cubicBezTo>
                  <a:cubicBezTo>
                    <a:pt x="8646" y="879"/>
                    <a:pt x="8593" y="691"/>
                    <a:pt x="8441" y="527"/>
                  </a:cubicBezTo>
                  <a:cubicBezTo>
                    <a:pt x="8358" y="449"/>
                    <a:pt x="8250" y="380"/>
                    <a:pt x="8132" y="367"/>
                  </a:cubicBezTo>
                  <a:cubicBezTo>
                    <a:pt x="8106" y="365"/>
                    <a:pt x="8126" y="360"/>
                    <a:pt x="8064" y="359"/>
                  </a:cubicBezTo>
                  <a:lnTo>
                    <a:pt x="8036" y="360"/>
                  </a:lnTo>
                  <a:cubicBezTo>
                    <a:pt x="8015" y="361"/>
                    <a:pt x="8007" y="359"/>
                    <a:pt x="7975" y="365"/>
                  </a:cubicBezTo>
                  <a:cubicBezTo>
                    <a:pt x="7900" y="377"/>
                    <a:pt x="7824" y="403"/>
                    <a:pt x="7782" y="435"/>
                  </a:cubicBezTo>
                  <a:cubicBezTo>
                    <a:pt x="7578" y="566"/>
                    <a:pt x="7513" y="752"/>
                    <a:pt x="7468" y="910"/>
                  </a:cubicBezTo>
                  <a:cubicBezTo>
                    <a:pt x="7424" y="1072"/>
                    <a:pt x="7416" y="1230"/>
                    <a:pt x="7422" y="1381"/>
                  </a:cubicBezTo>
                  <a:cubicBezTo>
                    <a:pt x="7433" y="1686"/>
                    <a:pt x="7515" y="1968"/>
                    <a:pt x="7631" y="2220"/>
                  </a:cubicBezTo>
                  <a:cubicBezTo>
                    <a:pt x="7685" y="2335"/>
                    <a:pt x="7748" y="2440"/>
                    <a:pt x="7819" y="2538"/>
                  </a:cubicBezTo>
                  <a:lnTo>
                    <a:pt x="7819" y="2538"/>
                  </a:lnTo>
                  <a:cubicBezTo>
                    <a:pt x="7604" y="2821"/>
                    <a:pt x="7319" y="3052"/>
                    <a:pt x="6982" y="3183"/>
                  </a:cubicBezTo>
                  <a:cubicBezTo>
                    <a:pt x="6737" y="3276"/>
                    <a:pt x="6461" y="3322"/>
                    <a:pt x="6193" y="3322"/>
                  </a:cubicBezTo>
                  <a:cubicBezTo>
                    <a:pt x="6160" y="3322"/>
                    <a:pt x="6127" y="3321"/>
                    <a:pt x="6094" y="3319"/>
                  </a:cubicBezTo>
                  <a:cubicBezTo>
                    <a:pt x="5760" y="3304"/>
                    <a:pt x="5472" y="3246"/>
                    <a:pt x="5180" y="3130"/>
                  </a:cubicBezTo>
                  <a:cubicBezTo>
                    <a:pt x="4701" y="2940"/>
                    <a:pt x="4312" y="2572"/>
                    <a:pt x="4083" y="2118"/>
                  </a:cubicBezTo>
                  <a:lnTo>
                    <a:pt x="4083" y="2118"/>
                  </a:lnTo>
                  <a:cubicBezTo>
                    <a:pt x="4176" y="2037"/>
                    <a:pt x="4265" y="1949"/>
                    <a:pt x="4349" y="1855"/>
                  </a:cubicBezTo>
                  <a:cubicBezTo>
                    <a:pt x="4554" y="1616"/>
                    <a:pt x="4748" y="1331"/>
                    <a:pt x="4795" y="950"/>
                  </a:cubicBezTo>
                  <a:cubicBezTo>
                    <a:pt x="4816" y="762"/>
                    <a:pt x="4781" y="539"/>
                    <a:pt x="4657" y="365"/>
                  </a:cubicBezTo>
                  <a:cubicBezTo>
                    <a:pt x="4598" y="277"/>
                    <a:pt x="4524" y="201"/>
                    <a:pt x="4443" y="143"/>
                  </a:cubicBezTo>
                  <a:lnTo>
                    <a:pt x="4413" y="121"/>
                  </a:lnTo>
                  <a:lnTo>
                    <a:pt x="4405" y="116"/>
                  </a:lnTo>
                  <a:lnTo>
                    <a:pt x="4381" y="101"/>
                  </a:lnTo>
                  <a:lnTo>
                    <a:pt x="4367" y="95"/>
                  </a:lnTo>
                  <a:lnTo>
                    <a:pt x="4315" y="67"/>
                  </a:lnTo>
                  <a:cubicBezTo>
                    <a:pt x="4283" y="48"/>
                    <a:pt x="4189" y="15"/>
                    <a:pt x="4128" y="6"/>
                  </a:cubicBezTo>
                  <a:cubicBezTo>
                    <a:pt x="4105" y="2"/>
                    <a:pt x="4082" y="1"/>
                    <a:pt x="4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7" name="Google Shape;4707;p56"/>
            <p:cNvSpPr/>
            <p:nvPr/>
          </p:nvSpPr>
          <p:spPr>
            <a:xfrm>
              <a:off x="1815142" y="1585605"/>
              <a:ext cx="87043" cy="26140"/>
            </a:xfrm>
            <a:custGeom>
              <a:avLst/>
              <a:gdLst/>
              <a:ahLst/>
              <a:cxnLst/>
              <a:rect l="l" t="t" r="r" b="b"/>
              <a:pathLst>
                <a:path w="12670" h="3805" extrusionOk="0">
                  <a:moveTo>
                    <a:pt x="7929" y="440"/>
                  </a:moveTo>
                  <a:cubicBezTo>
                    <a:pt x="7933" y="440"/>
                    <a:pt x="7935" y="440"/>
                    <a:pt x="7938" y="441"/>
                  </a:cubicBezTo>
                  <a:cubicBezTo>
                    <a:pt x="7969" y="444"/>
                    <a:pt x="7985" y="451"/>
                    <a:pt x="8016" y="495"/>
                  </a:cubicBezTo>
                  <a:cubicBezTo>
                    <a:pt x="8076" y="582"/>
                    <a:pt x="8111" y="756"/>
                    <a:pt x="8107" y="927"/>
                  </a:cubicBezTo>
                  <a:cubicBezTo>
                    <a:pt x="8107" y="1101"/>
                    <a:pt x="8080" y="1282"/>
                    <a:pt x="8034" y="1460"/>
                  </a:cubicBezTo>
                  <a:cubicBezTo>
                    <a:pt x="8021" y="1508"/>
                    <a:pt x="8008" y="1556"/>
                    <a:pt x="7993" y="1604"/>
                  </a:cubicBezTo>
                  <a:lnTo>
                    <a:pt x="7993" y="1604"/>
                  </a:lnTo>
                  <a:cubicBezTo>
                    <a:pt x="7835" y="1359"/>
                    <a:pt x="7719" y="1071"/>
                    <a:pt x="7708" y="796"/>
                  </a:cubicBezTo>
                  <a:cubicBezTo>
                    <a:pt x="7704" y="647"/>
                    <a:pt x="7745" y="514"/>
                    <a:pt x="7812" y="476"/>
                  </a:cubicBezTo>
                  <a:cubicBezTo>
                    <a:pt x="7817" y="466"/>
                    <a:pt x="7897" y="440"/>
                    <a:pt x="7929" y="440"/>
                  </a:cubicBezTo>
                  <a:close/>
                  <a:moveTo>
                    <a:pt x="3851" y="815"/>
                  </a:moveTo>
                  <a:cubicBezTo>
                    <a:pt x="3851" y="817"/>
                    <a:pt x="3871" y="817"/>
                    <a:pt x="3870" y="817"/>
                  </a:cubicBezTo>
                  <a:cubicBezTo>
                    <a:pt x="3924" y="819"/>
                    <a:pt x="4008" y="921"/>
                    <a:pt x="4039" y="1080"/>
                  </a:cubicBezTo>
                  <a:cubicBezTo>
                    <a:pt x="4093" y="1395"/>
                    <a:pt x="4056" y="1735"/>
                    <a:pt x="3952" y="2053"/>
                  </a:cubicBezTo>
                  <a:lnTo>
                    <a:pt x="3952" y="2053"/>
                  </a:lnTo>
                  <a:cubicBezTo>
                    <a:pt x="3943" y="2035"/>
                    <a:pt x="3935" y="2018"/>
                    <a:pt x="3926" y="2000"/>
                  </a:cubicBezTo>
                  <a:cubicBezTo>
                    <a:pt x="3769" y="1669"/>
                    <a:pt x="3659" y="1272"/>
                    <a:pt x="3716" y="977"/>
                  </a:cubicBezTo>
                  <a:cubicBezTo>
                    <a:pt x="3731" y="908"/>
                    <a:pt x="3758" y="854"/>
                    <a:pt x="3780" y="837"/>
                  </a:cubicBezTo>
                  <a:cubicBezTo>
                    <a:pt x="3799" y="825"/>
                    <a:pt x="3794" y="831"/>
                    <a:pt x="3792" y="822"/>
                  </a:cubicBezTo>
                  <a:lnTo>
                    <a:pt x="3851" y="815"/>
                  </a:lnTo>
                  <a:close/>
                  <a:moveTo>
                    <a:pt x="7953" y="1"/>
                  </a:moveTo>
                  <a:cubicBezTo>
                    <a:pt x="7798" y="1"/>
                    <a:pt x="7702" y="26"/>
                    <a:pt x="7557" y="119"/>
                  </a:cubicBezTo>
                  <a:cubicBezTo>
                    <a:pt x="7301" y="308"/>
                    <a:pt x="7269" y="600"/>
                    <a:pt x="7275" y="811"/>
                  </a:cubicBezTo>
                  <a:cubicBezTo>
                    <a:pt x="7305" y="1254"/>
                    <a:pt x="7490" y="1617"/>
                    <a:pt x="7715" y="1929"/>
                  </a:cubicBezTo>
                  <a:cubicBezTo>
                    <a:pt x="7746" y="1971"/>
                    <a:pt x="7777" y="2012"/>
                    <a:pt x="7810" y="2052"/>
                  </a:cubicBezTo>
                  <a:lnTo>
                    <a:pt x="7810" y="2052"/>
                  </a:lnTo>
                  <a:cubicBezTo>
                    <a:pt x="7737" y="2196"/>
                    <a:pt x="7651" y="2334"/>
                    <a:pt x="7552" y="2462"/>
                  </a:cubicBezTo>
                  <a:cubicBezTo>
                    <a:pt x="7160" y="3005"/>
                    <a:pt x="6516" y="3335"/>
                    <a:pt x="5854" y="3335"/>
                  </a:cubicBezTo>
                  <a:cubicBezTo>
                    <a:pt x="5773" y="3335"/>
                    <a:pt x="5691" y="3330"/>
                    <a:pt x="5610" y="3320"/>
                  </a:cubicBezTo>
                  <a:cubicBezTo>
                    <a:pt x="5061" y="3264"/>
                    <a:pt x="4575" y="2937"/>
                    <a:pt x="4231" y="2494"/>
                  </a:cubicBezTo>
                  <a:lnTo>
                    <a:pt x="4231" y="2494"/>
                  </a:lnTo>
                  <a:cubicBezTo>
                    <a:pt x="4273" y="2406"/>
                    <a:pt x="4311" y="2315"/>
                    <a:pt x="4344" y="2221"/>
                  </a:cubicBezTo>
                  <a:cubicBezTo>
                    <a:pt x="4476" y="1841"/>
                    <a:pt x="4556" y="1430"/>
                    <a:pt x="4469" y="979"/>
                  </a:cubicBezTo>
                  <a:cubicBezTo>
                    <a:pt x="4442" y="866"/>
                    <a:pt x="4407" y="749"/>
                    <a:pt x="4328" y="633"/>
                  </a:cubicBezTo>
                  <a:cubicBezTo>
                    <a:pt x="4253" y="519"/>
                    <a:pt x="4115" y="404"/>
                    <a:pt x="3951" y="376"/>
                  </a:cubicBezTo>
                  <a:cubicBezTo>
                    <a:pt x="3910" y="373"/>
                    <a:pt x="3897" y="366"/>
                    <a:pt x="3847" y="366"/>
                  </a:cubicBezTo>
                  <a:cubicBezTo>
                    <a:pt x="3836" y="366"/>
                    <a:pt x="3824" y="366"/>
                    <a:pt x="3809" y="367"/>
                  </a:cubicBezTo>
                  <a:lnTo>
                    <a:pt x="3736" y="376"/>
                  </a:lnTo>
                  <a:cubicBezTo>
                    <a:pt x="3638" y="396"/>
                    <a:pt x="3544" y="444"/>
                    <a:pt x="3485" y="496"/>
                  </a:cubicBezTo>
                  <a:cubicBezTo>
                    <a:pt x="3356" y="611"/>
                    <a:pt x="3306" y="753"/>
                    <a:pt x="3277" y="877"/>
                  </a:cubicBezTo>
                  <a:cubicBezTo>
                    <a:pt x="3191" y="1374"/>
                    <a:pt x="3337" y="1792"/>
                    <a:pt x="3514" y="2193"/>
                  </a:cubicBezTo>
                  <a:cubicBezTo>
                    <a:pt x="3574" y="2319"/>
                    <a:pt x="3642" y="2443"/>
                    <a:pt x="3718" y="2562"/>
                  </a:cubicBezTo>
                  <a:lnTo>
                    <a:pt x="3718" y="2562"/>
                  </a:lnTo>
                  <a:cubicBezTo>
                    <a:pt x="3634" y="2699"/>
                    <a:pt x="3537" y="2825"/>
                    <a:pt x="3431" y="2932"/>
                  </a:cubicBezTo>
                  <a:cubicBezTo>
                    <a:pt x="3205" y="3158"/>
                    <a:pt x="2930" y="3311"/>
                    <a:pt x="2637" y="3376"/>
                  </a:cubicBezTo>
                  <a:cubicBezTo>
                    <a:pt x="2511" y="3404"/>
                    <a:pt x="2382" y="3416"/>
                    <a:pt x="2254" y="3416"/>
                  </a:cubicBezTo>
                  <a:cubicBezTo>
                    <a:pt x="2088" y="3416"/>
                    <a:pt x="1921" y="3395"/>
                    <a:pt x="1759" y="3360"/>
                  </a:cubicBezTo>
                  <a:cubicBezTo>
                    <a:pt x="1188" y="3246"/>
                    <a:pt x="751" y="2917"/>
                    <a:pt x="544" y="2504"/>
                  </a:cubicBezTo>
                  <a:cubicBezTo>
                    <a:pt x="333" y="2090"/>
                    <a:pt x="296" y="1656"/>
                    <a:pt x="301" y="1311"/>
                  </a:cubicBezTo>
                  <a:cubicBezTo>
                    <a:pt x="307" y="961"/>
                    <a:pt x="354" y="686"/>
                    <a:pt x="393" y="503"/>
                  </a:cubicBezTo>
                  <a:cubicBezTo>
                    <a:pt x="431" y="316"/>
                    <a:pt x="460" y="225"/>
                    <a:pt x="460" y="225"/>
                  </a:cubicBezTo>
                  <a:cubicBezTo>
                    <a:pt x="479" y="161"/>
                    <a:pt x="446" y="93"/>
                    <a:pt x="379" y="68"/>
                  </a:cubicBezTo>
                  <a:cubicBezTo>
                    <a:pt x="365" y="63"/>
                    <a:pt x="351" y="60"/>
                    <a:pt x="337" y="60"/>
                  </a:cubicBezTo>
                  <a:cubicBezTo>
                    <a:pt x="286" y="60"/>
                    <a:pt x="238" y="92"/>
                    <a:pt x="221" y="143"/>
                  </a:cubicBezTo>
                  <a:lnTo>
                    <a:pt x="219" y="146"/>
                  </a:lnTo>
                  <a:cubicBezTo>
                    <a:pt x="219" y="146"/>
                    <a:pt x="184" y="251"/>
                    <a:pt x="137" y="444"/>
                  </a:cubicBezTo>
                  <a:cubicBezTo>
                    <a:pt x="91" y="637"/>
                    <a:pt x="32" y="925"/>
                    <a:pt x="13" y="1300"/>
                  </a:cubicBezTo>
                  <a:cubicBezTo>
                    <a:pt x="1" y="1671"/>
                    <a:pt x="17" y="2147"/>
                    <a:pt x="251" y="2646"/>
                  </a:cubicBezTo>
                  <a:cubicBezTo>
                    <a:pt x="372" y="2891"/>
                    <a:pt x="556" y="3134"/>
                    <a:pt x="802" y="3324"/>
                  </a:cubicBezTo>
                  <a:cubicBezTo>
                    <a:pt x="1049" y="3515"/>
                    <a:pt x="1353" y="3642"/>
                    <a:pt x="1675" y="3719"/>
                  </a:cubicBezTo>
                  <a:cubicBezTo>
                    <a:pt x="1867" y="3764"/>
                    <a:pt x="2075" y="3793"/>
                    <a:pt x="2290" y="3793"/>
                  </a:cubicBezTo>
                  <a:cubicBezTo>
                    <a:pt x="2429" y="3793"/>
                    <a:pt x="2572" y="3781"/>
                    <a:pt x="2715" y="3752"/>
                  </a:cubicBezTo>
                  <a:cubicBezTo>
                    <a:pt x="3080" y="3678"/>
                    <a:pt x="3434" y="3492"/>
                    <a:pt x="3716" y="3219"/>
                  </a:cubicBezTo>
                  <a:cubicBezTo>
                    <a:pt x="3812" y="3125"/>
                    <a:pt x="3900" y="3022"/>
                    <a:pt x="3980" y="2913"/>
                  </a:cubicBezTo>
                  <a:lnTo>
                    <a:pt x="3980" y="2913"/>
                  </a:lnTo>
                  <a:cubicBezTo>
                    <a:pt x="4081" y="3031"/>
                    <a:pt x="4192" y="3141"/>
                    <a:pt x="4314" y="3241"/>
                  </a:cubicBezTo>
                  <a:cubicBezTo>
                    <a:pt x="4659" y="3529"/>
                    <a:pt x="5094" y="3736"/>
                    <a:pt x="5552" y="3787"/>
                  </a:cubicBezTo>
                  <a:cubicBezTo>
                    <a:pt x="5648" y="3799"/>
                    <a:pt x="5744" y="3804"/>
                    <a:pt x="5839" y="3804"/>
                  </a:cubicBezTo>
                  <a:cubicBezTo>
                    <a:pt x="6656" y="3804"/>
                    <a:pt x="7458" y="3381"/>
                    <a:pt x="7916" y="2737"/>
                  </a:cubicBezTo>
                  <a:cubicBezTo>
                    <a:pt x="8000" y="2625"/>
                    <a:pt x="8076" y="2508"/>
                    <a:pt x="8144" y="2387"/>
                  </a:cubicBezTo>
                  <a:lnTo>
                    <a:pt x="8144" y="2387"/>
                  </a:lnTo>
                  <a:cubicBezTo>
                    <a:pt x="8558" y="2732"/>
                    <a:pt x="9063" y="2933"/>
                    <a:pt x="9546" y="2970"/>
                  </a:cubicBezTo>
                  <a:cubicBezTo>
                    <a:pt x="9624" y="2976"/>
                    <a:pt x="9700" y="2979"/>
                    <a:pt x="9776" y="2979"/>
                  </a:cubicBezTo>
                  <a:cubicBezTo>
                    <a:pt x="9863" y="2979"/>
                    <a:pt x="9949" y="2975"/>
                    <a:pt x="10039" y="2965"/>
                  </a:cubicBezTo>
                  <a:cubicBezTo>
                    <a:pt x="10185" y="2948"/>
                    <a:pt x="10330" y="2929"/>
                    <a:pt x="10470" y="2912"/>
                  </a:cubicBezTo>
                  <a:cubicBezTo>
                    <a:pt x="10617" y="2880"/>
                    <a:pt x="10759" y="2847"/>
                    <a:pt x="10897" y="2816"/>
                  </a:cubicBezTo>
                  <a:cubicBezTo>
                    <a:pt x="11031" y="2775"/>
                    <a:pt x="11160" y="2725"/>
                    <a:pt x="11285" y="2682"/>
                  </a:cubicBezTo>
                  <a:cubicBezTo>
                    <a:pt x="11780" y="2485"/>
                    <a:pt x="12153" y="2152"/>
                    <a:pt x="12360" y="1823"/>
                  </a:cubicBezTo>
                  <a:cubicBezTo>
                    <a:pt x="12571" y="1491"/>
                    <a:pt x="12635" y="1184"/>
                    <a:pt x="12657" y="979"/>
                  </a:cubicBezTo>
                  <a:cubicBezTo>
                    <a:pt x="12668" y="877"/>
                    <a:pt x="12670" y="796"/>
                    <a:pt x="12668" y="742"/>
                  </a:cubicBezTo>
                  <a:cubicBezTo>
                    <a:pt x="12665" y="684"/>
                    <a:pt x="12663" y="654"/>
                    <a:pt x="12663" y="654"/>
                  </a:cubicBezTo>
                  <a:cubicBezTo>
                    <a:pt x="12656" y="591"/>
                    <a:pt x="12602" y="544"/>
                    <a:pt x="12539" y="544"/>
                  </a:cubicBezTo>
                  <a:cubicBezTo>
                    <a:pt x="12535" y="544"/>
                    <a:pt x="12530" y="544"/>
                    <a:pt x="12526" y="544"/>
                  </a:cubicBezTo>
                  <a:cubicBezTo>
                    <a:pt x="12458" y="552"/>
                    <a:pt x="12409" y="613"/>
                    <a:pt x="12416" y="681"/>
                  </a:cubicBezTo>
                  <a:cubicBezTo>
                    <a:pt x="12416" y="681"/>
                    <a:pt x="12416" y="681"/>
                    <a:pt x="12416" y="681"/>
                  </a:cubicBezTo>
                  <a:lnTo>
                    <a:pt x="12416" y="681"/>
                  </a:lnTo>
                  <a:cubicBezTo>
                    <a:pt x="12416" y="681"/>
                    <a:pt x="12426" y="776"/>
                    <a:pt x="12401" y="949"/>
                  </a:cubicBezTo>
                  <a:cubicBezTo>
                    <a:pt x="12378" y="1125"/>
                    <a:pt x="12310" y="1391"/>
                    <a:pt x="12121" y="1666"/>
                  </a:cubicBezTo>
                  <a:cubicBezTo>
                    <a:pt x="11933" y="1938"/>
                    <a:pt x="11612" y="2212"/>
                    <a:pt x="11162" y="2374"/>
                  </a:cubicBezTo>
                  <a:cubicBezTo>
                    <a:pt x="11048" y="2409"/>
                    <a:pt x="10931" y="2450"/>
                    <a:pt x="10810" y="2483"/>
                  </a:cubicBezTo>
                  <a:cubicBezTo>
                    <a:pt x="10686" y="2508"/>
                    <a:pt x="10559" y="2533"/>
                    <a:pt x="10429" y="2557"/>
                  </a:cubicBezTo>
                  <a:cubicBezTo>
                    <a:pt x="10289" y="2571"/>
                    <a:pt x="10143" y="2586"/>
                    <a:pt x="9996" y="2602"/>
                  </a:cubicBezTo>
                  <a:cubicBezTo>
                    <a:pt x="9941" y="2606"/>
                    <a:pt x="9881" y="2609"/>
                    <a:pt x="9820" y="2609"/>
                  </a:cubicBezTo>
                  <a:cubicBezTo>
                    <a:pt x="9741" y="2609"/>
                    <a:pt x="9659" y="2605"/>
                    <a:pt x="9580" y="2597"/>
                  </a:cubicBezTo>
                  <a:cubicBezTo>
                    <a:pt x="9138" y="2555"/>
                    <a:pt x="8682" y="2353"/>
                    <a:pt x="8325" y="2010"/>
                  </a:cubicBezTo>
                  <a:lnTo>
                    <a:pt x="8325" y="2010"/>
                  </a:lnTo>
                  <a:cubicBezTo>
                    <a:pt x="8383" y="1866"/>
                    <a:pt x="8431" y="1718"/>
                    <a:pt x="8469" y="1568"/>
                  </a:cubicBezTo>
                  <a:cubicBezTo>
                    <a:pt x="8520" y="1360"/>
                    <a:pt x="8553" y="1146"/>
                    <a:pt x="8553" y="926"/>
                  </a:cubicBezTo>
                  <a:cubicBezTo>
                    <a:pt x="8548" y="707"/>
                    <a:pt x="8530" y="473"/>
                    <a:pt x="8373" y="236"/>
                  </a:cubicBezTo>
                  <a:cubicBezTo>
                    <a:pt x="8299" y="119"/>
                    <a:pt x="8137" y="7"/>
                    <a:pt x="7973" y="1"/>
                  </a:cubicBezTo>
                  <a:cubicBezTo>
                    <a:pt x="7966" y="1"/>
                    <a:pt x="7960" y="1"/>
                    <a:pt x="79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8" name="Google Shape;4708;p56"/>
            <p:cNvSpPr/>
            <p:nvPr/>
          </p:nvSpPr>
          <p:spPr>
            <a:xfrm>
              <a:off x="1942264" y="1396107"/>
              <a:ext cx="53971" cy="65519"/>
            </a:xfrm>
            <a:custGeom>
              <a:avLst/>
              <a:gdLst/>
              <a:ahLst/>
              <a:cxnLst/>
              <a:rect l="l" t="t" r="r" b="b"/>
              <a:pathLst>
                <a:path w="7856" h="9537" extrusionOk="0">
                  <a:moveTo>
                    <a:pt x="7049" y="0"/>
                  </a:moveTo>
                  <a:cubicBezTo>
                    <a:pt x="7006" y="0"/>
                    <a:pt x="6962" y="12"/>
                    <a:pt x="6923" y="37"/>
                  </a:cubicBezTo>
                  <a:cubicBezTo>
                    <a:pt x="6811" y="106"/>
                    <a:pt x="6779" y="252"/>
                    <a:pt x="6850" y="362"/>
                  </a:cubicBezTo>
                  <a:cubicBezTo>
                    <a:pt x="7237" y="972"/>
                    <a:pt x="7369" y="1505"/>
                    <a:pt x="7253" y="1993"/>
                  </a:cubicBezTo>
                  <a:cubicBezTo>
                    <a:pt x="7044" y="2880"/>
                    <a:pt x="6024" y="3490"/>
                    <a:pt x="5205" y="3980"/>
                  </a:cubicBezTo>
                  <a:cubicBezTo>
                    <a:pt x="4815" y="4212"/>
                    <a:pt x="4480" y="4414"/>
                    <a:pt x="4249" y="4625"/>
                  </a:cubicBezTo>
                  <a:cubicBezTo>
                    <a:pt x="3728" y="5100"/>
                    <a:pt x="3613" y="5779"/>
                    <a:pt x="3491" y="6499"/>
                  </a:cubicBezTo>
                  <a:cubicBezTo>
                    <a:pt x="3367" y="7228"/>
                    <a:pt x="3241" y="7982"/>
                    <a:pt x="2675" y="8590"/>
                  </a:cubicBezTo>
                  <a:cubicBezTo>
                    <a:pt x="2315" y="8976"/>
                    <a:pt x="1666" y="9067"/>
                    <a:pt x="1137" y="9067"/>
                  </a:cubicBezTo>
                  <a:cubicBezTo>
                    <a:pt x="677" y="9067"/>
                    <a:pt x="308" y="8998"/>
                    <a:pt x="300" y="8997"/>
                  </a:cubicBezTo>
                  <a:cubicBezTo>
                    <a:pt x="285" y="8994"/>
                    <a:pt x="270" y="8992"/>
                    <a:pt x="255" y="8992"/>
                  </a:cubicBezTo>
                  <a:cubicBezTo>
                    <a:pt x="146" y="8992"/>
                    <a:pt x="47" y="9070"/>
                    <a:pt x="25" y="9184"/>
                  </a:cubicBezTo>
                  <a:cubicBezTo>
                    <a:pt x="1" y="9311"/>
                    <a:pt x="84" y="9434"/>
                    <a:pt x="212" y="9458"/>
                  </a:cubicBezTo>
                  <a:cubicBezTo>
                    <a:pt x="247" y="9466"/>
                    <a:pt x="631" y="9537"/>
                    <a:pt x="1124" y="9537"/>
                  </a:cubicBezTo>
                  <a:cubicBezTo>
                    <a:pt x="1748" y="9537"/>
                    <a:pt x="2546" y="9421"/>
                    <a:pt x="3018" y="8912"/>
                  </a:cubicBezTo>
                  <a:cubicBezTo>
                    <a:pt x="3681" y="8199"/>
                    <a:pt x="3826" y="7339"/>
                    <a:pt x="3955" y="6579"/>
                  </a:cubicBezTo>
                  <a:cubicBezTo>
                    <a:pt x="4067" y="5914"/>
                    <a:pt x="4164" y="5341"/>
                    <a:pt x="4565" y="4974"/>
                  </a:cubicBezTo>
                  <a:cubicBezTo>
                    <a:pt x="4761" y="4795"/>
                    <a:pt x="5092" y="4594"/>
                    <a:pt x="5445" y="4384"/>
                  </a:cubicBezTo>
                  <a:cubicBezTo>
                    <a:pt x="6341" y="3849"/>
                    <a:pt x="7456" y="3183"/>
                    <a:pt x="7712" y="2102"/>
                  </a:cubicBezTo>
                  <a:cubicBezTo>
                    <a:pt x="7856" y="1491"/>
                    <a:pt x="7699" y="821"/>
                    <a:pt x="7248" y="110"/>
                  </a:cubicBezTo>
                  <a:cubicBezTo>
                    <a:pt x="7203" y="39"/>
                    <a:pt x="7127" y="0"/>
                    <a:pt x="70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9" name="Google Shape;4709;p56"/>
            <p:cNvSpPr/>
            <p:nvPr/>
          </p:nvSpPr>
          <p:spPr>
            <a:xfrm>
              <a:off x="1972380" y="1369350"/>
              <a:ext cx="25591" cy="30805"/>
            </a:xfrm>
            <a:custGeom>
              <a:avLst/>
              <a:gdLst/>
              <a:ahLst/>
              <a:cxnLst/>
              <a:rect l="l" t="t" r="r" b="b"/>
              <a:pathLst>
                <a:path w="3725" h="4484" extrusionOk="0">
                  <a:moveTo>
                    <a:pt x="1934" y="0"/>
                  </a:moveTo>
                  <a:cubicBezTo>
                    <a:pt x="1829" y="0"/>
                    <a:pt x="1733" y="45"/>
                    <a:pt x="1658" y="124"/>
                  </a:cubicBezTo>
                  <a:cubicBezTo>
                    <a:pt x="1586" y="198"/>
                    <a:pt x="1403" y="396"/>
                    <a:pt x="1478" y="1428"/>
                  </a:cubicBezTo>
                  <a:cubicBezTo>
                    <a:pt x="1213" y="1033"/>
                    <a:pt x="902" y="663"/>
                    <a:pt x="647" y="615"/>
                  </a:cubicBezTo>
                  <a:cubicBezTo>
                    <a:pt x="621" y="610"/>
                    <a:pt x="596" y="607"/>
                    <a:pt x="571" y="607"/>
                  </a:cubicBezTo>
                  <a:cubicBezTo>
                    <a:pt x="480" y="607"/>
                    <a:pt x="396" y="642"/>
                    <a:pt x="327" y="704"/>
                  </a:cubicBezTo>
                  <a:cubicBezTo>
                    <a:pt x="143" y="872"/>
                    <a:pt x="1" y="1268"/>
                    <a:pt x="739" y="2657"/>
                  </a:cubicBezTo>
                  <a:cubicBezTo>
                    <a:pt x="602" y="2758"/>
                    <a:pt x="515" y="2889"/>
                    <a:pt x="499" y="3045"/>
                  </a:cubicBezTo>
                  <a:cubicBezTo>
                    <a:pt x="464" y="3344"/>
                    <a:pt x="620" y="3679"/>
                    <a:pt x="929" y="3962"/>
                  </a:cubicBezTo>
                  <a:cubicBezTo>
                    <a:pt x="1273" y="4276"/>
                    <a:pt x="1728" y="4465"/>
                    <a:pt x="2161" y="4482"/>
                  </a:cubicBezTo>
                  <a:cubicBezTo>
                    <a:pt x="2185" y="4483"/>
                    <a:pt x="2209" y="4484"/>
                    <a:pt x="2234" y="4484"/>
                  </a:cubicBezTo>
                  <a:cubicBezTo>
                    <a:pt x="2339" y="4484"/>
                    <a:pt x="2444" y="4474"/>
                    <a:pt x="2543" y="4453"/>
                  </a:cubicBezTo>
                  <a:cubicBezTo>
                    <a:pt x="3251" y="4305"/>
                    <a:pt x="3690" y="3060"/>
                    <a:pt x="3716" y="2463"/>
                  </a:cubicBezTo>
                  <a:cubicBezTo>
                    <a:pt x="3725" y="2303"/>
                    <a:pt x="3664" y="2163"/>
                    <a:pt x="3548" y="2068"/>
                  </a:cubicBezTo>
                  <a:cubicBezTo>
                    <a:pt x="3422" y="1965"/>
                    <a:pt x="3258" y="1933"/>
                    <a:pt x="3099" y="1933"/>
                  </a:cubicBezTo>
                  <a:cubicBezTo>
                    <a:pt x="3050" y="1933"/>
                    <a:pt x="3001" y="1936"/>
                    <a:pt x="2954" y="1941"/>
                  </a:cubicBezTo>
                  <a:cubicBezTo>
                    <a:pt x="2796" y="1045"/>
                    <a:pt x="2509" y="70"/>
                    <a:pt x="1987" y="4"/>
                  </a:cubicBezTo>
                  <a:cubicBezTo>
                    <a:pt x="1969" y="1"/>
                    <a:pt x="1951" y="0"/>
                    <a:pt x="1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0" name="Google Shape;4710;p56"/>
            <p:cNvSpPr/>
            <p:nvPr/>
          </p:nvSpPr>
          <p:spPr>
            <a:xfrm>
              <a:off x="1975884" y="1386119"/>
              <a:ext cx="14145" cy="7935"/>
            </a:xfrm>
            <a:custGeom>
              <a:avLst/>
              <a:gdLst/>
              <a:ahLst/>
              <a:cxnLst/>
              <a:rect l="l" t="t" r="r" b="b"/>
              <a:pathLst>
                <a:path w="2059" h="1155" extrusionOk="0">
                  <a:moveTo>
                    <a:pt x="973" y="1"/>
                  </a:moveTo>
                  <a:cubicBezTo>
                    <a:pt x="752" y="1"/>
                    <a:pt x="547" y="46"/>
                    <a:pt x="381" y="111"/>
                  </a:cubicBezTo>
                  <a:cubicBezTo>
                    <a:pt x="295" y="142"/>
                    <a:pt x="222" y="194"/>
                    <a:pt x="165" y="239"/>
                  </a:cubicBezTo>
                  <a:cubicBezTo>
                    <a:pt x="105" y="289"/>
                    <a:pt x="66" y="340"/>
                    <a:pt x="41" y="390"/>
                  </a:cubicBezTo>
                  <a:cubicBezTo>
                    <a:pt x="9" y="434"/>
                    <a:pt x="16" y="482"/>
                    <a:pt x="8" y="508"/>
                  </a:cubicBezTo>
                  <a:cubicBezTo>
                    <a:pt x="4" y="536"/>
                    <a:pt x="1" y="550"/>
                    <a:pt x="1" y="550"/>
                  </a:cubicBezTo>
                  <a:cubicBezTo>
                    <a:pt x="1" y="551"/>
                    <a:pt x="1" y="552"/>
                    <a:pt x="3" y="552"/>
                  </a:cubicBezTo>
                  <a:cubicBezTo>
                    <a:pt x="4" y="552"/>
                    <a:pt x="5" y="551"/>
                    <a:pt x="5" y="550"/>
                  </a:cubicBezTo>
                  <a:cubicBezTo>
                    <a:pt x="5" y="550"/>
                    <a:pt x="11" y="536"/>
                    <a:pt x="22" y="511"/>
                  </a:cubicBezTo>
                  <a:cubicBezTo>
                    <a:pt x="36" y="488"/>
                    <a:pt x="40" y="446"/>
                    <a:pt x="78" y="411"/>
                  </a:cubicBezTo>
                  <a:cubicBezTo>
                    <a:pt x="107" y="372"/>
                    <a:pt x="151" y="335"/>
                    <a:pt x="211" y="301"/>
                  </a:cubicBezTo>
                  <a:cubicBezTo>
                    <a:pt x="269" y="270"/>
                    <a:pt x="338" y="239"/>
                    <a:pt x="421" y="221"/>
                  </a:cubicBezTo>
                  <a:cubicBezTo>
                    <a:pt x="500" y="197"/>
                    <a:pt x="592" y="187"/>
                    <a:pt x="687" y="180"/>
                  </a:cubicBezTo>
                  <a:cubicBezTo>
                    <a:pt x="713" y="179"/>
                    <a:pt x="740" y="178"/>
                    <a:pt x="767" y="178"/>
                  </a:cubicBezTo>
                  <a:cubicBezTo>
                    <a:pt x="838" y="178"/>
                    <a:pt x="911" y="183"/>
                    <a:pt x="987" y="187"/>
                  </a:cubicBezTo>
                  <a:cubicBezTo>
                    <a:pt x="1194" y="204"/>
                    <a:pt x="1419" y="257"/>
                    <a:pt x="1591" y="367"/>
                  </a:cubicBezTo>
                  <a:cubicBezTo>
                    <a:pt x="1671" y="419"/>
                    <a:pt x="1754" y="497"/>
                    <a:pt x="1775" y="547"/>
                  </a:cubicBezTo>
                  <a:cubicBezTo>
                    <a:pt x="1815" y="638"/>
                    <a:pt x="1816" y="728"/>
                    <a:pt x="1786" y="798"/>
                  </a:cubicBezTo>
                  <a:cubicBezTo>
                    <a:pt x="1757" y="902"/>
                    <a:pt x="1623" y="939"/>
                    <a:pt x="1487" y="939"/>
                  </a:cubicBezTo>
                  <a:cubicBezTo>
                    <a:pt x="1456" y="939"/>
                    <a:pt x="1425" y="937"/>
                    <a:pt x="1395" y="934"/>
                  </a:cubicBezTo>
                  <a:cubicBezTo>
                    <a:pt x="1233" y="915"/>
                    <a:pt x="1094" y="884"/>
                    <a:pt x="998" y="855"/>
                  </a:cubicBezTo>
                  <a:cubicBezTo>
                    <a:pt x="902" y="827"/>
                    <a:pt x="848" y="812"/>
                    <a:pt x="848" y="812"/>
                  </a:cubicBezTo>
                  <a:cubicBezTo>
                    <a:pt x="843" y="810"/>
                    <a:pt x="837" y="810"/>
                    <a:pt x="832" y="810"/>
                  </a:cubicBezTo>
                  <a:cubicBezTo>
                    <a:pt x="810" y="810"/>
                    <a:pt x="788" y="820"/>
                    <a:pt x="773" y="843"/>
                  </a:cubicBezTo>
                  <a:cubicBezTo>
                    <a:pt x="755" y="871"/>
                    <a:pt x="763" y="911"/>
                    <a:pt x="794" y="929"/>
                  </a:cubicBezTo>
                  <a:cubicBezTo>
                    <a:pt x="794" y="929"/>
                    <a:pt x="996" y="1062"/>
                    <a:pt x="1363" y="1138"/>
                  </a:cubicBezTo>
                  <a:cubicBezTo>
                    <a:pt x="1421" y="1145"/>
                    <a:pt x="1484" y="1154"/>
                    <a:pt x="1552" y="1154"/>
                  </a:cubicBezTo>
                  <a:cubicBezTo>
                    <a:pt x="1593" y="1154"/>
                    <a:pt x="1637" y="1151"/>
                    <a:pt x="1684" y="1142"/>
                  </a:cubicBezTo>
                  <a:cubicBezTo>
                    <a:pt x="1802" y="1125"/>
                    <a:pt x="1954" y="1032"/>
                    <a:pt x="2003" y="887"/>
                  </a:cubicBezTo>
                  <a:cubicBezTo>
                    <a:pt x="2058" y="755"/>
                    <a:pt x="2046" y="601"/>
                    <a:pt x="1999" y="482"/>
                  </a:cubicBezTo>
                  <a:cubicBezTo>
                    <a:pt x="1931" y="317"/>
                    <a:pt x="1821" y="242"/>
                    <a:pt x="1707" y="170"/>
                  </a:cubicBezTo>
                  <a:cubicBezTo>
                    <a:pt x="1591" y="106"/>
                    <a:pt x="1469" y="70"/>
                    <a:pt x="1350" y="40"/>
                  </a:cubicBezTo>
                  <a:cubicBezTo>
                    <a:pt x="1228" y="17"/>
                    <a:pt x="1110" y="4"/>
                    <a:pt x="995" y="1"/>
                  </a:cubicBezTo>
                  <a:cubicBezTo>
                    <a:pt x="988" y="1"/>
                    <a:pt x="981" y="1"/>
                    <a:pt x="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+mn-lt"/>
              </a:rPr>
              <a:t>HƯỚNG DẪN VỀ NHÀ</a:t>
            </a:r>
            <a:endParaRPr lang="en-US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6318" y="2960500"/>
            <a:ext cx="2774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SBT</a:t>
            </a:r>
            <a:endParaRPr lang="en-US" sz="2400" dirty="0"/>
          </a:p>
        </p:txBody>
      </p:sp>
      <p:sp>
        <p:nvSpPr>
          <p:cNvPr id="299" name="TextBox 298"/>
          <p:cNvSpPr txBox="1"/>
          <p:nvPr/>
        </p:nvSpPr>
        <p:spPr>
          <a:xfrm>
            <a:off x="5406479" y="2939505"/>
            <a:ext cx="2455524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/>
              <a:t>Chuẩn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trước</a:t>
            </a:r>
            <a:r>
              <a:rPr lang="en-US" sz="2400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 smtClean="0"/>
              <a:t>Bài</a:t>
            </a:r>
            <a:r>
              <a:rPr lang="en-US" sz="2400" b="1" dirty="0" smtClean="0"/>
              <a:t> 36: </a:t>
            </a:r>
            <a:r>
              <a:rPr lang="en-US" sz="2400" b="1" dirty="0" err="1" smtClean="0"/>
              <a:t>Góc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1" grpId="0" animBg="1"/>
      <p:bldP spid="4593" grpId="0" animBg="1"/>
      <p:bldP spid="6" grpId="0"/>
      <p:bldP spid="9" grpId="0"/>
      <p:bldP spid="2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" name="Google Shape;1786;p46"/>
          <p:cNvSpPr/>
          <p:nvPr/>
        </p:nvSpPr>
        <p:spPr>
          <a:xfrm flipH="1">
            <a:off x="1284267" y="912716"/>
            <a:ext cx="7073377" cy="3361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9" name="Google Shape;1789;p46"/>
          <p:cNvGrpSpPr/>
          <p:nvPr/>
        </p:nvGrpSpPr>
        <p:grpSpPr>
          <a:xfrm>
            <a:off x="1540797" y="789840"/>
            <a:ext cx="6883279" cy="3813652"/>
            <a:chOff x="1540797" y="789840"/>
            <a:chExt cx="6883279" cy="3813652"/>
          </a:xfrm>
        </p:grpSpPr>
        <p:sp>
          <p:nvSpPr>
            <p:cNvPr id="1790" name="Google Shape;1790;p46"/>
            <p:cNvSpPr/>
            <p:nvPr/>
          </p:nvSpPr>
          <p:spPr>
            <a:xfrm rot="5400000">
              <a:off x="8021892" y="430455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46"/>
            <p:cNvSpPr/>
            <p:nvPr/>
          </p:nvSpPr>
          <p:spPr>
            <a:xfrm rot="5400000">
              <a:off x="8359621" y="4536889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46"/>
            <p:cNvSpPr/>
            <p:nvPr/>
          </p:nvSpPr>
          <p:spPr>
            <a:xfrm rot="10800000">
              <a:off x="1540797" y="395895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46"/>
            <p:cNvSpPr/>
            <p:nvPr/>
          </p:nvSpPr>
          <p:spPr>
            <a:xfrm rot="10800000">
              <a:off x="1542945" y="4537036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46"/>
            <p:cNvSpPr/>
            <p:nvPr/>
          </p:nvSpPr>
          <p:spPr>
            <a:xfrm rot="5400000">
              <a:off x="1783142" y="55553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46"/>
            <p:cNvSpPr/>
            <p:nvPr/>
          </p:nvSpPr>
          <p:spPr>
            <a:xfrm rot="5400000">
              <a:off x="2120871" y="787864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46"/>
            <p:cNvSpPr/>
            <p:nvPr/>
          </p:nvSpPr>
          <p:spPr>
            <a:xfrm rot="10800000">
              <a:off x="8359372" y="78985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46"/>
            <p:cNvSpPr/>
            <p:nvPr/>
          </p:nvSpPr>
          <p:spPr>
            <a:xfrm rot="10800000">
              <a:off x="8361520" y="1367936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8" name="Google Shape;1798;p46"/>
          <p:cNvGrpSpPr/>
          <p:nvPr/>
        </p:nvGrpSpPr>
        <p:grpSpPr>
          <a:xfrm>
            <a:off x="6647177" y="696528"/>
            <a:ext cx="1218879" cy="496090"/>
            <a:chOff x="6647177" y="696528"/>
            <a:chExt cx="1218879" cy="496090"/>
          </a:xfrm>
        </p:grpSpPr>
        <p:sp>
          <p:nvSpPr>
            <p:cNvPr id="1799" name="Google Shape;1799;p46"/>
            <p:cNvSpPr/>
            <p:nvPr/>
          </p:nvSpPr>
          <p:spPr>
            <a:xfrm rot="-5053807">
              <a:off x="7612378" y="935216"/>
              <a:ext cx="208637" cy="279159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6"/>
            <p:cNvSpPr/>
            <p:nvPr/>
          </p:nvSpPr>
          <p:spPr>
            <a:xfrm rot="-5053807">
              <a:off x="7039137" y="481663"/>
              <a:ext cx="355768" cy="936842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46"/>
            <p:cNvSpPr/>
            <p:nvPr/>
          </p:nvSpPr>
          <p:spPr>
            <a:xfrm rot="-5053807">
              <a:off x="7756957" y="1060731"/>
              <a:ext cx="99366" cy="93723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46"/>
            <p:cNvSpPr/>
            <p:nvPr/>
          </p:nvSpPr>
          <p:spPr>
            <a:xfrm rot="-5053807">
              <a:off x="6602253" y="756912"/>
              <a:ext cx="217532" cy="10635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46"/>
            <p:cNvSpPr/>
            <p:nvPr/>
          </p:nvSpPr>
          <p:spPr>
            <a:xfrm rot="-5053807">
              <a:off x="6657336" y="774821"/>
              <a:ext cx="246487" cy="1107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46"/>
            <p:cNvSpPr/>
            <p:nvPr/>
          </p:nvSpPr>
          <p:spPr>
            <a:xfrm rot="-5053807">
              <a:off x="6668379" y="815575"/>
              <a:ext cx="177894" cy="4176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46"/>
            <p:cNvSpPr/>
            <p:nvPr/>
          </p:nvSpPr>
          <p:spPr>
            <a:xfrm rot="-5053807">
              <a:off x="6709775" y="800204"/>
              <a:ext cx="177874" cy="41758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46"/>
            <p:cNvSpPr/>
            <p:nvPr/>
          </p:nvSpPr>
          <p:spPr>
            <a:xfrm rot="-5053807">
              <a:off x="7148506" y="574692"/>
              <a:ext cx="150120" cy="829096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46"/>
            <p:cNvSpPr/>
            <p:nvPr/>
          </p:nvSpPr>
          <p:spPr>
            <a:xfrm rot="-5053807">
              <a:off x="7167881" y="504226"/>
              <a:ext cx="150120" cy="829076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46"/>
            <p:cNvSpPr/>
            <p:nvPr/>
          </p:nvSpPr>
          <p:spPr>
            <a:xfrm rot="-5053807">
              <a:off x="7469097" y="864183"/>
              <a:ext cx="54287" cy="18444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46"/>
            <p:cNvSpPr/>
            <p:nvPr/>
          </p:nvSpPr>
          <p:spPr>
            <a:xfrm rot="-5053807">
              <a:off x="7369529" y="913148"/>
              <a:ext cx="26068" cy="23019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0" name="Google Shape;1810;p46"/>
          <p:cNvGrpSpPr/>
          <p:nvPr/>
        </p:nvGrpSpPr>
        <p:grpSpPr>
          <a:xfrm>
            <a:off x="1509455" y="3917628"/>
            <a:ext cx="1218879" cy="496090"/>
            <a:chOff x="6690002" y="618003"/>
            <a:chExt cx="1218879" cy="496090"/>
          </a:xfrm>
        </p:grpSpPr>
        <p:sp>
          <p:nvSpPr>
            <p:cNvPr id="1811" name="Google Shape;1811;p46"/>
            <p:cNvSpPr/>
            <p:nvPr/>
          </p:nvSpPr>
          <p:spPr>
            <a:xfrm rot="-5053807">
              <a:off x="7655203" y="856691"/>
              <a:ext cx="208637" cy="279159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46"/>
            <p:cNvSpPr/>
            <p:nvPr/>
          </p:nvSpPr>
          <p:spPr>
            <a:xfrm rot="-5053807">
              <a:off x="7081962" y="403138"/>
              <a:ext cx="355768" cy="936842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46"/>
            <p:cNvSpPr/>
            <p:nvPr/>
          </p:nvSpPr>
          <p:spPr>
            <a:xfrm rot="-5053807">
              <a:off x="7799782" y="982206"/>
              <a:ext cx="99366" cy="93723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6"/>
            <p:cNvSpPr/>
            <p:nvPr/>
          </p:nvSpPr>
          <p:spPr>
            <a:xfrm rot="-5053807">
              <a:off x="6645078" y="678387"/>
              <a:ext cx="217532" cy="10635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46"/>
            <p:cNvSpPr/>
            <p:nvPr/>
          </p:nvSpPr>
          <p:spPr>
            <a:xfrm rot="-5053807">
              <a:off x="6700161" y="696296"/>
              <a:ext cx="246487" cy="1107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46"/>
            <p:cNvSpPr/>
            <p:nvPr/>
          </p:nvSpPr>
          <p:spPr>
            <a:xfrm rot="-5053807">
              <a:off x="6711204" y="737050"/>
              <a:ext cx="177894" cy="4176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46"/>
            <p:cNvSpPr/>
            <p:nvPr/>
          </p:nvSpPr>
          <p:spPr>
            <a:xfrm rot="-5053807">
              <a:off x="6752600" y="721679"/>
              <a:ext cx="177874" cy="41758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46"/>
            <p:cNvSpPr/>
            <p:nvPr/>
          </p:nvSpPr>
          <p:spPr>
            <a:xfrm rot="-5053807">
              <a:off x="7191331" y="496167"/>
              <a:ext cx="150120" cy="829096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46"/>
            <p:cNvSpPr/>
            <p:nvPr/>
          </p:nvSpPr>
          <p:spPr>
            <a:xfrm rot="-5053807">
              <a:off x="7210706" y="425701"/>
              <a:ext cx="150120" cy="829076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46"/>
            <p:cNvSpPr/>
            <p:nvPr/>
          </p:nvSpPr>
          <p:spPr>
            <a:xfrm rot="-5053807">
              <a:off x="7511922" y="785658"/>
              <a:ext cx="54287" cy="18444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46"/>
            <p:cNvSpPr/>
            <p:nvPr/>
          </p:nvSpPr>
          <p:spPr>
            <a:xfrm rot="-5053807">
              <a:off x="7412354" y="834623"/>
              <a:ext cx="26068" cy="23019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09455" y="1475696"/>
            <a:ext cx="65023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/>
              <a:t>CẢM ƠN CÁC EM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/>
              <a:t>ĐÃ LẮNG NGHE BÀI GIẢNG!</a:t>
            </a: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6" name="Google Shape;606;p34"/>
          <p:cNvGrpSpPr/>
          <p:nvPr/>
        </p:nvGrpSpPr>
        <p:grpSpPr>
          <a:xfrm rot="10800000" flipH="1">
            <a:off x="7779547" y="789838"/>
            <a:ext cx="644529" cy="64625"/>
            <a:chOff x="15456318" y="3520944"/>
            <a:chExt cx="735848" cy="73781"/>
          </a:xfrm>
        </p:grpSpPr>
        <p:sp>
          <p:nvSpPr>
            <p:cNvPr id="607" name="Google Shape;607;p34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4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9" name="Google Shape;609;p34"/>
          <p:cNvGrpSpPr/>
          <p:nvPr/>
        </p:nvGrpSpPr>
        <p:grpSpPr>
          <a:xfrm rot="10800000" flipH="1">
            <a:off x="1540799" y="789861"/>
            <a:ext cx="64625" cy="644529"/>
            <a:chOff x="14673982" y="2858851"/>
            <a:chExt cx="73781" cy="735848"/>
          </a:xfrm>
        </p:grpSpPr>
        <p:sp>
          <p:nvSpPr>
            <p:cNvPr id="610" name="Google Shape;610;p34"/>
            <p:cNvSpPr/>
            <p:nvPr/>
          </p:nvSpPr>
          <p:spPr>
            <a:xfrm rot="10800000">
              <a:off x="14673982" y="2858851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4"/>
            <p:cNvSpPr/>
            <p:nvPr/>
          </p:nvSpPr>
          <p:spPr>
            <a:xfrm rot="10800000">
              <a:off x="14676435" y="3518854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2" name="Google Shape;612;p34"/>
          <p:cNvGrpSpPr/>
          <p:nvPr/>
        </p:nvGrpSpPr>
        <p:grpSpPr>
          <a:xfrm rot="10800000" flipH="1">
            <a:off x="1540797" y="4538863"/>
            <a:ext cx="644529" cy="64625"/>
            <a:chOff x="15456318" y="3520944"/>
            <a:chExt cx="735848" cy="73781"/>
          </a:xfrm>
        </p:grpSpPr>
        <p:sp>
          <p:nvSpPr>
            <p:cNvPr id="613" name="Google Shape;613;p34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4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5" name="Google Shape;615;p34"/>
          <p:cNvGrpSpPr/>
          <p:nvPr/>
        </p:nvGrpSpPr>
        <p:grpSpPr>
          <a:xfrm rot="10800000" flipH="1">
            <a:off x="8359374" y="3958961"/>
            <a:ext cx="64625" cy="644529"/>
            <a:chOff x="14673982" y="2858851"/>
            <a:chExt cx="73781" cy="735848"/>
          </a:xfrm>
        </p:grpSpPr>
        <p:sp>
          <p:nvSpPr>
            <p:cNvPr id="616" name="Google Shape;616;p34"/>
            <p:cNvSpPr/>
            <p:nvPr/>
          </p:nvSpPr>
          <p:spPr>
            <a:xfrm rot="10800000">
              <a:off x="14673982" y="2858851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4"/>
            <p:cNvSpPr/>
            <p:nvPr/>
          </p:nvSpPr>
          <p:spPr>
            <a:xfrm rot="10800000">
              <a:off x="14676435" y="3518854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1" name="Google Shape;651;p34"/>
          <p:cNvGrpSpPr/>
          <p:nvPr/>
        </p:nvGrpSpPr>
        <p:grpSpPr>
          <a:xfrm rot="20862339" flipV="1">
            <a:off x="3457842" y="2566209"/>
            <a:ext cx="798624" cy="1145265"/>
            <a:chOff x="3180240" y="1002034"/>
            <a:chExt cx="644507" cy="952054"/>
          </a:xfrm>
        </p:grpSpPr>
        <p:sp>
          <p:nvSpPr>
            <p:cNvPr id="652" name="Google Shape;652;p34"/>
            <p:cNvSpPr/>
            <p:nvPr/>
          </p:nvSpPr>
          <p:spPr>
            <a:xfrm rot="-9550392">
              <a:off x="3618104" y="1025020"/>
              <a:ext cx="171460" cy="229416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4"/>
            <p:cNvSpPr/>
            <p:nvPr/>
          </p:nvSpPr>
          <p:spPr>
            <a:xfrm rot="-9550392">
              <a:off x="3352244" y="1124777"/>
              <a:ext cx="292375" cy="769908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4"/>
            <p:cNvSpPr/>
            <p:nvPr/>
          </p:nvSpPr>
          <p:spPr>
            <a:xfrm rot="-9550392">
              <a:off x="3708177" y="1036830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4"/>
            <p:cNvSpPr/>
            <p:nvPr/>
          </p:nvSpPr>
          <p:spPr>
            <a:xfrm rot="-9550392">
              <a:off x="3189937" y="1837761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4"/>
            <p:cNvSpPr/>
            <p:nvPr/>
          </p:nvSpPr>
          <p:spPr>
            <a:xfrm rot="-9550392">
              <a:off x="3208839" y="1785021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 rot="-9550392">
              <a:off x="3237015" y="1833172"/>
              <a:ext cx="146196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4"/>
            <p:cNvSpPr/>
            <p:nvPr/>
          </p:nvSpPr>
          <p:spPr>
            <a:xfrm rot="-9550392">
              <a:off x="3233643" y="1797051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4"/>
            <p:cNvSpPr/>
            <p:nvPr/>
          </p:nvSpPr>
          <p:spPr>
            <a:xfrm rot="-9550392">
              <a:off x="3469194" y="1172228"/>
              <a:ext cx="123370" cy="681361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4"/>
            <p:cNvSpPr/>
            <p:nvPr/>
          </p:nvSpPr>
          <p:spPr>
            <a:xfrm rot="-9550392">
              <a:off x="3417392" y="1141834"/>
              <a:ext cx="123370" cy="68134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4"/>
            <p:cNvSpPr/>
            <p:nvPr/>
          </p:nvSpPr>
          <p:spPr>
            <a:xfrm rot="-9550392">
              <a:off x="3540548" y="1213687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 rot="-9550392">
              <a:off x="3502686" y="1363468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920682" y="679784"/>
            <a:ext cx="5858865" cy="1651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BÀI: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LUYỆN TẬP CHUNG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991" y="2194911"/>
            <a:ext cx="2095683" cy="20956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" name="Google Shape;494;p30"/>
          <p:cNvGrpSpPr/>
          <p:nvPr/>
        </p:nvGrpSpPr>
        <p:grpSpPr>
          <a:xfrm>
            <a:off x="443070" y="3811926"/>
            <a:ext cx="785025" cy="946050"/>
            <a:chOff x="6483949" y="462551"/>
            <a:chExt cx="785025" cy="946050"/>
          </a:xfrm>
        </p:grpSpPr>
        <p:sp>
          <p:nvSpPr>
            <p:cNvPr id="495" name="Google Shape;495;p30"/>
            <p:cNvSpPr/>
            <p:nvPr/>
          </p:nvSpPr>
          <p:spPr>
            <a:xfrm rot="778010">
              <a:off x="6561275" y="582068"/>
              <a:ext cx="630374" cy="760854"/>
            </a:xfrm>
            <a:custGeom>
              <a:avLst/>
              <a:gdLst/>
              <a:ahLst/>
              <a:cxnLst/>
              <a:rect l="l" t="t" r="r" b="b"/>
              <a:pathLst>
                <a:path w="44099" h="53227" extrusionOk="0">
                  <a:moveTo>
                    <a:pt x="22962" y="0"/>
                  </a:moveTo>
                  <a:cubicBezTo>
                    <a:pt x="16752" y="0"/>
                    <a:pt x="6238" y="536"/>
                    <a:pt x="4570" y="3388"/>
                  </a:cubicBezTo>
                  <a:cubicBezTo>
                    <a:pt x="2401" y="7098"/>
                    <a:pt x="1770" y="18931"/>
                    <a:pt x="7091" y="20051"/>
                  </a:cubicBezTo>
                  <a:cubicBezTo>
                    <a:pt x="12412" y="21172"/>
                    <a:pt x="19833" y="19631"/>
                    <a:pt x="23475" y="26210"/>
                  </a:cubicBezTo>
                  <a:cubicBezTo>
                    <a:pt x="26556" y="31780"/>
                    <a:pt x="22935" y="38599"/>
                    <a:pt x="17181" y="38599"/>
                  </a:cubicBezTo>
                  <a:cubicBezTo>
                    <a:pt x="16206" y="38599"/>
                    <a:pt x="15169" y="38403"/>
                    <a:pt x="14093" y="37971"/>
                  </a:cubicBezTo>
                  <a:cubicBezTo>
                    <a:pt x="8917" y="35896"/>
                    <a:pt x="10032" y="32932"/>
                    <a:pt x="7092" y="32651"/>
                  </a:cubicBezTo>
                  <a:cubicBezTo>
                    <a:pt x="6993" y="32641"/>
                    <a:pt x="6893" y="32637"/>
                    <a:pt x="6791" y="32637"/>
                  </a:cubicBezTo>
                  <a:cubicBezTo>
                    <a:pt x="3874" y="32637"/>
                    <a:pt x="1" y="36486"/>
                    <a:pt x="2051" y="42312"/>
                  </a:cubicBezTo>
                  <a:cubicBezTo>
                    <a:pt x="3586" y="46675"/>
                    <a:pt x="8234" y="52046"/>
                    <a:pt x="17314" y="53094"/>
                  </a:cubicBezTo>
                  <a:cubicBezTo>
                    <a:pt x="18089" y="53183"/>
                    <a:pt x="18867" y="53227"/>
                    <a:pt x="19644" y="53227"/>
                  </a:cubicBezTo>
                  <a:cubicBezTo>
                    <a:pt x="26161" y="53227"/>
                    <a:pt x="32544" y="50161"/>
                    <a:pt x="35798" y="45533"/>
                  </a:cubicBezTo>
                  <a:cubicBezTo>
                    <a:pt x="44099" y="33722"/>
                    <a:pt x="36861" y="20111"/>
                    <a:pt x="31281" y="16899"/>
                  </a:cubicBezTo>
                  <a:cubicBezTo>
                    <a:pt x="24350" y="12908"/>
                    <a:pt x="18964" y="14534"/>
                    <a:pt x="18293" y="13328"/>
                  </a:cubicBezTo>
                  <a:cubicBezTo>
                    <a:pt x="17943" y="12698"/>
                    <a:pt x="17943" y="10737"/>
                    <a:pt x="19343" y="10598"/>
                  </a:cubicBezTo>
                  <a:cubicBezTo>
                    <a:pt x="21018" y="10432"/>
                    <a:pt x="27466" y="10110"/>
                    <a:pt x="29006" y="9200"/>
                  </a:cubicBezTo>
                  <a:cubicBezTo>
                    <a:pt x="30528" y="8301"/>
                    <a:pt x="30198" y="308"/>
                    <a:pt x="27045" y="98"/>
                  </a:cubicBezTo>
                  <a:cubicBezTo>
                    <a:pt x="26315" y="49"/>
                    <a:pt x="24834" y="0"/>
                    <a:pt x="229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0"/>
            <p:cNvSpPr/>
            <p:nvPr/>
          </p:nvSpPr>
          <p:spPr>
            <a:xfrm rot="778010">
              <a:off x="6754605" y="560421"/>
              <a:ext cx="65054" cy="40353"/>
            </a:xfrm>
            <a:custGeom>
              <a:avLst/>
              <a:gdLst/>
              <a:ahLst/>
              <a:cxnLst/>
              <a:rect l="l" t="t" r="r" b="b"/>
              <a:pathLst>
                <a:path w="4551" h="2823" extrusionOk="0">
                  <a:moveTo>
                    <a:pt x="4550" y="1"/>
                  </a:moveTo>
                  <a:lnTo>
                    <a:pt x="6" y="1049"/>
                  </a:lnTo>
                  <a:lnTo>
                    <a:pt x="1" y="1054"/>
                  </a:lnTo>
                  <a:cubicBezTo>
                    <a:pt x="175" y="1974"/>
                    <a:pt x="665" y="2767"/>
                    <a:pt x="1010" y="2819"/>
                  </a:cubicBezTo>
                  <a:cubicBezTo>
                    <a:pt x="1025" y="2821"/>
                    <a:pt x="1042" y="2823"/>
                    <a:pt x="1059" y="2823"/>
                  </a:cubicBezTo>
                  <a:cubicBezTo>
                    <a:pt x="1766" y="2823"/>
                    <a:pt x="4416" y="844"/>
                    <a:pt x="45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0"/>
            <p:cNvSpPr/>
            <p:nvPr/>
          </p:nvSpPr>
          <p:spPr>
            <a:xfrm rot="778010">
              <a:off x="6650276" y="484782"/>
              <a:ext cx="219506" cy="187930"/>
            </a:xfrm>
            <a:custGeom>
              <a:avLst/>
              <a:gdLst/>
              <a:ahLst/>
              <a:cxnLst/>
              <a:rect l="l" t="t" r="r" b="b"/>
              <a:pathLst>
                <a:path w="15356" h="13147" extrusionOk="0">
                  <a:moveTo>
                    <a:pt x="9186" y="3094"/>
                  </a:moveTo>
                  <a:cubicBezTo>
                    <a:pt x="10439" y="3094"/>
                    <a:pt x="11663" y="4210"/>
                    <a:pt x="11826" y="4707"/>
                  </a:cubicBezTo>
                  <a:cubicBezTo>
                    <a:pt x="11835" y="4736"/>
                    <a:pt x="11841" y="4769"/>
                    <a:pt x="11841" y="4806"/>
                  </a:cubicBezTo>
                  <a:lnTo>
                    <a:pt x="11831" y="4863"/>
                  </a:lnTo>
                  <a:cubicBezTo>
                    <a:pt x="11698" y="5705"/>
                    <a:pt x="9050" y="7684"/>
                    <a:pt x="8341" y="7684"/>
                  </a:cubicBezTo>
                  <a:cubicBezTo>
                    <a:pt x="8323" y="7684"/>
                    <a:pt x="8307" y="7682"/>
                    <a:pt x="8291" y="7680"/>
                  </a:cubicBezTo>
                  <a:cubicBezTo>
                    <a:pt x="7946" y="7628"/>
                    <a:pt x="7457" y="6836"/>
                    <a:pt x="7282" y="5916"/>
                  </a:cubicBezTo>
                  <a:lnTo>
                    <a:pt x="7282" y="5912"/>
                  </a:lnTo>
                  <a:cubicBezTo>
                    <a:pt x="7126" y="5061"/>
                    <a:pt x="7239" y="4104"/>
                    <a:pt x="7976" y="3519"/>
                  </a:cubicBezTo>
                  <a:cubicBezTo>
                    <a:pt x="8358" y="3215"/>
                    <a:pt x="8773" y="3094"/>
                    <a:pt x="9186" y="3094"/>
                  </a:cubicBezTo>
                  <a:close/>
                  <a:moveTo>
                    <a:pt x="7797" y="1"/>
                  </a:moveTo>
                  <a:cubicBezTo>
                    <a:pt x="6562" y="1"/>
                    <a:pt x="5273" y="367"/>
                    <a:pt x="4021" y="1310"/>
                  </a:cubicBezTo>
                  <a:cubicBezTo>
                    <a:pt x="0" y="4345"/>
                    <a:pt x="1472" y="9440"/>
                    <a:pt x="2478" y="11835"/>
                  </a:cubicBezTo>
                  <a:cubicBezTo>
                    <a:pt x="2822" y="12646"/>
                    <a:pt x="3110" y="13147"/>
                    <a:pt x="3110" y="13147"/>
                  </a:cubicBezTo>
                  <a:cubicBezTo>
                    <a:pt x="3110" y="13147"/>
                    <a:pt x="8150" y="10833"/>
                    <a:pt x="14874" y="4463"/>
                  </a:cubicBezTo>
                  <a:cubicBezTo>
                    <a:pt x="15355" y="4006"/>
                    <a:pt x="11877" y="1"/>
                    <a:pt x="7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0"/>
            <p:cNvSpPr/>
            <p:nvPr/>
          </p:nvSpPr>
          <p:spPr>
            <a:xfrm rot="778010">
              <a:off x="6756587" y="568244"/>
              <a:ext cx="100" cy="100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1" y="1"/>
                  </a:moveTo>
                  <a:lnTo>
                    <a:pt x="1" y="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0"/>
            <p:cNvSpPr/>
            <p:nvPr/>
          </p:nvSpPr>
          <p:spPr>
            <a:xfrm rot="778010">
              <a:off x="6758114" y="535537"/>
              <a:ext cx="67399" cy="40296"/>
            </a:xfrm>
            <a:custGeom>
              <a:avLst/>
              <a:gdLst/>
              <a:ahLst/>
              <a:cxnLst/>
              <a:rect l="l" t="t" r="r" b="b"/>
              <a:pathLst>
                <a:path w="4715" h="2819" extrusionOk="0">
                  <a:moveTo>
                    <a:pt x="2060" y="1"/>
                  </a:moveTo>
                  <a:cubicBezTo>
                    <a:pt x="1647" y="1"/>
                    <a:pt x="1232" y="122"/>
                    <a:pt x="850" y="426"/>
                  </a:cubicBezTo>
                  <a:cubicBezTo>
                    <a:pt x="113" y="1011"/>
                    <a:pt x="0" y="1968"/>
                    <a:pt x="156" y="2819"/>
                  </a:cubicBezTo>
                  <a:lnTo>
                    <a:pt x="161" y="2819"/>
                  </a:lnTo>
                  <a:lnTo>
                    <a:pt x="4705" y="1771"/>
                  </a:lnTo>
                  <a:cubicBezTo>
                    <a:pt x="4715" y="1753"/>
                    <a:pt x="4715" y="1733"/>
                    <a:pt x="4715" y="1715"/>
                  </a:cubicBezTo>
                  <a:cubicBezTo>
                    <a:pt x="4715" y="1676"/>
                    <a:pt x="4709" y="1643"/>
                    <a:pt x="4700" y="1614"/>
                  </a:cubicBezTo>
                  <a:cubicBezTo>
                    <a:pt x="4537" y="1117"/>
                    <a:pt x="3313" y="1"/>
                    <a:pt x="2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0"/>
            <p:cNvSpPr/>
            <p:nvPr/>
          </p:nvSpPr>
          <p:spPr>
            <a:xfrm rot="778010">
              <a:off x="6582392" y="541838"/>
              <a:ext cx="282974" cy="181940"/>
            </a:xfrm>
            <a:custGeom>
              <a:avLst/>
              <a:gdLst/>
              <a:ahLst/>
              <a:cxnLst/>
              <a:rect l="l" t="t" r="r" b="b"/>
              <a:pathLst>
                <a:path w="19796" h="12728" extrusionOk="0">
                  <a:moveTo>
                    <a:pt x="18710" y="1"/>
                  </a:moveTo>
                  <a:lnTo>
                    <a:pt x="18710" y="1"/>
                  </a:lnTo>
                  <a:cubicBezTo>
                    <a:pt x="11986" y="6370"/>
                    <a:pt x="6947" y="8684"/>
                    <a:pt x="6947" y="8684"/>
                  </a:cubicBezTo>
                  <a:cubicBezTo>
                    <a:pt x="6947" y="8684"/>
                    <a:pt x="6659" y="8183"/>
                    <a:pt x="6315" y="7372"/>
                  </a:cubicBezTo>
                  <a:lnTo>
                    <a:pt x="6177" y="7425"/>
                  </a:lnTo>
                  <a:cubicBezTo>
                    <a:pt x="6177" y="7425"/>
                    <a:pt x="0" y="11746"/>
                    <a:pt x="312" y="12483"/>
                  </a:cubicBezTo>
                  <a:cubicBezTo>
                    <a:pt x="382" y="12646"/>
                    <a:pt x="549" y="12727"/>
                    <a:pt x="809" y="12727"/>
                  </a:cubicBezTo>
                  <a:cubicBezTo>
                    <a:pt x="1711" y="12727"/>
                    <a:pt x="3730" y="11752"/>
                    <a:pt x="6719" y="9854"/>
                  </a:cubicBezTo>
                  <a:cubicBezTo>
                    <a:pt x="19795" y="1558"/>
                    <a:pt x="18710" y="1"/>
                    <a:pt x="187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0"/>
            <p:cNvSpPr/>
            <p:nvPr/>
          </p:nvSpPr>
          <p:spPr>
            <a:xfrm rot="778010">
              <a:off x="7019594" y="719896"/>
              <a:ext cx="95888" cy="140372"/>
            </a:xfrm>
            <a:custGeom>
              <a:avLst/>
              <a:gdLst/>
              <a:ahLst/>
              <a:cxnLst/>
              <a:rect l="l" t="t" r="r" b="b"/>
              <a:pathLst>
                <a:path w="6708" h="9820" extrusionOk="0">
                  <a:moveTo>
                    <a:pt x="5730" y="0"/>
                  </a:moveTo>
                  <a:cubicBezTo>
                    <a:pt x="5721" y="0"/>
                    <a:pt x="5713" y="1"/>
                    <a:pt x="5704" y="2"/>
                  </a:cubicBezTo>
                  <a:cubicBezTo>
                    <a:pt x="5574" y="15"/>
                    <a:pt x="5480" y="132"/>
                    <a:pt x="5494" y="260"/>
                  </a:cubicBezTo>
                  <a:cubicBezTo>
                    <a:pt x="6201" y="7128"/>
                    <a:pt x="433" y="9274"/>
                    <a:pt x="188" y="9361"/>
                  </a:cubicBezTo>
                  <a:cubicBezTo>
                    <a:pt x="66" y="9406"/>
                    <a:pt x="1" y="9541"/>
                    <a:pt x="46" y="9663"/>
                  </a:cubicBezTo>
                  <a:cubicBezTo>
                    <a:pt x="79" y="9760"/>
                    <a:pt x="171" y="9820"/>
                    <a:pt x="267" y="9820"/>
                  </a:cubicBezTo>
                  <a:cubicBezTo>
                    <a:pt x="296" y="9820"/>
                    <a:pt x="322" y="9814"/>
                    <a:pt x="345" y="9805"/>
                  </a:cubicBezTo>
                  <a:cubicBezTo>
                    <a:pt x="408" y="9783"/>
                    <a:pt x="6708" y="7454"/>
                    <a:pt x="5962" y="212"/>
                  </a:cubicBezTo>
                  <a:cubicBezTo>
                    <a:pt x="5950" y="91"/>
                    <a:pt x="5847" y="0"/>
                    <a:pt x="57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0"/>
            <p:cNvSpPr/>
            <p:nvPr/>
          </p:nvSpPr>
          <p:spPr>
            <a:xfrm rot="778010">
              <a:off x="7087714" y="691361"/>
              <a:ext cx="53547" cy="47744"/>
            </a:xfrm>
            <a:custGeom>
              <a:avLst/>
              <a:gdLst/>
              <a:ahLst/>
              <a:cxnLst/>
              <a:rect l="l" t="t" r="r" b="b"/>
              <a:pathLst>
                <a:path w="3746" h="3340" extrusionOk="0">
                  <a:moveTo>
                    <a:pt x="2307" y="0"/>
                  </a:moveTo>
                  <a:cubicBezTo>
                    <a:pt x="1798" y="0"/>
                    <a:pt x="1593" y="1839"/>
                    <a:pt x="1593" y="1839"/>
                  </a:cubicBezTo>
                  <a:cubicBezTo>
                    <a:pt x="1593" y="1839"/>
                    <a:pt x="1412" y="124"/>
                    <a:pt x="1010" y="124"/>
                  </a:cubicBezTo>
                  <a:cubicBezTo>
                    <a:pt x="978" y="124"/>
                    <a:pt x="945" y="135"/>
                    <a:pt x="911" y="158"/>
                  </a:cubicBezTo>
                  <a:cubicBezTo>
                    <a:pt x="437" y="473"/>
                    <a:pt x="997" y="2310"/>
                    <a:pt x="997" y="2310"/>
                  </a:cubicBezTo>
                  <a:cubicBezTo>
                    <a:pt x="997" y="2310"/>
                    <a:pt x="557" y="2020"/>
                    <a:pt x="282" y="2020"/>
                  </a:cubicBezTo>
                  <a:cubicBezTo>
                    <a:pt x="169" y="2020"/>
                    <a:pt x="85" y="2069"/>
                    <a:pt x="69" y="2206"/>
                  </a:cubicBezTo>
                  <a:cubicBezTo>
                    <a:pt x="1" y="2825"/>
                    <a:pt x="952" y="3340"/>
                    <a:pt x="1718" y="3340"/>
                  </a:cubicBezTo>
                  <a:cubicBezTo>
                    <a:pt x="1974" y="3340"/>
                    <a:pt x="2210" y="3282"/>
                    <a:pt x="2380" y="3152"/>
                  </a:cubicBezTo>
                  <a:cubicBezTo>
                    <a:pt x="3063" y="2627"/>
                    <a:pt x="3745" y="1470"/>
                    <a:pt x="3379" y="1208"/>
                  </a:cubicBezTo>
                  <a:cubicBezTo>
                    <a:pt x="3334" y="1176"/>
                    <a:pt x="3284" y="1162"/>
                    <a:pt x="3230" y="1162"/>
                  </a:cubicBezTo>
                  <a:cubicBezTo>
                    <a:pt x="2844" y="1162"/>
                    <a:pt x="2276" y="1891"/>
                    <a:pt x="2276" y="1891"/>
                  </a:cubicBezTo>
                  <a:cubicBezTo>
                    <a:pt x="2276" y="1891"/>
                    <a:pt x="2854" y="54"/>
                    <a:pt x="2329" y="1"/>
                  </a:cubicBezTo>
                  <a:cubicBezTo>
                    <a:pt x="2321" y="1"/>
                    <a:pt x="2314" y="0"/>
                    <a:pt x="23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0"/>
            <p:cNvSpPr/>
            <p:nvPr/>
          </p:nvSpPr>
          <p:spPr>
            <a:xfrm rot="778010">
              <a:off x="6872954" y="1326872"/>
              <a:ext cx="19798" cy="71301"/>
            </a:xfrm>
            <a:custGeom>
              <a:avLst/>
              <a:gdLst/>
              <a:ahLst/>
              <a:cxnLst/>
              <a:rect l="l" t="t" r="r" b="b"/>
              <a:pathLst>
                <a:path w="1385" h="4988" extrusionOk="0">
                  <a:moveTo>
                    <a:pt x="262" y="1"/>
                  </a:moveTo>
                  <a:cubicBezTo>
                    <a:pt x="241" y="1"/>
                    <a:pt x="220" y="3"/>
                    <a:pt x="199" y="9"/>
                  </a:cubicBezTo>
                  <a:cubicBezTo>
                    <a:pt x="74" y="45"/>
                    <a:pt x="0" y="175"/>
                    <a:pt x="36" y="301"/>
                  </a:cubicBezTo>
                  <a:cubicBezTo>
                    <a:pt x="42" y="326"/>
                    <a:pt x="732" y="2805"/>
                    <a:pt x="903" y="4773"/>
                  </a:cubicBezTo>
                  <a:cubicBezTo>
                    <a:pt x="914" y="4895"/>
                    <a:pt x="1016" y="4988"/>
                    <a:pt x="1138" y="4988"/>
                  </a:cubicBezTo>
                  <a:cubicBezTo>
                    <a:pt x="1145" y="4988"/>
                    <a:pt x="1151" y="4988"/>
                    <a:pt x="1159" y="4986"/>
                  </a:cubicBezTo>
                  <a:cubicBezTo>
                    <a:pt x="1288" y="4975"/>
                    <a:pt x="1385" y="4860"/>
                    <a:pt x="1373" y="4731"/>
                  </a:cubicBezTo>
                  <a:cubicBezTo>
                    <a:pt x="1198" y="2719"/>
                    <a:pt x="497" y="197"/>
                    <a:pt x="490" y="172"/>
                  </a:cubicBezTo>
                  <a:cubicBezTo>
                    <a:pt x="461" y="68"/>
                    <a:pt x="365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0"/>
            <p:cNvSpPr/>
            <p:nvPr/>
          </p:nvSpPr>
          <p:spPr>
            <a:xfrm rot="778010">
              <a:off x="6878654" y="1379708"/>
              <a:ext cx="37523" cy="25001"/>
            </a:xfrm>
            <a:custGeom>
              <a:avLst/>
              <a:gdLst/>
              <a:ahLst/>
              <a:cxnLst/>
              <a:rect l="l" t="t" r="r" b="b"/>
              <a:pathLst>
                <a:path w="2625" h="1749" extrusionOk="0">
                  <a:moveTo>
                    <a:pt x="1727" y="0"/>
                  </a:moveTo>
                  <a:cubicBezTo>
                    <a:pt x="1179" y="0"/>
                    <a:pt x="590" y="409"/>
                    <a:pt x="275" y="789"/>
                  </a:cubicBezTo>
                  <a:cubicBezTo>
                    <a:pt x="82" y="1021"/>
                    <a:pt x="0" y="1229"/>
                    <a:pt x="34" y="1407"/>
                  </a:cubicBezTo>
                  <a:cubicBezTo>
                    <a:pt x="62" y="1562"/>
                    <a:pt x="193" y="1748"/>
                    <a:pt x="646" y="1748"/>
                  </a:cubicBezTo>
                  <a:cubicBezTo>
                    <a:pt x="1221" y="1748"/>
                    <a:pt x="2265" y="1439"/>
                    <a:pt x="2527" y="974"/>
                  </a:cubicBezTo>
                  <a:cubicBezTo>
                    <a:pt x="2624" y="805"/>
                    <a:pt x="2622" y="622"/>
                    <a:pt x="2525" y="458"/>
                  </a:cubicBezTo>
                  <a:cubicBezTo>
                    <a:pt x="2344" y="158"/>
                    <a:pt x="2068" y="0"/>
                    <a:pt x="1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0"/>
            <p:cNvSpPr/>
            <p:nvPr/>
          </p:nvSpPr>
          <p:spPr>
            <a:xfrm rot="778010">
              <a:off x="6866481" y="650164"/>
              <a:ext cx="60194" cy="41640"/>
            </a:xfrm>
            <a:custGeom>
              <a:avLst/>
              <a:gdLst/>
              <a:ahLst/>
              <a:cxnLst/>
              <a:rect l="l" t="t" r="r" b="b"/>
              <a:pathLst>
                <a:path w="4211" h="2913" extrusionOk="0">
                  <a:moveTo>
                    <a:pt x="3969" y="1"/>
                  </a:moveTo>
                  <a:cubicBezTo>
                    <a:pt x="3868" y="1"/>
                    <a:pt x="3783" y="81"/>
                    <a:pt x="3780" y="183"/>
                  </a:cubicBezTo>
                  <a:lnTo>
                    <a:pt x="3780" y="189"/>
                  </a:lnTo>
                  <a:cubicBezTo>
                    <a:pt x="3780" y="189"/>
                    <a:pt x="3777" y="277"/>
                    <a:pt x="3759" y="440"/>
                  </a:cubicBezTo>
                  <a:cubicBezTo>
                    <a:pt x="3743" y="602"/>
                    <a:pt x="3702" y="835"/>
                    <a:pt x="3618" y="1087"/>
                  </a:cubicBezTo>
                  <a:cubicBezTo>
                    <a:pt x="3578" y="1216"/>
                    <a:pt x="3519" y="1346"/>
                    <a:pt x="3448" y="1471"/>
                  </a:cubicBezTo>
                  <a:cubicBezTo>
                    <a:pt x="3380" y="1598"/>
                    <a:pt x="3282" y="1709"/>
                    <a:pt x="3180" y="1817"/>
                  </a:cubicBezTo>
                  <a:cubicBezTo>
                    <a:pt x="3124" y="1864"/>
                    <a:pt x="3065" y="1910"/>
                    <a:pt x="3005" y="1955"/>
                  </a:cubicBezTo>
                  <a:cubicBezTo>
                    <a:pt x="2937" y="1989"/>
                    <a:pt x="2871" y="2032"/>
                    <a:pt x="2804" y="2062"/>
                  </a:cubicBezTo>
                  <a:cubicBezTo>
                    <a:pt x="2732" y="2084"/>
                    <a:pt x="2683" y="2115"/>
                    <a:pt x="2595" y="2138"/>
                  </a:cubicBezTo>
                  <a:lnTo>
                    <a:pt x="2329" y="2193"/>
                  </a:lnTo>
                  <a:cubicBezTo>
                    <a:pt x="2247" y="2194"/>
                    <a:pt x="2167" y="2202"/>
                    <a:pt x="2085" y="2209"/>
                  </a:cubicBezTo>
                  <a:lnTo>
                    <a:pt x="1852" y="2188"/>
                  </a:lnTo>
                  <a:cubicBezTo>
                    <a:pt x="1706" y="2150"/>
                    <a:pt x="1561" y="2108"/>
                    <a:pt x="1432" y="2030"/>
                  </a:cubicBezTo>
                  <a:cubicBezTo>
                    <a:pt x="1306" y="1952"/>
                    <a:pt x="1184" y="1861"/>
                    <a:pt x="1084" y="1754"/>
                  </a:cubicBezTo>
                  <a:cubicBezTo>
                    <a:pt x="978" y="1651"/>
                    <a:pt x="891" y="1536"/>
                    <a:pt x="812" y="1425"/>
                  </a:cubicBezTo>
                  <a:cubicBezTo>
                    <a:pt x="659" y="1201"/>
                    <a:pt x="546" y="992"/>
                    <a:pt x="480" y="842"/>
                  </a:cubicBezTo>
                  <a:cubicBezTo>
                    <a:pt x="411" y="690"/>
                    <a:pt x="379" y="607"/>
                    <a:pt x="379" y="607"/>
                  </a:cubicBezTo>
                  <a:lnTo>
                    <a:pt x="372" y="598"/>
                  </a:lnTo>
                  <a:cubicBezTo>
                    <a:pt x="345" y="528"/>
                    <a:pt x="275" y="479"/>
                    <a:pt x="198" y="479"/>
                  </a:cubicBezTo>
                  <a:cubicBezTo>
                    <a:pt x="191" y="479"/>
                    <a:pt x="184" y="479"/>
                    <a:pt x="176" y="480"/>
                  </a:cubicBezTo>
                  <a:cubicBezTo>
                    <a:pt x="74" y="492"/>
                    <a:pt x="1" y="585"/>
                    <a:pt x="13" y="688"/>
                  </a:cubicBezTo>
                  <a:cubicBezTo>
                    <a:pt x="13" y="688"/>
                    <a:pt x="15" y="714"/>
                    <a:pt x="22" y="766"/>
                  </a:cubicBezTo>
                  <a:cubicBezTo>
                    <a:pt x="31" y="816"/>
                    <a:pt x="39" y="889"/>
                    <a:pt x="61" y="980"/>
                  </a:cubicBezTo>
                  <a:cubicBezTo>
                    <a:pt x="105" y="1160"/>
                    <a:pt x="170" y="1421"/>
                    <a:pt x="319" y="1713"/>
                  </a:cubicBezTo>
                  <a:cubicBezTo>
                    <a:pt x="466" y="2004"/>
                    <a:pt x="695" y="2343"/>
                    <a:pt x="1072" y="2596"/>
                  </a:cubicBezTo>
                  <a:cubicBezTo>
                    <a:pt x="1259" y="2725"/>
                    <a:pt x="1481" y="2816"/>
                    <a:pt x="1714" y="2872"/>
                  </a:cubicBezTo>
                  <a:cubicBezTo>
                    <a:pt x="1832" y="2888"/>
                    <a:pt x="1952" y="2903"/>
                    <a:pt x="2072" y="2913"/>
                  </a:cubicBezTo>
                  <a:cubicBezTo>
                    <a:pt x="2188" y="2908"/>
                    <a:pt x="2307" y="2903"/>
                    <a:pt x="2424" y="2893"/>
                  </a:cubicBezTo>
                  <a:lnTo>
                    <a:pt x="2742" y="2822"/>
                  </a:lnTo>
                  <a:cubicBezTo>
                    <a:pt x="2847" y="2795"/>
                    <a:pt x="2977" y="2738"/>
                    <a:pt x="3090" y="2694"/>
                  </a:cubicBezTo>
                  <a:cubicBezTo>
                    <a:pt x="3202" y="2643"/>
                    <a:pt x="3296" y="2573"/>
                    <a:pt x="3395" y="2512"/>
                  </a:cubicBezTo>
                  <a:cubicBezTo>
                    <a:pt x="3487" y="2439"/>
                    <a:pt x="3574" y="2361"/>
                    <a:pt x="3655" y="2282"/>
                  </a:cubicBezTo>
                  <a:cubicBezTo>
                    <a:pt x="3963" y="1943"/>
                    <a:pt x="4102" y="1547"/>
                    <a:pt x="4162" y="1223"/>
                  </a:cubicBezTo>
                  <a:cubicBezTo>
                    <a:pt x="4198" y="1060"/>
                    <a:pt x="4205" y="910"/>
                    <a:pt x="4206" y="778"/>
                  </a:cubicBezTo>
                  <a:cubicBezTo>
                    <a:pt x="4210" y="648"/>
                    <a:pt x="4204" y="534"/>
                    <a:pt x="4196" y="440"/>
                  </a:cubicBezTo>
                  <a:cubicBezTo>
                    <a:pt x="4178" y="254"/>
                    <a:pt x="4151" y="142"/>
                    <a:pt x="4151" y="142"/>
                  </a:cubicBezTo>
                  <a:cubicBezTo>
                    <a:pt x="4130" y="63"/>
                    <a:pt x="4059" y="4"/>
                    <a:pt x="3974" y="1"/>
                  </a:cubicBezTo>
                  <a:cubicBezTo>
                    <a:pt x="3972" y="1"/>
                    <a:pt x="3970" y="1"/>
                    <a:pt x="39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0"/>
            <p:cNvSpPr/>
            <p:nvPr/>
          </p:nvSpPr>
          <p:spPr>
            <a:xfrm rot="778010">
              <a:off x="6676047" y="1287599"/>
              <a:ext cx="24158" cy="83437"/>
            </a:xfrm>
            <a:custGeom>
              <a:avLst/>
              <a:gdLst/>
              <a:ahLst/>
              <a:cxnLst/>
              <a:rect l="l" t="t" r="r" b="b"/>
              <a:pathLst>
                <a:path w="1690" h="5837" extrusionOk="0">
                  <a:moveTo>
                    <a:pt x="1425" y="0"/>
                  </a:moveTo>
                  <a:cubicBezTo>
                    <a:pt x="1324" y="0"/>
                    <a:pt x="1231" y="67"/>
                    <a:pt x="1200" y="169"/>
                  </a:cubicBezTo>
                  <a:cubicBezTo>
                    <a:pt x="1158" y="308"/>
                    <a:pt x="186" y="3565"/>
                    <a:pt x="12" y="5580"/>
                  </a:cubicBezTo>
                  <a:cubicBezTo>
                    <a:pt x="0" y="5710"/>
                    <a:pt x="96" y="5825"/>
                    <a:pt x="226" y="5835"/>
                  </a:cubicBezTo>
                  <a:cubicBezTo>
                    <a:pt x="233" y="5836"/>
                    <a:pt x="241" y="5836"/>
                    <a:pt x="247" y="5836"/>
                  </a:cubicBezTo>
                  <a:cubicBezTo>
                    <a:pt x="368" y="5836"/>
                    <a:pt x="472" y="5743"/>
                    <a:pt x="482" y="5621"/>
                  </a:cubicBezTo>
                  <a:cubicBezTo>
                    <a:pt x="653" y="3656"/>
                    <a:pt x="1642" y="338"/>
                    <a:pt x="1652" y="305"/>
                  </a:cubicBezTo>
                  <a:cubicBezTo>
                    <a:pt x="1690" y="179"/>
                    <a:pt x="1620" y="49"/>
                    <a:pt x="1494" y="11"/>
                  </a:cubicBezTo>
                  <a:cubicBezTo>
                    <a:pt x="1471" y="4"/>
                    <a:pt x="1448" y="0"/>
                    <a:pt x="14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0"/>
            <p:cNvSpPr/>
            <p:nvPr/>
          </p:nvSpPr>
          <p:spPr>
            <a:xfrm rot="778010">
              <a:off x="6639820" y="1342538"/>
              <a:ext cx="37480" cy="24987"/>
            </a:xfrm>
            <a:custGeom>
              <a:avLst/>
              <a:gdLst/>
              <a:ahLst/>
              <a:cxnLst/>
              <a:rect l="l" t="t" r="r" b="b"/>
              <a:pathLst>
                <a:path w="2622" h="1748" extrusionOk="0">
                  <a:moveTo>
                    <a:pt x="898" y="1"/>
                  </a:moveTo>
                  <a:cubicBezTo>
                    <a:pt x="555" y="1"/>
                    <a:pt x="279" y="158"/>
                    <a:pt x="99" y="457"/>
                  </a:cubicBezTo>
                  <a:cubicBezTo>
                    <a:pt x="1" y="622"/>
                    <a:pt x="0" y="805"/>
                    <a:pt x="95" y="974"/>
                  </a:cubicBezTo>
                  <a:cubicBezTo>
                    <a:pt x="357" y="1439"/>
                    <a:pt x="1401" y="1748"/>
                    <a:pt x="1976" y="1748"/>
                  </a:cubicBezTo>
                  <a:cubicBezTo>
                    <a:pt x="2429" y="1748"/>
                    <a:pt x="2560" y="1563"/>
                    <a:pt x="2588" y="1406"/>
                  </a:cubicBezTo>
                  <a:cubicBezTo>
                    <a:pt x="2622" y="1229"/>
                    <a:pt x="2540" y="1021"/>
                    <a:pt x="2347" y="789"/>
                  </a:cubicBezTo>
                  <a:cubicBezTo>
                    <a:pt x="2033" y="409"/>
                    <a:pt x="1444" y="1"/>
                    <a:pt x="8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0"/>
            <p:cNvSpPr/>
            <p:nvPr/>
          </p:nvSpPr>
          <p:spPr>
            <a:xfrm rot="778010">
              <a:off x="6722876" y="822273"/>
              <a:ext cx="47829" cy="127821"/>
            </a:xfrm>
            <a:custGeom>
              <a:avLst/>
              <a:gdLst/>
              <a:ahLst/>
              <a:cxnLst/>
              <a:rect l="l" t="t" r="r" b="b"/>
              <a:pathLst>
                <a:path w="3346" h="8942" extrusionOk="0">
                  <a:moveTo>
                    <a:pt x="3086" y="0"/>
                  </a:moveTo>
                  <a:cubicBezTo>
                    <a:pt x="3026" y="0"/>
                    <a:pt x="2966" y="23"/>
                    <a:pt x="2920" y="69"/>
                  </a:cubicBezTo>
                  <a:cubicBezTo>
                    <a:pt x="2800" y="190"/>
                    <a:pt x="1" y="3081"/>
                    <a:pt x="2344" y="8795"/>
                  </a:cubicBezTo>
                  <a:cubicBezTo>
                    <a:pt x="2382" y="8887"/>
                    <a:pt x="2470" y="8942"/>
                    <a:pt x="2562" y="8942"/>
                  </a:cubicBezTo>
                  <a:cubicBezTo>
                    <a:pt x="2592" y="8942"/>
                    <a:pt x="2622" y="8935"/>
                    <a:pt x="2652" y="8925"/>
                  </a:cubicBezTo>
                  <a:cubicBezTo>
                    <a:pt x="2773" y="8875"/>
                    <a:pt x="2830" y="8737"/>
                    <a:pt x="2780" y="8617"/>
                  </a:cubicBezTo>
                  <a:cubicBezTo>
                    <a:pt x="563" y="3209"/>
                    <a:pt x="3227" y="430"/>
                    <a:pt x="3254" y="403"/>
                  </a:cubicBezTo>
                  <a:cubicBezTo>
                    <a:pt x="3345" y="311"/>
                    <a:pt x="3345" y="160"/>
                    <a:pt x="3253" y="69"/>
                  </a:cubicBezTo>
                  <a:cubicBezTo>
                    <a:pt x="3207" y="23"/>
                    <a:pt x="3146" y="0"/>
                    <a:pt x="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0"/>
            <p:cNvSpPr/>
            <p:nvPr/>
          </p:nvSpPr>
          <p:spPr>
            <a:xfrm rot="778010">
              <a:off x="6732600" y="948684"/>
              <a:ext cx="38524" cy="35836"/>
            </a:xfrm>
            <a:custGeom>
              <a:avLst/>
              <a:gdLst/>
              <a:ahLst/>
              <a:cxnLst/>
              <a:rect l="l" t="t" r="r" b="b"/>
              <a:pathLst>
                <a:path w="2695" h="2507" extrusionOk="0">
                  <a:moveTo>
                    <a:pt x="1286" y="0"/>
                  </a:moveTo>
                  <a:cubicBezTo>
                    <a:pt x="885" y="0"/>
                    <a:pt x="400" y="178"/>
                    <a:pt x="280" y="556"/>
                  </a:cubicBezTo>
                  <a:cubicBezTo>
                    <a:pt x="140" y="993"/>
                    <a:pt x="1" y="2288"/>
                    <a:pt x="248" y="2389"/>
                  </a:cubicBezTo>
                  <a:cubicBezTo>
                    <a:pt x="272" y="2399"/>
                    <a:pt x="295" y="2404"/>
                    <a:pt x="317" y="2404"/>
                  </a:cubicBezTo>
                  <a:cubicBezTo>
                    <a:pt x="652" y="2404"/>
                    <a:pt x="825" y="1365"/>
                    <a:pt x="825" y="1365"/>
                  </a:cubicBezTo>
                  <a:cubicBezTo>
                    <a:pt x="825" y="1365"/>
                    <a:pt x="1052" y="2507"/>
                    <a:pt x="1280" y="2507"/>
                  </a:cubicBezTo>
                  <a:cubicBezTo>
                    <a:pt x="1282" y="2507"/>
                    <a:pt x="1283" y="2507"/>
                    <a:pt x="1285" y="2506"/>
                  </a:cubicBezTo>
                  <a:cubicBezTo>
                    <a:pt x="1679" y="2480"/>
                    <a:pt x="1442" y="1286"/>
                    <a:pt x="1442" y="1286"/>
                  </a:cubicBezTo>
                  <a:lnTo>
                    <a:pt x="1442" y="1286"/>
                  </a:lnTo>
                  <a:cubicBezTo>
                    <a:pt x="1442" y="1286"/>
                    <a:pt x="2059" y="1991"/>
                    <a:pt x="2293" y="1991"/>
                  </a:cubicBezTo>
                  <a:cubicBezTo>
                    <a:pt x="2308" y="1991"/>
                    <a:pt x="2322" y="1988"/>
                    <a:pt x="2334" y="1982"/>
                  </a:cubicBezTo>
                  <a:cubicBezTo>
                    <a:pt x="2525" y="1877"/>
                    <a:pt x="1822" y="696"/>
                    <a:pt x="1822" y="696"/>
                  </a:cubicBezTo>
                  <a:lnTo>
                    <a:pt x="1822" y="696"/>
                  </a:lnTo>
                  <a:cubicBezTo>
                    <a:pt x="1822" y="696"/>
                    <a:pt x="2113" y="771"/>
                    <a:pt x="2359" y="771"/>
                  </a:cubicBezTo>
                  <a:cubicBezTo>
                    <a:pt x="2538" y="771"/>
                    <a:pt x="2693" y="731"/>
                    <a:pt x="2693" y="591"/>
                  </a:cubicBezTo>
                  <a:cubicBezTo>
                    <a:pt x="2694" y="259"/>
                    <a:pt x="1923" y="84"/>
                    <a:pt x="1469" y="13"/>
                  </a:cubicBezTo>
                  <a:cubicBezTo>
                    <a:pt x="1411" y="5"/>
                    <a:pt x="1350" y="0"/>
                    <a:pt x="1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0"/>
            <p:cNvSpPr/>
            <p:nvPr/>
          </p:nvSpPr>
          <p:spPr>
            <a:xfrm rot="778010">
              <a:off x="6813805" y="632986"/>
              <a:ext cx="30376" cy="30362"/>
            </a:xfrm>
            <a:custGeom>
              <a:avLst/>
              <a:gdLst/>
              <a:ahLst/>
              <a:cxnLst/>
              <a:rect l="l" t="t" r="r" b="b"/>
              <a:pathLst>
                <a:path w="2125" h="2124" extrusionOk="0">
                  <a:moveTo>
                    <a:pt x="1063" y="0"/>
                  </a:moveTo>
                  <a:cubicBezTo>
                    <a:pt x="476" y="0"/>
                    <a:pt x="0" y="476"/>
                    <a:pt x="0" y="1062"/>
                  </a:cubicBezTo>
                  <a:cubicBezTo>
                    <a:pt x="0" y="1649"/>
                    <a:pt x="476" y="2124"/>
                    <a:pt x="1063" y="2124"/>
                  </a:cubicBezTo>
                  <a:cubicBezTo>
                    <a:pt x="1649" y="2124"/>
                    <a:pt x="2124" y="1649"/>
                    <a:pt x="2124" y="1062"/>
                  </a:cubicBezTo>
                  <a:cubicBezTo>
                    <a:pt x="2124" y="476"/>
                    <a:pt x="1649" y="0"/>
                    <a:pt x="10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0"/>
            <p:cNvSpPr/>
            <p:nvPr/>
          </p:nvSpPr>
          <p:spPr>
            <a:xfrm rot="778010">
              <a:off x="6948969" y="643345"/>
              <a:ext cx="30390" cy="30376"/>
            </a:xfrm>
            <a:custGeom>
              <a:avLst/>
              <a:gdLst/>
              <a:ahLst/>
              <a:cxnLst/>
              <a:rect l="l" t="t" r="r" b="b"/>
              <a:pathLst>
                <a:path w="2126" h="2125" extrusionOk="0">
                  <a:moveTo>
                    <a:pt x="1064" y="1"/>
                  </a:moveTo>
                  <a:cubicBezTo>
                    <a:pt x="476" y="1"/>
                    <a:pt x="1" y="476"/>
                    <a:pt x="1" y="1062"/>
                  </a:cubicBezTo>
                  <a:cubicBezTo>
                    <a:pt x="1" y="1649"/>
                    <a:pt x="476" y="2125"/>
                    <a:pt x="1064" y="2125"/>
                  </a:cubicBezTo>
                  <a:cubicBezTo>
                    <a:pt x="1650" y="2125"/>
                    <a:pt x="2125" y="1649"/>
                    <a:pt x="2125" y="1062"/>
                  </a:cubicBezTo>
                  <a:cubicBezTo>
                    <a:pt x="2125" y="476"/>
                    <a:pt x="1650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2" name="Google Shape;512;p30"/>
          <p:cNvGrpSpPr/>
          <p:nvPr/>
        </p:nvGrpSpPr>
        <p:grpSpPr>
          <a:xfrm>
            <a:off x="7583896" y="253729"/>
            <a:ext cx="963903" cy="603002"/>
            <a:chOff x="7460091" y="634069"/>
            <a:chExt cx="963903" cy="603002"/>
          </a:xfrm>
        </p:grpSpPr>
        <p:sp>
          <p:nvSpPr>
            <p:cNvPr id="513" name="Google Shape;513;p30"/>
            <p:cNvSpPr/>
            <p:nvPr/>
          </p:nvSpPr>
          <p:spPr>
            <a:xfrm rot="-7207166">
              <a:off x="8208948" y="678559"/>
              <a:ext cx="161740" cy="21641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0"/>
            <p:cNvSpPr/>
            <p:nvPr/>
          </p:nvSpPr>
          <p:spPr>
            <a:xfrm rot="-7207166">
              <a:off x="7781565" y="572440"/>
              <a:ext cx="275799" cy="72626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0"/>
            <p:cNvSpPr/>
            <p:nvPr/>
          </p:nvSpPr>
          <p:spPr>
            <a:xfrm rot="-7207166">
              <a:off x="8322663" y="730153"/>
              <a:ext cx="77031" cy="7265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0"/>
            <p:cNvSpPr/>
            <p:nvPr/>
          </p:nvSpPr>
          <p:spPr>
            <a:xfrm rot="-7207166">
              <a:off x="7453742" y="1036412"/>
              <a:ext cx="168635" cy="8244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0"/>
            <p:cNvSpPr/>
            <p:nvPr/>
          </p:nvSpPr>
          <p:spPr>
            <a:xfrm rot="-7207166">
              <a:off x="7495340" y="1015713"/>
              <a:ext cx="191082" cy="858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0"/>
            <p:cNvSpPr/>
            <p:nvPr/>
          </p:nvSpPr>
          <p:spPr>
            <a:xfrm rot="-7207166">
              <a:off x="7510160" y="1056958"/>
              <a:ext cx="137907" cy="32379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0"/>
            <p:cNvSpPr/>
            <p:nvPr/>
          </p:nvSpPr>
          <p:spPr>
            <a:xfrm rot="-7207166">
              <a:off x="7529164" y="1028498"/>
              <a:ext cx="137892" cy="32371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0"/>
            <p:cNvSpPr/>
            <p:nvPr/>
          </p:nvSpPr>
          <p:spPr>
            <a:xfrm rot="-7207166">
              <a:off x="7883168" y="635828"/>
              <a:ext cx="116376" cy="642733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0"/>
            <p:cNvSpPr/>
            <p:nvPr/>
          </p:nvSpPr>
          <p:spPr>
            <a:xfrm rot="-7207166">
              <a:off x="7863303" y="582782"/>
              <a:ext cx="116376" cy="642718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0"/>
            <p:cNvSpPr/>
            <p:nvPr/>
          </p:nvSpPr>
          <p:spPr>
            <a:xfrm rot="-7207166">
              <a:off x="8076539" y="741147"/>
              <a:ext cx="42084" cy="14298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0"/>
            <p:cNvSpPr/>
            <p:nvPr/>
          </p:nvSpPr>
          <p:spPr>
            <a:xfrm rot="-7207166">
              <a:off x="8001658" y="835447"/>
              <a:ext cx="20209" cy="17845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4" name="Google Shape;524;p30"/>
          <p:cNvGrpSpPr/>
          <p:nvPr/>
        </p:nvGrpSpPr>
        <p:grpSpPr>
          <a:xfrm rot="10800000" flipH="1">
            <a:off x="5648297" y="789838"/>
            <a:ext cx="644529" cy="64625"/>
            <a:chOff x="13023106" y="3520944"/>
            <a:chExt cx="735848" cy="73781"/>
          </a:xfrm>
        </p:grpSpPr>
        <p:sp>
          <p:nvSpPr>
            <p:cNvPr id="525" name="Google Shape;525;p30"/>
            <p:cNvSpPr/>
            <p:nvPr/>
          </p:nvSpPr>
          <p:spPr>
            <a:xfrm rot="5400000">
              <a:off x="13299781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0"/>
            <p:cNvSpPr/>
            <p:nvPr/>
          </p:nvSpPr>
          <p:spPr>
            <a:xfrm rot="5400000">
              <a:off x="13685367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Rectangle 4"/>
          <p:cNvSpPr/>
          <p:nvPr/>
        </p:nvSpPr>
        <p:spPr>
          <a:xfrm>
            <a:off x="1264675" y="791228"/>
            <a:ext cx="70997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Bài</a:t>
            </a:r>
            <a:r>
              <a:rPr lang="vi-VN" sz="2000" b="1" dirty="0" smtClean="0"/>
              <a:t> 8.19</a:t>
            </a:r>
            <a:r>
              <a:rPr lang="en-US" sz="2000" b="1" dirty="0" smtClean="0"/>
              <a:t> (SGK - tr57)</a:t>
            </a:r>
            <a:r>
              <a:rPr lang="vi-VN" sz="2000" b="1" dirty="0" smtClean="0"/>
              <a:t>: </a:t>
            </a:r>
            <a:r>
              <a:rPr lang="vi-VN" sz="2000" dirty="0"/>
              <a:t>Cho bốn điểm phân biệt A,B,C và D, trong đó không có ba điểm nào </a:t>
            </a:r>
            <a:r>
              <a:rPr lang="vi-VN" sz="2000" dirty="0" smtClean="0"/>
              <a:t>th</a:t>
            </a:r>
            <a:r>
              <a:rPr lang="en-US" sz="2000" dirty="0" smtClean="0"/>
              <a:t>ẳ</a:t>
            </a:r>
            <a:r>
              <a:rPr lang="vi-VN" sz="2000" dirty="0" smtClean="0"/>
              <a:t>ng </a:t>
            </a:r>
            <a:r>
              <a:rPr lang="vi-VN" sz="2000" dirty="0"/>
              <a:t>hàng.</a:t>
            </a:r>
          </a:p>
          <a:p>
            <a:pPr algn="just">
              <a:lnSpc>
                <a:spcPct val="150000"/>
              </a:lnSpc>
            </a:pPr>
            <a:r>
              <a:rPr lang="vi-VN" sz="2000" dirty="0" smtClean="0"/>
              <a:t>a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bao nhiêu đường thẳng đi qua hai trong bốn điểm đã cho ? Kể tên các đương thẳng đó .</a:t>
            </a:r>
          </a:p>
          <a:p>
            <a:pPr algn="just">
              <a:lnSpc>
                <a:spcPct val="150000"/>
              </a:lnSpc>
            </a:pPr>
            <a:r>
              <a:rPr lang="vi-VN" sz="2000" dirty="0" smtClean="0"/>
              <a:t>b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bao nhiêu tia với gốc là một trong bốn điểm đã cho và đi qua một trong ba điểm còn lại? Đó là những tia nào?</a:t>
            </a:r>
          </a:p>
          <a:p>
            <a:pPr algn="just">
              <a:lnSpc>
                <a:spcPct val="150000"/>
              </a:lnSpc>
            </a:pPr>
            <a:r>
              <a:rPr lang="vi-VN" sz="2000" dirty="0" smtClean="0"/>
              <a:t>c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bao nhiêu đoạn thẳng có hai mút là hai trong bốn điểm đã cho ? Đó là những đoạn thẳng nào?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31"/>
          <p:cNvGrpSpPr/>
          <p:nvPr/>
        </p:nvGrpSpPr>
        <p:grpSpPr>
          <a:xfrm rot="10800000" flipH="1">
            <a:off x="7779547" y="789838"/>
            <a:ext cx="644529" cy="64625"/>
            <a:chOff x="15456318" y="3520944"/>
            <a:chExt cx="735848" cy="73781"/>
          </a:xfrm>
        </p:grpSpPr>
        <p:sp>
          <p:nvSpPr>
            <p:cNvPr id="534" name="Google Shape;534;p31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1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 3"/>
          <p:cNvSpPr/>
          <p:nvPr/>
        </p:nvSpPr>
        <p:spPr>
          <a:xfrm>
            <a:off x="1344675" y="1227316"/>
            <a:ext cx="688368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dirty="0" smtClean="0"/>
              <a:t>a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6 đường thẳng đi qua hai trong bốn điểm đã cho 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Tên các đường thẳng đó là : AB</a:t>
            </a:r>
            <a:r>
              <a:rPr lang="vi-VN" sz="2000" dirty="0" smtClean="0"/>
              <a:t>,</a:t>
            </a:r>
            <a:r>
              <a:rPr lang="en-US" sz="2000" dirty="0" smtClean="0"/>
              <a:t> </a:t>
            </a:r>
            <a:r>
              <a:rPr lang="vi-VN" sz="2000" dirty="0" smtClean="0"/>
              <a:t>AC,</a:t>
            </a:r>
            <a:r>
              <a:rPr lang="en-US" sz="2000" dirty="0" smtClean="0"/>
              <a:t> </a:t>
            </a:r>
            <a:r>
              <a:rPr lang="vi-VN" sz="2000" dirty="0" smtClean="0"/>
              <a:t>AD,</a:t>
            </a:r>
            <a:r>
              <a:rPr lang="en-US" sz="2000" dirty="0" smtClean="0"/>
              <a:t> </a:t>
            </a:r>
            <a:r>
              <a:rPr lang="vi-VN" sz="2000" dirty="0" smtClean="0"/>
              <a:t>BC,</a:t>
            </a:r>
            <a:r>
              <a:rPr lang="en-US" sz="2000" dirty="0" smtClean="0"/>
              <a:t> </a:t>
            </a:r>
            <a:r>
              <a:rPr lang="vi-VN" sz="2000" dirty="0" smtClean="0"/>
              <a:t>BD,</a:t>
            </a:r>
            <a:r>
              <a:rPr lang="en-US" sz="2000" dirty="0" smtClean="0"/>
              <a:t> </a:t>
            </a:r>
            <a:r>
              <a:rPr lang="vi-VN" sz="2000" dirty="0" smtClean="0"/>
              <a:t>CD</a:t>
            </a:r>
            <a:r>
              <a:rPr lang="vi-VN" sz="20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vi-VN" sz="2000" dirty="0" smtClean="0"/>
              <a:t>b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12 tia với gốc là một trong bốn điểm đã cho và đi qua một trong ba điểm còn </a:t>
            </a:r>
            <a:r>
              <a:rPr lang="vi-VN" sz="2000" dirty="0" smtClean="0"/>
              <a:t>lại</a:t>
            </a:r>
            <a:r>
              <a:rPr lang="en-US" sz="2000" dirty="0" smtClean="0"/>
              <a:t>. </a:t>
            </a:r>
            <a:r>
              <a:rPr lang="vi-VN" sz="2000" dirty="0" smtClean="0"/>
              <a:t>Đó </a:t>
            </a:r>
            <a:r>
              <a:rPr lang="vi-VN" sz="2000" dirty="0"/>
              <a:t>là những tia : AB</a:t>
            </a:r>
            <a:r>
              <a:rPr lang="vi-VN" sz="2000" dirty="0" smtClean="0"/>
              <a:t>,</a:t>
            </a:r>
            <a:r>
              <a:rPr lang="en-US" sz="2000" dirty="0" smtClean="0"/>
              <a:t> </a:t>
            </a:r>
            <a:r>
              <a:rPr lang="vi-VN" sz="2000" dirty="0" smtClean="0"/>
              <a:t>AD,</a:t>
            </a:r>
            <a:r>
              <a:rPr lang="en-US" sz="2000" dirty="0" smtClean="0"/>
              <a:t> </a:t>
            </a:r>
            <a:r>
              <a:rPr lang="vi-VN" sz="2000" dirty="0" smtClean="0"/>
              <a:t>AC,</a:t>
            </a:r>
            <a:r>
              <a:rPr lang="en-US" sz="2000" dirty="0" smtClean="0"/>
              <a:t> </a:t>
            </a:r>
            <a:r>
              <a:rPr lang="vi-VN" sz="2000" dirty="0" smtClean="0"/>
              <a:t>BA,</a:t>
            </a:r>
            <a:r>
              <a:rPr lang="en-US" sz="2000" dirty="0" smtClean="0"/>
              <a:t> </a:t>
            </a:r>
            <a:r>
              <a:rPr lang="vi-VN" sz="2000" dirty="0" smtClean="0"/>
              <a:t>BC,</a:t>
            </a:r>
            <a:r>
              <a:rPr lang="en-US" sz="2000" dirty="0" smtClean="0"/>
              <a:t> </a:t>
            </a:r>
            <a:r>
              <a:rPr lang="vi-VN" sz="2000" dirty="0" smtClean="0"/>
              <a:t>BD,</a:t>
            </a:r>
            <a:r>
              <a:rPr lang="en-US" sz="2000" dirty="0" smtClean="0"/>
              <a:t> </a:t>
            </a:r>
            <a:r>
              <a:rPr lang="vi-VN" sz="2000" dirty="0" smtClean="0"/>
              <a:t>DA,</a:t>
            </a:r>
            <a:r>
              <a:rPr lang="en-US" sz="2000" dirty="0" smtClean="0"/>
              <a:t> </a:t>
            </a:r>
            <a:r>
              <a:rPr lang="vi-VN" sz="2000" dirty="0" smtClean="0"/>
              <a:t>DB,</a:t>
            </a:r>
            <a:r>
              <a:rPr lang="en-US" sz="2000" dirty="0" smtClean="0"/>
              <a:t> </a:t>
            </a:r>
            <a:r>
              <a:rPr lang="vi-VN" sz="2000" dirty="0" smtClean="0"/>
              <a:t>DC,</a:t>
            </a:r>
            <a:r>
              <a:rPr lang="en-US" sz="2000" dirty="0" smtClean="0"/>
              <a:t> </a:t>
            </a:r>
            <a:r>
              <a:rPr lang="vi-VN" sz="2000" dirty="0" smtClean="0"/>
              <a:t>CA,</a:t>
            </a:r>
            <a:r>
              <a:rPr lang="en-US" sz="2000" dirty="0" smtClean="0"/>
              <a:t> </a:t>
            </a:r>
            <a:r>
              <a:rPr lang="vi-VN" sz="2000" dirty="0" smtClean="0"/>
              <a:t>CB,</a:t>
            </a:r>
            <a:r>
              <a:rPr lang="en-US" sz="2000" dirty="0" smtClean="0"/>
              <a:t> </a:t>
            </a:r>
            <a:r>
              <a:rPr lang="vi-VN" sz="2000" dirty="0" smtClean="0"/>
              <a:t>CD</a:t>
            </a:r>
            <a:r>
              <a:rPr lang="vi-VN" sz="20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vi-VN" sz="2000" dirty="0" smtClean="0"/>
              <a:t>c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6 đoạn thẳng có hai mút là hai trong bốn điểm đã cho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Đó là những đoạn thẳng : AB</a:t>
            </a:r>
            <a:r>
              <a:rPr lang="vi-VN" sz="2000" dirty="0" smtClean="0"/>
              <a:t>,</a:t>
            </a:r>
            <a:r>
              <a:rPr lang="en-US" sz="2000" dirty="0" smtClean="0"/>
              <a:t> </a:t>
            </a:r>
            <a:r>
              <a:rPr lang="vi-VN" sz="2000" dirty="0" smtClean="0"/>
              <a:t>AD,</a:t>
            </a:r>
            <a:r>
              <a:rPr lang="en-US" sz="2000" dirty="0" smtClean="0"/>
              <a:t> </a:t>
            </a:r>
            <a:r>
              <a:rPr lang="vi-VN" sz="2000" dirty="0" smtClean="0"/>
              <a:t>AC,</a:t>
            </a:r>
            <a:r>
              <a:rPr lang="en-US" sz="2000" dirty="0" smtClean="0"/>
              <a:t> </a:t>
            </a:r>
            <a:r>
              <a:rPr lang="vi-VN" sz="2000" dirty="0" smtClean="0"/>
              <a:t>BC,</a:t>
            </a:r>
            <a:r>
              <a:rPr lang="en-US" sz="2000" dirty="0" smtClean="0"/>
              <a:t> </a:t>
            </a:r>
            <a:r>
              <a:rPr lang="vi-VN" sz="2000" dirty="0" smtClean="0"/>
              <a:t>BD,</a:t>
            </a:r>
            <a:r>
              <a:rPr lang="en-US" sz="2000" dirty="0" smtClean="0"/>
              <a:t> </a:t>
            </a:r>
            <a:r>
              <a:rPr lang="vi-VN" sz="2000" dirty="0" smtClean="0"/>
              <a:t>DC</a:t>
            </a:r>
            <a:r>
              <a:rPr lang="vi-VN" sz="2000" dirty="0"/>
              <a:t>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212405" y="497024"/>
            <a:ext cx="1098094" cy="585627"/>
          </a:xfrm>
          <a:prstGeom prst="wedgeRoundRectCallout">
            <a:avLst>
              <a:gd name="adj1" fmla="val -21653"/>
              <a:gd name="adj2" fmla="val 80044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Trả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lời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p47"/>
          <p:cNvSpPr/>
          <p:nvPr/>
        </p:nvSpPr>
        <p:spPr>
          <a:xfrm rot="5400000">
            <a:off x="8021886" y="4304549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7"/>
          <p:cNvSpPr/>
          <p:nvPr/>
        </p:nvSpPr>
        <p:spPr>
          <a:xfrm rot="5400000">
            <a:off x="8359621" y="4536887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47"/>
          <p:cNvSpPr/>
          <p:nvPr/>
        </p:nvSpPr>
        <p:spPr>
          <a:xfrm rot="10800000">
            <a:off x="1540799" y="39589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47"/>
          <p:cNvSpPr/>
          <p:nvPr/>
        </p:nvSpPr>
        <p:spPr>
          <a:xfrm rot="10800000">
            <a:off x="1542947" y="45370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47"/>
          <p:cNvSpPr/>
          <p:nvPr/>
        </p:nvSpPr>
        <p:spPr>
          <a:xfrm rot="5400000">
            <a:off x="1783136" y="555524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47"/>
          <p:cNvSpPr/>
          <p:nvPr/>
        </p:nvSpPr>
        <p:spPr>
          <a:xfrm rot="5400000">
            <a:off x="2120871" y="787862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8359374" y="7898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8361522" y="13679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8" name="Google Shape;1838;p47"/>
          <p:cNvGrpSpPr/>
          <p:nvPr/>
        </p:nvGrpSpPr>
        <p:grpSpPr>
          <a:xfrm>
            <a:off x="7856862" y="3814817"/>
            <a:ext cx="1134273" cy="1042901"/>
            <a:chOff x="5248777" y="701747"/>
            <a:chExt cx="1134273" cy="1042901"/>
          </a:xfrm>
        </p:grpSpPr>
        <p:sp>
          <p:nvSpPr>
            <p:cNvPr id="1839" name="Google Shape;1839;p47"/>
            <p:cNvSpPr/>
            <p:nvPr/>
          </p:nvSpPr>
          <p:spPr>
            <a:xfrm rot="-3488307">
              <a:off x="6132282" y="1553684"/>
              <a:ext cx="24070" cy="94120"/>
            </a:xfrm>
            <a:custGeom>
              <a:avLst/>
              <a:gdLst/>
              <a:ahLst/>
              <a:cxnLst/>
              <a:rect l="l" t="t" r="r" b="b"/>
              <a:pathLst>
                <a:path w="1471" h="5752" extrusionOk="0">
                  <a:moveTo>
                    <a:pt x="1211" y="1"/>
                  </a:moveTo>
                  <a:cubicBezTo>
                    <a:pt x="1104" y="1"/>
                    <a:pt x="1007" y="72"/>
                    <a:pt x="980" y="180"/>
                  </a:cubicBezTo>
                  <a:cubicBezTo>
                    <a:pt x="941" y="342"/>
                    <a:pt x="0" y="4139"/>
                    <a:pt x="44" y="5523"/>
                  </a:cubicBezTo>
                  <a:cubicBezTo>
                    <a:pt x="48" y="5651"/>
                    <a:pt x="153" y="5752"/>
                    <a:pt x="279" y="5752"/>
                  </a:cubicBezTo>
                  <a:cubicBezTo>
                    <a:pt x="282" y="5752"/>
                    <a:pt x="285" y="5752"/>
                    <a:pt x="288" y="5750"/>
                  </a:cubicBezTo>
                  <a:cubicBezTo>
                    <a:pt x="418" y="5747"/>
                    <a:pt x="520" y="5637"/>
                    <a:pt x="515" y="5507"/>
                  </a:cubicBezTo>
                  <a:cubicBezTo>
                    <a:pt x="475" y="4187"/>
                    <a:pt x="1430" y="332"/>
                    <a:pt x="1439" y="293"/>
                  </a:cubicBezTo>
                  <a:cubicBezTo>
                    <a:pt x="1470" y="167"/>
                    <a:pt x="1393" y="38"/>
                    <a:pt x="1267" y="7"/>
                  </a:cubicBezTo>
                  <a:cubicBezTo>
                    <a:pt x="1248" y="3"/>
                    <a:pt x="1229" y="1"/>
                    <a:pt x="121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 rot="-3488307">
              <a:off x="6144365" y="1636491"/>
              <a:ext cx="44736" cy="17737"/>
            </a:xfrm>
            <a:custGeom>
              <a:avLst/>
              <a:gdLst/>
              <a:ahLst/>
              <a:cxnLst/>
              <a:rect l="l" t="t" r="r" b="b"/>
              <a:pathLst>
                <a:path w="2734" h="1084" extrusionOk="0">
                  <a:moveTo>
                    <a:pt x="1144" y="1"/>
                  </a:moveTo>
                  <a:cubicBezTo>
                    <a:pt x="643" y="1"/>
                    <a:pt x="185" y="149"/>
                    <a:pt x="89" y="533"/>
                  </a:cubicBezTo>
                  <a:cubicBezTo>
                    <a:pt x="1" y="884"/>
                    <a:pt x="752" y="1084"/>
                    <a:pt x="1461" y="1084"/>
                  </a:cubicBezTo>
                  <a:cubicBezTo>
                    <a:pt x="2017" y="1084"/>
                    <a:pt x="2547" y="961"/>
                    <a:pt x="2627" y="693"/>
                  </a:cubicBezTo>
                  <a:cubicBezTo>
                    <a:pt x="2733" y="328"/>
                    <a:pt x="1891" y="1"/>
                    <a:pt x="114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 rot="-3488307">
              <a:off x="6208427" y="1443137"/>
              <a:ext cx="18523" cy="94873"/>
            </a:xfrm>
            <a:custGeom>
              <a:avLst/>
              <a:gdLst/>
              <a:ahLst/>
              <a:cxnLst/>
              <a:rect l="l" t="t" r="r" b="b"/>
              <a:pathLst>
                <a:path w="1132" h="5798" extrusionOk="0">
                  <a:moveTo>
                    <a:pt x="252" y="1"/>
                  </a:moveTo>
                  <a:cubicBezTo>
                    <a:pt x="245" y="1"/>
                    <a:pt x="239" y="1"/>
                    <a:pt x="232" y="2"/>
                  </a:cubicBezTo>
                  <a:cubicBezTo>
                    <a:pt x="101" y="9"/>
                    <a:pt x="1" y="120"/>
                    <a:pt x="7" y="249"/>
                  </a:cubicBezTo>
                  <a:cubicBezTo>
                    <a:pt x="16" y="415"/>
                    <a:pt x="203" y="4322"/>
                    <a:pt x="642" y="5637"/>
                  </a:cubicBezTo>
                  <a:cubicBezTo>
                    <a:pt x="675" y="5735"/>
                    <a:pt x="766" y="5798"/>
                    <a:pt x="865" y="5798"/>
                  </a:cubicBezTo>
                  <a:cubicBezTo>
                    <a:pt x="890" y="5798"/>
                    <a:pt x="915" y="5794"/>
                    <a:pt x="941" y="5785"/>
                  </a:cubicBezTo>
                  <a:cubicBezTo>
                    <a:pt x="1065" y="5743"/>
                    <a:pt x="1131" y="5611"/>
                    <a:pt x="1090" y="5486"/>
                  </a:cubicBezTo>
                  <a:cubicBezTo>
                    <a:pt x="671" y="4234"/>
                    <a:pt x="479" y="267"/>
                    <a:pt x="478" y="226"/>
                  </a:cubicBezTo>
                  <a:cubicBezTo>
                    <a:pt x="472" y="102"/>
                    <a:pt x="377" y="1"/>
                    <a:pt x="25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 rot="-3488307">
              <a:off x="6231745" y="1517566"/>
              <a:ext cx="41038" cy="19865"/>
            </a:xfrm>
            <a:custGeom>
              <a:avLst/>
              <a:gdLst/>
              <a:ahLst/>
              <a:cxnLst/>
              <a:rect l="l" t="t" r="r" b="b"/>
              <a:pathLst>
                <a:path w="2508" h="1214" extrusionOk="0">
                  <a:moveTo>
                    <a:pt x="1697" y="1"/>
                  </a:moveTo>
                  <a:cubicBezTo>
                    <a:pt x="964" y="1"/>
                    <a:pt x="1" y="320"/>
                    <a:pt x="28" y="933"/>
                  </a:cubicBezTo>
                  <a:cubicBezTo>
                    <a:pt x="37" y="1132"/>
                    <a:pt x="276" y="1214"/>
                    <a:pt x="602" y="1214"/>
                  </a:cubicBezTo>
                  <a:cubicBezTo>
                    <a:pt x="1335" y="1214"/>
                    <a:pt x="2507" y="799"/>
                    <a:pt x="2504" y="359"/>
                  </a:cubicBezTo>
                  <a:cubicBezTo>
                    <a:pt x="2503" y="118"/>
                    <a:pt x="2143" y="1"/>
                    <a:pt x="169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 rot="-3488307">
              <a:off x="5491755" y="756919"/>
              <a:ext cx="648317" cy="932559"/>
            </a:xfrm>
            <a:custGeom>
              <a:avLst/>
              <a:gdLst/>
              <a:ahLst/>
              <a:cxnLst/>
              <a:rect l="l" t="t" r="r" b="b"/>
              <a:pathLst>
                <a:path w="39621" h="56992" extrusionOk="0">
                  <a:moveTo>
                    <a:pt x="17905" y="12465"/>
                  </a:moveTo>
                  <a:cubicBezTo>
                    <a:pt x="20227" y="12465"/>
                    <a:pt x="22109" y="14078"/>
                    <a:pt x="22109" y="16070"/>
                  </a:cubicBezTo>
                  <a:cubicBezTo>
                    <a:pt x="22109" y="18061"/>
                    <a:pt x="20226" y="19680"/>
                    <a:pt x="17905" y="19680"/>
                  </a:cubicBezTo>
                  <a:cubicBezTo>
                    <a:pt x="15579" y="19680"/>
                    <a:pt x="13696" y="18062"/>
                    <a:pt x="13696" y="16070"/>
                  </a:cubicBezTo>
                  <a:cubicBezTo>
                    <a:pt x="13696" y="14080"/>
                    <a:pt x="15579" y="12465"/>
                    <a:pt x="17905" y="12465"/>
                  </a:cubicBezTo>
                  <a:close/>
                  <a:moveTo>
                    <a:pt x="19717" y="0"/>
                  </a:moveTo>
                  <a:cubicBezTo>
                    <a:pt x="18904" y="0"/>
                    <a:pt x="18063" y="49"/>
                    <a:pt x="17192" y="153"/>
                  </a:cubicBezTo>
                  <a:cubicBezTo>
                    <a:pt x="4602" y="1643"/>
                    <a:pt x="1" y="14724"/>
                    <a:pt x="4664" y="22157"/>
                  </a:cubicBezTo>
                  <a:cubicBezTo>
                    <a:pt x="9325" y="29583"/>
                    <a:pt x="17777" y="28418"/>
                    <a:pt x="17338" y="31041"/>
                  </a:cubicBezTo>
                  <a:cubicBezTo>
                    <a:pt x="16899" y="33666"/>
                    <a:pt x="6573" y="51932"/>
                    <a:pt x="10606" y="55647"/>
                  </a:cubicBezTo>
                  <a:cubicBezTo>
                    <a:pt x="11566" y="56532"/>
                    <a:pt x="12807" y="56992"/>
                    <a:pt x="14216" y="56992"/>
                  </a:cubicBezTo>
                  <a:cubicBezTo>
                    <a:pt x="17790" y="56992"/>
                    <a:pt x="22444" y="54033"/>
                    <a:pt x="26336" y="47547"/>
                  </a:cubicBezTo>
                  <a:cubicBezTo>
                    <a:pt x="31998" y="38109"/>
                    <a:pt x="39620" y="26536"/>
                    <a:pt x="36132" y="12247"/>
                  </a:cubicBezTo>
                  <a:cubicBezTo>
                    <a:pt x="34789" y="6742"/>
                    <a:pt x="29244" y="0"/>
                    <a:pt x="19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 rot="-3488307">
              <a:off x="5364414" y="789289"/>
              <a:ext cx="188452" cy="128220"/>
            </a:xfrm>
            <a:custGeom>
              <a:avLst/>
              <a:gdLst/>
              <a:ahLst/>
              <a:cxnLst/>
              <a:rect l="l" t="t" r="r" b="b"/>
              <a:pathLst>
                <a:path w="11517" h="7836" extrusionOk="0">
                  <a:moveTo>
                    <a:pt x="6948" y="0"/>
                  </a:moveTo>
                  <a:cubicBezTo>
                    <a:pt x="6259" y="0"/>
                    <a:pt x="3672" y="2874"/>
                    <a:pt x="3672" y="2874"/>
                  </a:cubicBezTo>
                  <a:cubicBezTo>
                    <a:pt x="3672" y="2874"/>
                    <a:pt x="2376" y="129"/>
                    <a:pt x="2066" y="129"/>
                  </a:cubicBezTo>
                  <a:cubicBezTo>
                    <a:pt x="2054" y="129"/>
                    <a:pt x="2043" y="134"/>
                    <a:pt x="2034" y="143"/>
                  </a:cubicBezTo>
                  <a:cubicBezTo>
                    <a:pt x="1797" y="380"/>
                    <a:pt x="1" y="4351"/>
                    <a:pt x="137" y="4693"/>
                  </a:cubicBezTo>
                  <a:cubicBezTo>
                    <a:pt x="231" y="4930"/>
                    <a:pt x="2450" y="5006"/>
                    <a:pt x="4879" y="5878"/>
                  </a:cubicBezTo>
                  <a:cubicBezTo>
                    <a:pt x="7717" y="6899"/>
                    <a:pt x="8896" y="7835"/>
                    <a:pt x="9346" y="7835"/>
                  </a:cubicBezTo>
                  <a:cubicBezTo>
                    <a:pt x="9377" y="7835"/>
                    <a:pt x="9405" y="7831"/>
                    <a:pt x="9429" y="7822"/>
                  </a:cubicBezTo>
                  <a:cubicBezTo>
                    <a:pt x="9809" y="7680"/>
                    <a:pt x="11516" y="3507"/>
                    <a:pt x="11089" y="2891"/>
                  </a:cubicBezTo>
                  <a:cubicBezTo>
                    <a:pt x="11034" y="2812"/>
                    <a:pt x="10942" y="2778"/>
                    <a:pt x="10823" y="2778"/>
                  </a:cubicBezTo>
                  <a:cubicBezTo>
                    <a:pt x="10013" y="2778"/>
                    <a:pt x="7959" y="4362"/>
                    <a:pt x="7959" y="4362"/>
                  </a:cubicBezTo>
                  <a:cubicBezTo>
                    <a:pt x="7959" y="4362"/>
                    <a:pt x="7628" y="48"/>
                    <a:pt x="6965" y="1"/>
                  </a:cubicBezTo>
                  <a:cubicBezTo>
                    <a:pt x="6959" y="0"/>
                    <a:pt x="6954" y="0"/>
                    <a:pt x="69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 rot="-3488307">
              <a:off x="5402688" y="1111430"/>
              <a:ext cx="61198" cy="52312"/>
            </a:xfrm>
            <a:custGeom>
              <a:avLst/>
              <a:gdLst/>
              <a:ahLst/>
              <a:cxnLst/>
              <a:rect l="l" t="t" r="r" b="b"/>
              <a:pathLst>
                <a:path w="3740" h="3197" extrusionOk="0">
                  <a:moveTo>
                    <a:pt x="1887" y="2255"/>
                  </a:moveTo>
                  <a:cubicBezTo>
                    <a:pt x="1890" y="2255"/>
                    <a:pt x="1888" y="2255"/>
                    <a:pt x="1879" y="2255"/>
                  </a:cubicBezTo>
                  <a:lnTo>
                    <a:pt x="1877" y="2255"/>
                  </a:lnTo>
                  <a:lnTo>
                    <a:pt x="1877" y="2255"/>
                  </a:lnTo>
                  <a:cubicBezTo>
                    <a:pt x="1882" y="2255"/>
                    <a:pt x="1885" y="2255"/>
                    <a:pt x="1887" y="2255"/>
                  </a:cubicBezTo>
                  <a:close/>
                  <a:moveTo>
                    <a:pt x="1856" y="2256"/>
                  </a:moveTo>
                  <a:lnTo>
                    <a:pt x="1839" y="2257"/>
                  </a:lnTo>
                  <a:lnTo>
                    <a:pt x="1837" y="2257"/>
                  </a:lnTo>
                  <a:cubicBezTo>
                    <a:pt x="1833" y="2257"/>
                    <a:pt x="1843" y="2256"/>
                    <a:pt x="1856" y="2256"/>
                  </a:cubicBezTo>
                  <a:close/>
                  <a:moveTo>
                    <a:pt x="3359" y="1"/>
                  </a:moveTo>
                  <a:cubicBezTo>
                    <a:pt x="3230" y="1"/>
                    <a:pt x="3121" y="101"/>
                    <a:pt x="3109" y="232"/>
                  </a:cubicBezTo>
                  <a:lnTo>
                    <a:pt x="3108" y="250"/>
                  </a:lnTo>
                  <a:cubicBezTo>
                    <a:pt x="3108" y="250"/>
                    <a:pt x="3101" y="345"/>
                    <a:pt x="3087" y="512"/>
                  </a:cubicBezTo>
                  <a:cubicBezTo>
                    <a:pt x="3071" y="681"/>
                    <a:pt x="3044" y="924"/>
                    <a:pt x="2981" y="1193"/>
                  </a:cubicBezTo>
                  <a:cubicBezTo>
                    <a:pt x="2947" y="1327"/>
                    <a:pt x="2902" y="1465"/>
                    <a:pt x="2850" y="1600"/>
                  </a:cubicBezTo>
                  <a:cubicBezTo>
                    <a:pt x="2791" y="1730"/>
                    <a:pt x="2721" y="1858"/>
                    <a:pt x="2634" y="1956"/>
                  </a:cubicBezTo>
                  <a:cubicBezTo>
                    <a:pt x="2554" y="2062"/>
                    <a:pt x="2449" y="2126"/>
                    <a:pt x="2335" y="2175"/>
                  </a:cubicBezTo>
                  <a:cubicBezTo>
                    <a:pt x="2279" y="2214"/>
                    <a:pt x="2231" y="2200"/>
                    <a:pt x="2183" y="2227"/>
                  </a:cubicBezTo>
                  <a:cubicBezTo>
                    <a:pt x="2129" y="2247"/>
                    <a:pt x="1990" y="2243"/>
                    <a:pt x="1897" y="2252"/>
                  </a:cubicBezTo>
                  <a:lnTo>
                    <a:pt x="1876" y="2254"/>
                  </a:lnTo>
                  <a:lnTo>
                    <a:pt x="1876" y="2254"/>
                  </a:lnTo>
                  <a:lnTo>
                    <a:pt x="1874" y="2253"/>
                  </a:lnTo>
                  <a:lnTo>
                    <a:pt x="1868" y="2252"/>
                  </a:lnTo>
                  <a:lnTo>
                    <a:pt x="1811" y="2246"/>
                  </a:lnTo>
                  <a:lnTo>
                    <a:pt x="1696" y="2237"/>
                  </a:lnTo>
                  <a:cubicBezTo>
                    <a:pt x="1692" y="2237"/>
                    <a:pt x="1688" y="2237"/>
                    <a:pt x="1684" y="2237"/>
                  </a:cubicBezTo>
                  <a:cubicBezTo>
                    <a:pt x="1607" y="2237"/>
                    <a:pt x="1553" y="2201"/>
                    <a:pt x="1487" y="2191"/>
                  </a:cubicBezTo>
                  <a:cubicBezTo>
                    <a:pt x="1417" y="2177"/>
                    <a:pt x="1373" y="2132"/>
                    <a:pt x="1309" y="2114"/>
                  </a:cubicBezTo>
                  <a:cubicBezTo>
                    <a:pt x="1259" y="2075"/>
                    <a:pt x="1205" y="2047"/>
                    <a:pt x="1160" y="2001"/>
                  </a:cubicBezTo>
                  <a:cubicBezTo>
                    <a:pt x="1074" y="1909"/>
                    <a:pt x="987" y="1805"/>
                    <a:pt x="930" y="1678"/>
                  </a:cubicBezTo>
                  <a:cubicBezTo>
                    <a:pt x="867" y="1556"/>
                    <a:pt x="824" y="1419"/>
                    <a:pt x="787" y="1291"/>
                  </a:cubicBezTo>
                  <a:cubicBezTo>
                    <a:pt x="719" y="1030"/>
                    <a:pt x="688" y="790"/>
                    <a:pt x="672" y="622"/>
                  </a:cubicBezTo>
                  <a:cubicBezTo>
                    <a:pt x="663" y="539"/>
                    <a:pt x="658" y="473"/>
                    <a:pt x="654" y="429"/>
                  </a:cubicBezTo>
                  <a:cubicBezTo>
                    <a:pt x="652" y="383"/>
                    <a:pt x="651" y="360"/>
                    <a:pt x="651" y="360"/>
                  </a:cubicBezTo>
                  <a:lnTo>
                    <a:pt x="643" y="341"/>
                  </a:lnTo>
                  <a:cubicBezTo>
                    <a:pt x="638" y="238"/>
                    <a:pt x="568" y="146"/>
                    <a:pt x="464" y="115"/>
                  </a:cubicBezTo>
                  <a:cubicBezTo>
                    <a:pt x="440" y="108"/>
                    <a:pt x="417" y="104"/>
                    <a:pt x="393" y="104"/>
                  </a:cubicBezTo>
                  <a:cubicBezTo>
                    <a:pt x="284" y="104"/>
                    <a:pt x="185" y="176"/>
                    <a:pt x="152" y="285"/>
                  </a:cubicBezTo>
                  <a:cubicBezTo>
                    <a:pt x="152" y="285"/>
                    <a:pt x="144" y="313"/>
                    <a:pt x="129" y="363"/>
                  </a:cubicBezTo>
                  <a:cubicBezTo>
                    <a:pt x="116" y="419"/>
                    <a:pt x="93" y="492"/>
                    <a:pt x="77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7" y="1589"/>
                    <a:pt x="74" y="1783"/>
                    <a:pt x="149" y="1988"/>
                  </a:cubicBezTo>
                  <a:cubicBezTo>
                    <a:pt x="210" y="2195"/>
                    <a:pt x="330" y="2411"/>
                    <a:pt x="499" y="2611"/>
                  </a:cubicBezTo>
                  <a:cubicBezTo>
                    <a:pt x="583" y="2708"/>
                    <a:pt x="693" y="2795"/>
                    <a:pt x="797" y="2879"/>
                  </a:cubicBezTo>
                  <a:cubicBezTo>
                    <a:pt x="913" y="2945"/>
                    <a:pt x="1034" y="3026"/>
                    <a:pt x="1161" y="3065"/>
                  </a:cubicBezTo>
                  <a:cubicBezTo>
                    <a:pt x="1288" y="3099"/>
                    <a:pt x="1421" y="3159"/>
                    <a:pt x="1547" y="3165"/>
                  </a:cubicBezTo>
                  <a:lnTo>
                    <a:pt x="1740" y="3186"/>
                  </a:lnTo>
                  <a:lnTo>
                    <a:pt x="1837" y="3196"/>
                  </a:lnTo>
                  <a:lnTo>
                    <a:pt x="1848" y="3197"/>
                  </a:lnTo>
                  <a:lnTo>
                    <a:pt x="1854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2" y="3192"/>
                  </a:lnTo>
                  <a:cubicBezTo>
                    <a:pt x="2074" y="3178"/>
                    <a:pt x="2146" y="3186"/>
                    <a:pt x="2292" y="3155"/>
                  </a:cubicBezTo>
                  <a:cubicBezTo>
                    <a:pt x="2438" y="3115"/>
                    <a:pt x="2602" y="3088"/>
                    <a:pt x="2721" y="3016"/>
                  </a:cubicBezTo>
                  <a:cubicBezTo>
                    <a:pt x="2847" y="2951"/>
                    <a:pt x="2968" y="2883"/>
                    <a:pt x="3068" y="2785"/>
                  </a:cubicBezTo>
                  <a:cubicBezTo>
                    <a:pt x="3177" y="2697"/>
                    <a:pt x="3261" y="2597"/>
                    <a:pt x="3336" y="2492"/>
                  </a:cubicBezTo>
                  <a:cubicBezTo>
                    <a:pt x="3491" y="2285"/>
                    <a:pt x="3567" y="2063"/>
                    <a:pt x="3630" y="1861"/>
                  </a:cubicBezTo>
                  <a:cubicBezTo>
                    <a:pt x="3684" y="1657"/>
                    <a:pt x="3708" y="1467"/>
                    <a:pt x="3720" y="1294"/>
                  </a:cubicBezTo>
                  <a:cubicBezTo>
                    <a:pt x="3739" y="949"/>
                    <a:pt x="3702" y="674"/>
                    <a:pt x="3668" y="481"/>
                  </a:cubicBezTo>
                  <a:cubicBezTo>
                    <a:pt x="3635" y="291"/>
                    <a:pt x="3599" y="178"/>
                    <a:pt x="3599" y="178"/>
                  </a:cubicBezTo>
                  <a:cubicBezTo>
                    <a:pt x="3571" y="83"/>
                    <a:pt x="3486" y="11"/>
                    <a:pt x="3380" y="2"/>
                  </a:cubicBezTo>
                  <a:cubicBezTo>
                    <a:pt x="3373" y="1"/>
                    <a:pt x="3366" y="1"/>
                    <a:pt x="3359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 rot="-3488307">
              <a:off x="5428291" y="1154681"/>
              <a:ext cx="20421" cy="25624"/>
            </a:xfrm>
            <a:custGeom>
              <a:avLst/>
              <a:gdLst/>
              <a:ahLst/>
              <a:cxnLst/>
              <a:rect l="l" t="t" r="r" b="b"/>
              <a:pathLst>
                <a:path w="1248" h="1566" extrusionOk="0">
                  <a:moveTo>
                    <a:pt x="980" y="1"/>
                  </a:moveTo>
                  <a:cubicBezTo>
                    <a:pt x="903" y="1"/>
                    <a:pt x="827" y="39"/>
                    <a:pt x="781" y="108"/>
                  </a:cubicBezTo>
                  <a:lnTo>
                    <a:pt x="71" y="1202"/>
                  </a:lnTo>
                  <a:cubicBezTo>
                    <a:pt x="1" y="1312"/>
                    <a:pt x="31" y="1458"/>
                    <a:pt x="141" y="1528"/>
                  </a:cubicBezTo>
                  <a:cubicBezTo>
                    <a:pt x="180" y="1553"/>
                    <a:pt x="225" y="1566"/>
                    <a:pt x="268" y="1566"/>
                  </a:cubicBezTo>
                  <a:cubicBezTo>
                    <a:pt x="346" y="1566"/>
                    <a:pt x="421" y="1528"/>
                    <a:pt x="467" y="1459"/>
                  </a:cubicBezTo>
                  <a:lnTo>
                    <a:pt x="1177" y="366"/>
                  </a:lnTo>
                  <a:cubicBezTo>
                    <a:pt x="1247" y="257"/>
                    <a:pt x="1218" y="110"/>
                    <a:pt x="1109" y="39"/>
                  </a:cubicBezTo>
                  <a:cubicBezTo>
                    <a:pt x="1069" y="13"/>
                    <a:pt x="1024" y="1"/>
                    <a:pt x="98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 rot="-3488307">
              <a:off x="5455040" y="1136387"/>
              <a:ext cx="7740" cy="29650"/>
            </a:xfrm>
            <a:custGeom>
              <a:avLst/>
              <a:gdLst/>
              <a:ahLst/>
              <a:cxnLst/>
              <a:rect l="l" t="t" r="r" b="b"/>
              <a:pathLst>
                <a:path w="473" h="1812" extrusionOk="0">
                  <a:moveTo>
                    <a:pt x="236" y="0"/>
                  </a:moveTo>
                  <a:cubicBezTo>
                    <a:pt x="106" y="0"/>
                    <a:pt x="0" y="107"/>
                    <a:pt x="0" y="238"/>
                  </a:cubicBezTo>
                  <a:lnTo>
                    <a:pt x="0" y="1575"/>
                  </a:lnTo>
                  <a:cubicBezTo>
                    <a:pt x="0" y="1706"/>
                    <a:pt x="106" y="1811"/>
                    <a:pt x="236" y="1811"/>
                  </a:cubicBezTo>
                  <a:cubicBezTo>
                    <a:pt x="367" y="1811"/>
                    <a:pt x="472" y="1707"/>
                    <a:pt x="472" y="1576"/>
                  </a:cubicBezTo>
                  <a:lnTo>
                    <a:pt x="472" y="238"/>
                  </a:lnTo>
                  <a:cubicBezTo>
                    <a:pt x="472" y="107"/>
                    <a:pt x="367" y="0"/>
                    <a:pt x="23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 rot="-3488307">
              <a:off x="5449501" y="1111553"/>
              <a:ext cx="22515" cy="24299"/>
            </a:xfrm>
            <a:custGeom>
              <a:avLst/>
              <a:gdLst/>
              <a:ahLst/>
              <a:cxnLst/>
              <a:rect l="l" t="t" r="r" b="b"/>
              <a:pathLst>
                <a:path w="1376" h="1485" extrusionOk="0">
                  <a:moveTo>
                    <a:pt x="267" y="1"/>
                  </a:moveTo>
                  <a:cubicBezTo>
                    <a:pt x="213" y="1"/>
                    <a:pt x="159" y="19"/>
                    <a:pt x="115" y="56"/>
                  </a:cubicBezTo>
                  <a:cubicBezTo>
                    <a:pt x="14" y="139"/>
                    <a:pt x="1" y="288"/>
                    <a:pt x="84" y="388"/>
                  </a:cubicBezTo>
                  <a:lnTo>
                    <a:pt x="931" y="1400"/>
                  </a:lnTo>
                  <a:cubicBezTo>
                    <a:pt x="978" y="1456"/>
                    <a:pt x="1044" y="1484"/>
                    <a:pt x="1112" y="1484"/>
                  </a:cubicBezTo>
                  <a:cubicBezTo>
                    <a:pt x="1166" y="1484"/>
                    <a:pt x="1219" y="1466"/>
                    <a:pt x="1263" y="1430"/>
                  </a:cubicBezTo>
                  <a:cubicBezTo>
                    <a:pt x="1363" y="1346"/>
                    <a:pt x="1376" y="1197"/>
                    <a:pt x="1292" y="1096"/>
                  </a:cubicBezTo>
                  <a:lnTo>
                    <a:pt x="446" y="85"/>
                  </a:lnTo>
                  <a:cubicBezTo>
                    <a:pt x="400" y="29"/>
                    <a:pt x="334" y="1"/>
                    <a:pt x="26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 rot="-3488307">
              <a:off x="5506260" y="945665"/>
              <a:ext cx="61132" cy="52329"/>
            </a:xfrm>
            <a:custGeom>
              <a:avLst/>
              <a:gdLst/>
              <a:ahLst/>
              <a:cxnLst/>
              <a:rect l="l" t="t" r="r" b="b"/>
              <a:pathLst>
                <a:path w="3736" h="3198" extrusionOk="0">
                  <a:moveTo>
                    <a:pt x="1882" y="2257"/>
                  </a:moveTo>
                  <a:cubicBezTo>
                    <a:pt x="1883" y="2257"/>
                    <a:pt x="1880" y="2257"/>
                    <a:pt x="1872" y="2258"/>
                  </a:cubicBezTo>
                  <a:lnTo>
                    <a:pt x="1872" y="2258"/>
                  </a:lnTo>
                  <a:lnTo>
                    <a:pt x="1872" y="2258"/>
                  </a:lnTo>
                  <a:cubicBezTo>
                    <a:pt x="1877" y="2257"/>
                    <a:pt x="1881" y="2257"/>
                    <a:pt x="1882" y="2257"/>
                  </a:cubicBezTo>
                  <a:close/>
                  <a:moveTo>
                    <a:pt x="1839" y="2258"/>
                  </a:moveTo>
                  <a:lnTo>
                    <a:pt x="1833" y="2259"/>
                  </a:lnTo>
                  <a:lnTo>
                    <a:pt x="1831" y="2259"/>
                  </a:lnTo>
                  <a:cubicBezTo>
                    <a:pt x="1828" y="2259"/>
                    <a:pt x="1832" y="2259"/>
                    <a:pt x="1839" y="2258"/>
                  </a:cubicBezTo>
                  <a:close/>
                  <a:moveTo>
                    <a:pt x="3354" y="1"/>
                  </a:moveTo>
                  <a:cubicBezTo>
                    <a:pt x="3225" y="1"/>
                    <a:pt x="3115" y="101"/>
                    <a:pt x="3104" y="232"/>
                  </a:cubicBezTo>
                  <a:lnTo>
                    <a:pt x="3103" y="250"/>
                  </a:lnTo>
                  <a:cubicBezTo>
                    <a:pt x="3103" y="250"/>
                    <a:pt x="3095" y="346"/>
                    <a:pt x="3082" y="512"/>
                  </a:cubicBezTo>
                  <a:cubicBezTo>
                    <a:pt x="3065" y="681"/>
                    <a:pt x="3037" y="924"/>
                    <a:pt x="2975" y="1193"/>
                  </a:cubicBezTo>
                  <a:cubicBezTo>
                    <a:pt x="2942" y="1328"/>
                    <a:pt x="2896" y="1467"/>
                    <a:pt x="2844" y="1603"/>
                  </a:cubicBezTo>
                  <a:cubicBezTo>
                    <a:pt x="2786" y="1733"/>
                    <a:pt x="2715" y="1861"/>
                    <a:pt x="2629" y="1958"/>
                  </a:cubicBezTo>
                  <a:cubicBezTo>
                    <a:pt x="2547" y="2063"/>
                    <a:pt x="2443" y="2128"/>
                    <a:pt x="2329" y="2178"/>
                  </a:cubicBezTo>
                  <a:cubicBezTo>
                    <a:pt x="2274" y="2216"/>
                    <a:pt x="2224" y="2203"/>
                    <a:pt x="2176" y="2231"/>
                  </a:cubicBezTo>
                  <a:cubicBezTo>
                    <a:pt x="2123" y="2250"/>
                    <a:pt x="1985" y="2246"/>
                    <a:pt x="1892" y="2256"/>
                  </a:cubicBezTo>
                  <a:lnTo>
                    <a:pt x="1869" y="2257"/>
                  </a:lnTo>
                  <a:lnTo>
                    <a:pt x="1869" y="2257"/>
                  </a:lnTo>
                  <a:lnTo>
                    <a:pt x="1868" y="2257"/>
                  </a:lnTo>
                  <a:lnTo>
                    <a:pt x="1861" y="2256"/>
                  </a:lnTo>
                  <a:lnTo>
                    <a:pt x="1803" y="2248"/>
                  </a:lnTo>
                  <a:lnTo>
                    <a:pt x="1688" y="2240"/>
                  </a:lnTo>
                  <a:cubicBezTo>
                    <a:pt x="1685" y="2240"/>
                    <a:pt x="1682" y="2240"/>
                    <a:pt x="1679" y="2240"/>
                  </a:cubicBezTo>
                  <a:cubicBezTo>
                    <a:pt x="1602" y="2240"/>
                    <a:pt x="1549" y="2204"/>
                    <a:pt x="1479" y="2194"/>
                  </a:cubicBezTo>
                  <a:cubicBezTo>
                    <a:pt x="1412" y="2178"/>
                    <a:pt x="1366" y="2133"/>
                    <a:pt x="1302" y="2116"/>
                  </a:cubicBezTo>
                  <a:cubicBezTo>
                    <a:pt x="1252" y="2076"/>
                    <a:pt x="1198" y="2047"/>
                    <a:pt x="1152" y="2002"/>
                  </a:cubicBezTo>
                  <a:cubicBezTo>
                    <a:pt x="1067" y="1911"/>
                    <a:pt x="980" y="1807"/>
                    <a:pt x="923" y="1679"/>
                  </a:cubicBezTo>
                  <a:cubicBezTo>
                    <a:pt x="860" y="1558"/>
                    <a:pt x="817" y="1421"/>
                    <a:pt x="779" y="1292"/>
                  </a:cubicBezTo>
                  <a:cubicBezTo>
                    <a:pt x="710" y="1031"/>
                    <a:pt x="680" y="791"/>
                    <a:pt x="663" y="624"/>
                  </a:cubicBezTo>
                  <a:cubicBezTo>
                    <a:pt x="655" y="540"/>
                    <a:pt x="650" y="475"/>
                    <a:pt x="646" y="430"/>
                  </a:cubicBezTo>
                  <a:cubicBezTo>
                    <a:pt x="645" y="385"/>
                    <a:pt x="644" y="361"/>
                    <a:pt x="644" y="361"/>
                  </a:cubicBezTo>
                  <a:lnTo>
                    <a:pt x="643" y="341"/>
                  </a:lnTo>
                  <a:cubicBezTo>
                    <a:pt x="637" y="238"/>
                    <a:pt x="566" y="146"/>
                    <a:pt x="462" y="115"/>
                  </a:cubicBezTo>
                  <a:cubicBezTo>
                    <a:pt x="439" y="108"/>
                    <a:pt x="415" y="105"/>
                    <a:pt x="392" y="105"/>
                  </a:cubicBezTo>
                  <a:cubicBezTo>
                    <a:pt x="284" y="105"/>
                    <a:pt x="183" y="176"/>
                    <a:pt x="151" y="285"/>
                  </a:cubicBezTo>
                  <a:cubicBezTo>
                    <a:pt x="151" y="285"/>
                    <a:pt x="143" y="313"/>
                    <a:pt x="128" y="363"/>
                  </a:cubicBezTo>
                  <a:cubicBezTo>
                    <a:pt x="115" y="419"/>
                    <a:pt x="92" y="492"/>
                    <a:pt x="76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5" y="1589"/>
                    <a:pt x="74" y="1783"/>
                    <a:pt x="148" y="1988"/>
                  </a:cubicBezTo>
                  <a:cubicBezTo>
                    <a:pt x="210" y="2195"/>
                    <a:pt x="330" y="2413"/>
                    <a:pt x="498" y="2611"/>
                  </a:cubicBezTo>
                  <a:cubicBezTo>
                    <a:pt x="583" y="2708"/>
                    <a:pt x="692" y="2795"/>
                    <a:pt x="796" y="2879"/>
                  </a:cubicBezTo>
                  <a:cubicBezTo>
                    <a:pt x="912" y="2945"/>
                    <a:pt x="1034" y="3026"/>
                    <a:pt x="1161" y="3065"/>
                  </a:cubicBezTo>
                  <a:cubicBezTo>
                    <a:pt x="1286" y="3099"/>
                    <a:pt x="1421" y="3159"/>
                    <a:pt x="1546" y="3165"/>
                  </a:cubicBezTo>
                  <a:lnTo>
                    <a:pt x="1738" y="3187"/>
                  </a:lnTo>
                  <a:lnTo>
                    <a:pt x="1835" y="3196"/>
                  </a:lnTo>
                  <a:lnTo>
                    <a:pt x="1846" y="3197"/>
                  </a:lnTo>
                  <a:lnTo>
                    <a:pt x="1852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0" y="3192"/>
                  </a:lnTo>
                  <a:cubicBezTo>
                    <a:pt x="2074" y="3178"/>
                    <a:pt x="2145" y="3187"/>
                    <a:pt x="2290" y="3155"/>
                  </a:cubicBezTo>
                  <a:cubicBezTo>
                    <a:pt x="2436" y="3116"/>
                    <a:pt x="2600" y="3088"/>
                    <a:pt x="2719" y="3016"/>
                  </a:cubicBezTo>
                  <a:cubicBezTo>
                    <a:pt x="2845" y="2953"/>
                    <a:pt x="2967" y="2885"/>
                    <a:pt x="3067" y="2786"/>
                  </a:cubicBezTo>
                  <a:cubicBezTo>
                    <a:pt x="3176" y="2700"/>
                    <a:pt x="3260" y="2598"/>
                    <a:pt x="3334" y="2493"/>
                  </a:cubicBezTo>
                  <a:cubicBezTo>
                    <a:pt x="3488" y="2287"/>
                    <a:pt x="3564" y="2064"/>
                    <a:pt x="3627" y="1862"/>
                  </a:cubicBezTo>
                  <a:cubicBezTo>
                    <a:pt x="3681" y="1658"/>
                    <a:pt x="3704" y="1468"/>
                    <a:pt x="3715" y="1295"/>
                  </a:cubicBezTo>
                  <a:cubicBezTo>
                    <a:pt x="3735" y="951"/>
                    <a:pt x="3697" y="675"/>
                    <a:pt x="3664" y="482"/>
                  </a:cubicBezTo>
                  <a:cubicBezTo>
                    <a:pt x="3628" y="291"/>
                    <a:pt x="3594" y="178"/>
                    <a:pt x="3594" y="178"/>
                  </a:cubicBezTo>
                  <a:cubicBezTo>
                    <a:pt x="3565" y="83"/>
                    <a:pt x="3480" y="11"/>
                    <a:pt x="3375" y="2"/>
                  </a:cubicBezTo>
                  <a:cubicBezTo>
                    <a:pt x="3368" y="1"/>
                    <a:pt x="3361" y="1"/>
                    <a:pt x="335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 rot="-3488307">
              <a:off x="5531811" y="988996"/>
              <a:ext cx="20437" cy="25641"/>
            </a:xfrm>
            <a:custGeom>
              <a:avLst/>
              <a:gdLst/>
              <a:ahLst/>
              <a:cxnLst/>
              <a:rect l="l" t="t" r="r" b="b"/>
              <a:pathLst>
                <a:path w="1249" h="1567" extrusionOk="0">
                  <a:moveTo>
                    <a:pt x="981" y="1"/>
                  </a:moveTo>
                  <a:cubicBezTo>
                    <a:pt x="903" y="1"/>
                    <a:pt x="827" y="39"/>
                    <a:pt x="781" y="109"/>
                  </a:cubicBezTo>
                  <a:lnTo>
                    <a:pt x="71" y="1202"/>
                  </a:lnTo>
                  <a:cubicBezTo>
                    <a:pt x="1" y="1311"/>
                    <a:pt x="31" y="1458"/>
                    <a:pt x="141" y="1528"/>
                  </a:cubicBezTo>
                  <a:cubicBezTo>
                    <a:pt x="179" y="1553"/>
                    <a:pt x="224" y="1566"/>
                    <a:pt x="268" y="1566"/>
                  </a:cubicBezTo>
                  <a:cubicBezTo>
                    <a:pt x="346" y="1566"/>
                    <a:pt x="422" y="1528"/>
                    <a:pt x="467" y="1459"/>
                  </a:cubicBezTo>
                  <a:lnTo>
                    <a:pt x="1177" y="366"/>
                  </a:lnTo>
                  <a:cubicBezTo>
                    <a:pt x="1248" y="256"/>
                    <a:pt x="1218" y="110"/>
                    <a:pt x="1108" y="39"/>
                  </a:cubicBezTo>
                  <a:cubicBezTo>
                    <a:pt x="1069" y="13"/>
                    <a:pt x="1025" y="1"/>
                    <a:pt x="98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 rot="-3488307">
              <a:off x="5558524" y="970698"/>
              <a:ext cx="7756" cy="29666"/>
            </a:xfrm>
            <a:custGeom>
              <a:avLst/>
              <a:gdLst/>
              <a:ahLst/>
              <a:cxnLst/>
              <a:rect l="l" t="t" r="r" b="b"/>
              <a:pathLst>
                <a:path w="474" h="1813" extrusionOk="0">
                  <a:moveTo>
                    <a:pt x="237" y="1"/>
                  </a:moveTo>
                  <a:cubicBezTo>
                    <a:pt x="106" y="1"/>
                    <a:pt x="1" y="107"/>
                    <a:pt x="1" y="238"/>
                  </a:cubicBezTo>
                  <a:lnTo>
                    <a:pt x="1" y="1576"/>
                  </a:lnTo>
                  <a:cubicBezTo>
                    <a:pt x="1" y="1707"/>
                    <a:pt x="106" y="1812"/>
                    <a:pt x="237" y="1812"/>
                  </a:cubicBezTo>
                  <a:cubicBezTo>
                    <a:pt x="367" y="1812"/>
                    <a:pt x="472" y="1707"/>
                    <a:pt x="473" y="1576"/>
                  </a:cubicBezTo>
                  <a:lnTo>
                    <a:pt x="473" y="238"/>
                  </a:lnTo>
                  <a:cubicBezTo>
                    <a:pt x="473" y="107"/>
                    <a:pt x="368" y="1"/>
                    <a:pt x="23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 rot="-3488307">
              <a:off x="5552994" y="945867"/>
              <a:ext cx="22532" cy="24283"/>
            </a:xfrm>
            <a:custGeom>
              <a:avLst/>
              <a:gdLst/>
              <a:ahLst/>
              <a:cxnLst/>
              <a:rect l="l" t="t" r="r" b="b"/>
              <a:pathLst>
                <a:path w="1377" h="1484" extrusionOk="0">
                  <a:moveTo>
                    <a:pt x="264" y="0"/>
                  </a:moveTo>
                  <a:cubicBezTo>
                    <a:pt x="211" y="0"/>
                    <a:pt x="157" y="18"/>
                    <a:pt x="113" y="56"/>
                  </a:cubicBezTo>
                  <a:cubicBezTo>
                    <a:pt x="14" y="138"/>
                    <a:pt x="0" y="287"/>
                    <a:pt x="84" y="387"/>
                  </a:cubicBezTo>
                  <a:lnTo>
                    <a:pt x="930" y="1399"/>
                  </a:lnTo>
                  <a:cubicBezTo>
                    <a:pt x="976" y="1455"/>
                    <a:pt x="1044" y="1483"/>
                    <a:pt x="1111" y="1483"/>
                  </a:cubicBezTo>
                  <a:cubicBezTo>
                    <a:pt x="1164" y="1483"/>
                    <a:pt x="1219" y="1465"/>
                    <a:pt x="1264" y="1427"/>
                  </a:cubicBezTo>
                  <a:cubicBezTo>
                    <a:pt x="1363" y="1345"/>
                    <a:pt x="1377" y="1196"/>
                    <a:pt x="1293" y="1096"/>
                  </a:cubicBezTo>
                  <a:lnTo>
                    <a:pt x="444" y="84"/>
                  </a:lnTo>
                  <a:cubicBezTo>
                    <a:pt x="398" y="29"/>
                    <a:pt x="331" y="0"/>
                    <a:pt x="26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 rot="-3488307">
              <a:off x="5449861" y="1040905"/>
              <a:ext cx="77986" cy="35949"/>
            </a:xfrm>
            <a:custGeom>
              <a:avLst/>
              <a:gdLst/>
              <a:ahLst/>
              <a:cxnLst/>
              <a:rect l="l" t="t" r="r" b="b"/>
              <a:pathLst>
                <a:path w="4766" h="2197" extrusionOk="0">
                  <a:moveTo>
                    <a:pt x="4488" y="1"/>
                  </a:moveTo>
                  <a:cubicBezTo>
                    <a:pt x="4379" y="1"/>
                    <a:pt x="4279" y="74"/>
                    <a:pt x="4251" y="185"/>
                  </a:cubicBezTo>
                  <a:lnTo>
                    <a:pt x="4251" y="185"/>
                  </a:lnTo>
                  <a:cubicBezTo>
                    <a:pt x="4251" y="184"/>
                    <a:pt x="4251" y="183"/>
                    <a:pt x="4251" y="183"/>
                  </a:cubicBezTo>
                  <a:lnTo>
                    <a:pt x="4251" y="183"/>
                  </a:lnTo>
                  <a:cubicBezTo>
                    <a:pt x="4245" y="183"/>
                    <a:pt x="4096" y="467"/>
                    <a:pt x="3792" y="744"/>
                  </a:cubicBezTo>
                  <a:cubicBezTo>
                    <a:pt x="3634" y="886"/>
                    <a:pt x="3434" y="1021"/>
                    <a:pt x="3201" y="1111"/>
                  </a:cubicBezTo>
                  <a:cubicBezTo>
                    <a:pt x="3089" y="1158"/>
                    <a:pt x="2948" y="1193"/>
                    <a:pt x="2835" y="1212"/>
                  </a:cubicBezTo>
                  <a:cubicBezTo>
                    <a:pt x="2774" y="1221"/>
                    <a:pt x="2726" y="1239"/>
                    <a:pt x="2631" y="1241"/>
                  </a:cubicBezTo>
                  <a:lnTo>
                    <a:pt x="2504" y="1251"/>
                  </a:lnTo>
                  <a:lnTo>
                    <a:pt x="2449" y="1255"/>
                  </a:lnTo>
                  <a:lnTo>
                    <a:pt x="2449" y="1255"/>
                  </a:lnTo>
                  <a:cubicBezTo>
                    <a:pt x="2444" y="1255"/>
                    <a:pt x="2416" y="1254"/>
                    <a:pt x="2412" y="1253"/>
                  </a:cubicBezTo>
                  <a:cubicBezTo>
                    <a:pt x="2399" y="1253"/>
                    <a:pt x="2386" y="1253"/>
                    <a:pt x="2374" y="1253"/>
                  </a:cubicBezTo>
                  <a:cubicBezTo>
                    <a:pt x="2247" y="1253"/>
                    <a:pt x="2124" y="1244"/>
                    <a:pt x="2004" y="1226"/>
                  </a:cubicBezTo>
                  <a:cubicBezTo>
                    <a:pt x="1875" y="1197"/>
                    <a:pt x="1749" y="1168"/>
                    <a:pt x="1630" y="1124"/>
                  </a:cubicBezTo>
                  <a:cubicBezTo>
                    <a:pt x="1515" y="1074"/>
                    <a:pt x="1405" y="1021"/>
                    <a:pt x="1301" y="960"/>
                  </a:cubicBezTo>
                  <a:cubicBezTo>
                    <a:pt x="1202" y="895"/>
                    <a:pt x="1108" y="828"/>
                    <a:pt x="1023" y="760"/>
                  </a:cubicBezTo>
                  <a:cubicBezTo>
                    <a:pt x="857" y="618"/>
                    <a:pt x="728" y="477"/>
                    <a:pt x="643" y="376"/>
                  </a:cubicBezTo>
                  <a:cubicBezTo>
                    <a:pt x="554" y="267"/>
                    <a:pt x="516" y="221"/>
                    <a:pt x="515" y="215"/>
                  </a:cubicBezTo>
                  <a:cubicBezTo>
                    <a:pt x="477" y="118"/>
                    <a:pt x="383" y="57"/>
                    <a:pt x="283" y="57"/>
                  </a:cubicBezTo>
                  <a:cubicBezTo>
                    <a:pt x="252" y="57"/>
                    <a:pt x="222" y="63"/>
                    <a:pt x="191" y="74"/>
                  </a:cubicBezTo>
                  <a:cubicBezTo>
                    <a:pt x="63" y="123"/>
                    <a:pt x="0" y="268"/>
                    <a:pt x="50" y="397"/>
                  </a:cubicBezTo>
                  <a:lnTo>
                    <a:pt x="50" y="397"/>
                  </a:lnTo>
                  <a:cubicBezTo>
                    <a:pt x="50" y="397"/>
                    <a:pt x="50" y="397"/>
                    <a:pt x="50" y="397"/>
                  </a:cubicBezTo>
                  <a:lnTo>
                    <a:pt x="50" y="397"/>
                  </a:lnTo>
                  <a:cubicBezTo>
                    <a:pt x="49" y="397"/>
                    <a:pt x="71" y="509"/>
                    <a:pt x="125" y="658"/>
                  </a:cubicBezTo>
                  <a:cubicBezTo>
                    <a:pt x="183" y="817"/>
                    <a:pt x="282" y="1040"/>
                    <a:pt x="464" y="1275"/>
                  </a:cubicBezTo>
                  <a:cubicBezTo>
                    <a:pt x="553" y="1393"/>
                    <a:pt x="664" y="1513"/>
                    <a:pt x="795" y="1628"/>
                  </a:cubicBezTo>
                  <a:cubicBezTo>
                    <a:pt x="929" y="1742"/>
                    <a:pt x="1082" y="1847"/>
                    <a:pt x="1255" y="1936"/>
                  </a:cubicBezTo>
                  <a:cubicBezTo>
                    <a:pt x="1431" y="2023"/>
                    <a:pt x="1619" y="2093"/>
                    <a:pt x="1818" y="2138"/>
                  </a:cubicBezTo>
                  <a:cubicBezTo>
                    <a:pt x="2000" y="2171"/>
                    <a:pt x="2186" y="2196"/>
                    <a:pt x="2370" y="2196"/>
                  </a:cubicBezTo>
                  <a:cubicBezTo>
                    <a:pt x="2388" y="2196"/>
                    <a:pt x="2405" y="2196"/>
                    <a:pt x="2422" y="2195"/>
                  </a:cubicBezTo>
                  <a:cubicBezTo>
                    <a:pt x="2426" y="2195"/>
                    <a:pt x="2429" y="2195"/>
                    <a:pt x="2431" y="2195"/>
                  </a:cubicBezTo>
                  <a:cubicBezTo>
                    <a:pt x="2444" y="2195"/>
                    <a:pt x="2451" y="2196"/>
                    <a:pt x="2463" y="2196"/>
                  </a:cubicBezTo>
                  <a:cubicBezTo>
                    <a:pt x="2474" y="2196"/>
                    <a:pt x="2490" y="2195"/>
                    <a:pt x="2522" y="2192"/>
                  </a:cubicBezTo>
                  <a:lnTo>
                    <a:pt x="2585" y="2186"/>
                  </a:lnTo>
                  <a:lnTo>
                    <a:pt x="2712" y="2173"/>
                  </a:lnTo>
                  <a:cubicBezTo>
                    <a:pt x="2786" y="2170"/>
                    <a:pt x="2904" y="2145"/>
                    <a:pt x="3008" y="2123"/>
                  </a:cubicBezTo>
                  <a:cubicBezTo>
                    <a:pt x="3224" y="2076"/>
                    <a:pt x="3399" y="2004"/>
                    <a:pt x="3575" y="1914"/>
                  </a:cubicBezTo>
                  <a:cubicBezTo>
                    <a:pt x="3750" y="1831"/>
                    <a:pt x="3902" y="1715"/>
                    <a:pt x="4033" y="1599"/>
                  </a:cubicBezTo>
                  <a:cubicBezTo>
                    <a:pt x="4168" y="1482"/>
                    <a:pt x="4273" y="1352"/>
                    <a:pt x="4362" y="1231"/>
                  </a:cubicBezTo>
                  <a:cubicBezTo>
                    <a:pt x="4536" y="984"/>
                    <a:pt x="4625" y="754"/>
                    <a:pt x="4674" y="590"/>
                  </a:cubicBezTo>
                  <a:cubicBezTo>
                    <a:pt x="4721" y="425"/>
                    <a:pt x="4727" y="324"/>
                    <a:pt x="4731" y="314"/>
                  </a:cubicBezTo>
                  <a:cubicBezTo>
                    <a:pt x="4766" y="183"/>
                    <a:pt x="4688" y="45"/>
                    <a:pt x="4555" y="10"/>
                  </a:cubicBezTo>
                  <a:cubicBezTo>
                    <a:pt x="4533" y="4"/>
                    <a:pt x="4510" y="1"/>
                    <a:pt x="4488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 rot="-3488307">
              <a:off x="5439955" y="1181384"/>
              <a:ext cx="80473" cy="80489"/>
            </a:xfrm>
            <a:custGeom>
              <a:avLst/>
              <a:gdLst/>
              <a:ahLst/>
              <a:cxnLst/>
              <a:rect l="l" t="t" r="r" b="b"/>
              <a:pathLst>
                <a:path w="4918" h="4919" extrusionOk="0">
                  <a:moveTo>
                    <a:pt x="2460" y="1"/>
                  </a:moveTo>
                  <a:cubicBezTo>
                    <a:pt x="1101" y="1"/>
                    <a:pt x="0" y="1102"/>
                    <a:pt x="0" y="2460"/>
                  </a:cubicBezTo>
                  <a:cubicBezTo>
                    <a:pt x="0" y="3818"/>
                    <a:pt x="1101" y="4919"/>
                    <a:pt x="2460" y="4919"/>
                  </a:cubicBezTo>
                  <a:cubicBezTo>
                    <a:pt x="3817" y="4919"/>
                    <a:pt x="4917" y="3818"/>
                    <a:pt x="4917" y="2460"/>
                  </a:cubicBezTo>
                  <a:cubicBezTo>
                    <a:pt x="4917" y="1102"/>
                    <a:pt x="3817" y="1"/>
                    <a:pt x="24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 rot="-3488307">
              <a:off x="5597123" y="931550"/>
              <a:ext cx="80489" cy="80489"/>
            </a:xfrm>
            <a:custGeom>
              <a:avLst/>
              <a:gdLst/>
              <a:ahLst/>
              <a:cxnLst/>
              <a:rect l="l" t="t" r="r" b="b"/>
              <a:pathLst>
                <a:path w="4919" h="4919" extrusionOk="0">
                  <a:moveTo>
                    <a:pt x="2458" y="1"/>
                  </a:moveTo>
                  <a:cubicBezTo>
                    <a:pt x="1102" y="1"/>
                    <a:pt x="1" y="1102"/>
                    <a:pt x="1" y="2461"/>
                  </a:cubicBezTo>
                  <a:cubicBezTo>
                    <a:pt x="1" y="3818"/>
                    <a:pt x="1102" y="4918"/>
                    <a:pt x="2458" y="4918"/>
                  </a:cubicBezTo>
                  <a:cubicBezTo>
                    <a:pt x="3819" y="4918"/>
                    <a:pt x="4918" y="3818"/>
                    <a:pt x="4918" y="2461"/>
                  </a:cubicBezTo>
                  <a:cubicBezTo>
                    <a:pt x="4918" y="1102"/>
                    <a:pt x="3817" y="1"/>
                    <a:pt x="24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6" name="Google Shape;1856;p47"/>
          <p:cNvGrpSpPr/>
          <p:nvPr/>
        </p:nvGrpSpPr>
        <p:grpSpPr>
          <a:xfrm rot="1649132">
            <a:off x="4233099" y="355122"/>
            <a:ext cx="1001698" cy="407708"/>
            <a:chOff x="3563465" y="3736810"/>
            <a:chExt cx="1001698" cy="407708"/>
          </a:xfrm>
        </p:grpSpPr>
        <p:sp>
          <p:nvSpPr>
            <p:cNvPr id="1857" name="Google Shape;1857;p47"/>
            <p:cNvSpPr/>
            <p:nvPr/>
          </p:nvSpPr>
          <p:spPr>
            <a:xfrm rot="-5053448">
              <a:off x="4356679" y="3932971"/>
              <a:ext cx="171460" cy="22941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7"/>
            <p:cNvSpPr/>
            <p:nvPr/>
          </p:nvSpPr>
          <p:spPr>
            <a:xfrm rot="-5053448">
              <a:off x="3885592" y="3560267"/>
              <a:ext cx="292374" cy="76990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7"/>
            <p:cNvSpPr/>
            <p:nvPr/>
          </p:nvSpPr>
          <p:spPr>
            <a:xfrm rot="-5053448">
              <a:off x="4475491" y="4036112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7"/>
            <p:cNvSpPr/>
            <p:nvPr/>
          </p:nvSpPr>
          <p:spPr>
            <a:xfrm rot="-5053448">
              <a:off x="3526554" y="3786438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7"/>
            <p:cNvSpPr/>
            <p:nvPr/>
          </p:nvSpPr>
          <p:spPr>
            <a:xfrm rot="-5053448">
              <a:off x="3571823" y="3801155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7"/>
            <p:cNvSpPr/>
            <p:nvPr/>
          </p:nvSpPr>
          <p:spPr>
            <a:xfrm rot="-5053448">
              <a:off x="3580895" y="3834645"/>
              <a:ext cx="146195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7"/>
            <p:cNvSpPr/>
            <p:nvPr/>
          </p:nvSpPr>
          <p:spPr>
            <a:xfrm rot="-5053448">
              <a:off x="3614915" y="3822013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7"/>
            <p:cNvSpPr/>
            <p:nvPr/>
          </p:nvSpPr>
          <p:spPr>
            <a:xfrm rot="-5053448">
              <a:off x="3975464" y="3636715"/>
              <a:ext cx="123370" cy="681360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7"/>
            <p:cNvSpPr/>
            <p:nvPr/>
          </p:nvSpPr>
          <p:spPr>
            <a:xfrm rot="-5053448">
              <a:off x="3991387" y="3578808"/>
              <a:ext cx="123370" cy="681343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7"/>
            <p:cNvSpPr/>
            <p:nvPr/>
          </p:nvSpPr>
          <p:spPr>
            <a:xfrm rot="-5053448">
              <a:off x="4238924" y="3874596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7"/>
            <p:cNvSpPr/>
            <p:nvPr/>
          </p:nvSpPr>
          <p:spPr>
            <a:xfrm rot="-5053448">
              <a:off x="4157098" y="3914829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Rectangle 4"/>
          <p:cNvSpPr/>
          <p:nvPr/>
        </p:nvSpPr>
        <p:spPr>
          <a:xfrm>
            <a:off x="1741226" y="856981"/>
            <a:ext cx="627201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1" dirty="0" err="1" smtClean="0"/>
              <a:t>Bài</a:t>
            </a:r>
            <a:r>
              <a:rPr lang="vi-VN" sz="1800" b="1" dirty="0" smtClean="0"/>
              <a:t> 8.20</a:t>
            </a:r>
            <a:r>
              <a:rPr lang="en-US" sz="1800" b="1" dirty="0" smtClean="0"/>
              <a:t> (SGK - tr57)</a:t>
            </a:r>
            <a:r>
              <a:rPr lang="vi-VN" sz="1800" b="1" dirty="0" smtClean="0"/>
              <a:t>: </a:t>
            </a:r>
            <a:r>
              <a:rPr lang="vi-VN" sz="1800" dirty="0"/>
              <a:t>Cho ba điểm A, B, C cùng nằm trên đường thẳng d sao cho B nằm giữa A và C. Hai điểm D và E không thuộc d và không cùng thẳng hàng với điểm nào trong các điểm A , B và C.</a:t>
            </a:r>
          </a:p>
          <a:p>
            <a:pPr algn="just">
              <a:lnSpc>
                <a:spcPct val="150000"/>
              </a:lnSpc>
            </a:pPr>
            <a:r>
              <a:rPr lang="vi-VN" sz="1800" dirty="0" smtClean="0"/>
              <a:t>a</a:t>
            </a:r>
            <a:r>
              <a:rPr lang="en-US" sz="1800" dirty="0" smtClean="0"/>
              <a:t>)</a:t>
            </a:r>
            <a:r>
              <a:rPr lang="vi-VN" sz="1800" dirty="0" smtClean="0"/>
              <a:t> </a:t>
            </a:r>
            <a:r>
              <a:rPr lang="vi-VN" sz="1800" dirty="0"/>
              <a:t>Có bao nhiêu đường thẳng, mỗi đường thẳng đi qua ít nhất hai trong năm điểm đã cho?</a:t>
            </a:r>
          </a:p>
          <a:p>
            <a:pPr algn="just">
              <a:lnSpc>
                <a:spcPct val="150000"/>
              </a:lnSpc>
            </a:pPr>
            <a:r>
              <a:rPr lang="vi-VN" sz="1800" dirty="0" smtClean="0"/>
              <a:t>b</a:t>
            </a:r>
            <a:r>
              <a:rPr lang="en-US" sz="1800" dirty="0" smtClean="0"/>
              <a:t>)</a:t>
            </a:r>
            <a:r>
              <a:rPr lang="vi-VN" sz="1800" dirty="0" smtClean="0"/>
              <a:t> </a:t>
            </a:r>
            <a:r>
              <a:rPr lang="vi-VN" sz="1800" dirty="0"/>
              <a:t>Tìm trên đường thẳng d điểm G sao cho ba điểm D, E, G thẳng hàng. Có phải khi nào cũng tìm được điểm G như thế hay không?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1" name="Google Shape;581;p33"/>
          <p:cNvGrpSpPr/>
          <p:nvPr/>
        </p:nvGrpSpPr>
        <p:grpSpPr>
          <a:xfrm>
            <a:off x="1540797" y="789840"/>
            <a:ext cx="6883279" cy="3813652"/>
            <a:chOff x="1540797" y="789840"/>
            <a:chExt cx="6883279" cy="3813652"/>
          </a:xfrm>
        </p:grpSpPr>
        <p:sp>
          <p:nvSpPr>
            <p:cNvPr id="582" name="Google Shape;582;p33"/>
            <p:cNvSpPr/>
            <p:nvPr/>
          </p:nvSpPr>
          <p:spPr>
            <a:xfrm rot="5400000">
              <a:off x="8021892" y="430455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 rot="5400000">
              <a:off x="8359621" y="4536889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 rot="10800000">
              <a:off x="1540797" y="395895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 rot="10800000">
              <a:off x="1542945" y="4537036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 rot="5400000">
              <a:off x="1783142" y="55553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 rot="5400000">
              <a:off x="2120871" y="787864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 rot="10800000">
              <a:off x="8359372" y="78985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 rot="10800000">
              <a:off x="8361520" y="1367936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0" name="Google Shape;590;p33"/>
          <p:cNvGrpSpPr/>
          <p:nvPr/>
        </p:nvGrpSpPr>
        <p:grpSpPr>
          <a:xfrm>
            <a:off x="1442254" y="358460"/>
            <a:ext cx="702000" cy="702025"/>
            <a:chOff x="1946450" y="2805750"/>
            <a:chExt cx="702000" cy="702025"/>
          </a:xfrm>
        </p:grpSpPr>
        <p:sp>
          <p:nvSpPr>
            <p:cNvPr id="591" name="Google Shape;591;p33"/>
            <p:cNvSpPr/>
            <p:nvPr/>
          </p:nvSpPr>
          <p:spPr>
            <a:xfrm>
              <a:off x="2176900" y="2883525"/>
              <a:ext cx="471550" cy="546425"/>
            </a:xfrm>
            <a:custGeom>
              <a:avLst/>
              <a:gdLst/>
              <a:ahLst/>
              <a:cxnLst/>
              <a:rect l="l" t="t" r="r" b="b"/>
              <a:pathLst>
                <a:path w="18862" h="21857" extrusionOk="0">
                  <a:moveTo>
                    <a:pt x="12340" y="1"/>
                  </a:moveTo>
                  <a:cubicBezTo>
                    <a:pt x="11467" y="1"/>
                    <a:pt x="10594" y="334"/>
                    <a:pt x="9928" y="1001"/>
                  </a:cubicBezTo>
                  <a:lnTo>
                    <a:pt x="8232" y="2697"/>
                  </a:lnTo>
                  <a:lnTo>
                    <a:pt x="0" y="10928"/>
                  </a:lnTo>
                  <a:lnTo>
                    <a:pt x="8232" y="19161"/>
                  </a:lnTo>
                  <a:lnTo>
                    <a:pt x="9928" y="20857"/>
                  </a:lnTo>
                  <a:cubicBezTo>
                    <a:pt x="10594" y="21524"/>
                    <a:pt x="11467" y="21857"/>
                    <a:pt x="12340" y="21857"/>
                  </a:cubicBezTo>
                  <a:cubicBezTo>
                    <a:pt x="13212" y="21857"/>
                    <a:pt x="14085" y="21524"/>
                    <a:pt x="14751" y="20857"/>
                  </a:cubicBezTo>
                  <a:cubicBezTo>
                    <a:pt x="16083" y="19524"/>
                    <a:pt x="16083" y="17367"/>
                    <a:pt x="14751" y="16036"/>
                  </a:cubicBezTo>
                  <a:lnTo>
                    <a:pt x="13055" y="14338"/>
                  </a:lnTo>
                  <a:lnTo>
                    <a:pt x="15453" y="14338"/>
                  </a:lnTo>
                  <a:cubicBezTo>
                    <a:pt x="17336" y="14338"/>
                    <a:pt x="18862" y="12811"/>
                    <a:pt x="18862" y="10930"/>
                  </a:cubicBezTo>
                  <a:cubicBezTo>
                    <a:pt x="18862" y="9045"/>
                    <a:pt x="17336" y="7520"/>
                    <a:pt x="15453" y="7520"/>
                  </a:cubicBezTo>
                  <a:lnTo>
                    <a:pt x="13055" y="7520"/>
                  </a:lnTo>
                  <a:lnTo>
                    <a:pt x="14751" y="5824"/>
                  </a:lnTo>
                  <a:cubicBezTo>
                    <a:pt x="16083" y="4491"/>
                    <a:pt x="16083" y="2333"/>
                    <a:pt x="14751" y="1001"/>
                  </a:cubicBezTo>
                  <a:cubicBezTo>
                    <a:pt x="14085" y="334"/>
                    <a:pt x="13212" y="1"/>
                    <a:pt x="123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1946450" y="2805750"/>
              <a:ext cx="436250" cy="702025"/>
            </a:xfrm>
            <a:custGeom>
              <a:avLst/>
              <a:gdLst/>
              <a:ahLst/>
              <a:cxnLst/>
              <a:rect l="l" t="t" r="r" b="b"/>
              <a:pathLst>
                <a:path w="17450" h="28081" extrusionOk="0">
                  <a:moveTo>
                    <a:pt x="14040" y="1"/>
                  </a:moveTo>
                  <a:cubicBezTo>
                    <a:pt x="12157" y="1"/>
                    <a:pt x="10632" y="1526"/>
                    <a:pt x="10632" y="3409"/>
                  </a:cubicBezTo>
                  <a:lnTo>
                    <a:pt x="10632" y="5808"/>
                  </a:lnTo>
                  <a:lnTo>
                    <a:pt x="8934" y="4112"/>
                  </a:lnTo>
                  <a:cubicBezTo>
                    <a:pt x="8268" y="3446"/>
                    <a:pt x="7396" y="3113"/>
                    <a:pt x="6523" y="3113"/>
                  </a:cubicBezTo>
                  <a:cubicBezTo>
                    <a:pt x="5651" y="3113"/>
                    <a:pt x="4778" y="3446"/>
                    <a:pt x="4112" y="4112"/>
                  </a:cubicBezTo>
                  <a:cubicBezTo>
                    <a:pt x="2779" y="5444"/>
                    <a:pt x="2779" y="7602"/>
                    <a:pt x="4112" y="8935"/>
                  </a:cubicBezTo>
                  <a:lnTo>
                    <a:pt x="5809" y="10631"/>
                  </a:lnTo>
                  <a:lnTo>
                    <a:pt x="3410" y="10631"/>
                  </a:lnTo>
                  <a:cubicBezTo>
                    <a:pt x="1527" y="10631"/>
                    <a:pt x="0" y="12156"/>
                    <a:pt x="0" y="14041"/>
                  </a:cubicBezTo>
                  <a:cubicBezTo>
                    <a:pt x="0" y="15924"/>
                    <a:pt x="1527" y="17449"/>
                    <a:pt x="3410" y="17449"/>
                  </a:cubicBezTo>
                  <a:lnTo>
                    <a:pt x="5809" y="17449"/>
                  </a:lnTo>
                  <a:lnTo>
                    <a:pt x="4112" y="19147"/>
                  </a:lnTo>
                  <a:cubicBezTo>
                    <a:pt x="2779" y="20478"/>
                    <a:pt x="2779" y="22637"/>
                    <a:pt x="4112" y="23968"/>
                  </a:cubicBezTo>
                  <a:cubicBezTo>
                    <a:pt x="4778" y="24635"/>
                    <a:pt x="5651" y="24968"/>
                    <a:pt x="6523" y="24968"/>
                  </a:cubicBezTo>
                  <a:cubicBezTo>
                    <a:pt x="7396" y="24968"/>
                    <a:pt x="8268" y="24635"/>
                    <a:pt x="8934" y="23968"/>
                  </a:cubicBezTo>
                  <a:lnTo>
                    <a:pt x="10632" y="22272"/>
                  </a:lnTo>
                  <a:lnTo>
                    <a:pt x="10632" y="24671"/>
                  </a:lnTo>
                  <a:cubicBezTo>
                    <a:pt x="10632" y="26554"/>
                    <a:pt x="12157" y="28080"/>
                    <a:pt x="14040" y="28080"/>
                  </a:cubicBezTo>
                  <a:cubicBezTo>
                    <a:pt x="15923" y="28080"/>
                    <a:pt x="17450" y="26554"/>
                    <a:pt x="17450" y="24671"/>
                  </a:cubicBezTo>
                  <a:lnTo>
                    <a:pt x="17450" y="22272"/>
                  </a:lnTo>
                  <a:cubicBezTo>
                    <a:pt x="12904" y="17725"/>
                    <a:pt x="12904" y="10354"/>
                    <a:pt x="17450" y="5806"/>
                  </a:cubicBezTo>
                  <a:lnTo>
                    <a:pt x="17450" y="3409"/>
                  </a:lnTo>
                  <a:cubicBezTo>
                    <a:pt x="17450" y="1526"/>
                    <a:pt x="15923" y="1"/>
                    <a:pt x="140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2141200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5" y="0"/>
                    <a:pt x="1" y="601"/>
                    <a:pt x="1" y="1341"/>
                  </a:cubicBezTo>
                  <a:cubicBezTo>
                    <a:pt x="1" y="2082"/>
                    <a:pt x="755" y="2682"/>
                    <a:pt x="1685" y="2682"/>
                  </a:cubicBezTo>
                  <a:cubicBezTo>
                    <a:pt x="2615" y="2682"/>
                    <a:pt x="3369" y="2082"/>
                    <a:pt x="3369" y="1341"/>
                  </a:cubicBezTo>
                  <a:cubicBezTo>
                    <a:pt x="3369" y="601"/>
                    <a:pt x="2615" y="0"/>
                    <a:pt x="1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2369475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4" y="0"/>
                    <a:pt x="0" y="601"/>
                    <a:pt x="0" y="1341"/>
                  </a:cubicBezTo>
                  <a:cubicBezTo>
                    <a:pt x="0" y="2082"/>
                    <a:pt x="754" y="2682"/>
                    <a:pt x="1685" y="2682"/>
                  </a:cubicBezTo>
                  <a:cubicBezTo>
                    <a:pt x="2616" y="2682"/>
                    <a:pt x="3368" y="2082"/>
                    <a:pt x="3368" y="1341"/>
                  </a:cubicBezTo>
                  <a:cubicBezTo>
                    <a:pt x="3368" y="601"/>
                    <a:pt x="2616" y="0"/>
                    <a:pt x="1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2245950" y="3132550"/>
              <a:ext cx="102925" cy="41600"/>
            </a:xfrm>
            <a:custGeom>
              <a:avLst/>
              <a:gdLst/>
              <a:ahLst/>
              <a:cxnLst/>
              <a:rect l="l" t="t" r="r" b="b"/>
              <a:pathLst>
                <a:path w="4117" h="1664" extrusionOk="0">
                  <a:moveTo>
                    <a:pt x="424" y="1"/>
                  </a:moveTo>
                  <a:cubicBezTo>
                    <a:pt x="191" y="1"/>
                    <a:pt x="0" y="190"/>
                    <a:pt x="0" y="424"/>
                  </a:cubicBezTo>
                  <a:cubicBezTo>
                    <a:pt x="0" y="1108"/>
                    <a:pt x="558" y="1664"/>
                    <a:pt x="1241" y="1664"/>
                  </a:cubicBezTo>
                  <a:cubicBezTo>
                    <a:pt x="1554" y="1664"/>
                    <a:pt x="1840" y="1547"/>
                    <a:pt x="2059" y="1355"/>
                  </a:cubicBezTo>
                  <a:cubicBezTo>
                    <a:pt x="2277" y="1547"/>
                    <a:pt x="2563" y="1664"/>
                    <a:pt x="2876" y="1664"/>
                  </a:cubicBezTo>
                  <a:cubicBezTo>
                    <a:pt x="3559" y="1664"/>
                    <a:pt x="4117" y="1108"/>
                    <a:pt x="4117" y="424"/>
                  </a:cubicBezTo>
                  <a:cubicBezTo>
                    <a:pt x="4117" y="189"/>
                    <a:pt x="3927" y="1"/>
                    <a:pt x="3692" y="1"/>
                  </a:cubicBezTo>
                  <a:cubicBezTo>
                    <a:pt x="3459" y="1"/>
                    <a:pt x="3268" y="190"/>
                    <a:pt x="3268" y="424"/>
                  </a:cubicBezTo>
                  <a:cubicBezTo>
                    <a:pt x="3268" y="641"/>
                    <a:pt x="3093" y="818"/>
                    <a:pt x="2876" y="818"/>
                  </a:cubicBezTo>
                  <a:cubicBezTo>
                    <a:pt x="2657" y="818"/>
                    <a:pt x="2482" y="641"/>
                    <a:pt x="2482" y="424"/>
                  </a:cubicBezTo>
                  <a:cubicBezTo>
                    <a:pt x="2482" y="190"/>
                    <a:pt x="2291" y="1"/>
                    <a:pt x="2059" y="1"/>
                  </a:cubicBezTo>
                  <a:cubicBezTo>
                    <a:pt x="1824" y="1"/>
                    <a:pt x="1635" y="190"/>
                    <a:pt x="1635" y="424"/>
                  </a:cubicBezTo>
                  <a:cubicBezTo>
                    <a:pt x="1635" y="641"/>
                    <a:pt x="1458" y="818"/>
                    <a:pt x="1241" y="818"/>
                  </a:cubicBezTo>
                  <a:cubicBezTo>
                    <a:pt x="1024" y="818"/>
                    <a:pt x="849" y="641"/>
                    <a:pt x="849" y="424"/>
                  </a:cubicBezTo>
                  <a:cubicBezTo>
                    <a:pt x="849" y="190"/>
                    <a:pt x="658" y="1"/>
                    <a:pt x="42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3"/>
            <p:cNvSpPr/>
            <p:nvPr/>
          </p:nvSpPr>
          <p:spPr>
            <a:xfrm>
              <a:off x="2180525" y="3096425"/>
              <a:ext cx="60100" cy="40650"/>
            </a:xfrm>
            <a:custGeom>
              <a:avLst/>
              <a:gdLst/>
              <a:ahLst/>
              <a:cxnLst/>
              <a:rect l="l" t="t" r="r" b="b"/>
              <a:pathLst>
                <a:path w="2404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8" y="1434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80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5" y="1"/>
                    <a:pt x="120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3"/>
            <p:cNvSpPr/>
            <p:nvPr/>
          </p:nvSpPr>
          <p:spPr>
            <a:xfrm>
              <a:off x="2354325" y="3096425"/>
              <a:ext cx="60075" cy="40650"/>
            </a:xfrm>
            <a:custGeom>
              <a:avLst/>
              <a:gdLst/>
              <a:ahLst/>
              <a:cxnLst/>
              <a:rect l="l" t="t" r="r" b="b"/>
              <a:pathLst>
                <a:path w="2403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7" y="1434"/>
                    <a:pt x="847" y="1201"/>
                  </a:cubicBezTo>
                  <a:cubicBezTo>
                    <a:pt x="847" y="1006"/>
                    <a:pt x="1005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79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4" y="1"/>
                    <a:pt x="120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3" name="Picture 32" descr="[Kết nối tri thức và cuộc sống] Giải toán 6 bài : Luyện tập chung trang 62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46"/>
          <a:stretch/>
        </p:blipFill>
        <p:spPr bwMode="auto">
          <a:xfrm>
            <a:off x="2380791" y="1143488"/>
            <a:ext cx="4786519" cy="11262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ular Callout 2"/>
          <p:cNvSpPr/>
          <p:nvPr/>
        </p:nvSpPr>
        <p:spPr>
          <a:xfrm>
            <a:off x="4243227" y="305894"/>
            <a:ext cx="1099335" cy="546425"/>
          </a:xfrm>
          <a:prstGeom prst="wedgeRoundRectCallout">
            <a:avLst>
              <a:gd name="adj1" fmla="val -21646"/>
              <a:gd name="adj2" fmla="val 7402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Trả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lời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36429" y="2352783"/>
            <a:ext cx="64081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dirty="0" smtClean="0"/>
              <a:t>a</a:t>
            </a:r>
            <a:r>
              <a:rPr lang="en-US" sz="2000" dirty="0" smtClean="0"/>
              <a:t>) </a:t>
            </a:r>
            <a:r>
              <a:rPr lang="vi-VN" sz="2000" dirty="0" smtClean="0"/>
              <a:t>Có </a:t>
            </a:r>
            <a:r>
              <a:rPr lang="vi-VN" sz="2000" dirty="0"/>
              <a:t>8 đường thẳng  đi qua ít nhất hai trong năm điểm đã cho.</a:t>
            </a:r>
          </a:p>
          <a:p>
            <a:pPr algn="just">
              <a:lnSpc>
                <a:spcPct val="150000"/>
              </a:lnSpc>
            </a:pPr>
            <a:r>
              <a:rPr lang="vi-VN" sz="2000" dirty="0" smtClean="0"/>
              <a:t>b</a:t>
            </a:r>
            <a:r>
              <a:rPr lang="en-US" sz="2000" dirty="0" smtClean="0"/>
              <a:t>) </a:t>
            </a:r>
            <a:r>
              <a:rPr lang="vi-VN" sz="2000" dirty="0" smtClean="0"/>
              <a:t>Không </a:t>
            </a:r>
            <a:r>
              <a:rPr lang="vi-VN" sz="2000" dirty="0"/>
              <a:t>phải khi nào cũng tìm được điểm G như thế </a:t>
            </a:r>
            <a:r>
              <a:rPr lang="vi-VN" sz="2000" dirty="0" smtClean="0"/>
              <a:t>này, </a:t>
            </a:r>
            <a:r>
              <a:rPr lang="vi-VN" sz="2000" dirty="0"/>
              <a:t>điểm G tồn tại khi đường thẳng DE không song song với đường thẳng 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10301" y="795486"/>
            <a:ext cx="615935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Bài</a:t>
            </a:r>
            <a:r>
              <a:rPr lang="en-US" sz="2000" b="1" dirty="0" smtClean="0"/>
              <a:t> 8.21 (SGK - tr57): </a:t>
            </a:r>
            <a:r>
              <a:rPr lang="en-US" sz="2000" dirty="0"/>
              <a:t>Cho </a:t>
            </a:r>
            <a:r>
              <a:rPr lang="en-US" sz="2000" dirty="0" err="1"/>
              <a:t>điểm</a:t>
            </a:r>
            <a:r>
              <a:rPr lang="en-US" sz="2000" dirty="0"/>
              <a:t> M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Om </a:t>
            </a:r>
            <a:r>
              <a:rPr lang="en-US" sz="2000" dirty="0" err="1"/>
              <a:t>sao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OM = 5 cm. </a:t>
            </a:r>
            <a:r>
              <a:rPr lang="en-US" sz="2000" dirty="0" err="1"/>
              <a:t>Gọi</a:t>
            </a:r>
            <a:r>
              <a:rPr lang="en-US" sz="2000" dirty="0"/>
              <a:t> N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Om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 O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khoảng</a:t>
            </a:r>
            <a:r>
              <a:rPr lang="en-US" sz="2000" dirty="0"/>
              <a:t> 7cm.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a) </a:t>
            </a:r>
            <a:r>
              <a:rPr lang="en-US" sz="2000" dirty="0" err="1"/>
              <a:t>Vẽ</a:t>
            </a:r>
            <a:r>
              <a:rPr lang="en-US" sz="2000" dirty="0"/>
              <a:t> 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 </a:t>
            </a:r>
            <a:r>
              <a:rPr lang="en-US" sz="2000" dirty="0" err="1"/>
              <a:t>dài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thẳng</a:t>
            </a:r>
            <a:r>
              <a:rPr lang="en-US" sz="2000" dirty="0"/>
              <a:t> MN.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b) </a:t>
            </a:r>
            <a:r>
              <a:rPr lang="en-US" sz="2000" dirty="0" err="1"/>
              <a:t>Gọi</a:t>
            </a:r>
            <a:r>
              <a:rPr lang="en-US" sz="2000" dirty="0"/>
              <a:t> K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trung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MN.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 </a:t>
            </a:r>
            <a:r>
              <a:rPr lang="en-US" sz="2000" dirty="0" err="1"/>
              <a:t>dài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thẳng</a:t>
            </a:r>
            <a:r>
              <a:rPr lang="en-US" sz="2000" dirty="0"/>
              <a:t> MK </a:t>
            </a:r>
            <a:r>
              <a:rPr lang="en-US" sz="2000" dirty="0" err="1"/>
              <a:t>và</a:t>
            </a:r>
            <a:r>
              <a:rPr lang="en-US" sz="2000" dirty="0"/>
              <a:t> OK.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c) </a:t>
            </a:r>
            <a:r>
              <a:rPr lang="en-US" sz="2000" dirty="0" err="1"/>
              <a:t>Điểm</a:t>
            </a:r>
            <a:r>
              <a:rPr lang="en-US" sz="2000" dirty="0"/>
              <a:t> K </a:t>
            </a:r>
            <a:r>
              <a:rPr lang="en-US" sz="2000" dirty="0" err="1"/>
              <a:t>thuộc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OM </a:t>
            </a:r>
            <a:r>
              <a:rPr lang="en-US" sz="2000" dirty="0" err="1"/>
              <a:t>và</a:t>
            </a:r>
            <a:r>
              <a:rPr lang="en-US" sz="2000" dirty="0"/>
              <a:t> ON?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763" y="3935744"/>
            <a:ext cx="1615580" cy="8474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47" y="254658"/>
            <a:ext cx="1133954" cy="6889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54313">
            <a:off x="7817297" y="3125555"/>
            <a:ext cx="1170533" cy="9266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9" name="Google Shape;689;p35"/>
          <p:cNvGrpSpPr/>
          <p:nvPr/>
        </p:nvGrpSpPr>
        <p:grpSpPr>
          <a:xfrm>
            <a:off x="8196113" y="4053157"/>
            <a:ext cx="526525" cy="702025"/>
            <a:chOff x="4836463" y="2474038"/>
            <a:chExt cx="526525" cy="702025"/>
          </a:xfrm>
        </p:grpSpPr>
        <p:sp>
          <p:nvSpPr>
            <p:cNvPr id="690" name="Google Shape;690;p35"/>
            <p:cNvSpPr/>
            <p:nvPr/>
          </p:nvSpPr>
          <p:spPr>
            <a:xfrm>
              <a:off x="4978613" y="2474038"/>
              <a:ext cx="384375" cy="702000"/>
            </a:xfrm>
            <a:custGeom>
              <a:avLst/>
              <a:gdLst/>
              <a:ahLst/>
              <a:cxnLst/>
              <a:rect l="l" t="t" r="r" b="b"/>
              <a:pathLst>
                <a:path w="15375" h="28080" extrusionOk="0">
                  <a:moveTo>
                    <a:pt x="4845" y="0"/>
                  </a:moveTo>
                  <a:lnTo>
                    <a:pt x="1" y="3510"/>
                  </a:lnTo>
                  <a:lnTo>
                    <a:pt x="4845" y="7021"/>
                  </a:lnTo>
                  <a:cubicBezTo>
                    <a:pt x="6780" y="7021"/>
                    <a:pt x="8354" y="8595"/>
                    <a:pt x="8354" y="10529"/>
                  </a:cubicBezTo>
                  <a:lnTo>
                    <a:pt x="8354" y="17550"/>
                  </a:lnTo>
                  <a:cubicBezTo>
                    <a:pt x="8354" y="19486"/>
                    <a:pt x="6780" y="21060"/>
                    <a:pt x="4845" y="21060"/>
                  </a:cubicBezTo>
                  <a:lnTo>
                    <a:pt x="1" y="24571"/>
                  </a:lnTo>
                  <a:lnTo>
                    <a:pt x="4845" y="28080"/>
                  </a:lnTo>
                  <a:cubicBezTo>
                    <a:pt x="10651" y="28080"/>
                    <a:pt x="15375" y="23357"/>
                    <a:pt x="15375" y="17550"/>
                  </a:cubicBezTo>
                  <a:lnTo>
                    <a:pt x="15375" y="10529"/>
                  </a:lnTo>
                  <a:cubicBezTo>
                    <a:pt x="15375" y="4724"/>
                    <a:pt x="10651" y="0"/>
                    <a:pt x="48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5"/>
            <p:cNvSpPr/>
            <p:nvPr/>
          </p:nvSpPr>
          <p:spPr>
            <a:xfrm>
              <a:off x="4836463" y="2474088"/>
              <a:ext cx="263300" cy="701975"/>
            </a:xfrm>
            <a:custGeom>
              <a:avLst/>
              <a:gdLst/>
              <a:ahLst/>
              <a:cxnLst/>
              <a:rect l="l" t="t" r="r" b="b"/>
              <a:pathLst>
                <a:path w="10532" h="28079" extrusionOk="0">
                  <a:moveTo>
                    <a:pt x="10531" y="1"/>
                  </a:moveTo>
                  <a:cubicBezTo>
                    <a:pt x="4724" y="1"/>
                    <a:pt x="0" y="4723"/>
                    <a:pt x="0" y="10530"/>
                  </a:cubicBezTo>
                  <a:lnTo>
                    <a:pt x="0" y="17550"/>
                  </a:lnTo>
                  <a:cubicBezTo>
                    <a:pt x="0" y="23356"/>
                    <a:pt x="4724" y="28079"/>
                    <a:pt x="10531" y="28079"/>
                  </a:cubicBezTo>
                  <a:cubicBezTo>
                    <a:pt x="8594" y="26141"/>
                    <a:pt x="8594" y="22997"/>
                    <a:pt x="10531" y="21060"/>
                  </a:cubicBezTo>
                  <a:cubicBezTo>
                    <a:pt x="8595" y="21060"/>
                    <a:pt x="7021" y="19486"/>
                    <a:pt x="7021" y="17550"/>
                  </a:cubicBezTo>
                  <a:lnTo>
                    <a:pt x="7021" y="10530"/>
                  </a:lnTo>
                  <a:cubicBezTo>
                    <a:pt x="7021" y="8594"/>
                    <a:pt x="8595" y="7020"/>
                    <a:pt x="10531" y="7020"/>
                  </a:cubicBezTo>
                  <a:cubicBezTo>
                    <a:pt x="8592" y="5081"/>
                    <a:pt x="8592" y="1940"/>
                    <a:pt x="105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5"/>
            <p:cNvSpPr/>
            <p:nvPr/>
          </p:nvSpPr>
          <p:spPr>
            <a:xfrm>
              <a:off x="4945913" y="2596038"/>
              <a:ext cx="82950" cy="66100"/>
            </a:xfrm>
            <a:custGeom>
              <a:avLst/>
              <a:gdLst/>
              <a:ahLst/>
              <a:cxnLst/>
              <a:rect l="l" t="t" r="r" b="b"/>
              <a:pathLst>
                <a:path w="3318" h="2644" extrusionOk="0">
                  <a:moveTo>
                    <a:pt x="1659" y="1"/>
                  </a:moveTo>
                  <a:cubicBezTo>
                    <a:pt x="743" y="1"/>
                    <a:pt x="0" y="592"/>
                    <a:pt x="0" y="1322"/>
                  </a:cubicBezTo>
                  <a:cubicBezTo>
                    <a:pt x="0" y="2052"/>
                    <a:pt x="743" y="2643"/>
                    <a:pt x="1659" y="2643"/>
                  </a:cubicBezTo>
                  <a:cubicBezTo>
                    <a:pt x="2575" y="2643"/>
                    <a:pt x="3318" y="2052"/>
                    <a:pt x="3318" y="1322"/>
                  </a:cubicBezTo>
                  <a:cubicBezTo>
                    <a:pt x="3318" y="592"/>
                    <a:pt x="2575" y="1"/>
                    <a:pt x="1659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5"/>
            <p:cNvSpPr/>
            <p:nvPr/>
          </p:nvSpPr>
          <p:spPr>
            <a:xfrm>
              <a:off x="5170638" y="2596038"/>
              <a:ext cx="82975" cy="66100"/>
            </a:xfrm>
            <a:custGeom>
              <a:avLst/>
              <a:gdLst/>
              <a:ahLst/>
              <a:cxnLst/>
              <a:rect l="l" t="t" r="r" b="b"/>
              <a:pathLst>
                <a:path w="3319" h="2644" extrusionOk="0">
                  <a:moveTo>
                    <a:pt x="1660" y="1"/>
                  </a:moveTo>
                  <a:cubicBezTo>
                    <a:pt x="743" y="1"/>
                    <a:pt x="1" y="592"/>
                    <a:pt x="1" y="1322"/>
                  </a:cubicBezTo>
                  <a:cubicBezTo>
                    <a:pt x="1" y="2052"/>
                    <a:pt x="743" y="2643"/>
                    <a:pt x="1660" y="2643"/>
                  </a:cubicBezTo>
                  <a:cubicBezTo>
                    <a:pt x="2575" y="2643"/>
                    <a:pt x="3319" y="2052"/>
                    <a:pt x="3319" y="1322"/>
                  </a:cubicBezTo>
                  <a:cubicBezTo>
                    <a:pt x="3319" y="592"/>
                    <a:pt x="2575" y="1"/>
                    <a:pt x="1660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5"/>
            <p:cNvSpPr/>
            <p:nvPr/>
          </p:nvSpPr>
          <p:spPr>
            <a:xfrm>
              <a:off x="4971388" y="2544113"/>
              <a:ext cx="85650" cy="62500"/>
            </a:xfrm>
            <a:custGeom>
              <a:avLst/>
              <a:gdLst/>
              <a:ahLst/>
              <a:cxnLst/>
              <a:rect l="l" t="t" r="r" b="b"/>
              <a:pathLst>
                <a:path w="3426" h="2500" extrusionOk="0">
                  <a:moveTo>
                    <a:pt x="1019" y="1"/>
                  </a:moveTo>
                  <a:cubicBezTo>
                    <a:pt x="435" y="1"/>
                    <a:pt x="1" y="539"/>
                    <a:pt x="123" y="1108"/>
                  </a:cubicBezTo>
                  <a:lnTo>
                    <a:pt x="201" y="1467"/>
                  </a:lnTo>
                  <a:cubicBezTo>
                    <a:pt x="330" y="2070"/>
                    <a:pt x="863" y="2500"/>
                    <a:pt x="1479" y="2500"/>
                  </a:cubicBezTo>
                  <a:lnTo>
                    <a:pt x="1947" y="2500"/>
                  </a:lnTo>
                  <a:cubicBezTo>
                    <a:pt x="2563" y="2500"/>
                    <a:pt x="3096" y="2069"/>
                    <a:pt x="3225" y="1467"/>
                  </a:cubicBezTo>
                  <a:lnTo>
                    <a:pt x="3303" y="1108"/>
                  </a:lnTo>
                  <a:cubicBezTo>
                    <a:pt x="3425" y="536"/>
                    <a:pt x="2988" y="1"/>
                    <a:pt x="24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5"/>
            <p:cNvSpPr/>
            <p:nvPr/>
          </p:nvSpPr>
          <p:spPr>
            <a:xfrm>
              <a:off x="5146263" y="2544113"/>
              <a:ext cx="85625" cy="62500"/>
            </a:xfrm>
            <a:custGeom>
              <a:avLst/>
              <a:gdLst/>
              <a:ahLst/>
              <a:cxnLst/>
              <a:rect l="l" t="t" r="r" b="b"/>
              <a:pathLst>
                <a:path w="3425" h="2500" extrusionOk="0">
                  <a:moveTo>
                    <a:pt x="1019" y="1"/>
                  </a:moveTo>
                  <a:cubicBezTo>
                    <a:pt x="434" y="1"/>
                    <a:pt x="1" y="536"/>
                    <a:pt x="123" y="1108"/>
                  </a:cubicBezTo>
                  <a:lnTo>
                    <a:pt x="199" y="1467"/>
                  </a:lnTo>
                  <a:cubicBezTo>
                    <a:pt x="328" y="2069"/>
                    <a:pt x="862" y="2500"/>
                    <a:pt x="1477" y="2500"/>
                  </a:cubicBezTo>
                  <a:lnTo>
                    <a:pt x="1947" y="2500"/>
                  </a:lnTo>
                  <a:cubicBezTo>
                    <a:pt x="2563" y="2500"/>
                    <a:pt x="3096" y="2070"/>
                    <a:pt x="3225" y="1467"/>
                  </a:cubicBezTo>
                  <a:lnTo>
                    <a:pt x="3301" y="1108"/>
                  </a:lnTo>
                  <a:cubicBezTo>
                    <a:pt x="3425" y="539"/>
                    <a:pt x="2990" y="1"/>
                    <a:pt x="24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5"/>
            <p:cNvSpPr/>
            <p:nvPr/>
          </p:nvSpPr>
          <p:spPr>
            <a:xfrm>
              <a:off x="5064713" y="2586213"/>
              <a:ext cx="70125" cy="31775"/>
            </a:xfrm>
            <a:custGeom>
              <a:avLst/>
              <a:gdLst/>
              <a:ahLst/>
              <a:cxnLst/>
              <a:rect l="l" t="t" r="r" b="b"/>
              <a:pathLst>
                <a:path w="2805" h="1271" extrusionOk="0">
                  <a:moveTo>
                    <a:pt x="2333" y="0"/>
                  </a:moveTo>
                  <a:cubicBezTo>
                    <a:pt x="2215" y="0"/>
                    <a:pt x="2097" y="49"/>
                    <a:pt x="2013" y="145"/>
                  </a:cubicBezTo>
                  <a:cubicBezTo>
                    <a:pt x="1852" y="331"/>
                    <a:pt x="1627" y="424"/>
                    <a:pt x="1403" y="424"/>
                  </a:cubicBezTo>
                  <a:cubicBezTo>
                    <a:pt x="1178" y="424"/>
                    <a:pt x="954" y="331"/>
                    <a:pt x="792" y="145"/>
                  </a:cubicBezTo>
                  <a:cubicBezTo>
                    <a:pt x="708" y="50"/>
                    <a:pt x="590" y="1"/>
                    <a:pt x="472" y="1"/>
                  </a:cubicBezTo>
                  <a:cubicBezTo>
                    <a:pt x="373" y="1"/>
                    <a:pt x="275" y="35"/>
                    <a:pt x="195" y="105"/>
                  </a:cubicBezTo>
                  <a:cubicBezTo>
                    <a:pt x="18" y="259"/>
                    <a:pt x="1" y="526"/>
                    <a:pt x="153" y="702"/>
                  </a:cubicBezTo>
                  <a:cubicBezTo>
                    <a:pt x="484" y="1081"/>
                    <a:pt x="943" y="1270"/>
                    <a:pt x="1402" y="1270"/>
                  </a:cubicBezTo>
                  <a:cubicBezTo>
                    <a:pt x="1862" y="1270"/>
                    <a:pt x="2322" y="1080"/>
                    <a:pt x="2652" y="702"/>
                  </a:cubicBezTo>
                  <a:cubicBezTo>
                    <a:pt x="2804" y="526"/>
                    <a:pt x="2787" y="259"/>
                    <a:pt x="2611" y="105"/>
                  </a:cubicBezTo>
                  <a:cubicBezTo>
                    <a:pt x="2531" y="34"/>
                    <a:pt x="2432" y="0"/>
                    <a:pt x="2333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5"/>
            <p:cNvSpPr/>
            <p:nvPr/>
          </p:nvSpPr>
          <p:spPr>
            <a:xfrm>
              <a:off x="4959588" y="2533513"/>
              <a:ext cx="284075" cy="83725"/>
            </a:xfrm>
            <a:custGeom>
              <a:avLst/>
              <a:gdLst/>
              <a:ahLst/>
              <a:cxnLst/>
              <a:rect l="l" t="t" r="r" b="b"/>
              <a:pathLst>
                <a:path w="11363" h="3349" extrusionOk="0">
                  <a:moveTo>
                    <a:pt x="2879" y="846"/>
                  </a:moveTo>
                  <a:cubicBezTo>
                    <a:pt x="3190" y="848"/>
                    <a:pt x="3424" y="1137"/>
                    <a:pt x="3360" y="1442"/>
                  </a:cubicBezTo>
                  <a:lnTo>
                    <a:pt x="3282" y="1801"/>
                  </a:lnTo>
                  <a:cubicBezTo>
                    <a:pt x="3196" y="2206"/>
                    <a:pt x="2831" y="2500"/>
                    <a:pt x="2419" y="2500"/>
                  </a:cubicBezTo>
                  <a:lnTo>
                    <a:pt x="1951" y="2500"/>
                  </a:lnTo>
                  <a:cubicBezTo>
                    <a:pt x="1537" y="2500"/>
                    <a:pt x="1172" y="2206"/>
                    <a:pt x="1086" y="1801"/>
                  </a:cubicBezTo>
                  <a:lnTo>
                    <a:pt x="1010" y="1442"/>
                  </a:lnTo>
                  <a:cubicBezTo>
                    <a:pt x="943" y="1136"/>
                    <a:pt x="1178" y="846"/>
                    <a:pt x="1491" y="846"/>
                  </a:cubicBezTo>
                  <a:close/>
                  <a:moveTo>
                    <a:pt x="9875" y="846"/>
                  </a:moveTo>
                  <a:cubicBezTo>
                    <a:pt x="10188" y="848"/>
                    <a:pt x="10421" y="1137"/>
                    <a:pt x="10356" y="1442"/>
                  </a:cubicBezTo>
                  <a:lnTo>
                    <a:pt x="10278" y="1801"/>
                  </a:lnTo>
                  <a:cubicBezTo>
                    <a:pt x="10192" y="2206"/>
                    <a:pt x="9829" y="2500"/>
                    <a:pt x="9415" y="2500"/>
                  </a:cubicBezTo>
                  <a:lnTo>
                    <a:pt x="8947" y="2500"/>
                  </a:lnTo>
                  <a:cubicBezTo>
                    <a:pt x="8533" y="2500"/>
                    <a:pt x="8170" y="2206"/>
                    <a:pt x="8084" y="1801"/>
                  </a:cubicBezTo>
                  <a:lnTo>
                    <a:pt x="8006" y="1442"/>
                  </a:lnTo>
                  <a:cubicBezTo>
                    <a:pt x="7942" y="1139"/>
                    <a:pt x="8173" y="846"/>
                    <a:pt x="8487" y="846"/>
                  </a:cubicBezTo>
                  <a:close/>
                  <a:moveTo>
                    <a:pt x="1488" y="1"/>
                  </a:moveTo>
                  <a:cubicBezTo>
                    <a:pt x="634" y="1"/>
                    <a:pt x="0" y="788"/>
                    <a:pt x="178" y="1621"/>
                  </a:cubicBezTo>
                  <a:lnTo>
                    <a:pt x="256" y="1980"/>
                  </a:lnTo>
                  <a:cubicBezTo>
                    <a:pt x="425" y="2773"/>
                    <a:pt x="1136" y="3349"/>
                    <a:pt x="1948" y="3349"/>
                  </a:cubicBezTo>
                  <a:lnTo>
                    <a:pt x="2418" y="3349"/>
                  </a:lnTo>
                  <a:cubicBezTo>
                    <a:pt x="3229" y="3349"/>
                    <a:pt x="3940" y="2774"/>
                    <a:pt x="4110" y="1980"/>
                  </a:cubicBezTo>
                  <a:lnTo>
                    <a:pt x="4187" y="1621"/>
                  </a:lnTo>
                  <a:cubicBezTo>
                    <a:pt x="4227" y="1442"/>
                    <a:pt x="4227" y="1259"/>
                    <a:pt x="4193" y="1083"/>
                  </a:cubicBezTo>
                  <a:cubicBezTo>
                    <a:pt x="4607" y="1039"/>
                    <a:pt x="5102" y="1006"/>
                    <a:pt x="5681" y="1006"/>
                  </a:cubicBezTo>
                  <a:cubicBezTo>
                    <a:pt x="6258" y="1006"/>
                    <a:pt x="6757" y="1039"/>
                    <a:pt x="7169" y="1083"/>
                  </a:cubicBezTo>
                  <a:cubicBezTo>
                    <a:pt x="7134" y="1259"/>
                    <a:pt x="7134" y="1440"/>
                    <a:pt x="7175" y="1621"/>
                  </a:cubicBezTo>
                  <a:lnTo>
                    <a:pt x="7252" y="1980"/>
                  </a:lnTo>
                  <a:cubicBezTo>
                    <a:pt x="7422" y="2773"/>
                    <a:pt x="8133" y="3349"/>
                    <a:pt x="8944" y="3349"/>
                  </a:cubicBezTo>
                  <a:lnTo>
                    <a:pt x="9414" y="3349"/>
                  </a:lnTo>
                  <a:cubicBezTo>
                    <a:pt x="10225" y="3349"/>
                    <a:pt x="10936" y="2774"/>
                    <a:pt x="11106" y="1980"/>
                  </a:cubicBezTo>
                  <a:lnTo>
                    <a:pt x="11183" y="1621"/>
                  </a:lnTo>
                  <a:cubicBezTo>
                    <a:pt x="11363" y="785"/>
                    <a:pt x="10727" y="1"/>
                    <a:pt x="9873" y="1"/>
                  </a:cubicBezTo>
                  <a:lnTo>
                    <a:pt x="8486" y="1"/>
                  </a:lnTo>
                  <a:cubicBezTo>
                    <a:pt x="8180" y="1"/>
                    <a:pt x="7891" y="103"/>
                    <a:pt x="7657" y="285"/>
                  </a:cubicBezTo>
                  <a:cubicBezTo>
                    <a:pt x="7153" y="221"/>
                    <a:pt x="6497" y="159"/>
                    <a:pt x="5681" y="159"/>
                  </a:cubicBezTo>
                  <a:cubicBezTo>
                    <a:pt x="4867" y="159"/>
                    <a:pt x="4209" y="221"/>
                    <a:pt x="3705" y="285"/>
                  </a:cubicBezTo>
                  <a:cubicBezTo>
                    <a:pt x="3470" y="103"/>
                    <a:pt x="3182" y="1"/>
                    <a:pt x="28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2332232" y="828750"/>
            <a:ext cx="5311739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4613095" y="613347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5558438" y="613346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3292747" y="597917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3095" y="353043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72556" y="363893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573610" y="370394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226037" y="416790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m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242CFBD7-EAF3-4CD2-AB8F-420462532F1F}"/>
              </a:ext>
            </a:extLst>
          </p:cNvPr>
          <p:cNvSpPr txBox="1"/>
          <p:nvPr/>
        </p:nvSpPr>
        <p:spPr>
          <a:xfrm flipH="1">
            <a:off x="4425592" y="613345"/>
            <a:ext cx="375005" cy="461665"/>
          </a:xfrm>
          <a:prstGeom prst="rect">
            <a:avLst/>
          </a:prstGeom>
          <a:solidFill>
            <a:sysClr val="window" lastClr="FFFFFF">
              <a:alpha val="2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40590" y="874955"/>
            <a:ext cx="575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K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1466" y="586512"/>
            <a:ext cx="770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</a:rPr>
              <a:t>Giải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1425" y="1120927"/>
            <a:ext cx="78744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a) </a:t>
            </a:r>
            <a:r>
              <a:rPr lang="en-US" sz="2000" dirty="0" err="1" smtClean="0"/>
              <a:t>Vì</a:t>
            </a:r>
            <a:r>
              <a:rPr lang="en-US" sz="2000" dirty="0" smtClean="0"/>
              <a:t> </a:t>
            </a:r>
            <a:r>
              <a:rPr lang="en-US" sz="2000" dirty="0"/>
              <a:t>N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Om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/>
              <a:t>có</a:t>
            </a:r>
            <a:r>
              <a:rPr lang="en-US" sz="2000" dirty="0"/>
              <a:t> O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giữa</a:t>
            </a:r>
            <a:r>
              <a:rPr lang="en-US" sz="2000" dirty="0"/>
              <a:t> </a:t>
            </a:r>
            <a:r>
              <a:rPr lang="en-US" sz="2000" dirty="0" smtClean="0"/>
              <a:t>M, N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/>
              <a:t>có</a:t>
            </a:r>
            <a:r>
              <a:rPr lang="en-US" sz="2000" dirty="0"/>
              <a:t> : </a:t>
            </a:r>
            <a:r>
              <a:rPr lang="en-US" sz="2000" dirty="0" smtClean="0"/>
              <a:t>ON + OM = MN </a:t>
            </a:r>
            <a:r>
              <a:rPr lang="en-US" sz="2000" dirty="0" err="1"/>
              <a:t>mà</a:t>
            </a:r>
            <a:r>
              <a:rPr lang="en-US" sz="2000" dirty="0"/>
              <a:t> </a:t>
            </a:r>
            <a:r>
              <a:rPr lang="en-US" sz="2000" dirty="0" smtClean="0"/>
              <a:t>OM = 5cm</a:t>
            </a:r>
            <a:r>
              <a:rPr lang="en-US" sz="2000" dirty="0"/>
              <a:t>; </a:t>
            </a:r>
            <a:r>
              <a:rPr lang="en-US" sz="2000" dirty="0" smtClean="0"/>
              <a:t>ON = 7cm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smtClean="0"/>
              <a:t>MN =  5 + 7 = 12 </a:t>
            </a:r>
            <a:r>
              <a:rPr lang="en-US" sz="2000" dirty="0"/>
              <a:t>(cm).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b) </a:t>
            </a:r>
            <a:r>
              <a:rPr lang="en-US" sz="2000" dirty="0" err="1" smtClean="0"/>
              <a:t>Vì</a:t>
            </a:r>
            <a:r>
              <a:rPr lang="en-US" sz="2000" dirty="0" smtClean="0"/>
              <a:t> </a:t>
            </a:r>
            <a:r>
              <a:rPr lang="en-US" sz="2000" dirty="0"/>
              <a:t>K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trung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MN </a:t>
            </a:r>
            <a:r>
              <a:rPr lang="en-US" sz="2000" dirty="0" err="1"/>
              <a:t>nên</a:t>
            </a:r>
            <a:r>
              <a:rPr lang="en-US" sz="2000" dirty="0"/>
              <a:t> ta </a:t>
            </a:r>
            <a:r>
              <a:rPr lang="en-US" sz="2000" dirty="0" err="1" smtClean="0"/>
              <a:t>có</a:t>
            </a:r>
            <a:r>
              <a:rPr lang="en-US" sz="2000" dirty="0" smtClean="0"/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KM = KN = MN : 2 = 12 : 2 = 6 </a:t>
            </a:r>
            <a:r>
              <a:rPr lang="en-US" sz="2000" dirty="0"/>
              <a:t>(cm)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Ta </a:t>
            </a:r>
            <a:r>
              <a:rPr lang="en-US" sz="2000" dirty="0" err="1"/>
              <a:t>có</a:t>
            </a:r>
            <a:r>
              <a:rPr lang="en-US" sz="2000" dirty="0"/>
              <a:t> : O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giữa</a:t>
            </a:r>
            <a:r>
              <a:rPr lang="en-US" sz="2000" dirty="0"/>
              <a:t> M </a:t>
            </a:r>
            <a:r>
              <a:rPr lang="en-US" sz="2000" dirty="0" err="1"/>
              <a:t>và</a:t>
            </a:r>
            <a:r>
              <a:rPr lang="en-US" sz="2000" dirty="0"/>
              <a:t> K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smtClean="0"/>
              <a:t>OK + OM = KM </a:t>
            </a:r>
            <a:r>
              <a:rPr lang="en-US" sz="2000" dirty="0" err="1"/>
              <a:t>mà</a:t>
            </a:r>
            <a:r>
              <a:rPr lang="en-US" sz="2000" dirty="0"/>
              <a:t> </a:t>
            </a:r>
            <a:r>
              <a:rPr lang="en-US" sz="2000" dirty="0" smtClean="0"/>
              <a:t>KM = 6 </a:t>
            </a:r>
            <a:r>
              <a:rPr lang="en-US" sz="2000" dirty="0"/>
              <a:t>cm; </a:t>
            </a:r>
            <a:r>
              <a:rPr lang="en-US" sz="2000" dirty="0" smtClean="0"/>
              <a:t>OM = 5 </a:t>
            </a:r>
            <a:r>
              <a:rPr lang="en-US" sz="2000" dirty="0"/>
              <a:t>(cm)  </a:t>
            </a:r>
            <a:r>
              <a:rPr lang="en-US" sz="2000" dirty="0" smtClean="0"/>
              <a:t>=&gt; OK = KM – OM = 6 – 5 = 1(cm</a:t>
            </a:r>
            <a:r>
              <a:rPr lang="en-US" sz="2000" dirty="0"/>
              <a:t>).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</a:t>
            </a:r>
            <a:r>
              <a:rPr lang="en-US" sz="2000" dirty="0"/>
              <a:t>)</a:t>
            </a:r>
            <a:r>
              <a:rPr lang="en-US" sz="2000" dirty="0" smtClean="0"/>
              <a:t> </a:t>
            </a:r>
            <a:r>
              <a:rPr lang="en-US" sz="2000" dirty="0" err="1" smtClean="0"/>
              <a:t>Vì</a:t>
            </a:r>
            <a:r>
              <a:rPr lang="en-US" sz="2000" dirty="0" smtClean="0"/>
              <a:t> OK &lt; MK </a:t>
            </a:r>
            <a:r>
              <a:rPr lang="en-US" sz="2000" dirty="0" err="1"/>
              <a:t>nên</a:t>
            </a:r>
            <a:r>
              <a:rPr lang="en-US" sz="2000" dirty="0"/>
              <a:t> K  </a:t>
            </a:r>
            <a:r>
              <a:rPr lang="en-US" sz="2000" dirty="0" err="1"/>
              <a:t>thuộc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OM .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7" grpId="0"/>
      <p:bldP spid="47" grpId="0"/>
      <p:bldP spid="48" grpId="0"/>
      <p:bldP spid="49" grpId="0"/>
      <p:bldP spid="50" grpId="0" animBg="1"/>
      <p:bldP spid="51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3" name="Google Shape;713;p36"/>
          <p:cNvGrpSpPr/>
          <p:nvPr/>
        </p:nvGrpSpPr>
        <p:grpSpPr>
          <a:xfrm>
            <a:off x="392314" y="708916"/>
            <a:ext cx="885437" cy="1121379"/>
            <a:chOff x="3349025" y="1588825"/>
            <a:chExt cx="526525" cy="702050"/>
          </a:xfrm>
        </p:grpSpPr>
        <p:sp>
          <p:nvSpPr>
            <p:cNvPr id="714" name="Google Shape;714;p36"/>
            <p:cNvSpPr/>
            <p:nvPr/>
          </p:nvSpPr>
          <p:spPr>
            <a:xfrm>
              <a:off x="3384250" y="1781375"/>
              <a:ext cx="204375" cy="241125"/>
            </a:xfrm>
            <a:custGeom>
              <a:avLst/>
              <a:gdLst/>
              <a:ahLst/>
              <a:cxnLst/>
              <a:rect l="l" t="t" r="r" b="b"/>
              <a:pathLst>
                <a:path w="8175" h="9645" extrusionOk="0">
                  <a:moveTo>
                    <a:pt x="8174" y="0"/>
                  </a:moveTo>
                  <a:cubicBezTo>
                    <a:pt x="6001" y="1049"/>
                    <a:pt x="3847" y="2530"/>
                    <a:pt x="2452" y="4023"/>
                  </a:cubicBezTo>
                  <a:cubicBezTo>
                    <a:pt x="0" y="6649"/>
                    <a:pt x="578" y="8673"/>
                    <a:pt x="1139" y="9645"/>
                  </a:cubicBezTo>
                  <a:lnTo>
                    <a:pt x="3739" y="8144"/>
                  </a:lnTo>
                  <a:cubicBezTo>
                    <a:pt x="3215" y="7238"/>
                    <a:pt x="5201" y="5112"/>
                    <a:pt x="8174" y="3394"/>
                  </a:cubicBezTo>
                  <a:lnTo>
                    <a:pt x="817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6"/>
            <p:cNvSpPr/>
            <p:nvPr/>
          </p:nvSpPr>
          <p:spPr>
            <a:xfrm>
              <a:off x="3588625" y="1744375"/>
              <a:ext cx="223300" cy="121800"/>
            </a:xfrm>
            <a:custGeom>
              <a:avLst/>
              <a:gdLst/>
              <a:ahLst/>
              <a:cxnLst/>
              <a:rect l="l" t="t" r="r" b="b"/>
              <a:pathLst>
                <a:path w="8932" h="4872" extrusionOk="0">
                  <a:moveTo>
                    <a:pt x="5261" y="0"/>
                  </a:moveTo>
                  <a:cubicBezTo>
                    <a:pt x="4717" y="0"/>
                    <a:pt x="4103" y="70"/>
                    <a:pt x="3407" y="231"/>
                  </a:cubicBezTo>
                  <a:cubicBezTo>
                    <a:pt x="2343" y="479"/>
                    <a:pt x="1168" y="917"/>
                    <a:pt x="1" y="1479"/>
                  </a:cubicBezTo>
                  <a:lnTo>
                    <a:pt x="1" y="4871"/>
                  </a:lnTo>
                  <a:cubicBezTo>
                    <a:pt x="2067" y="3678"/>
                    <a:pt x="4066" y="2997"/>
                    <a:pt x="5269" y="2997"/>
                  </a:cubicBezTo>
                  <a:cubicBezTo>
                    <a:pt x="5797" y="2997"/>
                    <a:pt x="6172" y="3129"/>
                    <a:pt x="6332" y="3405"/>
                  </a:cubicBezTo>
                  <a:lnTo>
                    <a:pt x="8931" y="1904"/>
                  </a:lnTo>
                  <a:cubicBezTo>
                    <a:pt x="8481" y="1126"/>
                    <a:pt x="7451" y="0"/>
                    <a:pt x="52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6"/>
            <p:cNvSpPr/>
            <p:nvPr/>
          </p:nvSpPr>
          <p:spPr>
            <a:xfrm>
              <a:off x="3809325" y="1727050"/>
              <a:ext cx="66225" cy="94300"/>
            </a:xfrm>
            <a:custGeom>
              <a:avLst/>
              <a:gdLst/>
              <a:ahLst/>
              <a:cxnLst/>
              <a:rect l="l" t="t" r="r" b="b"/>
              <a:pathLst>
                <a:path w="2649" h="3772" extrusionOk="0">
                  <a:moveTo>
                    <a:pt x="471" y="1"/>
                  </a:moveTo>
                  <a:cubicBezTo>
                    <a:pt x="354" y="1"/>
                    <a:pt x="237" y="49"/>
                    <a:pt x="154" y="142"/>
                  </a:cubicBezTo>
                  <a:cubicBezTo>
                    <a:pt x="0" y="319"/>
                    <a:pt x="16" y="586"/>
                    <a:pt x="190" y="741"/>
                  </a:cubicBezTo>
                  <a:cubicBezTo>
                    <a:pt x="1023" y="1477"/>
                    <a:pt x="1558" y="2446"/>
                    <a:pt x="1770" y="3437"/>
                  </a:cubicBezTo>
                  <a:cubicBezTo>
                    <a:pt x="1812" y="3636"/>
                    <a:pt x="1989" y="3771"/>
                    <a:pt x="2184" y="3771"/>
                  </a:cubicBezTo>
                  <a:cubicBezTo>
                    <a:pt x="2213" y="3771"/>
                    <a:pt x="2243" y="3768"/>
                    <a:pt x="2272" y="3762"/>
                  </a:cubicBezTo>
                  <a:cubicBezTo>
                    <a:pt x="2502" y="3714"/>
                    <a:pt x="2649" y="3487"/>
                    <a:pt x="2600" y="3259"/>
                  </a:cubicBezTo>
                  <a:cubicBezTo>
                    <a:pt x="2350" y="2101"/>
                    <a:pt x="1725" y="968"/>
                    <a:pt x="753" y="106"/>
                  </a:cubicBezTo>
                  <a:cubicBezTo>
                    <a:pt x="671" y="36"/>
                    <a:pt x="571" y="1"/>
                    <a:pt x="4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6"/>
            <p:cNvSpPr/>
            <p:nvPr/>
          </p:nvSpPr>
          <p:spPr>
            <a:xfrm>
              <a:off x="3349025" y="1992875"/>
              <a:ext cx="65375" cy="94850"/>
            </a:xfrm>
            <a:custGeom>
              <a:avLst/>
              <a:gdLst/>
              <a:ahLst/>
              <a:cxnLst/>
              <a:rect l="l" t="t" r="r" b="b"/>
              <a:pathLst>
                <a:path w="2615" h="3794" extrusionOk="0">
                  <a:moveTo>
                    <a:pt x="463" y="0"/>
                  </a:moveTo>
                  <a:cubicBezTo>
                    <a:pt x="435" y="0"/>
                    <a:pt x="406" y="3"/>
                    <a:pt x="378" y="9"/>
                  </a:cubicBezTo>
                  <a:cubicBezTo>
                    <a:pt x="148" y="56"/>
                    <a:pt x="0" y="280"/>
                    <a:pt x="48" y="510"/>
                  </a:cubicBezTo>
                  <a:cubicBezTo>
                    <a:pt x="302" y="1757"/>
                    <a:pt x="961" y="2874"/>
                    <a:pt x="1857" y="3684"/>
                  </a:cubicBezTo>
                  <a:cubicBezTo>
                    <a:pt x="1938" y="3757"/>
                    <a:pt x="2040" y="3793"/>
                    <a:pt x="2141" y="3793"/>
                  </a:cubicBezTo>
                  <a:cubicBezTo>
                    <a:pt x="2257" y="3793"/>
                    <a:pt x="2371" y="3746"/>
                    <a:pt x="2455" y="3654"/>
                  </a:cubicBezTo>
                  <a:cubicBezTo>
                    <a:pt x="2614" y="3480"/>
                    <a:pt x="2600" y="3212"/>
                    <a:pt x="2426" y="3056"/>
                  </a:cubicBezTo>
                  <a:cubicBezTo>
                    <a:pt x="1681" y="2383"/>
                    <a:pt x="1100" y="1431"/>
                    <a:pt x="878" y="339"/>
                  </a:cubicBezTo>
                  <a:cubicBezTo>
                    <a:pt x="837" y="138"/>
                    <a:pt x="660" y="0"/>
                    <a:pt x="4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6"/>
            <p:cNvSpPr/>
            <p:nvPr/>
          </p:nvSpPr>
          <p:spPr>
            <a:xfrm>
              <a:off x="3571350" y="1610850"/>
              <a:ext cx="244300" cy="679675"/>
            </a:xfrm>
            <a:custGeom>
              <a:avLst/>
              <a:gdLst/>
              <a:ahLst/>
              <a:cxnLst/>
              <a:rect l="l" t="t" r="r" b="b"/>
              <a:pathLst>
                <a:path w="9772" h="27187" extrusionOk="0">
                  <a:moveTo>
                    <a:pt x="1" y="0"/>
                  </a:moveTo>
                  <a:lnTo>
                    <a:pt x="1" y="24228"/>
                  </a:lnTo>
                  <a:lnTo>
                    <a:pt x="3956" y="27186"/>
                  </a:lnTo>
                  <a:lnTo>
                    <a:pt x="6560" y="27186"/>
                  </a:lnTo>
                  <a:cubicBezTo>
                    <a:pt x="8357" y="27034"/>
                    <a:pt x="9767" y="25528"/>
                    <a:pt x="9767" y="23690"/>
                  </a:cubicBezTo>
                  <a:cubicBezTo>
                    <a:pt x="9772" y="21750"/>
                    <a:pt x="8200" y="20179"/>
                    <a:pt x="6261" y="20179"/>
                  </a:cubicBezTo>
                  <a:lnTo>
                    <a:pt x="5207" y="20179"/>
                  </a:lnTo>
                  <a:lnTo>
                    <a:pt x="5207" y="2629"/>
                  </a:lnTo>
                  <a:cubicBezTo>
                    <a:pt x="5207" y="1606"/>
                    <a:pt x="4763" y="654"/>
                    <a:pt x="40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6"/>
            <p:cNvSpPr/>
            <p:nvPr/>
          </p:nvSpPr>
          <p:spPr>
            <a:xfrm>
              <a:off x="3403025" y="1588825"/>
              <a:ext cx="332350" cy="702050"/>
            </a:xfrm>
            <a:custGeom>
              <a:avLst/>
              <a:gdLst/>
              <a:ahLst/>
              <a:cxnLst/>
              <a:rect l="l" t="t" r="r" b="b"/>
              <a:pathLst>
                <a:path w="13294" h="28082" extrusionOk="0">
                  <a:moveTo>
                    <a:pt x="8432" y="0"/>
                  </a:moveTo>
                  <a:cubicBezTo>
                    <a:pt x="7503" y="0"/>
                    <a:pt x="6591" y="369"/>
                    <a:pt x="5918" y="1059"/>
                  </a:cubicBezTo>
                  <a:lnTo>
                    <a:pt x="1353" y="5740"/>
                  </a:lnTo>
                  <a:cubicBezTo>
                    <a:pt x="0" y="7128"/>
                    <a:pt x="29" y="9351"/>
                    <a:pt x="1416" y="10704"/>
                  </a:cubicBezTo>
                  <a:cubicBezTo>
                    <a:pt x="2099" y="11370"/>
                    <a:pt x="2984" y="11702"/>
                    <a:pt x="3868" y="11702"/>
                  </a:cubicBezTo>
                  <a:cubicBezTo>
                    <a:pt x="4223" y="11702"/>
                    <a:pt x="4578" y="11649"/>
                    <a:pt x="4920" y="11541"/>
                  </a:cubicBezTo>
                  <a:lnTo>
                    <a:pt x="4920" y="21061"/>
                  </a:lnTo>
                  <a:lnTo>
                    <a:pt x="3865" y="21061"/>
                  </a:lnTo>
                  <a:cubicBezTo>
                    <a:pt x="1926" y="21061"/>
                    <a:pt x="355" y="22633"/>
                    <a:pt x="355" y="24571"/>
                  </a:cubicBezTo>
                  <a:cubicBezTo>
                    <a:pt x="355" y="26510"/>
                    <a:pt x="1926" y="28082"/>
                    <a:pt x="3865" y="28082"/>
                  </a:cubicBezTo>
                  <a:lnTo>
                    <a:pt x="12992" y="28082"/>
                  </a:lnTo>
                  <a:cubicBezTo>
                    <a:pt x="13094" y="28082"/>
                    <a:pt x="13194" y="28076"/>
                    <a:pt x="13293" y="28067"/>
                  </a:cubicBezTo>
                  <a:cubicBezTo>
                    <a:pt x="10579" y="27879"/>
                    <a:pt x="8431" y="25613"/>
                    <a:pt x="8431" y="22848"/>
                  </a:cubicBezTo>
                  <a:lnTo>
                    <a:pt x="8431" y="5232"/>
                  </a:lnTo>
                  <a:cubicBezTo>
                    <a:pt x="8431" y="3419"/>
                    <a:pt x="9353" y="1819"/>
                    <a:pt x="10758" y="881"/>
                  </a:cubicBezTo>
                  <a:cubicBezTo>
                    <a:pt x="10467" y="623"/>
                    <a:pt x="10129" y="412"/>
                    <a:pt x="9754" y="259"/>
                  </a:cubicBezTo>
                  <a:cubicBezTo>
                    <a:pt x="9326" y="85"/>
                    <a:pt x="8877" y="0"/>
                    <a:pt x="8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6"/>
            <p:cNvSpPr/>
            <p:nvPr/>
          </p:nvSpPr>
          <p:spPr>
            <a:xfrm>
              <a:off x="3437275" y="1770250"/>
              <a:ext cx="66525" cy="52975"/>
            </a:xfrm>
            <a:custGeom>
              <a:avLst/>
              <a:gdLst/>
              <a:ahLst/>
              <a:cxnLst/>
              <a:rect l="l" t="t" r="r" b="b"/>
              <a:pathLst>
                <a:path w="2661" h="2119" extrusionOk="0">
                  <a:moveTo>
                    <a:pt x="1331" y="0"/>
                  </a:moveTo>
                  <a:cubicBezTo>
                    <a:pt x="597" y="0"/>
                    <a:pt x="1" y="474"/>
                    <a:pt x="1" y="1060"/>
                  </a:cubicBezTo>
                  <a:cubicBezTo>
                    <a:pt x="1" y="1645"/>
                    <a:pt x="597" y="2119"/>
                    <a:pt x="1331" y="2119"/>
                  </a:cubicBezTo>
                  <a:cubicBezTo>
                    <a:pt x="2064" y="2119"/>
                    <a:pt x="2661" y="1645"/>
                    <a:pt x="2661" y="1060"/>
                  </a:cubicBezTo>
                  <a:cubicBezTo>
                    <a:pt x="2661" y="475"/>
                    <a:pt x="2064" y="0"/>
                    <a:pt x="13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6"/>
            <p:cNvSpPr/>
            <p:nvPr/>
          </p:nvSpPr>
          <p:spPr>
            <a:xfrm>
              <a:off x="3610825" y="1770250"/>
              <a:ext cx="66550" cy="52975"/>
            </a:xfrm>
            <a:custGeom>
              <a:avLst/>
              <a:gdLst/>
              <a:ahLst/>
              <a:cxnLst/>
              <a:rect l="l" t="t" r="r" b="b"/>
              <a:pathLst>
                <a:path w="2662" h="2119" extrusionOk="0">
                  <a:moveTo>
                    <a:pt x="1330" y="0"/>
                  </a:moveTo>
                  <a:cubicBezTo>
                    <a:pt x="596" y="0"/>
                    <a:pt x="0" y="474"/>
                    <a:pt x="0" y="1060"/>
                  </a:cubicBezTo>
                  <a:cubicBezTo>
                    <a:pt x="0" y="1645"/>
                    <a:pt x="596" y="2119"/>
                    <a:pt x="1330" y="2119"/>
                  </a:cubicBezTo>
                  <a:cubicBezTo>
                    <a:pt x="2066" y="2119"/>
                    <a:pt x="2662" y="1645"/>
                    <a:pt x="2662" y="1060"/>
                  </a:cubicBezTo>
                  <a:cubicBezTo>
                    <a:pt x="2662" y="475"/>
                    <a:pt x="2067" y="0"/>
                    <a:pt x="13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6"/>
            <p:cNvSpPr/>
            <p:nvPr/>
          </p:nvSpPr>
          <p:spPr>
            <a:xfrm>
              <a:off x="3412725" y="1960375"/>
              <a:ext cx="201100" cy="109750"/>
            </a:xfrm>
            <a:custGeom>
              <a:avLst/>
              <a:gdLst/>
              <a:ahLst/>
              <a:cxnLst/>
              <a:rect l="l" t="t" r="r" b="b"/>
              <a:pathLst>
                <a:path w="8044" h="4390" extrusionOk="0">
                  <a:moveTo>
                    <a:pt x="8043" y="0"/>
                  </a:moveTo>
                  <a:cubicBezTo>
                    <a:pt x="6303" y="892"/>
                    <a:pt x="4690" y="1391"/>
                    <a:pt x="3660" y="1391"/>
                  </a:cubicBezTo>
                  <a:cubicBezTo>
                    <a:pt x="3133" y="1391"/>
                    <a:pt x="2759" y="1260"/>
                    <a:pt x="2600" y="984"/>
                  </a:cubicBezTo>
                  <a:lnTo>
                    <a:pt x="0" y="984"/>
                  </a:lnTo>
                  <a:lnTo>
                    <a:pt x="0" y="2485"/>
                  </a:lnTo>
                  <a:cubicBezTo>
                    <a:pt x="450" y="3265"/>
                    <a:pt x="1479" y="4389"/>
                    <a:pt x="3668" y="4389"/>
                  </a:cubicBezTo>
                  <a:cubicBezTo>
                    <a:pt x="4212" y="4389"/>
                    <a:pt x="4828" y="4320"/>
                    <a:pt x="5524" y="4158"/>
                  </a:cubicBezTo>
                  <a:cubicBezTo>
                    <a:pt x="6320" y="3973"/>
                    <a:pt x="7174" y="3683"/>
                    <a:pt x="8043" y="3315"/>
                  </a:cubicBezTo>
                  <a:cubicBezTo>
                    <a:pt x="7170" y="2383"/>
                    <a:pt x="7170" y="932"/>
                    <a:pt x="80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6"/>
            <p:cNvSpPr/>
            <p:nvPr/>
          </p:nvSpPr>
          <p:spPr>
            <a:xfrm>
              <a:off x="3591975" y="1792000"/>
              <a:ext cx="248425" cy="251275"/>
            </a:xfrm>
            <a:custGeom>
              <a:avLst/>
              <a:gdLst/>
              <a:ahLst/>
              <a:cxnLst/>
              <a:rect l="l" t="t" r="r" b="b"/>
              <a:pathLst>
                <a:path w="9937" h="10051" extrusionOk="0">
                  <a:moveTo>
                    <a:pt x="6198" y="0"/>
                  </a:moveTo>
                  <a:lnTo>
                    <a:pt x="6198" y="1501"/>
                  </a:lnTo>
                  <a:cubicBezTo>
                    <a:pt x="6722" y="2409"/>
                    <a:pt x="4736" y="4535"/>
                    <a:pt x="1762" y="6253"/>
                  </a:cubicBezTo>
                  <a:cubicBezTo>
                    <a:pt x="1464" y="6425"/>
                    <a:pt x="1168" y="6586"/>
                    <a:pt x="873" y="6735"/>
                  </a:cubicBezTo>
                  <a:cubicBezTo>
                    <a:pt x="0" y="7667"/>
                    <a:pt x="0" y="9118"/>
                    <a:pt x="873" y="10050"/>
                  </a:cubicBezTo>
                  <a:cubicBezTo>
                    <a:pt x="3337" y="9002"/>
                    <a:pt x="5900" y="7318"/>
                    <a:pt x="7483" y="5622"/>
                  </a:cubicBezTo>
                  <a:cubicBezTo>
                    <a:pt x="9936" y="2998"/>
                    <a:pt x="9360" y="974"/>
                    <a:pt x="879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6"/>
            <p:cNvSpPr/>
            <p:nvPr/>
          </p:nvSpPr>
          <p:spPr>
            <a:xfrm>
              <a:off x="3534775" y="1771675"/>
              <a:ext cx="46400" cy="51900"/>
            </a:xfrm>
            <a:custGeom>
              <a:avLst/>
              <a:gdLst/>
              <a:ahLst/>
              <a:cxnLst/>
              <a:rect l="l" t="t" r="r" b="b"/>
              <a:pathLst>
                <a:path w="1856" h="2076" extrusionOk="0">
                  <a:moveTo>
                    <a:pt x="928" y="0"/>
                  </a:moveTo>
                  <a:cubicBezTo>
                    <a:pt x="415" y="0"/>
                    <a:pt x="0" y="464"/>
                    <a:pt x="0" y="1037"/>
                  </a:cubicBezTo>
                  <a:cubicBezTo>
                    <a:pt x="0" y="1612"/>
                    <a:pt x="415" y="2076"/>
                    <a:pt x="928" y="2076"/>
                  </a:cubicBezTo>
                  <a:cubicBezTo>
                    <a:pt x="1441" y="2076"/>
                    <a:pt x="1856" y="1612"/>
                    <a:pt x="1856" y="1037"/>
                  </a:cubicBezTo>
                  <a:cubicBezTo>
                    <a:pt x="1856" y="464"/>
                    <a:pt x="1441" y="0"/>
                    <a:pt x="928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6"/>
            <p:cNvSpPr/>
            <p:nvPr/>
          </p:nvSpPr>
          <p:spPr>
            <a:xfrm>
              <a:off x="3450050" y="1752075"/>
              <a:ext cx="60075" cy="40625"/>
            </a:xfrm>
            <a:custGeom>
              <a:avLst/>
              <a:gdLst/>
              <a:ahLst/>
              <a:cxnLst/>
              <a:rect l="l" t="t" r="r" b="b"/>
              <a:pathLst>
                <a:path w="2403" h="1625" extrusionOk="0">
                  <a:moveTo>
                    <a:pt x="1202" y="0"/>
                  </a:moveTo>
                  <a:cubicBezTo>
                    <a:pt x="539" y="0"/>
                    <a:pt x="1" y="539"/>
                    <a:pt x="1" y="1201"/>
                  </a:cubicBezTo>
                  <a:cubicBezTo>
                    <a:pt x="1" y="1435"/>
                    <a:pt x="190" y="1625"/>
                    <a:pt x="425" y="1625"/>
                  </a:cubicBezTo>
                  <a:cubicBezTo>
                    <a:pt x="657" y="1625"/>
                    <a:pt x="848" y="1435"/>
                    <a:pt x="848" y="1201"/>
                  </a:cubicBezTo>
                  <a:cubicBezTo>
                    <a:pt x="848" y="1006"/>
                    <a:pt x="1006" y="848"/>
                    <a:pt x="1202" y="848"/>
                  </a:cubicBezTo>
                  <a:cubicBezTo>
                    <a:pt x="1397" y="848"/>
                    <a:pt x="1555" y="1006"/>
                    <a:pt x="1555" y="1201"/>
                  </a:cubicBezTo>
                  <a:cubicBezTo>
                    <a:pt x="1555" y="1435"/>
                    <a:pt x="1746" y="1625"/>
                    <a:pt x="1979" y="1625"/>
                  </a:cubicBezTo>
                  <a:cubicBezTo>
                    <a:pt x="2213" y="1625"/>
                    <a:pt x="2402" y="1435"/>
                    <a:pt x="2402" y="1201"/>
                  </a:cubicBezTo>
                  <a:cubicBezTo>
                    <a:pt x="2402" y="539"/>
                    <a:pt x="1864" y="0"/>
                    <a:pt x="120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6"/>
            <p:cNvSpPr/>
            <p:nvPr/>
          </p:nvSpPr>
          <p:spPr>
            <a:xfrm>
              <a:off x="3604100" y="1752075"/>
              <a:ext cx="60075" cy="40625"/>
            </a:xfrm>
            <a:custGeom>
              <a:avLst/>
              <a:gdLst/>
              <a:ahLst/>
              <a:cxnLst/>
              <a:rect l="l" t="t" r="r" b="b"/>
              <a:pathLst>
                <a:path w="2403" h="1625" extrusionOk="0">
                  <a:moveTo>
                    <a:pt x="1201" y="0"/>
                  </a:moveTo>
                  <a:cubicBezTo>
                    <a:pt x="539" y="0"/>
                    <a:pt x="1" y="539"/>
                    <a:pt x="1" y="1201"/>
                  </a:cubicBezTo>
                  <a:cubicBezTo>
                    <a:pt x="1" y="1435"/>
                    <a:pt x="190" y="1625"/>
                    <a:pt x="424" y="1625"/>
                  </a:cubicBezTo>
                  <a:cubicBezTo>
                    <a:pt x="657" y="1625"/>
                    <a:pt x="848" y="1435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7" y="848"/>
                    <a:pt x="1555" y="1006"/>
                    <a:pt x="1555" y="1201"/>
                  </a:cubicBezTo>
                  <a:cubicBezTo>
                    <a:pt x="1555" y="1435"/>
                    <a:pt x="1746" y="1625"/>
                    <a:pt x="1978" y="1625"/>
                  </a:cubicBezTo>
                  <a:cubicBezTo>
                    <a:pt x="2212" y="1625"/>
                    <a:pt x="2402" y="1435"/>
                    <a:pt x="2402" y="1201"/>
                  </a:cubicBezTo>
                  <a:cubicBezTo>
                    <a:pt x="2402" y="539"/>
                    <a:pt x="1863" y="0"/>
                    <a:pt x="12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1440955" y="821605"/>
            <a:ext cx="6610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Bài</a:t>
            </a:r>
            <a:r>
              <a:rPr lang="en-US" sz="2000" b="1" dirty="0" smtClean="0"/>
              <a:t> 8.22 (SGK - tr57): </a:t>
            </a:r>
            <a:r>
              <a:rPr lang="en-US" sz="2000" dirty="0"/>
              <a:t>Cho 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biệt</a:t>
            </a:r>
            <a:r>
              <a:rPr lang="en-US" sz="2000" dirty="0"/>
              <a:t> A </a:t>
            </a:r>
            <a:r>
              <a:rPr lang="en-US" sz="2000" dirty="0" err="1"/>
              <a:t>và</a:t>
            </a:r>
            <a:r>
              <a:rPr lang="en-US" sz="2000" dirty="0"/>
              <a:t> B </a:t>
            </a:r>
            <a:r>
              <a:rPr lang="en-US" sz="2000" dirty="0" err="1"/>
              <a:t>cùng</a:t>
            </a:r>
            <a:r>
              <a:rPr lang="en-US" sz="2000" dirty="0"/>
              <a:t> </a:t>
            </a:r>
            <a:r>
              <a:rPr lang="en-US" sz="2000" dirty="0" err="1"/>
              <a:t>nằm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tia</a:t>
            </a:r>
            <a:r>
              <a:rPr lang="en-US" sz="2000" dirty="0"/>
              <a:t> Ox </a:t>
            </a:r>
            <a:r>
              <a:rPr lang="en-US" sz="2000" dirty="0" err="1"/>
              <a:t>sao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OA = 4 cm, OB = 6 cm. </a:t>
            </a:r>
            <a:r>
              <a:rPr lang="en-US" sz="2000" dirty="0" err="1"/>
              <a:t>Gọi</a:t>
            </a:r>
            <a:r>
              <a:rPr lang="en-US" sz="2000" dirty="0"/>
              <a:t> M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trung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thẳng</a:t>
            </a:r>
            <a:r>
              <a:rPr lang="en-US" sz="2000" dirty="0"/>
              <a:t> AB.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 </a:t>
            </a:r>
            <a:r>
              <a:rPr lang="en-US" sz="2000" dirty="0" err="1"/>
              <a:t>dài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thẳng</a:t>
            </a:r>
            <a:r>
              <a:rPr lang="en-US" sz="2000" dirty="0"/>
              <a:t> </a:t>
            </a:r>
            <a:r>
              <a:rPr lang="en-US" sz="2000" dirty="0" smtClean="0"/>
              <a:t>OM.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865" y="2432537"/>
            <a:ext cx="3124706" cy="22794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ntable Number Sense Activities for Pre-K by Slidesgo">
  <a:themeElements>
    <a:clrScheme name="Simple Light">
      <a:dk1>
        <a:srgbClr val="EFEFEF"/>
      </a:dk1>
      <a:lt1>
        <a:srgbClr val="FFFFFF"/>
      </a:lt1>
      <a:dk2>
        <a:srgbClr val="6B4C6D"/>
      </a:dk2>
      <a:lt2>
        <a:srgbClr val="B64BA7"/>
      </a:lt2>
      <a:accent1>
        <a:srgbClr val="FF828A"/>
      </a:accent1>
      <a:accent2>
        <a:srgbClr val="85E2E6"/>
      </a:accent2>
      <a:accent3>
        <a:srgbClr val="B2B911"/>
      </a:accent3>
      <a:accent4>
        <a:srgbClr val="E1F337"/>
      </a:accent4>
      <a:accent5>
        <a:srgbClr val="A77644"/>
      </a:accent5>
      <a:accent6>
        <a:srgbClr val="FFC73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1059</Words>
  <PresentationFormat>On-screen Show (16:9)</PresentationFormat>
  <Paragraphs>92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Bebas Neue</vt:lpstr>
      <vt:lpstr>Wingdings</vt:lpstr>
      <vt:lpstr>Karla</vt:lpstr>
      <vt:lpstr>Arial</vt:lpstr>
      <vt:lpstr>Love Ya Like A Sister</vt:lpstr>
      <vt:lpstr>Printable Number Sense Activities for Pre-K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2021-11-13T01:05:08Z</dcterms:modified>
</cp:coreProperties>
</file>