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D774-29F9-4259-B7C3-8DD5DE7861C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29C6-C557-4959-BE2C-84A3A612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2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4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71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75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652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24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455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347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51361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341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11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478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642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3237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5978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258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253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258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727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8138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3991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1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747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21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42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35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175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77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47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20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33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8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40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07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352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999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262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840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4650734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842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8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ừng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quýnh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657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uả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quyết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42493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942721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Thỏ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thật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6275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4794874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2021-01-19T10:54:02Z</dcterms:created>
  <dcterms:modified xsi:type="dcterms:W3CDTF">2021-01-19T10:54:20Z</dcterms:modified>
</cp:coreProperties>
</file>