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304" r:id="rId8"/>
    <p:sldId id="259" r:id="rId9"/>
    <p:sldId id="283" r:id="rId10"/>
    <p:sldId id="295" r:id="rId11"/>
    <p:sldId id="264" r:id="rId12"/>
    <p:sldId id="265" r:id="rId13"/>
    <p:sldId id="268" r:id="rId14"/>
    <p:sldId id="292" r:id="rId15"/>
    <p:sldId id="293" r:id="rId16"/>
    <p:sldId id="289" r:id="rId17"/>
    <p:sldId id="306" r:id="rId18"/>
    <p:sldId id="274" r:id="rId19"/>
    <p:sldId id="269" r:id="rId20"/>
    <p:sldId id="270" r:id="rId21"/>
    <p:sldId id="260" r:id="rId22"/>
    <p:sldId id="286" r:id="rId23"/>
    <p:sldId id="275" r:id="rId24"/>
    <p:sldId id="303" r:id="rId25"/>
    <p:sldId id="261" r:id="rId26"/>
    <p:sldId id="287" r:id="rId27"/>
    <p:sldId id="263" r:id="rId28"/>
    <p:sldId id="288" r:id="rId29"/>
    <p:sldId id="302" r:id="rId30"/>
    <p:sldId id="266" r:id="rId31"/>
    <p:sldId id="285" r:id="rId32"/>
    <p:sldId id="305" r:id="rId33"/>
    <p:sldId id="279" r:id="rId34"/>
    <p:sldId id="267" r:id="rId35"/>
    <p:sldId id="280" r:id="rId36"/>
    <p:sldId id="276" r:id="rId37"/>
    <p:sldId id="311" r:id="rId38"/>
    <p:sldId id="307" r:id="rId39"/>
    <p:sldId id="308" r:id="rId40"/>
    <p:sldId id="309" r:id="rId41"/>
    <p:sldId id="310" r:id="rId42"/>
    <p:sldId id="277" r:id="rId43"/>
    <p:sldId id="278" r:id="rId44"/>
    <p:sldId id="281" r:id="rId45"/>
    <p:sldId id="296" r:id="rId46"/>
    <p:sldId id="301" r:id="rId47"/>
    <p:sldId id="290" r:id="rId48"/>
    <p:sldId id="291" r:id="rId49"/>
    <p:sldId id="299" r:id="rId50"/>
    <p:sldId id="294" r:id="rId51"/>
    <p:sldId id="284" r:id="rId52"/>
    <p:sldId id="298" r:id="rId53"/>
    <p:sldId id="282" r:id="rId54"/>
    <p:sldId id="300" r:id="rId55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849"/>
    <a:srgbClr val="D15656"/>
    <a:srgbClr val="47B289"/>
    <a:srgbClr val="E5B05C"/>
    <a:srgbClr val="5BA2B2"/>
    <a:srgbClr val="4FA0B9"/>
    <a:srgbClr val="F6E78E"/>
    <a:srgbClr val="5ABFE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8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tr-TR" sz="2600" dirty="0" smtClean="0"/>
              <a:t>E Series</a:t>
            </a:r>
            <a:r>
              <a:rPr lang="tr-TR" sz="2600" baseline="0" dirty="0" smtClean="0"/>
              <a:t> Sales</a:t>
            </a:r>
            <a:endParaRPr lang="en-US" sz="2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5B05C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BA2B2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7B28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D15656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15656"/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586832"/>
        <c:axId val="452589184"/>
      </c:barChart>
      <c:catAx>
        <c:axId val="45258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52589184"/>
        <c:crosses val="autoZero"/>
        <c:auto val="1"/>
        <c:lblAlgn val="ctr"/>
        <c:lblOffset val="100"/>
        <c:noMultiLvlLbl val="0"/>
      </c:catAx>
      <c:valAx>
        <c:axId val="45258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5258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tr-TR" sz="2600" b="0"/>
              <a:t>E Series Sales</a:t>
            </a:r>
            <a:endParaRPr lang="en-US" sz="26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602904"/>
        <c:axId val="452599376"/>
      </c:lineChart>
      <c:catAx>
        <c:axId val="45260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52599376"/>
        <c:crosses val="autoZero"/>
        <c:auto val="1"/>
        <c:lblAlgn val="ctr"/>
        <c:lblOffset val="100"/>
        <c:noMultiLvlLbl val="0"/>
      </c:catAx>
      <c:valAx>
        <c:axId val="45259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5260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7B289"/>
              </a:solidFill>
              <a:ln w="889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5BA2B2"/>
              </a:solidFill>
              <a:ln w="889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E5B05C"/>
              </a:solidFill>
              <a:ln w="8890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15656"/>
              </a:solidFill>
              <a:ln w="88900">
                <a:solidFill>
                  <a:schemeClr val="bg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2.2000000000000002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7B289"/>
              </a:solidFill>
              <a:ln w="889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5BA2B2"/>
              </a:solidFill>
              <a:ln w="889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384849"/>
              </a:solidFill>
              <a:ln w="8890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15656"/>
              </a:solidFill>
              <a:ln w="88900">
                <a:solidFill>
                  <a:schemeClr val="bg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noFill/>
            </a:ln>
          </c:spPr>
          <c:dPt>
            <c:idx val="0"/>
            <c:bubble3D val="0"/>
            <c:spPr>
              <a:solidFill>
                <a:srgbClr val="5BA2B2">
                  <a:alpha val="43000"/>
                </a:srgbClr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BA2B2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84849"/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solidFill>
              <a:srgbClr val="D15656"/>
            </a:solidFill>
            <a:ln w="88900">
              <a:noFill/>
            </a:ln>
          </c:spPr>
          <c:dPt>
            <c:idx val="0"/>
            <c:bubble3D val="0"/>
            <c:spPr>
              <a:solidFill>
                <a:srgbClr val="D15656">
                  <a:alpha val="43000"/>
                </a:srgbClr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solidFill>
              <a:srgbClr val="E5B05C"/>
            </a:solidFill>
            <a:ln w="88900">
              <a:noFill/>
            </a:ln>
          </c:spPr>
          <c:dPt>
            <c:idx val="0"/>
            <c:bubble3D val="0"/>
            <c:spPr>
              <a:solidFill>
                <a:srgbClr val="E5B05C">
                  <a:alpha val="43000"/>
                </a:srgbClr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E5B05C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5B05C"/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E5B05C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E14CC-1FE2-4DCD-9E5C-AE7E87262D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408556-DEE4-4F73-8F3F-030BB0780A52}">
      <dgm:prSet phldrT="[Text]" custT="1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DYNAMIC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B766EF3-94ED-4B34-9F30-44F802011AB6}" type="parTrans" cxnId="{3255EE16-EF0C-46CE-A664-DE8C91325843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B4253FC3-29C6-4499-9B03-E9C49026570E}" type="sibTrans" cxnId="{3255EE16-EF0C-46CE-A664-DE8C91325843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4D96FF7B-B815-4220-881C-5A5803292D48}">
      <dgm:prSet phldrT="[Text]" custT="1"/>
      <dgm:spPr>
        <a:solidFill>
          <a:srgbClr val="384849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RAW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C229A0B-F1FD-4961-BA6C-79F2E6634616}" type="parTrans" cxnId="{53AE4AB9-1ECB-45CB-9042-93AA6AB2AD89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6F12E35-B766-416D-A6EB-81910B940EDE}" type="sibTrans" cxnId="{53AE4AB9-1ECB-45CB-9042-93AA6AB2AD89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D76D8AF-92D3-484A-9BBA-A9F25087C6D4}">
      <dgm:prSet phldrT="[Text]" custT="1"/>
      <dgm:spPr>
        <a:solidFill>
          <a:srgbClr val="47B289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FAST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59F2664-61AC-4645-9800-8B8ED55F75F2}" type="parTrans" cxnId="{6BFF595B-E422-4918-9F4B-AAC9B334CD24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2DE4BFA-10D2-4946-AE4F-7FB23B1F4749}" type="sibTrans" cxnId="{6BFF595B-E422-4918-9F4B-AAC9B334CD24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2133AAA1-20F4-4B98-879C-210D5A0812C6}">
      <dgm:prSet phldrT="[Text]" custT="1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SLEEK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574EF7A-EFBF-4CED-B59D-2BBE76523801}" type="parTrans" cxnId="{16F499E4-3290-4620-9413-E5AD2E3EE410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E57FA02-A55F-4D92-AB4E-53E8357F90F8}" type="sibTrans" cxnId="{16F499E4-3290-4620-9413-E5AD2E3EE410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023DB72-4387-43CE-BDB1-02B82CE242AC}">
      <dgm:prSet phldrT="[Text]" custT="1"/>
      <dgm:spPr>
        <a:solidFill>
          <a:srgbClr val="E5B05C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DURABLE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BAD27008-6B3E-4E77-B326-CC31368D48E0}" type="parTrans" cxnId="{074AA016-4166-43D1-81F0-F5572691F5F5}">
      <dgm:prSet/>
      <dgm:spPr/>
      <dgm:t>
        <a:bodyPr/>
        <a:lstStyle/>
        <a:p>
          <a:endParaRPr lang="en-US"/>
        </a:p>
      </dgm:t>
    </dgm:pt>
    <dgm:pt modelId="{DAE8DE65-8094-46B0-B735-1C5FBEAAFCAE}" type="sibTrans" cxnId="{074AA016-4166-43D1-81F0-F5572691F5F5}">
      <dgm:prSet/>
      <dgm:spPr/>
      <dgm:t>
        <a:bodyPr/>
        <a:lstStyle/>
        <a:p>
          <a:endParaRPr lang="en-US"/>
        </a:p>
      </dgm:t>
    </dgm:pt>
    <dgm:pt modelId="{C0A028DE-B4D8-4EF7-9E6A-F26C2AC6307E}" type="pres">
      <dgm:prSet presAssocID="{3F7E14CC-1FE2-4DCD-9E5C-AE7E87262DB6}" presName="Name0" presStyleCnt="0">
        <dgm:presLayoutVars>
          <dgm:dir/>
          <dgm:animLvl val="lvl"/>
          <dgm:resizeHandles val="exact"/>
        </dgm:presLayoutVars>
      </dgm:prSet>
      <dgm:spPr/>
    </dgm:pt>
    <dgm:pt modelId="{AFC1D966-B121-44F2-992A-8569DEC05337}" type="pres">
      <dgm:prSet presAssocID="{19408556-DEE4-4F73-8F3F-030BB0780A5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B91D2-C86D-4ADA-8179-77A495127CA2}" type="pres">
      <dgm:prSet presAssocID="{B4253FC3-29C6-4499-9B03-E9C49026570E}" presName="parTxOnlySpace" presStyleCnt="0"/>
      <dgm:spPr/>
    </dgm:pt>
    <dgm:pt modelId="{BF55CB4F-78E0-431D-8E6F-D63E781CFB0B}" type="pres">
      <dgm:prSet presAssocID="{4D96FF7B-B815-4220-881C-5A5803292D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33EC7-544F-4B02-8671-D6CB493B5A92}" type="pres">
      <dgm:prSet presAssocID="{76F12E35-B766-416D-A6EB-81910B940EDE}" presName="parTxOnlySpace" presStyleCnt="0"/>
      <dgm:spPr/>
    </dgm:pt>
    <dgm:pt modelId="{15683A88-036F-47D8-8C7A-14A223B80283}" type="pres">
      <dgm:prSet presAssocID="{DD76D8AF-92D3-484A-9BBA-A9F25087C6D4}" presName="parTxOnly" presStyleLbl="node1" presStyleIdx="2" presStyleCnt="5" custLinFactX="81601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048EC-94FA-4479-B956-C6AAFFAB790C}" type="pres">
      <dgm:prSet presAssocID="{32DE4BFA-10D2-4946-AE4F-7FB23B1F4749}" presName="parTxOnlySpace" presStyleCnt="0"/>
      <dgm:spPr/>
    </dgm:pt>
    <dgm:pt modelId="{EA5A92F1-0490-4BB1-B64A-471A745F0DC2}" type="pres">
      <dgm:prSet presAssocID="{2133AAA1-20F4-4B98-879C-210D5A0812C6}" presName="parTxOnly" presStyleLbl="node1" presStyleIdx="3" presStyleCnt="5" custLinFactX="-80271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DB85C-4538-472C-8F9E-306F39D02C5F}" type="pres">
      <dgm:prSet presAssocID="{8E57FA02-A55F-4D92-AB4E-53E8357F90F8}" presName="parTxOnlySpace" presStyleCnt="0"/>
      <dgm:spPr/>
    </dgm:pt>
    <dgm:pt modelId="{7507020E-F201-497C-BBB6-9B2AF4A9A6E4}" type="pres">
      <dgm:prSet presAssocID="{C023DB72-4387-43CE-BDB1-02B82CE242A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499E4-3290-4620-9413-E5AD2E3EE410}" srcId="{3F7E14CC-1FE2-4DCD-9E5C-AE7E87262DB6}" destId="{2133AAA1-20F4-4B98-879C-210D5A0812C6}" srcOrd="3" destOrd="0" parTransId="{C574EF7A-EFBF-4CED-B59D-2BBE76523801}" sibTransId="{8E57FA02-A55F-4D92-AB4E-53E8357F90F8}"/>
    <dgm:cxn modelId="{5D45584C-240E-497B-867D-AA23235B65C2}" type="presOf" srcId="{C023DB72-4387-43CE-BDB1-02B82CE242AC}" destId="{7507020E-F201-497C-BBB6-9B2AF4A9A6E4}" srcOrd="0" destOrd="0" presId="urn:microsoft.com/office/officeart/2005/8/layout/chevron1"/>
    <dgm:cxn modelId="{077887EF-C268-4D97-A24C-0521E5F1EF10}" type="presOf" srcId="{4D96FF7B-B815-4220-881C-5A5803292D48}" destId="{BF55CB4F-78E0-431D-8E6F-D63E781CFB0B}" srcOrd="0" destOrd="0" presId="urn:microsoft.com/office/officeart/2005/8/layout/chevron1"/>
    <dgm:cxn modelId="{AC635695-8623-4203-83D8-665C3C793856}" type="presOf" srcId="{3F7E14CC-1FE2-4DCD-9E5C-AE7E87262DB6}" destId="{C0A028DE-B4D8-4EF7-9E6A-F26C2AC6307E}" srcOrd="0" destOrd="0" presId="urn:microsoft.com/office/officeart/2005/8/layout/chevron1"/>
    <dgm:cxn modelId="{ABFF8DC8-62BE-4668-84D1-58E36C18145C}" type="presOf" srcId="{19408556-DEE4-4F73-8F3F-030BB0780A52}" destId="{AFC1D966-B121-44F2-992A-8569DEC05337}" srcOrd="0" destOrd="0" presId="urn:microsoft.com/office/officeart/2005/8/layout/chevron1"/>
    <dgm:cxn modelId="{6BFF595B-E422-4918-9F4B-AAC9B334CD24}" srcId="{3F7E14CC-1FE2-4DCD-9E5C-AE7E87262DB6}" destId="{DD76D8AF-92D3-484A-9BBA-A9F25087C6D4}" srcOrd="2" destOrd="0" parTransId="{C59F2664-61AC-4645-9800-8B8ED55F75F2}" sibTransId="{32DE4BFA-10D2-4946-AE4F-7FB23B1F4749}"/>
    <dgm:cxn modelId="{3255EE16-EF0C-46CE-A664-DE8C91325843}" srcId="{3F7E14CC-1FE2-4DCD-9E5C-AE7E87262DB6}" destId="{19408556-DEE4-4F73-8F3F-030BB0780A52}" srcOrd="0" destOrd="0" parTransId="{DB766EF3-94ED-4B34-9F30-44F802011AB6}" sibTransId="{B4253FC3-29C6-4499-9B03-E9C49026570E}"/>
    <dgm:cxn modelId="{5C2676C5-9B1A-470E-937F-9382FCFCDC75}" type="presOf" srcId="{2133AAA1-20F4-4B98-879C-210D5A0812C6}" destId="{EA5A92F1-0490-4BB1-B64A-471A745F0DC2}" srcOrd="0" destOrd="0" presId="urn:microsoft.com/office/officeart/2005/8/layout/chevron1"/>
    <dgm:cxn modelId="{074AA016-4166-43D1-81F0-F5572691F5F5}" srcId="{3F7E14CC-1FE2-4DCD-9E5C-AE7E87262DB6}" destId="{C023DB72-4387-43CE-BDB1-02B82CE242AC}" srcOrd="4" destOrd="0" parTransId="{BAD27008-6B3E-4E77-B326-CC31368D48E0}" sibTransId="{DAE8DE65-8094-46B0-B735-1C5FBEAAFCAE}"/>
    <dgm:cxn modelId="{0FE47951-6DC4-4D06-8BAE-A1D6D6DF9B3B}" type="presOf" srcId="{DD76D8AF-92D3-484A-9BBA-A9F25087C6D4}" destId="{15683A88-036F-47D8-8C7A-14A223B80283}" srcOrd="0" destOrd="0" presId="urn:microsoft.com/office/officeart/2005/8/layout/chevron1"/>
    <dgm:cxn modelId="{53AE4AB9-1ECB-45CB-9042-93AA6AB2AD89}" srcId="{3F7E14CC-1FE2-4DCD-9E5C-AE7E87262DB6}" destId="{4D96FF7B-B815-4220-881C-5A5803292D48}" srcOrd="1" destOrd="0" parTransId="{3C229A0B-F1FD-4961-BA6C-79F2E6634616}" sibTransId="{76F12E35-B766-416D-A6EB-81910B940EDE}"/>
    <dgm:cxn modelId="{F0250156-2031-4989-9799-2A369CF004CB}" type="presParOf" srcId="{C0A028DE-B4D8-4EF7-9E6A-F26C2AC6307E}" destId="{AFC1D966-B121-44F2-992A-8569DEC05337}" srcOrd="0" destOrd="0" presId="urn:microsoft.com/office/officeart/2005/8/layout/chevron1"/>
    <dgm:cxn modelId="{9F3AD47B-9DC4-4EE6-A352-6E1B4C198B53}" type="presParOf" srcId="{C0A028DE-B4D8-4EF7-9E6A-F26C2AC6307E}" destId="{94AB91D2-C86D-4ADA-8179-77A495127CA2}" srcOrd="1" destOrd="0" presId="urn:microsoft.com/office/officeart/2005/8/layout/chevron1"/>
    <dgm:cxn modelId="{371D8A47-0FA0-4C8A-9767-95A5C4B97D1F}" type="presParOf" srcId="{C0A028DE-B4D8-4EF7-9E6A-F26C2AC6307E}" destId="{BF55CB4F-78E0-431D-8E6F-D63E781CFB0B}" srcOrd="2" destOrd="0" presId="urn:microsoft.com/office/officeart/2005/8/layout/chevron1"/>
    <dgm:cxn modelId="{12F3487E-8252-4B79-B572-0EF353AB59B2}" type="presParOf" srcId="{C0A028DE-B4D8-4EF7-9E6A-F26C2AC6307E}" destId="{DAF33EC7-544F-4B02-8671-D6CB493B5A92}" srcOrd="3" destOrd="0" presId="urn:microsoft.com/office/officeart/2005/8/layout/chevron1"/>
    <dgm:cxn modelId="{02393013-807A-4DF5-9CBB-0E7C4B2435C7}" type="presParOf" srcId="{C0A028DE-B4D8-4EF7-9E6A-F26C2AC6307E}" destId="{15683A88-036F-47D8-8C7A-14A223B80283}" srcOrd="4" destOrd="0" presId="urn:microsoft.com/office/officeart/2005/8/layout/chevron1"/>
    <dgm:cxn modelId="{4D6BB0A1-5815-47D6-9FEB-12DF534DD84C}" type="presParOf" srcId="{C0A028DE-B4D8-4EF7-9E6A-F26C2AC6307E}" destId="{568048EC-94FA-4479-B956-C6AAFFAB790C}" srcOrd="5" destOrd="0" presId="urn:microsoft.com/office/officeart/2005/8/layout/chevron1"/>
    <dgm:cxn modelId="{3AD81753-D1A2-4F2E-B375-A44018EFB993}" type="presParOf" srcId="{C0A028DE-B4D8-4EF7-9E6A-F26C2AC6307E}" destId="{EA5A92F1-0490-4BB1-B64A-471A745F0DC2}" srcOrd="6" destOrd="0" presId="urn:microsoft.com/office/officeart/2005/8/layout/chevron1"/>
    <dgm:cxn modelId="{1EB5A38C-1BE0-431F-ABB8-2383DF5BCE74}" type="presParOf" srcId="{C0A028DE-B4D8-4EF7-9E6A-F26C2AC6307E}" destId="{CFDDB85C-4538-472C-8F9E-306F39D02C5F}" srcOrd="7" destOrd="0" presId="urn:microsoft.com/office/officeart/2005/8/layout/chevron1"/>
    <dgm:cxn modelId="{498DF2AB-BECC-44FC-B4D4-646B2987BEC9}" type="presParOf" srcId="{C0A028DE-B4D8-4EF7-9E6A-F26C2AC6307E}" destId="{7507020E-F201-497C-BBB6-9B2AF4A9A6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F7D79-B222-4E09-82CE-F40CC901A3E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936CD-DCC8-4695-A423-68E8A627A5AD}">
      <dgm:prSet phldrT="[Text]" custT="1"/>
      <dgm:spPr>
        <a:solidFill>
          <a:srgbClr val="384849"/>
        </a:solidFill>
        <a:ln>
          <a:noFill/>
        </a:ln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INSTINCT</a:t>
          </a:r>
          <a:endParaRPr lang="en-US" sz="24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112DF8D-6A13-42C0-BF0E-4C6ABD11ECD7}" type="parTrans" cxnId="{5ED027CE-DF80-446F-BA40-F70AC47CE84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E980E74E-17D7-4398-87B3-9C712D54AF4B}" type="sibTrans" cxnId="{5ED027CE-DF80-446F-BA40-F70AC47CE845}">
      <dgm:prSet/>
      <dgm:spPr>
        <a:solidFill>
          <a:srgbClr val="47B289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6EE1949-83C7-46D7-9C78-D247EEAD1792}">
      <dgm:prSet phldrT="[Text]" custT="1"/>
      <dgm:spPr>
        <a:solidFill>
          <a:srgbClr val="47B289"/>
        </a:solidFill>
        <a:ln>
          <a:noFill/>
        </a:ln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OVERSIGHT</a:t>
          </a:r>
          <a:endParaRPr lang="en-US" sz="24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001C788-7F48-43C4-BF95-F7E8141DC025}" type="parTrans" cxnId="{BBA358A8-13F9-4A5D-A222-E7450AB0989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82D86DE-B2F6-4D9A-95B2-6656CD3B4F45}" type="sibTrans" cxnId="{BBA358A8-13F9-4A5D-A222-E7450AB09895}">
      <dgm:prSet/>
      <dgm:spPr>
        <a:solidFill>
          <a:srgbClr val="E5B05C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37B6EF5-A232-43E8-BF7C-94143DF76B30}">
      <dgm:prSet phldrT="[Text]" custT="1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SENSE</a:t>
          </a:r>
          <a:endParaRPr lang="en-US" sz="24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5ECE09F-38A4-465A-949D-5C8EDFFD54D1}" type="parTrans" cxnId="{BB7809E4-6F4D-48C9-87C9-CF816822FEB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E92B318-2A86-4DD6-A52D-F092A4D8F196}" type="sibTrans" cxnId="{BB7809E4-6F4D-48C9-87C9-CF816822FEBC}">
      <dgm:prSet/>
      <dgm:spPr>
        <a:solidFill>
          <a:srgbClr val="384849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4B3916C-C819-436B-9657-A5677A16BBEE}">
      <dgm:prSet phldrT="[Text]" custT="1"/>
      <dgm:spPr>
        <a:solidFill>
          <a:srgbClr val="E5B05C"/>
        </a:solidFill>
        <a:ln>
          <a:noFill/>
        </a:ln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REFLEX</a:t>
          </a:r>
          <a:endParaRPr lang="en-US" sz="24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11122AB5-39BC-49DD-84CE-B06AD35BBE17}" type="parTrans" cxnId="{26150B61-FDD6-4991-B392-672D37F6D231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B0A7C08-ECDA-47E8-82E0-468174289004}" type="sibTrans" cxnId="{26150B61-FDD6-4991-B392-672D37F6D231}">
      <dgm:prSet/>
      <dgm:spPr>
        <a:solidFill>
          <a:srgbClr val="5BA2B2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2A1961DF-FFB8-4EFB-BE13-42F7D7FB4F0C}">
      <dgm:prSet phldrT="[Text]" custT="1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INSIGHT</a:t>
          </a:r>
          <a:endParaRPr lang="en-US" sz="24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0629CA4E-ED95-42D3-8A16-E62A0CA2774A}" type="parTrans" cxnId="{B4750996-1F2E-432D-BFC9-92D53B52EE76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D271D94-39ED-4AA1-B2AB-0647BD2B7350}" type="sibTrans" cxnId="{B4750996-1F2E-432D-BFC9-92D53B52EE76}">
      <dgm:prSet/>
      <dgm:spPr>
        <a:solidFill>
          <a:srgbClr val="D15656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EEE33834-EBC5-4011-AD71-90D09347B25F}" type="pres">
      <dgm:prSet presAssocID="{556F7D79-B222-4E09-82CE-F40CC901A3E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3BEDDF-97B4-4C59-BBFF-D47C0B700024}" type="pres">
      <dgm:prSet presAssocID="{556F7D79-B222-4E09-82CE-F40CC901A3E0}" presName="wedge1" presStyleLbl="node1" presStyleIdx="0" presStyleCnt="5" custLinFactNeighborX="2373" custLinFactNeighborY="-4740"/>
      <dgm:spPr/>
      <dgm:t>
        <a:bodyPr/>
        <a:lstStyle/>
        <a:p>
          <a:endParaRPr lang="en-US"/>
        </a:p>
      </dgm:t>
    </dgm:pt>
    <dgm:pt modelId="{411C1FB8-5640-4937-BFCC-9FF0F6B33BC1}" type="pres">
      <dgm:prSet presAssocID="{556F7D79-B222-4E09-82CE-F40CC901A3E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3F32B-2954-430F-A170-017CA8D622EF}" type="pres">
      <dgm:prSet presAssocID="{556F7D79-B222-4E09-82CE-F40CC901A3E0}" presName="wedge2" presStyleLbl="node1" presStyleIdx="1" presStyleCnt="5" custLinFactNeighborX="2630"/>
      <dgm:spPr/>
      <dgm:t>
        <a:bodyPr/>
        <a:lstStyle/>
        <a:p>
          <a:endParaRPr lang="en-US"/>
        </a:p>
      </dgm:t>
    </dgm:pt>
    <dgm:pt modelId="{71136BAF-EDCE-4630-AC8D-9355511DC5CD}" type="pres">
      <dgm:prSet presAssocID="{556F7D79-B222-4E09-82CE-F40CC901A3E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8CB97-5AAA-43B8-BAD7-2F28E381210F}" type="pres">
      <dgm:prSet presAssocID="{556F7D79-B222-4E09-82CE-F40CC901A3E0}" presName="wedge3" presStyleLbl="node1" presStyleIdx="2" presStyleCnt="5" custLinFactNeighborY="2630"/>
      <dgm:spPr/>
      <dgm:t>
        <a:bodyPr/>
        <a:lstStyle/>
        <a:p>
          <a:endParaRPr lang="en-US"/>
        </a:p>
      </dgm:t>
    </dgm:pt>
    <dgm:pt modelId="{1B5039BF-CA1C-46DA-942B-A4CE05637EEE}" type="pres">
      <dgm:prSet presAssocID="{556F7D79-B222-4E09-82CE-F40CC901A3E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AA6C7-011F-4D47-A651-5B8C3204ECAD}" type="pres">
      <dgm:prSet presAssocID="{556F7D79-B222-4E09-82CE-F40CC901A3E0}" presName="wedge4" presStyleLbl="node1" presStyleIdx="3" presStyleCnt="5" custLinFactNeighborX="-2630"/>
      <dgm:spPr/>
      <dgm:t>
        <a:bodyPr/>
        <a:lstStyle/>
        <a:p>
          <a:endParaRPr lang="en-US"/>
        </a:p>
      </dgm:t>
    </dgm:pt>
    <dgm:pt modelId="{D873EF81-C98D-4CDD-A79D-D2D5B767A0C8}" type="pres">
      <dgm:prSet presAssocID="{556F7D79-B222-4E09-82CE-F40CC901A3E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B712C-C0B4-4F4D-9E39-5A3ECB56835C}" type="pres">
      <dgm:prSet presAssocID="{556F7D79-B222-4E09-82CE-F40CC901A3E0}" presName="wedge5" presStyleLbl="node1" presStyleIdx="4" presStyleCnt="5" custLinFactNeighborX="-1052" custLinFactNeighborY="-3156"/>
      <dgm:spPr/>
      <dgm:t>
        <a:bodyPr/>
        <a:lstStyle/>
        <a:p>
          <a:endParaRPr lang="en-US"/>
        </a:p>
      </dgm:t>
    </dgm:pt>
    <dgm:pt modelId="{B423C0F1-383D-444A-BFBD-137FE4895F55}" type="pres">
      <dgm:prSet presAssocID="{556F7D79-B222-4E09-82CE-F40CC901A3E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78922-68A5-464C-B7DA-33BDE7888D6A}" type="presOf" srcId="{C37B6EF5-A232-43E8-BF7C-94143DF76B30}" destId="{5338CB97-5AAA-43B8-BAD7-2F28E381210F}" srcOrd="0" destOrd="0" presId="urn:microsoft.com/office/officeart/2005/8/layout/chart3"/>
    <dgm:cxn modelId="{BBA358A8-13F9-4A5D-A222-E7450AB09895}" srcId="{556F7D79-B222-4E09-82CE-F40CC901A3E0}" destId="{C6EE1949-83C7-46D7-9C78-D247EEAD1792}" srcOrd="1" destOrd="0" parTransId="{D001C788-7F48-43C4-BF95-F7E8141DC025}" sibTransId="{882D86DE-B2F6-4D9A-95B2-6656CD3B4F45}"/>
    <dgm:cxn modelId="{BB7809E4-6F4D-48C9-87C9-CF816822FEBC}" srcId="{556F7D79-B222-4E09-82CE-F40CC901A3E0}" destId="{C37B6EF5-A232-43E8-BF7C-94143DF76B30}" srcOrd="2" destOrd="0" parTransId="{75ECE09F-38A4-465A-949D-5C8EDFFD54D1}" sibTransId="{3E92B318-2A86-4DD6-A52D-F092A4D8F196}"/>
    <dgm:cxn modelId="{C5A2DF0A-7C0D-4485-A9E6-4A1FFEFF207E}" type="presOf" srcId="{54B3916C-C819-436B-9657-A5677A16BBEE}" destId="{671AA6C7-011F-4D47-A651-5B8C3204ECAD}" srcOrd="0" destOrd="0" presId="urn:microsoft.com/office/officeart/2005/8/layout/chart3"/>
    <dgm:cxn modelId="{83E5459E-3F55-45C6-91CD-CAA2DF39FEC4}" type="presOf" srcId="{556F7D79-B222-4E09-82CE-F40CC901A3E0}" destId="{EEE33834-EBC5-4011-AD71-90D09347B25F}" srcOrd="0" destOrd="0" presId="urn:microsoft.com/office/officeart/2005/8/layout/chart3"/>
    <dgm:cxn modelId="{05520122-2AF8-4555-BA3A-32C9BCAE29DD}" type="presOf" srcId="{C6EE1949-83C7-46D7-9C78-D247EEAD1792}" destId="{71136BAF-EDCE-4630-AC8D-9355511DC5CD}" srcOrd="1" destOrd="0" presId="urn:microsoft.com/office/officeart/2005/8/layout/chart3"/>
    <dgm:cxn modelId="{6495BF2F-32C6-4576-8A0E-218446EB9136}" type="presOf" srcId="{54B3916C-C819-436B-9657-A5677A16BBEE}" destId="{D873EF81-C98D-4CDD-A79D-D2D5B767A0C8}" srcOrd="1" destOrd="0" presId="urn:microsoft.com/office/officeart/2005/8/layout/chart3"/>
    <dgm:cxn modelId="{B4750996-1F2E-432D-BFC9-92D53B52EE76}" srcId="{556F7D79-B222-4E09-82CE-F40CC901A3E0}" destId="{2A1961DF-FFB8-4EFB-BE13-42F7D7FB4F0C}" srcOrd="4" destOrd="0" parTransId="{0629CA4E-ED95-42D3-8A16-E62A0CA2774A}" sibTransId="{CD271D94-39ED-4AA1-B2AB-0647BD2B7350}"/>
    <dgm:cxn modelId="{6686221A-1F43-4F98-B5E0-436DA06ABD77}" type="presOf" srcId="{E09936CD-DCC8-4695-A423-68E8A627A5AD}" destId="{411C1FB8-5640-4937-BFCC-9FF0F6B33BC1}" srcOrd="1" destOrd="0" presId="urn:microsoft.com/office/officeart/2005/8/layout/chart3"/>
    <dgm:cxn modelId="{26150B61-FDD6-4991-B392-672D37F6D231}" srcId="{556F7D79-B222-4E09-82CE-F40CC901A3E0}" destId="{54B3916C-C819-436B-9657-A5677A16BBEE}" srcOrd="3" destOrd="0" parTransId="{11122AB5-39BC-49DD-84CE-B06AD35BBE17}" sibTransId="{8B0A7C08-ECDA-47E8-82E0-468174289004}"/>
    <dgm:cxn modelId="{4FD4B1FC-7A79-49C8-9DBA-16BEF9A9273D}" type="presOf" srcId="{C6EE1949-83C7-46D7-9C78-D247EEAD1792}" destId="{8F73F32B-2954-430F-A170-017CA8D622EF}" srcOrd="0" destOrd="0" presId="urn:microsoft.com/office/officeart/2005/8/layout/chart3"/>
    <dgm:cxn modelId="{EDE2BA6A-18C4-42BA-AC63-83AFC52259E8}" type="presOf" srcId="{E09936CD-DCC8-4695-A423-68E8A627A5AD}" destId="{863BEDDF-97B4-4C59-BBFF-D47C0B700024}" srcOrd="0" destOrd="0" presId="urn:microsoft.com/office/officeart/2005/8/layout/chart3"/>
    <dgm:cxn modelId="{D1562819-880D-4C5A-9C16-067C894AFAC6}" type="presOf" srcId="{2A1961DF-FFB8-4EFB-BE13-42F7D7FB4F0C}" destId="{B423C0F1-383D-444A-BFBD-137FE4895F55}" srcOrd="1" destOrd="0" presId="urn:microsoft.com/office/officeart/2005/8/layout/chart3"/>
    <dgm:cxn modelId="{5ED027CE-DF80-446F-BA40-F70AC47CE845}" srcId="{556F7D79-B222-4E09-82CE-F40CC901A3E0}" destId="{E09936CD-DCC8-4695-A423-68E8A627A5AD}" srcOrd="0" destOrd="0" parTransId="{D112DF8D-6A13-42C0-BF0E-4C6ABD11ECD7}" sibTransId="{E980E74E-17D7-4398-87B3-9C712D54AF4B}"/>
    <dgm:cxn modelId="{AC6E9114-48EC-4C26-95AD-EA60EBCCB498}" type="presOf" srcId="{2A1961DF-FFB8-4EFB-BE13-42F7D7FB4F0C}" destId="{C69B712C-C0B4-4F4D-9E39-5A3ECB56835C}" srcOrd="0" destOrd="0" presId="urn:microsoft.com/office/officeart/2005/8/layout/chart3"/>
    <dgm:cxn modelId="{FE474B30-049E-4DBC-AAF4-4A443686FD95}" type="presOf" srcId="{C37B6EF5-A232-43E8-BF7C-94143DF76B30}" destId="{1B5039BF-CA1C-46DA-942B-A4CE05637EEE}" srcOrd="1" destOrd="0" presId="urn:microsoft.com/office/officeart/2005/8/layout/chart3"/>
    <dgm:cxn modelId="{CB82EB80-98D1-4CAC-9785-11F8B0613529}" type="presParOf" srcId="{EEE33834-EBC5-4011-AD71-90D09347B25F}" destId="{863BEDDF-97B4-4C59-BBFF-D47C0B700024}" srcOrd="0" destOrd="0" presId="urn:microsoft.com/office/officeart/2005/8/layout/chart3"/>
    <dgm:cxn modelId="{0F1CB0E4-8911-4069-B97B-65E47A16D537}" type="presParOf" srcId="{EEE33834-EBC5-4011-AD71-90D09347B25F}" destId="{411C1FB8-5640-4937-BFCC-9FF0F6B33BC1}" srcOrd="1" destOrd="0" presId="urn:microsoft.com/office/officeart/2005/8/layout/chart3"/>
    <dgm:cxn modelId="{2112EDEB-08E4-4768-B5E2-4B2A1CC99CE1}" type="presParOf" srcId="{EEE33834-EBC5-4011-AD71-90D09347B25F}" destId="{8F73F32B-2954-430F-A170-017CA8D622EF}" srcOrd="2" destOrd="0" presId="urn:microsoft.com/office/officeart/2005/8/layout/chart3"/>
    <dgm:cxn modelId="{649A0859-E237-40B6-B729-2DCAB5E8C23D}" type="presParOf" srcId="{EEE33834-EBC5-4011-AD71-90D09347B25F}" destId="{71136BAF-EDCE-4630-AC8D-9355511DC5CD}" srcOrd="3" destOrd="0" presId="urn:microsoft.com/office/officeart/2005/8/layout/chart3"/>
    <dgm:cxn modelId="{0ED54DB9-8C84-4781-BD09-BA537AD7DA42}" type="presParOf" srcId="{EEE33834-EBC5-4011-AD71-90D09347B25F}" destId="{5338CB97-5AAA-43B8-BAD7-2F28E381210F}" srcOrd="4" destOrd="0" presId="urn:microsoft.com/office/officeart/2005/8/layout/chart3"/>
    <dgm:cxn modelId="{CFCF6C79-D3F5-4D26-A69F-D719253DF649}" type="presParOf" srcId="{EEE33834-EBC5-4011-AD71-90D09347B25F}" destId="{1B5039BF-CA1C-46DA-942B-A4CE05637EEE}" srcOrd="5" destOrd="0" presId="urn:microsoft.com/office/officeart/2005/8/layout/chart3"/>
    <dgm:cxn modelId="{173D7525-9E00-4277-A2B9-BB4FB72CF102}" type="presParOf" srcId="{EEE33834-EBC5-4011-AD71-90D09347B25F}" destId="{671AA6C7-011F-4D47-A651-5B8C3204ECAD}" srcOrd="6" destOrd="0" presId="urn:microsoft.com/office/officeart/2005/8/layout/chart3"/>
    <dgm:cxn modelId="{45F79392-CA2B-406A-A3A8-DEB68DE294DB}" type="presParOf" srcId="{EEE33834-EBC5-4011-AD71-90D09347B25F}" destId="{D873EF81-C98D-4CDD-A79D-D2D5B767A0C8}" srcOrd="7" destOrd="0" presId="urn:microsoft.com/office/officeart/2005/8/layout/chart3"/>
    <dgm:cxn modelId="{A4027082-6ED1-4A03-A872-74961273C3FB}" type="presParOf" srcId="{EEE33834-EBC5-4011-AD71-90D09347B25F}" destId="{C69B712C-C0B4-4F4D-9E39-5A3ECB56835C}" srcOrd="8" destOrd="0" presId="urn:microsoft.com/office/officeart/2005/8/layout/chart3"/>
    <dgm:cxn modelId="{A87385CA-14AA-40E8-8626-9FAF7E3A9C1C}" type="presParOf" srcId="{EEE33834-EBC5-4011-AD71-90D09347B25F}" destId="{B423C0F1-383D-444A-BFBD-137FE4895F55}" srcOrd="9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A9A0D-B35F-459A-A748-84D5FF4B91D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86C19-C3E2-4487-BC81-F4DEFF9C2E51}">
      <dgm:prSet phldrT="[Text]"/>
      <dgm:spPr>
        <a:solidFill>
          <a:srgbClr val="384849"/>
        </a:solidFill>
        <a:ln>
          <a:noFill/>
        </a:ln>
      </dgm:spPr>
      <dgm:t>
        <a:bodyPr/>
        <a:lstStyle/>
        <a:p>
          <a:r>
            <a:rPr lang="tr-TR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POWER</a:t>
          </a:r>
          <a:endParaRPr lang="en-US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9203516-DD97-4DD0-BB2F-2882E1FE11FB}" type="parTrans" cxnId="{6A4E2933-2F1E-4437-BD52-126F95FC1123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211AA13B-C3B4-42D5-84EA-B538E97EC667}" type="sibTrans" cxnId="{6A4E2933-2F1E-4437-BD52-126F95FC1123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520CC9C-1E49-4B53-802A-6768E5A67CD5}">
      <dgm:prSet phldrT="[Text]"/>
      <dgm:spPr>
        <a:solidFill>
          <a:srgbClr val="E5B05C"/>
        </a:solidFill>
        <a:ln>
          <a:noFill/>
        </a:ln>
      </dgm:spPr>
      <dgm:t>
        <a:bodyPr/>
        <a:lstStyle/>
        <a:p>
          <a:r>
            <a:rPr lang="tr-TR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SKILL</a:t>
          </a:r>
          <a:endParaRPr lang="en-US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BDF57B2-EEB9-436F-BF2B-40C7F0492EA2}" type="parTrans" cxnId="{986A84B1-FF53-413A-AFE0-1A5E49251D63}">
      <dgm:prSet/>
      <dgm:spPr>
        <a:solidFill>
          <a:srgbClr val="384849"/>
        </a:solidFill>
      </dgm:spPr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CA8BFB4-4EC7-40F3-891B-D5DBE9DB40AB}" type="sibTrans" cxnId="{986A84B1-FF53-413A-AFE0-1A5E49251D63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E0DD4C19-B637-4885-9E81-2B0576781368}">
      <dgm:prSet phldrT="[Text]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tr-TR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STRENGTH</a:t>
          </a:r>
          <a:endParaRPr lang="en-US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DEC1010-2FE4-4AAE-994D-C7AA6C40E5ED}" type="parTrans" cxnId="{75253DEB-2DB6-4961-9DF2-1E6EB9932BCB}">
      <dgm:prSet/>
      <dgm:spPr>
        <a:solidFill>
          <a:srgbClr val="384849"/>
        </a:solidFill>
      </dgm:spPr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04C4BB5-1F25-4EAD-8695-5AB540A74A51}" type="sibTrans" cxnId="{75253DEB-2DB6-4961-9DF2-1E6EB9932BCB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9C50205-1981-4BF2-A5AD-D5D246C025C8}">
      <dgm:prSet phldrT="[Text]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tr-TR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CHARISMA</a:t>
          </a:r>
          <a:endParaRPr lang="en-US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18F97824-026E-4E7B-97F3-D08175808979}" type="parTrans" cxnId="{706049B7-6CD8-4590-9150-1384DBC5966C}">
      <dgm:prSet/>
      <dgm:spPr>
        <a:solidFill>
          <a:srgbClr val="384849"/>
        </a:solidFill>
      </dgm:spPr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1E86BC07-8A6B-4B66-A341-C7F8646D3CB4}" type="sibTrans" cxnId="{706049B7-6CD8-4590-9150-1384DBC5966C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F093FC6E-C158-4949-9A07-06B924E28430}" type="pres">
      <dgm:prSet presAssocID="{5DAA9A0D-B35F-459A-A748-84D5FF4B91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D0333-5BBD-4400-BCB0-B86755B76D3A}" type="pres">
      <dgm:prSet presAssocID="{E1F86C19-C3E2-4487-BC81-F4DEFF9C2E51}" presName="centerShape" presStyleLbl="node0" presStyleIdx="0" presStyleCnt="1"/>
      <dgm:spPr/>
      <dgm:t>
        <a:bodyPr/>
        <a:lstStyle/>
        <a:p>
          <a:endParaRPr lang="en-US"/>
        </a:p>
      </dgm:t>
    </dgm:pt>
    <dgm:pt modelId="{07343563-B57D-4105-8B6B-CF06CE2FCFBF}" type="pres">
      <dgm:prSet presAssocID="{DBDF57B2-EEB9-436F-BF2B-40C7F0492EA2}" presName="parTrans" presStyleLbl="sibTrans2D1" presStyleIdx="0" presStyleCnt="3" custScaleX="129050"/>
      <dgm:spPr/>
      <dgm:t>
        <a:bodyPr/>
        <a:lstStyle/>
        <a:p>
          <a:endParaRPr lang="en-US"/>
        </a:p>
      </dgm:t>
    </dgm:pt>
    <dgm:pt modelId="{84DBAF08-BE33-4BFF-9CC6-EE893A67F514}" type="pres">
      <dgm:prSet presAssocID="{DBDF57B2-EEB9-436F-BF2B-40C7F0492EA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4223051-F4B8-4DC8-AD04-8CA6814583F8}" type="pres">
      <dgm:prSet presAssocID="{3520CC9C-1E49-4B53-802A-6768E5A67CD5}" presName="node" presStyleLbl="node1" presStyleIdx="0" presStyleCnt="3" custRadScaleRad="11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DC47-A4AD-45E1-8AE3-C649C2DEFD5A}" type="pres">
      <dgm:prSet presAssocID="{DDEC1010-2FE4-4AAE-994D-C7AA6C40E5ED}" presName="parTrans" presStyleLbl="sibTrans2D1" presStyleIdx="1" presStyleCnt="3" custScaleX="133329"/>
      <dgm:spPr/>
      <dgm:t>
        <a:bodyPr/>
        <a:lstStyle/>
        <a:p>
          <a:endParaRPr lang="en-US"/>
        </a:p>
      </dgm:t>
    </dgm:pt>
    <dgm:pt modelId="{9723779F-3B53-4361-AB3F-93DB2C94747C}" type="pres">
      <dgm:prSet presAssocID="{DDEC1010-2FE4-4AAE-994D-C7AA6C40E5E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A5A8007-8D8F-4193-9AD8-1DFABFBB5CB7}" type="pres">
      <dgm:prSet presAssocID="{E0DD4C19-B637-4885-9E81-2B0576781368}" presName="node" presStyleLbl="node1" presStyleIdx="1" presStyleCnt="3" custRadScaleRad="101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7B2AD-3658-4732-B547-7D1AB51C6AC8}" type="pres">
      <dgm:prSet presAssocID="{18F97824-026E-4E7B-97F3-D08175808979}" presName="parTrans" presStyleLbl="sibTrans2D1" presStyleIdx="2" presStyleCnt="3"/>
      <dgm:spPr/>
      <dgm:t>
        <a:bodyPr/>
        <a:lstStyle/>
        <a:p>
          <a:endParaRPr lang="en-US"/>
        </a:p>
      </dgm:t>
    </dgm:pt>
    <dgm:pt modelId="{3529C74C-CF04-484F-890D-D5FC193B0536}" type="pres">
      <dgm:prSet presAssocID="{18F97824-026E-4E7B-97F3-D0817580897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C0B6EA5-FCB1-4FAD-95E8-CF6DF0A892A4}" type="pres">
      <dgm:prSet presAssocID="{59C50205-1981-4BF2-A5AD-D5D246C025C8}" presName="node" presStyleLbl="node1" presStyleIdx="2" presStyleCnt="3" custRadScaleRad="109437" custRadScaleInc="-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E92F3F-33EA-4642-9FC3-8B0803C3C895}" type="presOf" srcId="{59C50205-1981-4BF2-A5AD-D5D246C025C8}" destId="{DC0B6EA5-FCB1-4FAD-95E8-CF6DF0A892A4}" srcOrd="0" destOrd="0" presId="urn:microsoft.com/office/officeart/2005/8/layout/radial5"/>
    <dgm:cxn modelId="{F7D34396-8CDA-41E1-95ED-AFEF9D8082E3}" type="presOf" srcId="{DDEC1010-2FE4-4AAE-994D-C7AA6C40E5ED}" destId="{7A85DC47-A4AD-45E1-8AE3-C649C2DEFD5A}" srcOrd="0" destOrd="0" presId="urn:microsoft.com/office/officeart/2005/8/layout/radial5"/>
    <dgm:cxn modelId="{75253DEB-2DB6-4961-9DF2-1E6EB9932BCB}" srcId="{E1F86C19-C3E2-4487-BC81-F4DEFF9C2E51}" destId="{E0DD4C19-B637-4885-9E81-2B0576781368}" srcOrd="1" destOrd="0" parTransId="{DDEC1010-2FE4-4AAE-994D-C7AA6C40E5ED}" sibTransId="{D04C4BB5-1F25-4EAD-8695-5AB540A74A51}"/>
    <dgm:cxn modelId="{B8889859-8373-4F3C-98F4-5F984F10CFE1}" type="presOf" srcId="{DBDF57B2-EEB9-436F-BF2B-40C7F0492EA2}" destId="{84DBAF08-BE33-4BFF-9CC6-EE893A67F514}" srcOrd="1" destOrd="0" presId="urn:microsoft.com/office/officeart/2005/8/layout/radial5"/>
    <dgm:cxn modelId="{69CD7941-FD11-429E-934E-47FA81BBDE1B}" type="presOf" srcId="{E1F86C19-C3E2-4487-BC81-F4DEFF9C2E51}" destId="{505D0333-5BBD-4400-BCB0-B86755B76D3A}" srcOrd="0" destOrd="0" presId="urn:microsoft.com/office/officeart/2005/8/layout/radial5"/>
    <dgm:cxn modelId="{AB071AD1-20D0-4D0A-BEA9-6CCD77983572}" type="presOf" srcId="{5DAA9A0D-B35F-459A-A748-84D5FF4B91DE}" destId="{F093FC6E-C158-4949-9A07-06B924E28430}" srcOrd="0" destOrd="0" presId="urn:microsoft.com/office/officeart/2005/8/layout/radial5"/>
    <dgm:cxn modelId="{986A84B1-FF53-413A-AFE0-1A5E49251D63}" srcId="{E1F86C19-C3E2-4487-BC81-F4DEFF9C2E51}" destId="{3520CC9C-1E49-4B53-802A-6768E5A67CD5}" srcOrd="0" destOrd="0" parTransId="{DBDF57B2-EEB9-436F-BF2B-40C7F0492EA2}" sibTransId="{3CA8BFB4-4EC7-40F3-891B-D5DBE9DB40AB}"/>
    <dgm:cxn modelId="{B8E4CFB6-A9D3-4F5B-856B-71A984B7D7A4}" type="presOf" srcId="{18F97824-026E-4E7B-97F3-D08175808979}" destId="{3529C74C-CF04-484F-890D-D5FC193B0536}" srcOrd="1" destOrd="0" presId="urn:microsoft.com/office/officeart/2005/8/layout/radial5"/>
    <dgm:cxn modelId="{BE4EF259-340D-496B-9D09-068E313B4D23}" type="presOf" srcId="{18F97824-026E-4E7B-97F3-D08175808979}" destId="{4397B2AD-3658-4732-B547-7D1AB51C6AC8}" srcOrd="0" destOrd="0" presId="urn:microsoft.com/office/officeart/2005/8/layout/radial5"/>
    <dgm:cxn modelId="{0D339B1B-0128-4092-AA93-A07C62A01478}" type="presOf" srcId="{E0DD4C19-B637-4885-9E81-2B0576781368}" destId="{5A5A8007-8D8F-4193-9AD8-1DFABFBB5CB7}" srcOrd="0" destOrd="0" presId="urn:microsoft.com/office/officeart/2005/8/layout/radial5"/>
    <dgm:cxn modelId="{6A4E2933-2F1E-4437-BD52-126F95FC1123}" srcId="{5DAA9A0D-B35F-459A-A748-84D5FF4B91DE}" destId="{E1F86C19-C3E2-4487-BC81-F4DEFF9C2E51}" srcOrd="0" destOrd="0" parTransId="{89203516-DD97-4DD0-BB2F-2882E1FE11FB}" sibTransId="{211AA13B-C3B4-42D5-84EA-B538E97EC667}"/>
    <dgm:cxn modelId="{5386CC66-785C-4F29-94E7-27E5F763F151}" type="presOf" srcId="{DDEC1010-2FE4-4AAE-994D-C7AA6C40E5ED}" destId="{9723779F-3B53-4361-AB3F-93DB2C94747C}" srcOrd="1" destOrd="0" presId="urn:microsoft.com/office/officeart/2005/8/layout/radial5"/>
    <dgm:cxn modelId="{BD58B004-FB70-4AF8-ABE5-D91FCF20EBB9}" type="presOf" srcId="{3520CC9C-1E49-4B53-802A-6768E5A67CD5}" destId="{74223051-F4B8-4DC8-AD04-8CA6814583F8}" srcOrd="0" destOrd="0" presId="urn:microsoft.com/office/officeart/2005/8/layout/radial5"/>
    <dgm:cxn modelId="{1E04692C-62FD-426A-9384-EC40D3EAAFF0}" type="presOf" srcId="{DBDF57B2-EEB9-436F-BF2B-40C7F0492EA2}" destId="{07343563-B57D-4105-8B6B-CF06CE2FCFBF}" srcOrd="0" destOrd="0" presId="urn:microsoft.com/office/officeart/2005/8/layout/radial5"/>
    <dgm:cxn modelId="{706049B7-6CD8-4590-9150-1384DBC5966C}" srcId="{E1F86C19-C3E2-4487-BC81-F4DEFF9C2E51}" destId="{59C50205-1981-4BF2-A5AD-D5D246C025C8}" srcOrd="2" destOrd="0" parTransId="{18F97824-026E-4E7B-97F3-D08175808979}" sibTransId="{1E86BC07-8A6B-4B66-A341-C7F8646D3CB4}"/>
    <dgm:cxn modelId="{BE103A35-0C04-4C7E-B6D7-1B767815C61E}" type="presParOf" srcId="{F093FC6E-C158-4949-9A07-06B924E28430}" destId="{505D0333-5BBD-4400-BCB0-B86755B76D3A}" srcOrd="0" destOrd="0" presId="urn:microsoft.com/office/officeart/2005/8/layout/radial5"/>
    <dgm:cxn modelId="{09C3CC37-63F7-4E3E-B9AD-77716E27EA3A}" type="presParOf" srcId="{F093FC6E-C158-4949-9A07-06B924E28430}" destId="{07343563-B57D-4105-8B6B-CF06CE2FCFBF}" srcOrd="1" destOrd="0" presId="urn:microsoft.com/office/officeart/2005/8/layout/radial5"/>
    <dgm:cxn modelId="{5A730F93-E11C-4D9D-86AA-97F6C2949412}" type="presParOf" srcId="{07343563-B57D-4105-8B6B-CF06CE2FCFBF}" destId="{84DBAF08-BE33-4BFF-9CC6-EE893A67F514}" srcOrd="0" destOrd="0" presId="urn:microsoft.com/office/officeart/2005/8/layout/radial5"/>
    <dgm:cxn modelId="{FA620B62-1AAA-450B-8103-24DC1ECEC534}" type="presParOf" srcId="{F093FC6E-C158-4949-9A07-06B924E28430}" destId="{74223051-F4B8-4DC8-AD04-8CA6814583F8}" srcOrd="2" destOrd="0" presId="urn:microsoft.com/office/officeart/2005/8/layout/radial5"/>
    <dgm:cxn modelId="{E425C41E-7F09-404A-9F41-607CF805C478}" type="presParOf" srcId="{F093FC6E-C158-4949-9A07-06B924E28430}" destId="{7A85DC47-A4AD-45E1-8AE3-C649C2DEFD5A}" srcOrd="3" destOrd="0" presId="urn:microsoft.com/office/officeart/2005/8/layout/radial5"/>
    <dgm:cxn modelId="{EEF20569-D482-412E-ACAC-269BC440D442}" type="presParOf" srcId="{7A85DC47-A4AD-45E1-8AE3-C649C2DEFD5A}" destId="{9723779F-3B53-4361-AB3F-93DB2C94747C}" srcOrd="0" destOrd="0" presId="urn:microsoft.com/office/officeart/2005/8/layout/radial5"/>
    <dgm:cxn modelId="{7EC6B335-4C9D-4986-9E6D-FE168767D783}" type="presParOf" srcId="{F093FC6E-C158-4949-9A07-06B924E28430}" destId="{5A5A8007-8D8F-4193-9AD8-1DFABFBB5CB7}" srcOrd="4" destOrd="0" presId="urn:microsoft.com/office/officeart/2005/8/layout/radial5"/>
    <dgm:cxn modelId="{59F898FA-B3D0-49F0-824F-8C18DFD5BDE1}" type="presParOf" srcId="{F093FC6E-C158-4949-9A07-06B924E28430}" destId="{4397B2AD-3658-4732-B547-7D1AB51C6AC8}" srcOrd="5" destOrd="0" presId="urn:microsoft.com/office/officeart/2005/8/layout/radial5"/>
    <dgm:cxn modelId="{5A12C006-AF73-4739-867C-96958D6C0660}" type="presParOf" srcId="{4397B2AD-3658-4732-B547-7D1AB51C6AC8}" destId="{3529C74C-CF04-484F-890D-D5FC193B0536}" srcOrd="0" destOrd="0" presId="urn:microsoft.com/office/officeart/2005/8/layout/radial5"/>
    <dgm:cxn modelId="{3F7CE1CF-C9BA-46C6-A0CA-DA86143D3A32}" type="presParOf" srcId="{F093FC6E-C158-4949-9A07-06B924E28430}" destId="{DC0B6EA5-FCB1-4FAD-95E8-CF6DF0A892A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F7D79-B222-4E09-82CE-F40CC901A3E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936CD-DCC8-4695-A423-68E8A627A5AD}">
      <dgm:prSet phldrT="[Text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INSTINCT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112DF8D-6A13-42C0-BF0E-4C6ABD11ECD7}" type="parTrans" cxnId="{5ED027CE-DF80-446F-BA40-F70AC47CE84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80E74E-17D7-4398-87B3-9C712D54AF4B}" type="sibTrans" cxnId="{5ED027CE-DF80-446F-BA40-F70AC47CE845}">
      <dgm:prSet/>
      <dgm:spPr>
        <a:solidFill>
          <a:srgbClr val="47B289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EE1949-83C7-46D7-9C78-D247EEAD1792}">
      <dgm:prSet phldrT="[Text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OVERSIGHT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01C788-7F48-43C4-BF95-F7E8141DC025}" type="parTrans" cxnId="{BBA358A8-13F9-4A5D-A222-E7450AB0989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2D86DE-B2F6-4D9A-95B2-6656CD3B4F45}" type="sibTrans" cxnId="{BBA358A8-13F9-4A5D-A222-E7450AB09895}">
      <dgm:prSet/>
      <dgm:spPr>
        <a:solidFill>
          <a:srgbClr val="E5B05C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7B6EF5-A232-43E8-BF7C-94143DF76B30}">
      <dgm:prSet phldrT="[Text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SENSE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ECE09F-38A4-465A-949D-5C8EDFFD54D1}" type="parTrans" cxnId="{BB7809E4-6F4D-48C9-87C9-CF816822FEB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92B318-2A86-4DD6-A52D-F092A4D8F196}" type="sibTrans" cxnId="{BB7809E4-6F4D-48C9-87C9-CF816822FEBC}">
      <dgm:prSet/>
      <dgm:spPr>
        <a:solidFill>
          <a:srgbClr val="384849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4B3916C-C819-436B-9657-A5677A16BBEE}">
      <dgm:prSet phldrT="[Text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REFLEX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1122AB5-39BC-49DD-84CE-B06AD35BBE17}" type="parTrans" cxnId="{26150B61-FDD6-4991-B392-672D37F6D23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0A7C08-ECDA-47E8-82E0-468174289004}" type="sibTrans" cxnId="{26150B61-FDD6-4991-B392-672D37F6D231}">
      <dgm:prSet/>
      <dgm:spPr>
        <a:solidFill>
          <a:srgbClr val="5BA2B2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A1961DF-FFB8-4EFB-BE13-42F7D7FB4F0C}">
      <dgm:prSet phldrT="[Text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INSIGHT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29CA4E-ED95-42D3-8A16-E62A0CA2774A}" type="parTrans" cxnId="{B4750996-1F2E-432D-BFC9-92D53B52EE7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271D94-39ED-4AA1-B2AB-0647BD2B7350}" type="sibTrans" cxnId="{B4750996-1F2E-432D-BFC9-92D53B52EE76}">
      <dgm:prSet/>
      <dgm:spPr>
        <a:solidFill>
          <a:srgbClr val="D15656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BCFE1C-8493-47E9-9AB2-FB5FBA7717DC}" type="pres">
      <dgm:prSet presAssocID="{556F7D79-B222-4E09-82CE-F40CC901A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9CE20-D1B8-4C56-B418-B9186335274D}" type="pres">
      <dgm:prSet presAssocID="{E09936CD-DCC8-4695-A423-68E8A627A5AD}" presName="dummy" presStyleCnt="0"/>
      <dgm:spPr/>
    </dgm:pt>
    <dgm:pt modelId="{7AF880F0-C095-4D98-81C7-E61BFE741D42}" type="pres">
      <dgm:prSet presAssocID="{E09936CD-DCC8-4695-A423-68E8A627A5A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3A529-B272-4D91-9AFF-EA3C286743EE}" type="pres">
      <dgm:prSet presAssocID="{E980E74E-17D7-4398-87B3-9C712D54AF4B}" presName="sibTrans" presStyleLbl="node1" presStyleIdx="0" presStyleCnt="5"/>
      <dgm:spPr/>
      <dgm:t>
        <a:bodyPr/>
        <a:lstStyle/>
        <a:p>
          <a:endParaRPr lang="en-US"/>
        </a:p>
      </dgm:t>
    </dgm:pt>
    <dgm:pt modelId="{82F51D50-D177-45D2-AC98-382092F5F1C3}" type="pres">
      <dgm:prSet presAssocID="{C6EE1949-83C7-46D7-9C78-D247EEAD1792}" presName="dummy" presStyleCnt="0"/>
      <dgm:spPr/>
    </dgm:pt>
    <dgm:pt modelId="{12D9FC61-465D-4DD5-885A-C3A20EF36379}" type="pres">
      <dgm:prSet presAssocID="{C6EE1949-83C7-46D7-9C78-D247EEAD179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24AE2-22CC-406E-8E9B-A0BB0057856A}" type="pres">
      <dgm:prSet presAssocID="{882D86DE-B2F6-4D9A-95B2-6656CD3B4F45}" presName="sibTrans" presStyleLbl="node1" presStyleIdx="1" presStyleCnt="5"/>
      <dgm:spPr/>
      <dgm:t>
        <a:bodyPr/>
        <a:lstStyle/>
        <a:p>
          <a:endParaRPr lang="en-US"/>
        </a:p>
      </dgm:t>
    </dgm:pt>
    <dgm:pt modelId="{FCD8743A-0806-4E14-89C4-00ED627032EF}" type="pres">
      <dgm:prSet presAssocID="{C37B6EF5-A232-43E8-BF7C-94143DF76B30}" presName="dummy" presStyleCnt="0"/>
      <dgm:spPr/>
    </dgm:pt>
    <dgm:pt modelId="{D14F74F7-F3B7-43BB-BC58-FC02D250BA59}" type="pres">
      <dgm:prSet presAssocID="{C37B6EF5-A232-43E8-BF7C-94143DF76B3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BABB-8A06-4B5A-9EB7-A7BCCE269452}" type="pres">
      <dgm:prSet presAssocID="{3E92B318-2A86-4DD6-A52D-F092A4D8F196}" presName="sibTrans" presStyleLbl="node1" presStyleIdx="2" presStyleCnt="5"/>
      <dgm:spPr/>
      <dgm:t>
        <a:bodyPr/>
        <a:lstStyle/>
        <a:p>
          <a:endParaRPr lang="en-US"/>
        </a:p>
      </dgm:t>
    </dgm:pt>
    <dgm:pt modelId="{F6497FFA-CBB9-4280-9137-42A0DE4E4DC5}" type="pres">
      <dgm:prSet presAssocID="{54B3916C-C819-436B-9657-A5677A16BBEE}" presName="dummy" presStyleCnt="0"/>
      <dgm:spPr/>
    </dgm:pt>
    <dgm:pt modelId="{56F9B4B3-DD4D-4F8C-9259-C3D5A562A9C0}" type="pres">
      <dgm:prSet presAssocID="{54B3916C-C819-436B-9657-A5677A16BBE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D238A-C38E-40C3-AF99-EEA052BB3C07}" type="pres">
      <dgm:prSet presAssocID="{8B0A7C08-ECDA-47E8-82E0-468174289004}" presName="sibTrans" presStyleLbl="node1" presStyleIdx="3" presStyleCnt="5"/>
      <dgm:spPr/>
      <dgm:t>
        <a:bodyPr/>
        <a:lstStyle/>
        <a:p>
          <a:endParaRPr lang="en-US"/>
        </a:p>
      </dgm:t>
    </dgm:pt>
    <dgm:pt modelId="{6D49A184-BAB7-4245-AB36-91A1FCD36111}" type="pres">
      <dgm:prSet presAssocID="{2A1961DF-FFB8-4EFB-BE13-42F7D7FB4F0C}" presName="dummy" presStyleCnt="0"/>
      <dgm:spPr/>
    </dgm:pt>
    <dgm:pt modelId="{46484C5D-8BFB-4814-B3F9-08684472862A}" type="pres">
      <dgm:prSet presAssocID="{2A1961DF-FFB8-4EFB-BE13-42F7D7FB4F0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AEE9A-467D-4223-A26A-0EF512EF13FA}" type="pres">
      <dgm:prSet presAssocID="{CD271D94-39ED-4AA1-B2AB-0647BD2B7350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39EE40C2-7614-40F5-9D88-CEE1E92C8B1B}" type="presOf" srcId="{2A1961DF-FFB8-4EFB-BE13-42F7D7FB4F0C}" destId="{46484C5D-8BFB-4814-B3F9-08684472862A}" srcOrd="0" destOrd="0" presId="urn:microsoft.com/office/officeart/2005/8/layout/cycle1"/>
    <dgm:cxn modelId="{BBA358A8-13F9-4A5D-A222-E7450AB09895}" srcId="{556F7D79-B222-4E09-82CE-F40CC901A3E0}" destId="{C6EE1949-83C7-46D7-9C78-D247EEAD1792}" srcOrd="1" destOrd="0" parTransId="{D001C788-7F48-43C4-BF95-F7E8141DC025}" sibTransId="{882D86DE-B2F6-4D9A-95B2-6656CD3B4F45}"/>
    <dgm:cxn modelId="{062B8394-CDF5-4D6F-A1E9-B9C00878D476}" type="presOf" srcId="{556F7D79-B222-4E09-82CE-F40CC901A3E0}" destId="{B2BCFE1C-8493-47E9-9AB2-FB5FBA7717DC}" srcOrd="0" destOrd="0" presId="urn:microsoft.com/office/officeart/2005/8/layout/cycle1"/>
    <dgm:cxn modelId="{BB7809E4-6F4D-48C9-87C9-CF816822FEBC}" srcId="{556F7D79-B222-4E09-82CE-F40CC901A3E0}" destId="{C37B6EF5-A232-43E8-BF7C-94143DF76B30}" srcOrd="2" destOrd="0" parTransId="{75ECE09F-38A4-465A-949D-5C8EDFFD54D1}" sibTransId="{3E92B318-2A86-4DD6-A52D-F092A4D8F196}"/>
    <dgm:cxn modelId="{653110BB-CA63-437F-BDA4-353BE32A8CE0}" type="presOf" srcId="{CD271D94-39ED-4AA1-B2AB-0647BD2B7350}" destId="{449AEE9A-467D-4223-A26A-0EF512EF13FA}" srcOrd="0" destOrd="0" presId="urn:microsoft.com/office/officeart/2005/8/layout/cycle1"/>
    <dgm:cxn modelId="{8406ED96-3E04-444B-AF55-B6B54BF98657}" type="presOf" srcId="{E09936CD-DCC8-4695-A423-68E8A627A5AD}" destId="{7AF880F0-C095-4D98-81C7-E61BFE741D42}" srcOrd="0" destOrd="0" presId="urn:microsoft.com/office/officeart/2005/8/layout/cycle1"/>
    <dgm:cxn modelId="{B4750996-1F2E-432D-BFC9-92D53B52EE76}" srcId="{556F7D79-B222-4E09-82CE-F40CC901A3E0}" destId="{2A1961DF-FFB8-4EFB-BE13-42F7D7FB4F0C}" srcOrd="4" destOrd="0" parTransId="{0629CA4E-ED95-42D3-8A16-E62A0CA2774A}" sibTransId="{CD271D94-39ED-4AA1-B2AB-0647BD2B7350}"/>
    <dgm:cxn modelId="{803E6B99-079F-4C41-9D39-B5054B5BBE9B}" type="presOf" srcId="{3E92B318-2A86-4DD6-A52D-F092A4D8F196}" destId="{DACEBABB-8A06-4B5A-9EB7-A7BCCE269452}" srcOrd="0" destOrd="0" presId="urn:microsoft.com/office/officeart/2005/8/layout/cycle1"/>
    <dgm:cxn modelId="{5D2DD8F8-9985-442A-A18B-0689A36EFCAE}" type="presOf" srcId="{C6EE1949-83C7-46D7-9C78-D247EEAD1792}" destId="{12D9FC61-465D-4DD5-885A-C3A20EF36379}" srcOrd="0" destOrd="0" presId="urn:microsoft.com/office/officeart/2005/8/layout/cycle1"/>
    <dgm:cxn modelId="{6076FD8D-24F7-46E4-A07F-1CA8AA466118}" type="presOf" srcId="{882D86DE-B2F6-4D9A-95B2-6656CD3B4F45}" destId="{C2F24AE2-22CC-406E-8E9B-A0BB0057856A}" srcOrd="0" destOrd="0" presId="urn:microsoft.com/office/officeart/2005/8/layout/cycle1"/>
    <dgm:cxn modelId="{26150B61-FDD6-4991-B392-672D37F6D231}" srcId="{556F7D79-B222-4E09-82CE-F40CC901A3E0}" destId="{54B3916C-C819-436B-9657-A5677A16BBEE}" srcOrd="3" destOrd="0" parTransId="{11122AB5-39BC-49DD-84CE-B06AD35BBE17}" sibTransId="{8B0A7C08-ECDA-47E8-82E0-468174289004}"/>
    <dgm:cxn modelId="{1A2B5F7F-66B4-40E2-96B3-031CB87AFF5F}" type="presOf" srcId="{C37B6EF5-A232-43E8-BF7C-94143DF76B30}" destId="{D14F74F7-F3B7-43BB-BC58-FC02D250BA59}" srcOrd="0" destOrd="0" presId="urn:microsoft.com/office/officeart/2005/8/layout/cycle1"/>
    <dgm:cxn modelId="{0DD8AE5B-D981-415D-9B69-DFAF119A604F}" type="presOf" srcId="{8B0A7C08-ECDA-47E8-82E0-468174289004}" destId="{58BD238A-C38E-40C3-AF99-EEA052BB3C07}" srcOrd="0" destOrd="0" presId="urn:microsoft.com/office/officeart/2005/8/layout/cycle1"/>
    <dgm:cxn modelId="{E48D9C0B-B7BB-4A96-BAA8-2F654E171711}" type="presOf" srcId="{54B3916C-C819-436B-9657-A5677A16BBEE}" destId="{56F9B4B3-DD4D-4F8C-9259-C3D5A562A9C0}" srcOrd="0" destOrd="0" presId="urn:microsoft.com/office/officeart/2005/8/layout/cycle1"/>
    <dgm:cxn modelId="{3141B6E7-4DEE-49E4-8D3F-4AAC88FFE8EE}" type="presOf" srcId="{E980E74E-17D7-4398-87B3-9C712D54AF4B}" destId="{2E03A529-B272-4D91-9AFF-EA3C286743EE}" srcOrd="0" destOrd="0" presId="urn:microsoft.com/office/officeart/2005/8/layout/cycle1"/>
    <dgm:cxn modelId="{5ED027CE-DF80-446F-BA40-F70AC47CE845}" srcId="{556F7D79-B222-4E09-82CE-F40CC901A3E0}" destId="{E09936CD-DCC8-4695-A423-68E8A627A5AD}" srcOrd="0" destOrd="0" parTransId="{D112DF8D-6A13-42C0-BF0E-4C6ABD11ECD7}" sibTransId="{E980E74E-17D7-4398-87B3-9C712D54AF4B}"/>
    <dgm:cxn modelId="{203B3077-C2B6-483D-BAEB-A4FA07E3FB0B}" type="presParOf" srcId="{B2BCFE1C-8493-47E9-9AB2-FB5FBA7717DC}" destId="{89A9CE20-D1B8-4C56-B418-B9186335274D}" srcOrd="0" destOrd="0" presId="urn:microsoft.com/office/officeart/2005/8/layout/cycle1"/>
    <dgm:cxn modelId="{FF596AF6-5E5A-4C16-87EF-BE12D8CA6488}" type="presParOf" srcId="{B2BCFE1C-8493-47E9-9AB2-FB5FBA7717DC}" destId="{7AF880F0-C095-4D98-81C7-E61BFE741D42}" srcOrd="1" destOrd="0" presId="urn:microsoft.com/office/officeart/2005/8/layout/cycle1"/>
    <dgm:cxn modelId="{E2D5BE47-548E-448F-A7D5-AFF52B25BA26}" type="presParOf" srcId="{B2BCFE1C-8493-47E9-9AB2-FB5FBA7717DC}" destId="{2E03A529-B272-4D91-9AFF-EA3C286743EE}" srcOrd="2" destOrd="0" presId="urn:microsoft.com/office/officeart/2005/8/layout/cycle1"/>
    <dgm:cxn modelId="{B58E0A4D-4941-4FF6-9CBA-0023CCC20AF0}" type="presParOf" srcId="{B2BCFE1C-8493-47E9-9AB2-FB5FBA7717DC}" destId="{82F51D50-D177-45D2-AC98-382092F5F1C3}" srcOrd="3" destOrd="0" presId="urn:microsoft.com/office/officeart/2005/8/layout/cycle1"/>
    <dgm:cxn modelId="{A25F7257-DCA8-4BF8-9905-D7A517076B57}" type="presParOf" srcId="{B2BCFE1C-8493-47E9-9AB2-FB5FBA7717DC}" destId="{12D9FC61-465D-4DD5-885A-C3A20EF36379}" srcOrd="4" destOrd="0" presId="urn:microsoft.com/office/officeart/2005/8/layout/cycle1"/>
    <dgm:cxn modelId="{4010A404-A6DA-40F9-8D2A-87AB87C80962}" type="presParOf" srcId="{B2BCFE1C-8493-47E9-9AB2-FB5FBA7717DC}" destId="{C2F24AE2-22CC-406E-8E9B-A0BB0057856A}" srcOrd="5" destOrd="0" presId="urn:microsoft.com/office/officeart/2005/8/layout/cycle1"/>
    <dgm:cxn modelId="{9F1C7735-92FC-4F64-862C-BF3337AFD81A}" type="presParOf" srcId="{B2BCFE1C-8493-47E9-9AB2-FB5FBA7717DC}" destId="{FCD8743A-0806-4E14-89C4-00ED627032EF}" srcOrd="6" destOrd="0" presId="urn:microsoft.com/office/officeart/2005/8/layout/cycle1"/>
    <dgm:cxn modelId="{34ED55D6-02B8-493C-96E3-2E00AEF86B8F}" type="presParOf" srcId="{B2BCFE1C-8493-47E9-9AB2-FB5FBA7717DC}" destId="{D14F74F7-F3B7-43BB-BC58-FC02D250BA59}" srcOrd="7" destOrd="0" presId="urn:microsoft.com/office/officeart/2005/8/layout/cycle1"/>
    <dgm:cxn modelId="{4E8A9B29-F522-4B5F-A507-6878CEED5717}" type="presParOf" srcId="{B2BCFE1C-8493-47E9-9AB2-FB5FBA7717DC}" destId="{DACEBABB-8A06-4B5A-9EB7-A7BCCE269452}" srcOrd="8" destOrd="0" presId="urn:microsoft.com/office/officeart/2005/8/layout/cycle1"/>
    <dgm:cxn modelId="{981263C0-AB3E-4296-873C-36A973AE5FC0}" type="presParOf" srcId="{B2BCFE1C-8493-47E9-9AB2-FB5FBA7717DC}" destId="{F6497FFA-CBB9-4280-9137-42A0DE4E4DC5}" srcOrd="9" destOrd="0" presId="urn:microsoft.com/office/officeart/2005/8/layout/cycle1"/>
    <dgm:cxn modelId="{AAB148A3-C8DD-48E9-A1F2-100C698815F4}" type="presParOf" srcId="{B2BCFE1C-8493-47E9-9AB2-FB5FBA7717DC}" destId="{56F9B4B3-DD4D-4F8C-9259-C3D5A562A9C0}" srcOrd="10" destOrd="0" presId="urn:microsoft.com/office/officeart/2005/8/layout/cycle1"/>
    <dgm:cxn modelId="{8042BAE1-4DC2-4B2F-8896-FD4F563E0002}" type="presParOf" srcId="{B2BCFE1C-8493-47E9-9AB2-FB5FBA7717DC}" destId="{58BD238A-C38E-40C3-AF99-EEA052BB3C07}" srcOrd="11" destOrd="0" presId="urn:microsoft.com/office/officeart/2005/8/layout/cycle1"/>
    <dgm:cxn modelId="{2ADE3019-D430-4F02-B48D-1E2047ACD0B1}" type="presParOf" srcId="{B2BCFE1C-8493-47E9-9AB2-FB5FBA7717DC}" destId="{6D49A184-BAB7-4245-AB36-91A1FCD36111}" srcOrd="12" destOrd="0" presId="urn:microsoft.com/office/officeart/2005/8/layout/cycle1"/>
    <dgm:cxn modelId="{4AC2871C-0268-4715-A053-3CAA1AE28CB8}" type="presParOf" srcId="{B2BCFE1C-8493-47E9-9AB2-FB5FBA7717DC}" destId="{46484C5D-8BFB-4814-B3F9-08684472862A}" srcOrd="13" destOrd="0" presId="urn:microsoft.com/office/officeart/2005/8/layout/cycle1"/>
    <dgm:cxn modelId="{212062EF-8908-4B47-850A-CCF76575D7E1}" type="presParOf" srcId="{B2BCFE1C-8493-47E9-9AB2-FB5FBA7717DC}" destId="{449AEE9A-467D-4223-A26A-0EF512EF13F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7E14CC-1FE2-4DCD-9E5C-AE7E87262DB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19408556-DEE4-4F73-8F3F-030BB0780A52}">
      <dgm:prSet phldrT="[Text]" custT="1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DYNAMIC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B766EF3-94ED-4B34-9F30-44F802011AB6}" type="parTrans" cxnId="{3255EE16-EF0C-46CE-A664-DE8C91325843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B4253FC3-29C6-4499-9B03-E9C49026570E}" type="sibTrans" cxnId="{3255EE16-EF0C-46CE-A664-DE8C91325843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4D96FF7B-B815-4220-881C-5A5803292D48}">
      <dgm:prSet phldrT="[Text]" custT="1"/>
      <dgm:spPr>
        <a:solidFill>
          <a:srgbClr val="384849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RAW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C229A0B-F1FD-4961-BA6C-79F2E6634616}" type="parTrans" cxnId="{53AE4AB9-1ECB-45CB-9042-93AA6AB2AD89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6F12E35-B766-416D-A6EB-81910B940EDE}" type="sibTrans" cxnId="{53AE4AB9-1ECB-45CB-9042-93AA6AB2AD89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D76D8AF-92D3-484A-9BBA-A9F25087C6D4}">
      <dgm:prSet phldrT="[Text]" custT="1"/>
      <dgm:spPr>
        <a:solidFill>
          <a:srgbClr val="47B289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FAST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59F2664-61AC-4645-9800-8B8ED55F75F2}" type="parTrans" cxnId="{6BFF595B-E422-4918-9F4B-AAC9B334CD24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2DE4BFA-10D2-4946-AE4F-7FB23B1F4749}" type="sibTrans" cxnId="{6BFF595B-E422-4918-9F4B-AAC9B334CD24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2133AAA1-20F4-4B98-879C-210D5A0812C6}">
      <dgm:prSet phldrT="[Text]" custT="1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tr-TR" sz="33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SLEEK</a:t>
          </a:r>
          <a:endParaRPr lang="en-US" sz="33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574EF7A-EFBF-4CED-B59D-2BBE76523801}" type="parTrans" cxnId="{16F499E4-3290-4620-9413-E5AD2E3EE410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E57FA02-A55F-4D92-AB4E-53E8357F90F8}" type="sibTrans" cxnId="{16F499E4-3290-4620-9413-E5AD2E3EE410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BE49B3A-E52C-4AC3-87E7-10F8C57F55FE}" type="pres">
      <dgm:prSet presAssocID="{3F7E14CC-1FE2-4DCD-9E5C-AE7E87262DB6}" presName="diagram" presStyleCnt="0">
        <dgm:presLayoutVars>
          <dgm:dir/>
          <dgm:resizeHandles val="exact"/>
        </dgm:presLayoutVars>
      </dgm:prSet>
      <dgm:spPr/>
    </dgm:pt>
    <dgm:pt modelId="{CE357F68-8439-4E16-8D39-72D5088576EF}" type="pres">
      <dgm:prSet presAssocID="{19408556-DEE4-4F73-8F3F-030BB0780A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336E3-5496-4F92-98BF-687099CCF214}" type="pres">
      <dgm:prSet presAssocID="{B4253FC3-29C6-4499-9B03-E9C49026570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2A5A843-2EF7-4D0E-8699-99745B687C2E}" type="pres">
      <dgm:prSet presAssocID="{B4253FC3-29C6-4499-9B03-E9C49026570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7D0941-BD61-4393-8163-5CBFB7C1317B}" type="pres">
      <dgm:prSet presAssocID="{4D96FF7B-B815-4220-881C-5A5803292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3035C-0DDE-4558-85A2-B06FC3552E89}" type="pres">
      <dgm:prSet presAssocID="{76F12E35-B766-416D-A6EB-81910B940ED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EA952A5-5ECF-4B4D-BE12-E83465A85EF1}" type="pres">
      <dgm:prSet presAssocID="{76F12E35-B766-416D-A6EB-81910B940ED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61AA837-4C00-4E5D-A04F-A2211FB9B0C4}" type="pres">
      <dgm:prSet presAssocID="{DD76D8AF-92D3-484A-9BBA-A9F25087C6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5F793-666B-4112-A33D-F1C0B28223D2}" type="pres">
      <dgm:prSet presAssocID="{32DE4BFA-10D2-4946-AE4F-7FB23B1F474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27EBCBC-96A4-4D1B-848A-9D546C7E16A4}" type="pres">
      <dgm:prSet presAssocID="{32DE4BFA-10D2-4946-AE4F-7FB23B1F47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98E1423-E3AF-49E6-81DD-BBE5EDAFEE81}" type="pres">
      <dgm:prSet presAssocID="{2133AAA1-20F4-4B98-879C-210D5A0812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5EE16-EF0C-46CE-A664-DE8C91325843}" srcId="{3F7E14CC-1FE2-4DCD-9E5C-AE7E87262DB6}" destId="{19408556-DEE4-4F73-8F3F-030BB0780A52}" srcOrd="0" destOrd="0" parTransId="{DB766EF3-94ED-4B34-9F30-44F802011AB6}" sibTransId="{B4253FC3-29C6-4499-9B03-E9C49026570E}"/>
    <dgm:cxn modelId="{D17E695A-EC26-4C8F-A7D0-63B8F13B3857}" type="presOf" srcId="{4D96FF7B-B815-4220-881C-5A5803292D48}" destId="{447D0941-BD61-4393-8163-5CBFB7C1317B}" srcOrd="0" destOrd="0" presId="urn:microsoft.com/office/officeart/2005/8/layout/process5"/>
    <dgm:cxn modelId="{BC19C5D2-FC31-48A6-A7E7-C3AE7017D19C}" type="presOf" srcId="{DD76D8AF-92D3-484A-9BBA-A9F25087C6D4}" destId="{961AA837-4C00-4E5D-A04F-A2211FB9B0C4}" srcOrd="0" destOrd="0" presId="urn:microsoft.com/office/officeart/2005/8/layout/process5"/>
    <dgm:cxn modelId="{52E995C6-BFEF-4018-9853-20070CB0C427}" type="presOf" srcId="{32DE4BFA-10D2-4946-AE4F-7FB23B1F4749}" destId="{827EBCBC-96A4-4D1B-848A-9D546C7E16A4}" srcOrd="1" destOrd="0" presId="urn:microsoft.com/office/officeart/2005/8/layout/process5"/>
    <dgm:cxn modelId="{30128FDA-5629-40A9-B6B8-EA4CC9E3559D}" type="presOf" srcId="{76F12E35-B766-416D-A6EB-81910B940EDE}" destId="{ED23035C-0DDE-4558-85A2-B06FC3552E89}" srcOrd="0" destOrd="0" presId="urn:microsoft.com/office/officeart/2005/8/layout/process5"/>
    <dgm:cxn modelId="{1050867F-0086-49B8-A30C-FB8481D84FE4}" type="presOf" srcId="{B4253FC3-29C6-4499-9B03-E9C49026570E}" destId="{12A5A843-2EF7-4D0E-8699-99745B687C2E}" srcOrd="1" destOrd="0" presId="urn:microsoft.com/office/officeart/2005/8/layout/process5"/>
    <dgm:cxn modelId="{670588E2-3BA8-437E-9D33-278FAF6C604E}" type="presOf" srcId="{76F12E35-B766-416D-A6EB-81910B940EDE}" destId="{7EA952A5-5ECF-4B4D-BE12-E83465A85EF1}" srcOrd="1" destOrd="0" presId="urn:microsoft.com/office/officeart/2005/8/layout/process5"/>
    <dgm:cxn modelId="{733965E4-5CAC-4093-9A40-9C5AD25E3E85}" type="presOf" srcId="{3F7E14CC-1FE2-4DCD-9E5C-AE7E87262DB6}" destId="{5BE49B3A-E52C-4AC3-87E7-10F8C57F55FE}" srcOrd="0" destOrd="0" presId="urn:microsoft.com/office/officeart/2005/8/layout/process5"/>
    <dgm:cxn modelId="{169A456D-8EE6-4C08-BAC0-680E6085F759}" type="presOf" srcId="{19408556-DEE4-4F73-8F3F-030BB0780A52}" destId="{CE357F68-8439-4E16-8D39-72D5088576EF}" srcOrd="0" destOrd="0" presId="urn:microsoft.com/office/officeart/2005/8/layout/process5"/>
    <dgm:cxn modelId="{47D18DA8-CEAE-4BD0-B092-E8694BFFBFF1}" type="presOf" srcId="{32DE4BFA-10D2-4946-AE4F-7FB23B1F4749}" destId="{2B45F793-666B-4112-A33D-F1C0B28223D2}" srcOrd="0" destOrd="0" presId="urn:microsoft.com/office/officeart/2005/8/layout/process5"/>
    <dgm:cxn modelId="{53AE4AB9-1ECB-45CB-9042-93AA6AB2AD89}" srcId="{3F7E14CC-1FE2-4DCD-9E5C-AE7E87262DB6}" destId="{4D96FF7B-B815-4220-881C-5A5803292D48}" srcOrd="1" destOrd="0" parTransId="{3C229A0B-F1FD-4961-BA6C-79F2E6634616}" sibTransId="{76F12E35-B766-416D-A6EB-81910B940EDE}"/>
    <dgm:cxn modelId="{25056A85-2FB3-4FC1-87D4-CCA21EC7FC2C}" type="presOf" srcId="{2133AAA1-20F4-4B98-879C-210D5A0812C6}" destId="{398E1423-E3AF-49E6-81DD-BBE5EDAFEE81}" srcOrd="0" destOrd="0" presId="urn:microsoft.com/office/officeart/2005/8/layout/process5"/>
    <dgm:cxn modelId="{16F499E4-3290-4620-9413-E5AD2E3EE410}" srcId="{3F7E14CC-1FE2-4DCD-9E5C-AE7E87262DB6}" destId="{2133AAA1-20F4-4B98-879C-210D5A0812C6}" srcOrd="3" destOrd="0" parTransId="{C574EF7A-EFBF-4CED-B59D-2BBE76523801}" sibTransId="{8E57FA02-A55F-4D92-AB4E-53E8357F90F8}"/>
    <dgm:cxn modelId="{6BFF595B-E422-4918-9F4B-AAC9B334CD24}" srcId="{3F7E14CC-1FE2-4DCD-9E5C-AE7E87262DB6}" destId="{DD76D8AF-92D3-484A-9BBA-A9F25087C6D4}" srcOrd="2" destOrd="0" parTransId="{C59F2664-61AC-4645-9800-8B8ED55F75F2}" sibTransId="{32DE4BFA-10D2-4946-AE4F-7FB23B1F4749}"/>
    <dgm:cxn modelId="{3E1AE242-AF4D-422D-A73E-EFA70533E3E5}" type="presOf" srcId="{B4253FC3-29C6-4499-9B03-E9C49026570E}" destId="{14B336E3-5496-4F92-98BF-687099CCF214}" srcOrd="0" destOrd="0" presId="urn:microsoft.com/office/officeart/2005/8/layout/process5"/>
    <dgm:cxn modelId="{6940C165-40CE-48FF-B8A4-26A5F68DA8B0}" type="presParOf" srcId="{5BE49B3A-E52C-4AC3-87E7-10F8C57F55FE}" destId="{CE357F68-8439-4E16-8D39-72D5088576EF}" srcOrd="0" destOrd="0" presId="urn:microsoft.com/office/officeart/2005/8/layout/process5"/>
    <dgm:cxn modelId="{D682241D-A10A-4E93-B72E-252EBCFB04AB}" type="presParOf" srcId="{5BE49B3A-E52C-4AC3-87E7-10F8C57F55FE}" destId="{14B336E3-5496-4F92-98BF-687099CCF214}" srcOrd="1" destOrd="0" presId="urn:microsoft.com/office/officeart/2005/8/layout/process5"/>
    <dgm:cxn modelId="{A77D8AF6-B821-41AC-931E-4C0547CC5078}" type="presParOf" srcId="{14B336E3-5496-4F92-98BF-687099CCF214}" destId="{12A5A843-2EF7-4D0E-8699-99745B687C2E}" srcOrd="0" destOrd="0" presId="urn:microsoft.com/office/officeart/2005/8/layout/process5"/>
    <dgm:cxn modelId="{CDB99A22-F87D-49D3-A16A-11E6608D3CF6}" type="presParOf" srcId="{5BE49B3A-E52C-4AC3-87E7-10F8C57F55FE}" destId="{447D0941-BD61-4393-8163-5CBFB7C1317B}" srcOrd="2" destOrd="0" presId="urn:microsoft.com/office/officeart/2005/8/layout/process5"/>
    <dgm:cxn modelId="{0CB8ECCC-FCF0-47D6-B8F3-7EE5C36C4363}" type="presParOf" srcId="{5BE49B3A-E52C-4AC3-87E7-10F8C57F55FE}" destId="{ED23035C-0DDE-4558-85A2-B06FC3552E89}" srcOrd="3" destOrd="0" presId="urn:microsoft.com/office/officeart/2005/8/layout/process5"/>
    <dgm:cxn modelId="{90170AFA-1120-4ACE-9D05-19E0823E8D65}" type="presParOf" srcId="{ED23035C-0DDE-4558-85A2-B06FC3552E89}" destId="{7EA952A5-5ECF-4B4D-BE12-E83465A85EF1}" srcOrd="0" destOrd="0" presId="urn:microsoft.com/office/officeart/2005/8/layout/process5"/>
    <dgm:cxn modelId="{B59C8673-D549-4539-BA9D-6A781F24CD2A}" type="presParOf" srcId="{5BE49B3A-E52C-4AC3-87E7-10F8C57F55FE}" destId="{961AA837-4C00-4E5D-A04F-A2211FB9B0C4}" srcOrd="4" destOrd="0" presId="urn:microsoft.com/office/officeart/2005/8/layout/process5"/>
    <dgm:cxn modelId="{4A781823-8D15-4730-8915-11D61F725699}" type="presParOf" srcId="{5BE49B3A-E52C-4AC3-87E7-10F8C57F55FE}" destId="{2B45F793-666B-4112-A33D-F1C0B28223D2}" srcOrd="5" destOrd="0" presId="urn:microsoft.com/office/officeart/2005/8/layout/process5"/>
    <dgm:cxn modelId="{4A82AB17-1F42-4D14-AEA0-65AD983AC2F0}" type="presParOf" srcId="{2B45F793-666B-4112-A33D-F1C0B28223D2}" destId="{827EBCBC-96A4-4D1B-848A-9D546C7E16A4}" srcOrd="0" destOrd="0" presId="urn:microsoft.com/office/officeart/2005/8/layout/process5"/>
    <dgm:cxn modelId="{65C92538-606E-48CA-9AF7-AE5CD88B302E}" type="presParOf" srcId="{5BE49B3A-E52C-4AC3-87E7-10F8C57F55FE}" destId="{398E1423-E3AF-49E6-81DD-BBE5EDAFEE8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D0333-5BBD-4400-BCB0-B86755B76D3A}">
      <dsp:nvSpPr>
        <dsp:cNvPr id="0" name=""/>
        <dsp:cNvSpPr/>
      </dsp:nvSpPr>
      <dsp:spPr>
        <a:xfrm>
          <a:off x="4347068" y="4280818"/>
          <a:ext cx="3050977" cy="3050977"/>
        </a:xfrm>
        <a:prstGeom prst="ellipse">
          <a:avLst/>
        </a:prstGeom>
        <a:solidFill>
          <a:srgbClr val="38484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POWER</a:t>
          </a:r>
          <a:endParaRPr lang="en-US" sz="44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4793873" y="4727623"/>
        <a:ext cx="2157367" cy="2157367"/>
      </dsp:txXfrm>
    </dsp:sp>
    <dsp:sp modelId="{07343563-B57D-4105-8B6B-CF06CE2FCFBF}">
      <dsp:nvSpPr>
        <dsp:cNvPr id="0" name=""/>
        <dsp:cNvSpPr/>
      </dsp:nvSpPr>
      <dsp:spPr>
        <a:xfrm rot="16200000">
          <a:off x="5451973" y="3165679"/>
          <a:ext cx="841168" cy="1037332"/>
        </a:xfrm>
        <a:prstGeom prst="rightArrow">
          <a:avLst>
            <a:gd name="adj1" fmla="val 60000"/>
            <a:gd name="adj2" fmla="val 50000"/>
          </a:avLst>
        </a:prstGeom>
        <a:solidFill>
          <a:srgbClr val="3848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5578148" y="3499320"/>
        <a:ext cx="588818" cy="622400"/>
      </dsp:txXfrm>
    </dsp:sp>
    <dsp:sp modelId="{74223051-F4B8-4DC8-AD04-8CA6814583F8}">
      <dsp:nvSpPr>
        <dsp:cNvPr id="0" name=""/>
        <dsp:cNvSpPr/>
      </dsp:nvSpPr>
      <dsp:spPr>
        <a:xfrm>
          <a:off x="4347068" y="0"/>
          <a:ext cx="3050977" cy="3050977"/>
        </a:xfrm>
        <a:prstGeom prst="ellipse">
          <a:avLst/>
        </a:prstGeom>
        <a:solidFill>
          <a:srgbClr val="E5B05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SKILL</a:t>
          </a:r>
          <a:endParaRPr lang="en-US" sz="31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4793873" y="446805"/>
        <a:ext cx="2157367" cy="2157367"/>
      </dsp:txXfrm>
    </dsp:sp>
    <dsp:sp modelId="{7A85DC47-A4AD-45E1-8AE3-C649C2DEFD5A}">
      <dsp:nvSpPr>
        <dsp:cNvPr id="0" name=""/>
        <dsp:cNvSpPr/>
      </dsp:nvSpPr>
      <dsp:spPr>
        <a:xfrm rot="1785143">
          <a:off x="7282711" y="6349350"/>
          <a:ext cx="894546" cy="1037332"/>
        </a:xfrm>
        <a:prstGeom prst="rightArrow">
          <a:avLst>
            <a:gd name="adj1" fmla="val 60000"/>
            <a:gd name="adj2" fmla="val 50000"/>
          </a:avLst>
        </a:prstGeom>
        <a:solidFill>
          <a:srgbClr val="3848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7300399" y="6490228"/>
        <a:ext cx="626182" cy="622400"/>
      </dsp:txXfrm>
    </dsp:sp>
    <dsp:sp modelId="{5A5A8007-8D8F-4193-9AD8-1DFABFBB5CB7}">
      <dsp:nvSpPr>
        <dsp:cNvPr id="0" name=""/>
        <dsp:cNvSpPr/>
      </dsp:nvSpPr>
      <dsp:spPr>
        <a:xfrm>
          <a:off x="8094895" y="6423084"/>
          <a:ext cx="3050977" cy="3050977"/>
        </a:xfrm>
        <a:prstGeom prst="ellipse">
          <a:avLst/>
        </a:prstGeom>
        <a:solidFill>
          <a:srgbClr val="D156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STRENGTH</a:t>
          </a:r>
          <a:endParaRPr lang="en-US" sz="31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8541700" y="6869889"/>
        <a:ext cx="2157367" cy="2157367"/>
      </dsp:txXfrm>
    </dsp:sp>
    <dsp:sp modelId="{4397B2AD-3658-4732-B547-7D1AB51C6AC8}">
      <dsp:nvSpPr>
        <dsp:cNvPr id="0" name=""/>
        <dsp:cNvSpPr/>
      </dsp:nvSpPr>
      <dsp:spPr>
        <a:xfrm rot="9123567">
          <a:off x="3470063" y="6348083"/>
          <a:ext cx="806178" cy="1037332"/>
        </a:xfrm>
        <a:prstGeom prst="rightArrow">
          <a:avLst>
            <a:gd name="adj1" fmla="val 60000"/>
            <a:gd name="adj2" fmla="val 50000"/>
          </a:avLst>
        </a:prstGeom>
        <a:solidFill>
          <a:srgbClr val="3848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 rot="10800000">
        <a:off x="3697820" y="6498888"/>
        <a:ext cx="564325" cy="622400"/>
      </dsp:txXfrm>
    </dsp:sp>
    <dsp:sp modelId="{DC0B6EA5-FCB1-4FAD-95E8-CF6DF0A892A4}">
      <dsp:nvSpPr>
        <dsp:cNvPr id="0" name=""/>
        <dsp:cNvSpPr/>
      </dsp:nvSpPr>
      <dsp:spPr>
        <a:xfrm>
          <a:off x="307946" y="6423084"/>
          <a:ext cx="3050977" cy="3050977"/>
        </a:xfrm>
        <a:prstGeom prst="ellipse">
          <a:avLst/>
        </a:prstGeom>
        <a:solidFill>
          <a:srgbClr val="5BA2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CHARISMA</a:t>
          </a:r>
          <a:endParaRPr lang="en-US" sz="31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754751" y="6869889"/>
        <a:ext cx="2157367" cy="2157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880F0-C095-4D98-81C7-E61BFE741D42}">
      <dsp:nvSpPr>
        <dsp:cNvPr id="0" name=""/>
        <dsp:cNvSpPr/>
      </dsp:nvSpPr>
      <dsp:spPr>
        <a:xfrm>
          <a:off x="7476008" y="62196"/>
          <a:ext cx="2131628" cy="213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INSTINCT</a:t>
          </a:r>
          <a:endParaRPr lang="en-US" sz="3000" kern="1200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476008" y="62196"/>
        <a:ext cx="2131628" cy="2131628"/>
      </dsp:txXfrm>
    </dsp:sp>
    <dsp:sp modelId="{2E03A529-B272-4D91-9AFF-EA3C286743EE}">
      <dsp:nvSpPr>
        <dsp:cNvPr id="0" name=""/>
        <dsp:cNvSpPr/>
      </dsp:nvSpPr>
      <dsp:spPr>
        <a:xfrm>
          <a:off x="2462349" y="613"/>
          <a:ext cx="7991201" cy="7991201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47B2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9FC61-465D-4DD5-885A-C3A20EF36379}">
      <dsp:nvSpPr>
        <dsp:cNvPr id="0" name=""/>
        <dsp:cNvSpPr/>
      </dsp:nvSpPr>
      <dsp:spPr>
        <a:xfrm>
          <a:off x="8763911" y="4025956"/>
          <a:ext cx="2131628" cy="213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OVERSIGHT</a:t>
          </a:r>
          <a:endParaRPr lang="en-US" sz="3000" kern="1200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763911" y="4025956"/>
        <a:ext cx="2131628" cy="2131628"/>
      </dsp:txXfrm>
    </dsp:sp>
    <dsp:sp modelId="{C2F24AE2-22CC-406E-8E9B-A0BB0057856A}">
      <dsp:nvSpPr>
        <dsp:cNvPr id="0" name=""/>
        <dsp:cNvSpPr/>
      </dsp:nvSpPr>
      <dsp:spPr>
        <a:xfrm>
          <a:off x="2462349" y="613"/>
          <a:ext cx="7991201" cy="7991201"/>
        </a:xfrm>
        <a:prstGeom prst="circularArrow">
          <a:avLst>
            <a:gd name="adj1" fmla="val 5202"/>
            <a:gd name="adj2" fmla="val 336015"/>
            <a:gd name="adj3" fmla="val 4014266"/>
            <a:gd name="adj4" fmla="val 2253830"/>
            <a:gd name="adj5" fmla="val 6068"/>
          </a:avLst>
        </a:prstGeom>
        <a:solidFill>
          <a:srgbClr val="E5B05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F74F7-F3B7-43BB-BC58-FC02D250BA59}">
      <dsp:nvSpPr>
        <dsp:cNvPr id="0" name=""/>
        <dsp:cNvSpPr/>
      </dsp:nvSpPr>
      <dsp:spPr>
        <a:xfrm>
          <a:off x="5392136" y="6475694"/>
          <a:ext cx="2131628" cy="213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SENSE</a:t>
          </a:r>
          <a:endParaRPr lang="en-US" sz="3000" kern="1200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392136" y="6475694"/>
        <a:ext cx="2131628" cy="2131628"/>
      </dsp:txXfrm>
    </dsp:sp>
    <dsp:sp modelId="{DACEBABB-8A06-4B5A-9EB7-A7BCCE269452}">
      <dsp:nvSpPr>
        <dsp:cNvPr id="0" name=""/>
        <dsp:cNvSpPr/>
      </dsp:nvSpPr>
      <dsp:spPr>
        <a:xfrm>
          <a:off x="2462349" y="613"/>
          <a:ext cx="7991201" cy="7991201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38484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9B4B3-DD4D-4F8C-9259-C3D5A562A9C0}">
      <dsp:nvSpPr>
        <dsp:cNvPr id="0" name=""/>
        <dsp:cNvSpPr/>
      </dsp:nvSpPr>
      <dsp:spPr>
        <a:xfrm>
          <a:off x="2020361" y="4025956"/>
          <a:ext cx="2131628" cy="213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REFLEX</a:t>
          </a:r>
          <a:endParaRPr lang="en-US" sz="3000" kern="1200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20361" y="4025956"/>
        <a:ext cx="2131628" cy="2131628"/>
      </dsp:txXfrm>
    </dsp:sp>
    <dsp:sp modelId="{58BD238A-C38E-40C3-AF99-EEA052BB3C07}">
      <dsp:nvSpPr>
        <dsp:cNvPr id="0" name=""/>
        <dsp:cNvSpPr/>
      </dsp:nvSpPr>
      <dsp:spPr>
        <a:xfrm>
          <a:off x="2462349" y="613"/>
          <a:ext cx="7991201" cy="7991201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5BA2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84C5D-8BFB-4814-B3F9-08684472862A}">
      <dsp:nvSpPr>
        <dsp:cNvPr id="0" name=""/>
        <dsp:cNvSpPr/>
      </dsp:nvSpPr>
      <dsp:spPr>
        <a:xfrm>
          <a:off x="3308264" y="62196"/>
          <a:ext cx="2131628" cy="213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INSIGHT</a:t>
          </a:r>
          <a:endParaRPr lang="en-US" sz="3000" kern="1200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308264" y="62196"/>
        <a:ext cx="2131628" cy="2131628"/>
      </dsp:txXfrm>
    </dsp:sp>
    <dsp:sp modelId="{449AEE9A-467D-4223-A26A-0EF512EF13FA}">
      <dsp:nvSpPr>
        <dsp:cNvPr id="0" name=""/>
        <dsp:cNvSpPr/>
      </dsp:nvSpPr>
      <dsp:spPr>
        <a:xfrm>
          <a:off x="2462349" y="613"/>
          <a:ext cx="7991201" cy="7991201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D156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57F68-8439-4E16-8D39-72D5088576EF}">
      <dsp:nvSpPr>
        <dsp:cNvPr id="0" name=""/>
        <dsp:cNvSpPr/>
      </dsp:nvSpPr>
      <dsp:spPr>
        <a:xfrm>
          <a:off x="6444" y="822333"/>
          <a:ext cx="2817628" cy="1690576"/>
        </a:xfrm>
        <a:prstGeom prst="roundRect">
          <a:avLst>
            <a:gd name="adj" fmla="val 10000"/>
          </a:avLst>
        </a:prstGeom>
        <a:solidFill>
          <a:srgbClr val="D156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DYNAMIC</a:t>
          </a:r>
          <a:endParaRPr lang="en-US" sz="33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55959" y="871848"/>
        <a:ext cx="2718598" cy="1591546"/>
      </dsp:txXfrm>
    </dsp:sp>
    <dsp:sp modelId="{14B336E3-5496-4F92-98BF-687099CCF214}">
      <dsp:nvSpPr>
        <dsp:cNvPr id="0" name=""/>
        <dsp:cNvSpPr/>
      </dsp:nvSpPr>
      <dsp:spPr>
        <a:xfrm>
          <a:off x="3072023" y="1318235"/>
          <a:ext cx="597337" cy="698771"/>
        </a:xfrm>
        <a:prstGeom prst="rightArrow">
          <a:avLst>
            <a:gd name="adj1" fmla="val 60000"/>
            <a:gd name="adj2" fmla="val 50000"/>
          </a:avLst>
        </a:prstGeom>
        <a:solidFill>
          <a:srgbClr val="3848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3072023" y="1457989"/>
        <a:ext cx="418136" cy="419263"/>
      </dsp:txXfrm>
    </dsp:sp>
    <dsp:sp modelId="{447D0941-BD61-4393-8163-5CBFB7C1317B}">
      <dsp:nvSpPr>
        <dsp:cNvPr id="0" name=""/>
        <dsp:cNvSpPr/>
      </dsp:nvSpPr>
      <dsp:spPr>
        <a:xfrm>
          <a:off x="3951124" y="822333"/>
          <a:ext cx="2817628" cy="1690576"/>
        </a:xfrm>
        <a:prstGeom prst="roundRect">
          <a:avLst>
            <a:gd name="adj" fmla="val 10000"/>
          </a:avLst>
        </a:prstGeom>
        <a:solidFill>
          <a:srgbClr val="38484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RAW</a:t>
          </a:r>
          <a:endParaRPr lang="en-US" sz="33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4000639" y="871848"/>
        <a:ext cx="2718598" cy="1591546"/>
      </dsp:txXfrm>
    </dsp:sp>
    <dsp:sp modelId="{ED23035C-0DDE-4558-85A2-B06FC3552E89}">
      <dsp:nvSpPr>
        <dsp:cNvPr id="0" name=""/>
        <dsp:cNvSpPr/>
      </dsp:nvSpPr>
      <dsp:spPr>
        <a:xfrm>
          <a:off x="7016703" y="1318235"/>
          <a:ext cx="597337" cy="698771"/>
        </a:xfrm>
        <a:prstGeom prst="rightArrow">
          <a:avLst>
            <a:gd name="adj1" fmla="val 60000"/>
            <a:gd name="adj2" fmla="val 50000"/>
          </a:avLst>
        </a:prstGeom>
        <a:solidFill>
          <a:srgbClr val="3848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7016703" y="1457989"/>
        <a:ext cx="418136" cy="419263"/>
      </dsp:txXfrm>
    </dsp:sp>
    <dsp:sp modelId="{961AA837-4C00-4E5D-A04F-A2211FB9B0C4}">
      <dsp:nvSpPr>
        <dsp:cNvPr id="0" name=""/>
        <dsp:cNvSpPr/>
      </dsp:nvSpPr>
      <dsp:spPr>
        <a:xfrm>
          <a:off x="7895803" y="822333"/>
          <a:ext cx="2817628" cy="1690576"/>
        </a:xfrm>
        <a:prstGeom prst="roundRect">
          <a:avLst>
            <a:gd name="adj" fmla="val 10000"/>
          </a:avLst>
        </a:prstGeom>
        <a:solidFill>
          <a:srgbClr val="47B2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FAST</a:t>
          </a:r>
          <a:endParaRPr lang="en-US" sz="33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7945318" y="871848"/>
        <a:ext cx="2718598" cy="1591546"/>
      </dsp:txXfrm>
    </dsp:sp>
    <dsp:sp modelId="{2B45F793-666B-4112-A33D-F1C0B28223D2}">
      <dsp:nvSpPr>
        <dsp:cNvPr id="0" name=""/>
        <dsp:cNvSpPr/>
      </dsp:nvSpPr>
      <dsp:spPr>
        <a:xfrm>
          <a:off x="10961383" y="1318235"/>
          <a:ext cx="597337" cy="698771"/>
        </a:xfrm>
        <a:prstGeom prst="rightArrow">
          <a:avLst>
            <a:gd name="adj1" fmla="val 60000"/>
            <a:gd name="adj2" fmla="val 50000"/>
          </a:avLst>
        </a:prstGeom>
        <a:solidFill>
          <a:srgbClr val="3848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10961383" y="1457989"/>
        <a:ext cx="418136" cy="419263"/>
      </dsp:txXfrm>
    </dsp:sp>
    <dsp:sp modelId="{398E1423-E3AF-49E6-81DD-BBE5EDAFEE81}">
      <dsp:nvSpPr>
        <dsp:cNvPr id="0" name=""/>
        <dsp:cNvSpPr/>
      </dsp:nvSpPr>
      <dsp:spPr>
        <a:xfrm>
          <a:off x="11840483" y="822333"/>
          <a:ext cx="2817628" cy="1690576"/>
        </a:xfrm>
        <a:prstGeom prst="roundRect">
          <a:avLst>
            <a:gd name="adj" fmla="val 10000"/>
          </a:avLst>
        </a:prstGeom>
        <a:solidFill>
          <a:srgbClr val="5BA2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SLEEK</a:t>
          </a:r>
          <a:endParaRPr lang="en-US" sz="33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11889998" y="871848"/>
        <a:ext cx="2718598" cy="159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jpg"/><Relationship Id="rId7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3.jpg"/><Relationship Id="rId5" Type="http://schemas.openxmlformats.org/officeDocument/2006/relationships/image" Target="../media/image18.jpg"/><Relationship Id="rId10" Type="http://schemas.openxmlformats.org/officeDocument/2006/relationships/image" Target="../media/image5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209" y="3959388"/>
            <a:ext cx="2537147" cy="2537147"/>
          </a:xfrm>
          <a:prstGeom prst="rect">
            <a:avLst/>
          </a:prstGeom>
          <a:effectLst>
            <a:reflection stA="400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17177" y="6832514"/>
            <a:ext cx="28073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OMNI</a:t>
            </a:r>
            <a:endParaRPr lang="en-US" sz="77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7769" y="8014537"/>
            <a:ext cx="76923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CREATIVE PRESENTATION TEMPLATE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7560726"/>
            <a:ext cx="4820034" cy="891299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20034" y="7560726"/>
            <a:ext cx="4915839" cy="891299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735873" y="7560726"/>
            <a:ext cx="4915839" cy="891299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651712" y="7560726"/>
            <a:ext cx="4915839" cy="891299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567551" y="7560726"/>
            <a:ext cx="4816449" cy="891299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2878209"/>
            <a:ext cx="4820034" cy="4682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18241" y="2878209"/>
            <a:ext cx="4917631" cy="46825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733185" y="2878209"/>
            <a:ext cx="4917631" cy="4682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4650815" y="2878209"/>
            <a:ext cx="4917631" cy="46825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9567551" y="2878209"/>
            <a:ext cx="4818241" cy="4682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921026"/>
            <a:ext cx="44196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420923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6058" y="1065306"/>
            <a:ext cx="5099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2750" y="7708405"/>
            <a:ext cx="2875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7244" y="7708405"/>
            <a:ext cx="2875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12880" y="7708405"/>
            <a:ext cx="3553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385207" y="7708405"/>
            <a:ext cx="3553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SELENA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231418" y="7708405"/>
            <a:ext cx="3553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JAMES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2750" y="8697482"/>
            <a:ext cx="287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UX DESIGNER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6058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94863" y="8697482"/>
            <a:ext cx="3447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GRAPHIC DESIGNER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19452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20413" y="8697482"/>
            <a:ext cx="287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UI DESIGNER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23721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49396" y="8697482"/>
            <a:ext cx="287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WEB DESIGNER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052704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553665" y="8697482"/>
            <a:ext cx="287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 DUDE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956973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921026"/>
            <a:ext cx="44196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20923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5099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4472" y="3397235"/>
            <a:ext cx="3457350" cy="3457350"/>
          </a:xfrm>
          <a:prstGeom prst="ellipse">
            <a:avLst/>
          </a:prstGeom>
          <a:noFill/>
          <a:ln w="127000">
            <a:solidFill>
              <a:srgbClr val="5B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449316" y="3397235"/>
            <a:ext cx="3457350" cy="3457350"/>
          </a:xfrm>
          <a:prstGeom prst="ellipse">
            <a:avLst/>
          </a:prstGeom>
          <a:noFill/>
          <a:ln w="127000">
            <a:solidFill>
              <a:srgbClr val="E5B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377957" y="3397235"/>
            <a:ext cx="3457350" cy="3457350"/>
          </a:xfrm>
          <a:prstGeom prst="ellipse">
            <a:avLst/>
          </a:prstGeom>
          <a:noFill/>
          <a:ln w="1270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67933" y="7306696"/>
            <a:ext cx="2875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MELISSA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0474" y="7306696"/>
            <a:ext cx="2875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JONATHAN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53314" y="7306696"/>
            <a:ext cx="2875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KELLY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33" y="7950476"/>
            <a:ext cx="2875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UX DESIGNER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6275" y="7950476"/>
            <a:ext cx="2875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GRAPHIC DESIGNER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69115" y="7950476"/>
            <a:ext cx="2875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WEB DESIGNER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1241" y="8627584"/>
            <a:ext cx="40684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43782" y="8627584"/>
            <a:ext cx="40684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72423" y="8627584"/>
            <a:ext cx="40684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921026"/>
            <a:ext cx="44196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20923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5099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96209" y="3397235"/>
            <a:ext cx="3457350" cy="3457350"/>
          </a:xfrm>
          <a:prstGeom prst="ellipse">
            <a:avLst/>
          </a:prstGeom>
          <a:noFill/>
          <a:ln w="1270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87367" y="7306696"/>
            <a:ext cx="2875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JONATHAN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3168" y="7950476"/>
            <a:ext cx="2875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GRAPHIC DESIGNER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7250" y="3943350"/>
            <a:ext cx="12020550" cy="114300"/>
          </a:xfrm>
          <a:prstGeom prst="rect">
            <a:avLst/>
          </a:prstGeom>
          <a:solidFill>
            <a:srgbClr val="E5B0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401050" y="3492776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ADOBE PHOTOSHOP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77250" y="3949623"/>
            <a:ext cx="7562850" cy="114300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477250" y="4876800"/>
            <a:ext cx="12020550" cy="114300"/>
          </a:xfrm>
          <a:prstGeom prst="rect">
            <a:avLst/>
          </a:prstGeom>
          <a:solidFill>
            <a:srgbClr val="47B28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401050" y="4426226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ADOBE ILLUSTRATOR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77250" y="4883073"/>
            <a:ext cx="10115550" cy="114300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477250" y="5886450"/>
            <a:ext cx="12020550" cy="114300"/>
          </a:xfrm>
          <a:prstGeom prst="rect">
            <a:avLst/>
          </a:prstGeom>
          <a:solidFill>
            <a:srgbClr val="D1565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401050" y="5435876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ADOBE INDESIGN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77250" y="5892723"/>
            <a:ext cx="6324600" cy="114300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477250" y="6944815"/>
            <a:ext cx="12020550" cy="114300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401050" y="6494241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MICROSOFT EXCEL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477250" y="6951088"/>
            <a:ext cx="3962400" cy="114300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477250" y="7973515"/>
            <a:ext cx="12020550" cy="114300"/>
          </a:xfrm>
          <a:prstGeom prst="rect">
            <a:avLst/>
          </a:prstGeom>
          <a:solidFill>
            <a:srgbClr val="38484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401050" y="7522941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CORELDRAW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77250" y="7973515"/>
            <a:ext cx="3962400" cy="114300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127329" y="8825685"/>
            <a:ext cx="166371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mLorem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endParaRPr lang="en-US" sz="2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4041743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26378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36356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GRID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1" y="7576596"/>
            <a:ext cx="4820035" cy="4888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-1" y="2741088"/>
            <a:ext cx="4820035" cy="48584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820034" y="2741088"/>
            <a:ext cx="4915839" cy="4858486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4820034" y="7576595"/>
            <a:ext cx="4915839" cy="48887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9735873" y="2741088"/>
            <a:ext cx="4915839" cy="48584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9735873" y="7576595"/>
            <a:ext cx="4915839" cy="4888729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14651712" y="2741088"/>
            <a:ext cx="4915839" cy="4858486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4651712" y="7576595"/>
            <a:ext cx="4915839" cy="48887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9563965" y="7576596"/>
            <a:ext cx="4820035" cy="4888729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19563965" y="2741088"/>
            <a:ext cx="4820035" cy="48584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264015" y="5273509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3980" y="8179766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167078" y="8179766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918970" y="8179766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028475" y="5273509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4242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44451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577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ardrop 53"/>
          <p:cNvSpPr/>
          <p:nvPr/>
        </p:nvSpPr>
        <p:spPr>
          <a:xfrm rot="18791714">
            <a:off x="10705088" y="7265371"/>
            <a:ext cx="2383953" cy="2383953"/>
          </a:xfrm>
          <a:prstGeom prst="teardrop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ardrop 56"/>
          <p:cNvSpPr/>
          <p:nvPr/>
        </p:nvSpPr>
        <p:spPr>
          <a:xfrm rot="8100000">
            <a:off x="10704251" y="3490890"/>
            <a:ext cx="2383953" cy="2383953"/>
          </a:xfrm>
          <a:prstGeom prst="teardrop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ardrop 58"/>
          <p:cNvSpPr/>
          <p:nvPr/>
        </p:nvSpPr>
        <p:spPr>
          <a:xfrm rot="13500000">
            <a:off x="12592011" y="5377713"/>
            <a:ext cx="2383953" cy="2383953"/>
          </a:xfrm>
          <a:prstGeom prst="teardrop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ardrop 59"/>
          <p:cNvSpPr/>
          <p:nvPr/>
        </p:nvSpPr>
        <p:spPr>
          <a:xfrm rot="2700000">
            <a:off x="8816491" y="5377714"/>
            <a:ext cx="2383953" cy="2383953"/>
          </a:xfrm>
          <a:prstGeom prst="teardrop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680" y="6045741"/>
            <a:ext cx="943574" cy="1015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184" y="4302138"/>
            <a:ext cx="1332744" cy="892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802" y="7886438"/>
            <a:ext cx="864849" cy="1007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054" y="6031087"/>
            <a:ext cx="1031646" cy="103164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277953" y="2146983"/>
            <a:ext cx="89028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77953" y="10054499"/>
            <a:ext cx="89028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670838" y="5194710"/>
            <a:ext cx="55563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6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93895" y="5194710"/>
            <a:ext cx="55563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6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4242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44451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577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18757"/>
            <a:ext cx="1649186" cy="1698172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4816929"/>
            <a:ext cx="1649186" cy="1698172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515101"/>
            <a:ext cx="1649186" cy="1698172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8213273"/>
            <a:ext cx="1649186" cy="1698172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9886113"/>
            <a:ext cx="1649186" cy="1698172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94" y="3633815"/>
            <a:ext cx="714538" cy="714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10" y="5391812"/>
            <a:ext cx="787623" cy="617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8" y="7057947"/>
            <a:ext cx="821493" cy="615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32" y="8612481"/>
            <a:ext cx="852008" cy="852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73" y="10389700"/>
            <a:ext cx="846862" cy="6909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67296" y="3432544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67296" y="5132694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67296" y="6832847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7296" y="8543091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296" y="10234860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" y="921026"/>
            <a:ext cx="4820032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31345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4223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CIRCLE PROJECTS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90600" y="3009900"/>
            <a:ext cx="2838450" cy="28384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858728" y="3009900"/>
            <a:ext cx="2838450" cy="28384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0774567" y="3009900"/>
            <a:ext cx="2838450" cy="28384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690406" y="3009900"/>
            <a:ext cx="2838450" cy="283845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0556550" y="3009900"/>
            <a:ext cx="2838450" cy="28384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990600" y="7845701"/>
            <a:ext cx="2838450" cy="283845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858728" y="7845701"/>
            <a:ext cx="2838450" cy="283845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0774567" y="7845701"/>
            <a:ext cx="2838450" cy="283845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5690406" y="7845701"/>
            <a:ext cx="2838450" cy="283845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0556550" y="7845701"/>
            <a:ext cx="2838450" cy="283845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54016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4016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4016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4016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06439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6439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6439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06439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24872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24872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24872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24872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627600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27600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27600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627600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19966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519966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519966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519966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" y="921026"/>
            <a:ext cx="4820032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31345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4223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62268" y="3423555"/>
            <a:ext cx="5676900" cy="56769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49684" y="9664965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9684" y="10180863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65793" y="3686895"/>
            <a:ext cx="77370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</a:p>
          <a:p>
            <a:endParaRPr lang="en-US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0344" y="3423555"/>
            <a:ext cx="45719" cy="6460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7570220" y="3686895"/>
            <a:ext cx="47672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</a:t>
            </a:r>
          </a:p>
          <a:p>
            <a:endParaRPr lang="en-US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3094891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6311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2859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9901" y="3155036"/>
            <a:ext cx="5287229" cy="3741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434369" y="3155036"/>
            <a:ext cx="5287229" cy="37419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88539" y="3155036"/>
            <a:ext cx="5287229" cy="37419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69901" y="7475971"/>
            <a:ext cx="5287229" cy="374196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434369" y="7475971"/>
            <a:ext cx="5287229" cy="37419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5288539" y="7475971"/>
            <a:ext cx="5287229" cy="374196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569901" y="6290122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41744" y="6382594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69901" y="10631406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041744" y="10723878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447517" y="10631406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919360" y="10723878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447517" y="6274752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9919360" y="6367224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288539" y="6274752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5760382" y="6367224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88539" y="10623494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5760382" y="10715966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447821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78214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7" y="1065306"/>
            <a:ext cx="4072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4817" y="3567615"/>
            <a:ext cx="9966271" cy="70534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902296" y="3520723"/>
            <a:ext cx="8223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CATEGORY NAME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02295" y="5515708"/>
            <a:ext cx="89729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</a:p>
          <a:p>
            <a:endParaRPr lang="en-US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5673967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73968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52679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OF CONTENTS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871" y="2800321"/>
            <a:ext cx="3017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1-5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992208" y="3438335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069888" y="2800321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THE COMPANY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1871" y="3754959"/>
            <a:ext cx="3017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5-6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992208" y="4392973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069888" y="3754959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THE TEAM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1871" y="4663291"/>
            <a:ext cx="3017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6-8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992208" y="5301305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069888" y="4663291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PROJECTS AND REFERENCES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1871" y="5622163"/>
            <a:ext cx="3017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8-10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992208" y="6260177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069888" y="5622163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UNBELIEVABLE DEMOS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871" y="6558175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10-12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992208" y="7196189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069888" y="6558175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 AND STUFF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871" y="7471327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12-13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992208" y="8109341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069888" y="7471327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1871" y="8408511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13-17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992208" y="9046525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069888" y="8408511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TALK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1871" y="9370634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17-25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 flipV="1">
            <a:off x="992208" y="10008648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069888" y="9370634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TIMELINES AND FUTURE TALK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1871" y="10313038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25-32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flipV="1">
            <a:off x="992208" y="10951052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069888" y="10313038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1871" y="11249990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32-35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 flipV="1">
            <a:off x="992208" y="11888004"/>
            <a:ext cx="22125699" cy="45719"/>
          </a:xfrm>
          <a:prstGeom prst="rect">
            <a:avLst/>
          </a:prstGeom>
          <a:solidFill>
            <a:srgbClr val="5BA2B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069888" y="11249990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QA AND CLOSURE</a:t>
            </a:r>
            <a:endParaRPr lang="en-US" sz="3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4820034" cy="4933950"/>
          </a:xfrm>
          <a:prstGeom prst="rect">
            <a:avLst/>
          </a:prstGeom>
          <a:solidFill>
            <a:srgbClr val="5BA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20034" y="4114800"/>
            <a:ext cx="4915839" cy="4933950"/>
          </a:xfrm>
          <a:prstGeom prst="rect">
            <a:avLst/>
          </a:prstGeom>
          <a:solidFill>
            <a:srgbClr val="D1565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35873" y="4114800"/>
            <a:ext cx="4915839" cy="4933950"/>
          </a:xfrm>
          <a:prstGeom prst="rect">
            <a:avLst/>
          </a:prstGeom>
          <a:solidFill>
            <a:srgbClr val="3848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651711" y="4114800"/>
            <a:ext cx="4915839" cy="4933950"/>
          </a:xfrm>
          <a:prstGeom prst="rect">
            <a:avLst/>
          </a:prstGeom>
          <a:solidFill>
            <a:srgbClr val="E5B05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567551" y="4114800"/>
            <a:ext cx="4816449" cy="4933950"/>
          </a:xfrm>
          <a:prstGeom prst="rect">
            <a:avLst/>
          </a:prstGeom>
          <a:solidFill>
            <a:srgbClr val="47B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4517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34551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50390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966229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23125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4576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58639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184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 POINTS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439" y="3018002"/>
            <a:ext cx="284811" cy="295222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44308" y="2670937"/>
            <a:ext cx="21577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3439" y="4694630"/>
            <a:ext cx="284811" cy="295222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44308" y="4499965"/>
            <a:ext cx="21577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3439" y="6423100"/>
            <a:ext cx="284811" cy="295222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44308" y="6076035"/>
            <a:ext cx="21577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ut.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3439" y="8061463"/>
            <a:ext cx="284811" cy="295222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44308" y="7863265"/>
            <a:ext cx="21577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3439" y="9770550"/>
            <a:ext cx="284811" cy="295222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44308" y="9423485"/>
            <a:ext cx="21577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3439" y="11404177"/>
            <a:ext cx="284811" cy="295222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644308" y="11251706"/>
            <a:ext cx="21577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Maecenas tempus,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068" y="4853859"/>
            <a:ext cx="1175545" cy="1780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513" y="3771900"/>
            <a:ext cx="2701519" cy="28628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79418" y="6929147"/>
            <a:ext cx="92001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INTERMISSION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ENJOY YOUR COFFEE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51" y="4152582"/>
            <a:ext cx="1608098" cy="24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52958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9590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889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NUMBERED POINTS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670937"/>
            <a:ext cx="20783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385665"/>
            <a:ext cx="20783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400" y="6037935"/>
            <a:ext cx="20783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ut.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8400" y="7863265"/>
            <a:ext cx="20783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8400" y="9385385"/>
            <a:ext cx="20783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8400" y="11251706"/>
            <a:ext cx="20783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Maecenas tempus,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</a:t>
            </a:r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1549" y="2770043"/>
            <a:ext cx="862201" cy="862201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62049" y="2850619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1549" y="4499265"/>
            <a:ext cx="862201" cy="862201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2049" y="4560791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71549" y="6122371"/>
            <a:ext cx="862201" cy="862201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62049" y="6202947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3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1549" y="7782689"/>
            <a:ext cx="862201" cy="862201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62049" y="7863265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4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71549" y="9451787"/>
            <a:ext cx="862201" cy="862201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62049" y="9532363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5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71549" y="11112105"/>
            <a:ext cx="862201" cy="862201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62049" y="11192681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52958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9590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889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NUMBERED POINTS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158" y="3419040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88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4780" y="3554921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46267" y="3419040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8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41372" y="3554921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306676" y="3419040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8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001781" y="3554921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6958" y="7431745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8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54780" y="7567626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20867" y="7431745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  <a:endParaRPr lang="en-US" sz="8800" dirty="0">
              <a:solidFill>
                <a:srgbClr val="5BA2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315972" y="7567626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268576" y="7431745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06</a:t>
            </a:r>
            <a:endParaRPr lang="en-US" sz="8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63681" y="7567626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flipH="1">
            <a:off x="1079499" y="8822242"/>
            <a:ext cx="1163693" cy="56053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flipH="1">
            <a:off x="1104899" y="4843050"/>
            <a:ext cx="1163693" cy="56053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flipH="1">
            <a:off x="8834028" y="8822242"/>
            <a:ext cx="1163693" cy="5605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 flipH="1">
            <a:off x="8859428" y="4843050"/>
            <a:ext cx="1163693" cy="56053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flipH="1">
            <a:off x="16469037" y="8822242"/>
            <a:ext cx="1163693" cy="56053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16507137" y="4843050"/>
            <a:ext cx="1163693" cy="56053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20034" cy="13716000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0"/>
            <a:ext cx="4915839" cy="13716000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0"/>
            <a:ext cx="4915839" cy="13716000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0"/>
            <a:ext cx="4915839" cy="13716000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0"/>
            <a:ext cx="4816449" cy="13716000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036" y="5569713"/>
            <a:ext cx="527434" cy="980408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50" y="5611909"/>
            <a:ext cx="1054869" cy="8314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0724" y="5674406"/>
            <a:ext cx="831485" cy="82528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3804" y="5628204"/>
            <a:ext cx="1054869" cy="905946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3891" y="5753100"/>
            <a:ext cx="980408" cy="831485"/>
          </a:xfrm>
          <a:prstGeom prst="rect">
            <a:avLst/>
          </a:prstGeom>
          <a:effectLst/>
        </p:spPr>
      </p:pic>
      <p:sp>
        <p:nvSpPr>
          <p:cNvPr id="27" name="TextBox 26"/>
          <p:cNvSpPr txBox="1"/>
          <p:nvPr/>
        </p:nvSpPr>
        <p:spPr>
          <a:xfrm>
            <a:off x="972500" y="7033100"/>
            <a:ext cx="287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DYNAMIC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FAST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9424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ENVIRONMENT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FRIENDLY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12629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EASY TO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ACCESS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22878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PROFESSIONAL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PRECISE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15454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AFFORDABLE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EXPRESS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6385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8550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2324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694" y="4455847"/>
            <a:ext cx="7632858" cy="476276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549816" y="4741597"/>
            <a:ext cx="5233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DESKTOP FEATURES</a:t>
            </a:r>
            <a:endParaRPr lang="en-US" sz="38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49816" y="5399655"/>
            <a:ext cx="9500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ADVANCED OPTIONS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USER INTERFACE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DOWNLOADABLE CONTENT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INFINITE FONT OPTIONS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MULTIPLE LICENSES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A WHOLE LOT MORE!	</a:t>
            </a:r>
            <a:endParaRPr lang="en-US" sz="3000" dirty="0">
              <a:solidFill>
                <a:srgbClr val="38484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16004731" y="4327886"/>
            <a:ext cx="2209800" cy="2209800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1088892" y="4327886"/>
            <a:ext cx="2209800" cy="2209800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173053" y="4327886"/>
            <a:ext cx="2209800" cy="2209800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305117" y="4327886"/>
            <a:ext cx="2209800" cy="2209800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743945" y="4327886"/>
            <a:ext cx="2209800" cy="2209800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541" y="5017043"/>
            <a:ext cx="980408" cy="831485"/>
          </a:xfrm>
          <a:prstGeom prst="rect">
            <a:avLst/>
          </a:prstGeom>
          <a:effectLst/>
        </p:spPr>
      </p:pic>
      <p:sp>
        <p:nvSpPr>
          <p:cNvPr id="27" name="TextBox 26"/>
          <p:cNvSpPr txBox="1"/>
          <p:nvPr/>
        </p:nvSpPr>
        <p:spPr>
          <a:xfrm>
            <a:off x="1020330" y="7033100"/>
            <a:ext cx="287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DYNAMIC</a:t>
            </a:r>
          </a:p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FAST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3454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ENVIRONMENT</a:t>
            </a:r>
          </a:p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FRIENDLY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36659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EASY TO</a:t>
            </a:r>
          </a:p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46908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</a:t>
            </a:r>
          </a:p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PRECISE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520204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AFFORDABLE</a:t>
            </a:r>
          </a:p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EXPRESS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036" y="4922191"/>
            <a:ext cx="527434" cy="980408"/>
          </a:xfrm>
          <a:prstGeom prst="rect">
            <a:avLst/>
          </a:prstGeom>
          <a:effectLst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950" y="4964387"/>
            <a:ext cx="1054869" cy="831485"/>
          </a:xfrm>
          <a:prstGeom prst="rect">
            <a:avLst/>
          </a:prstGeom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0724" y="5007834"/>
            <a:ext cx="831485" cy="825280"/>
          </a:xfrm>
          <a:prstGeom prst="rect">
            <a:avLst/>
          </a:prstGeom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3804" y="4942582"/>
            <a:ext cx="1054869" cy="905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24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6385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8550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2324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78016" y="4798747"/>
            <a:ext cx="5233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MOBILE FEATURES</a:t>
            </a:r>
            <a:endParaRPr lang="en-US" sz="38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78016" y="5456805"/>
            <a:ext cx="9500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BASIC OPTIONS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USER INTERFACE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MICROTRANSACTIONS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FINITE FONT OPTIONS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OPTIONS</a:t>
            </a:r>
          </a:p>
          <a:p>
            <a:r>
              <a:rPr lang="en-US" sz="3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A WHOLE LOT MORE!	</a:t>
            </a:r>
            <a:endParaRPr lang="en-US" sz="3000" dirty="0">
              <a:solidFill>
                <a:srgbClr val="38484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52" y="4367392"/>
            <a:ext cx="2227397" cy="42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4789638" y="5263822"/>
            <a:ext cx="2209800" cy="2209800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234" y="5952979"/>
            <a:ext cx="980408" cy="831485"/>
          </a:xfrm>
          <a:prstGeom prst="rect">
            <a:avLst/>
          </a:prstGeom>
          <a:effectLst/>
        </p:spPr>
      </p:pic>
      <p:sp>
        <p:nvSpPr>
          <p:cNvPr id="37" name="Oval 36"/>
          <p:cNvSpPr/>
          <p:nvPr/>
        </p:nvSpPr>
        <p:spPr>
          <a:xfrm>
            <a:off x="12866338" y="5263822"/>
            <a:ext cx="2209800" cy="2209800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0938943" y="5263822"/>
            <a:ext cx="2209800" cy="2209800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9035521" y="5263822"/>
            <a:ext cx="2209800" cy="2209800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28004" y="5263822"/>
            <a:ext cx="2209800" cy="2209800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923" y="5858127"/>
            <a:ext cx="527434" cy="980408"/>
          </a:xfrm>
          <a:prstGeom prst="rect">
            <a:avLst/>
          </a:prstGeom>
          <a:effectLst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418" y="5900323"/>
            <a:ext cx="1054869" cy="831485"/>
          </a:xfrm>
          <a:prstGeom prst="rect">
            <a:avLst/>
          </a:prstGeom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775" y="5943770"/>
            <a:ext cx="831485" cy="825280"/>
          </a:xfrm>
          <a:prstGeom prst="rect">
            <a:avLst/>
          </a:prstGeom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5411" y="5878518"/>
            <a:ext cx="1054869" cy="905946"/>
          </a:xfrm>
          <a:prstGeom prst="rect">
            <a:avLst/>
          </a:prstGeom>
          <a:effectLst/>
        </p:spPr>
      </p:pic>
      <p:cxnSp>
        <p:nvCxnSpPr>
          <p:cNvPr id="3" name="Straight Connector 2"/>
          <p:cNvCxnSpPr/>
          <p:nvPr/>
        </p:nvCxnSpPr>
        <p:spPr>
          <a:xfrm flipH="1">
            <a:off x="6102626" y="7473622"/>
            <a:ext cx="1172817" cy="1592523"/>
          </a:xfrm>
          <a:prstGeom prst="line">
            <a:avLst/>
          </a:prstGeom>
          <a:ln w="38100">
            <a:solidFill>
              <a:srgbClr val="5BA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9337804" y="3176850"/>
            <a:ext cx="699791" cy="1728966"/>
          </a:xfrm>
          <a:prstGeom prst="line">
            <a:avLst/>
          </a:prstGeom>
          <a:ln w="38100">
            <a:solidFill>
              <a:srgbClr val="D1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43843" y="7913206"/>
            <a:ext cx="0" cy="1769166"/>
          </a:xfrm>
          <a:prstGeom prst="line">
            <a:avLst/>
          </a:prstGeom>
          <a:ln w="38100">
            <a:solidFill>
              <a:srgbClr val="384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971238" y="2997502"/>
            <a:ext cx="529042" cy="1908313"/>
          </a:xfrm>
          <a:prstGeom prst="line">
            <a:avLst/>
          </a:prstGeom>
          <a:ln w="38100">
            <a:solidFill>
              <a:srgbClr val="E5B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480947" y="7602831"/>
            <a:ext cx="1036982" cy="1658703"/>
          </a:xfrm>
          <a:prstGeom prst="line">
            <a:avLst/>
          </a:prstGeom>
          <a:ln w="38100">
            <a:solidFill>
              <a:srgbClr val="47B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52970" y="9297645"/>
            <a:ext cx="2875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DYNAMIC</a:t>
            </a:r>
          </a:p>
          <a:p>
            <a:pPr algn="ctr"/>
            <a:r>
              <a:rPr lang="en-US" sz="32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FAST</a:t>
            </a:r>
            <a:endParaRPr lang="en-US" sz="3200" dirty="0">
              <a:solidFill>
                <a:srgbClr val="5BA2B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9034" y="1799216"/>
            <a:ext cx="472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ENVIRONMENT</a:t>
            </a:r>
          </a:p>
          <a:p>
            <a:pPr algn="ctr"/>
            <a:r>
              <a:rPr lang="en-US" sz="32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FRIENDLY</a:t>
            </a:r>
            <a:endParaRPr lang="en-US" sz="3200" dirty="0">
              <a:solidFill>
                <a:srgbClr val="D15656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4202" y="10093906"/>
            <a:ext cx="472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EASY TO</a:t>
            </a:r>
          </a:p>
          <a:p>
            <a:pPr algn="ctr"/>
            <a:r>
              <a:rPr lang="en-US" sz="3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ACCESS</a:t>
            </a:r>
            <a:endParaRPr lang="en-US" sz="3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14047" y="1556615"/>
            <a:ext cx="472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PROFESSIONAL</a:t>
            </a:r>
          </a:p>
          <a:p>
            <a:pPr algn="ctr"/>
            <a:r>
              <a:rPr lang="en-US" sz="32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PRECISE</a:t>
            </a:r>
            <a:endParaRPr lang="en-US" sz="3200" dirty="0">
              <a:solidFill>
                <a:srgbClr val="E5B05C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366234" y="9467559"/>
            <a:ext cx="472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7B28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AFFORDABLE</a:t>
            </a:r>
          </a:p>
          <a:p>
            <a:pPr algn="ctr"/>
            <a:r>
              <a:rPr lang="en-US" sz="3200" dirty="0" smtClean="0">
                <a:solidFill>
                  <a:srgbClr val="47B28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EXPRESS</a:t>
            </a:r>
            <a:endParaRPr lang="en-US" sz="3200" dirty="0">
              <a:solidFill>
                <a:srgbClr val="47B28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016565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48344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26105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2105216" y="4881503"/>
            <a:ext cx="626854" cy="626854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970684" y="4881503"/>
            <a:ext cx="614537" cy="614537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1892689" y="4881503"/>
            <a:ext cx="614537" cy="614537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6802362" y="4881503"/>
            <a:ext cx="614537" cy="614537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1668506" y="4881503"/>
            <a:ext cx="614537" cy="614537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16566" y="5165325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938248" y="5165325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2855488" y="5165325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7745077" y="5165325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437945" y="3992564"/>
            <a:ext cx="19620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</a:t>
            </a:r>
            <a:endParaRPr lang="en-US" sz="3800" dirty="0">
              <a:solidFill>
                <a:srgbClr val="5BA2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024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3928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76832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638755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8611" y="3992564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 PITCH</a:t>
            </a:r>
            <a:endParaRPr lang="en-US" sz="3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54451" y="3372366"/>
            <a:ext cx="38786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COMPETITION</a:t>
            </a:r>
          </a:p>
          <a:p>
            <a:pPr algn="ctr"/>
            <a:r>
              <a:rPr lang="en-US" sz="38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COMPARISON</a:t>
            </a:r>
            <a:endParaRPr lang="en-US" sz="3800" dirty="0">
              <a:solidFill>
                <a:srgbClr val="38484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170289" y="3989643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INFOGRAPHICS</a:t>
            </a:r>
            <a:endParaRPr lang="en-US" sz="3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036433" y="3971355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CLOSURE</a:t>
            </a:r>
            <a:endParaRPr lang="en-US" sz="38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6682" y="5211044"/>
            <a:ext cx="75304" cy="2326391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246438" y="5211044"/>
            <a:ext cx="75304" cy="2326391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12175478" y="5211044"/>
            <a:ext cx="75304" cy="2326391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17085468" y="5211044"/>
            <a:ext cx="75304" cy="2326391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21958254" y="5211044"/>
            <a:ext cx="75304" cy="2326391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3737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3737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3737" y="8765131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92597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92597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92597" y="8765131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92597" y="9260375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92597" y="9752276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5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547657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547657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547657" y="8765131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547657" y="9260375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413473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413473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413473" y="8765131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322183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322183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4384000" cy="64579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87424" y="7118350"/>
            <a:ext cx="228298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7000" y="2731383"/>
            <a:ext cx="10762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HALF PHOTO SLIDE PAGE TITLE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7000" y="3593157"/>
            <a:ext cx="1076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FOR QUOTES AND SUCH</a:t>
            </a:r>
            <a:endParaRPr lang="en-US" sz="3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0508037" y="5505859"/>
            <a:ext cx="1104425" cy="9520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338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16173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127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 TO GOAL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5075900"/>
            <a:ext cx="4820034" cy="46987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820034" y="3467514"/>
            <a:ext cx="4915839" cy="46987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735873" y="6161884"/>
            <a:ext cx="4915839" cy="46987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4651712" y="1911662"/>
            <a:ext cx="4915839" cy="46987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9563966" y="4769204"/>
            <a:ext cx="4820034" cy="46987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8921" y="4047200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4FA0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 : TITLE</a:t>
            </a:r>
            <a:endParaRPr lang="en-US" sz="5500" dirty="0">
              <a:solidFill>
                <a:srgbClr val="4FA0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5064" y="8303390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 : TITLE</a:t>
            </a:r>
            <a:endParaRPr lang="en-US" sz="55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72695" y="5223165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 : TITLE</a:t>
            </a:r>
            <a:endParaRPr lang="en-US" sz="55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786742" y="6783520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 : TITLE</a:t>
            </a:r>
            <a:endParaRPr lang="en-US" sz="55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654679" y="3676849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5 : TITLE</a:t>
            </a:r>
            <a:endParaRPr lang="en-US" sz="55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479" y="564785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94513" y="3960196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091302" y="6695736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012338" y="2483614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928177" y="5341156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820033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14479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413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 GRAPHS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8320" y="4254776"/>
            <a:ext cx="1371984" cy="46987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20304" y="5638800"/>
            <a:ext cx="1371984" cy="3314700"/>
          </a:xfrm>
          <a:prstGeom prst="rect">
            <a:avLst/>
          </a:prstGeom>
          <a:solidFill>
            <a:srgbClr val="5BA2B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17060" y="9242067"/>
            <a:ext cx="28064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 PRICES</a:t>
            </a:r>
            <a:endParaRPr lang="en-US" sz="38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1948320" y="9113024"/>
            <a:ext cx="2743968" cy="45719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17061" y="3782227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1994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9256" y="5178803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52" y="9946598"/>
            <a:ext cx="2438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2000" dirty="0">
              <a:solidFill>
                <a:srgbClr val="38484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03117" y="3481378"/>
            <a:ext cx="45721" cy="6986245"/>
            <a:chOff x="13542916" y="6125600"/>
            <a:chExt cx="45721" cy="6986245"/>
          </a:xfrm>
          <a:solidFill>
            <a:srgbClr val="384849"/>
          </a:solidFill>
        </p:grpSpPr>
        <p:sp>
          <p:nvSpPr>
            <p:cNvPr id="33" name="Rectangle 32"/>
            <p:cNvSpPr/>
            <p:nvPr/>
          </p:nvSpPr>
          <p:spPr>
            <a:xfrm rot="5400000" flipV="1">
              <a:off x="12193792" y="7474724"/>
              <a:ext cx="274396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 rot="5400000" flipV="1">
              <a:off x="12193793" y="9595862"/>
              <a:ext cx="274396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 rot="5400000" flipV="1">
              <a:off x="12193794" y="11717001"/>
              <a:ext cx="274396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/>
          <p:cNvSpPr/>
          <p:nvPr/>
        </p:nvSpPr>
        <p:spPr>
          <a:xfrm rot="5400000">
            <a:off x="17249720" y="-967330"/>
            <a:ext cx="470549" cy="9575318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5400000">
            <a:off x="16116244" y="873970"/>
            <a:ext cx="470549" cy="7308364"/>
          </a:xfrm>
          <a:prstGeom prst="rect">
            <a:avLst/>
          </a:prstGeom>
          <a:solidFill>
            <a:srgbClr val="5BA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5400000">
            <a:off x="15897169" y="2212685"/>
            <a:ext cx="470549" cy="687021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14744644" y="4092084"/>
            <a:ext cx="470549" cy="4565164"/>
          </a:xfrm>
          <a:prstGeom prst="rect">
            <a:avLst/>
          </a:prstGeom>
          <a:solidFill>
            <a:srgbClr val="E5B05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rot="5400000">
            <a:off x="16116244" y="3859172"/>
            <a:ext cx="470549" cy="730836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5400000">
            <a:off x="15363769" y="5338520"/>
            <a:ext cx="470549" cy="5803414"/>
          </a:xfrm>
          <a:prstGeom prst="rect">
            <a:avLst/>
          </a:prstGeom>
          <a:solidFill>
            <a:srgbClr val="47B28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5400000">
            <a:off x="15897169" y="6016857"/>
            <a:ext cx="470549" cy="687021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 rot="5400000">
            <a:off x="16478194" y="6162704"/>
            <a:ext cx="470549" cy="8032264"/>
          </a:xfrm>
          <a:prstGeom prst="rect">
            <a:avLst/>
          </a:prstGeom>
          <a:solidFill>
            <a:srgbClr val="D1565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116534" y="4254776"/>
            <a:ext cx="817666" cy="46987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85274" y="9242067"/>
            <a:ext cx="28064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 PRICES</a:t>
            </a:r>
            <a:endParaRPr lang="en-US" sz="38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flipV="1">
            <a:off x="6116534" y="9113024"/>
            <a:ext cx="2743968" cy="45719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823745" y="3744126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1994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49859" y="5350437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08366" y="9946598"/>
            <a:ext cx="2438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2000" dirty="0">
              <a:solidFill>
                <a:srgbClr val="38484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934200" y="5898256"/>
            <a:ext cx="817666" cy="3055243"/>
          </a:xfrm>
          <a:prstGeom prst="rect">
            <a:avLst/>
          </a:prstGeom>
          <a:solidFill>
            <a:srgbClr val="D1565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745976" y="7094278"/>
            <a:ext cx="817666" cy="1859221"/>
          </a:xfrm>
          <a:prstGeom prst="rect">
            <a:avLst/>
          </a:prstGeom>
          <a:solidFill>
            <a:srgbClr val="D1565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457258" y="6587282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 rot="5400000">
            <a:off x="12686387" y="11059575"/>
            <a:ext cx="221412" cy="199513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2952465" y="10914764"/>
            <a:ext cx="10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OIL</a:t>
            </a:r>
            <a:endParaRPr lang="en-US" sz="2800" dirty="0">
              <a:solidFill>
                <a:srgbClr val="D15656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 rot="5400000">
            <a:off x="14084515" y="11059575"/>
            <a:ext cx="221412" cy="199513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4350593" y="10914764"/>
            <a:ext cx="167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7B28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WHEAT</a:t>
            </a:r>
            <a:endParaRPr lang="en-US" sz="2800" dirty="0">
              <a:solidFill>
                <a:srgbClr val="47B28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16123094" y="11059575"/>
            <a:ext cx="221412" cy="199513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6389172" y="10914764"/>
            <a:ext cx="167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GRAIN</a:t>
            </a:r>
            <a:endParaRPr lang="en-US" sz="2800" dirty="0">
              <a:solidFill>
                <a:srgbClr val="E5B05C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18031066" y="11059575"/>
            <a:ext cx="221412" cy="19951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8297144" y="10914764"/>
            <a:ext cx="167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ICE TEA</a:t>
            </a:r>
            <a:endParaRPr lang="en-US" sz="2800" dirty="0">
              <a:solidFill>
                <a:srgbClr val="5BA2B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022733" y="3604885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022733" y="4254776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022733" y="5374020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022733" y="6023911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022733" y="7254920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022733" y="7904811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022733" y="9274082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022733" y="9923973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130785061"/>
              </p:ext>
            </p:extLst>
          </p:nvPr>
        </p:nvGraphicFramePr>
        <p:xfrm>
          <a:off x="2940844" y="3943988"/>
          <a:ext cx="18338005" cy="333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3524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3524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3569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3569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35697" y="78719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35697" y="83671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9374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9374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93747" y="78719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93747" y="83671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93747" y="8859057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5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3614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3614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36147" y="78719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9894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9894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98947" y="78719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98947" y="83671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4441150" cy="13392150"/>
          </a:xfrm>
          <a:custGeom>
            <a:avLst/>
            <a:gdLst>
              <a:gd name="connsiteX0" fmla="*/ 0 w 24384000"/>
              <a:gd name="connsiteY0" fmla="*/ 0 h 6457950"/>
              <a:gd name="connsiteX1" fmla="*/ 24384000 w 24384000"/>
              <a:gd name="connsiteY1" fmla="*/ 0 h 6457950"/>
              <a:gd name="connsiteX2" fmla="*/ 24384000 w 24384000"/>
              <a:gd name="connsiteY2" fmla="*/ 6457950 h 6457950"/>
              <a:gd name="connsiteX3" fmla="*/ 0 w 24384000"/>
              <a:gd name="connsiteY3" fmla="*/ 6457950 h 6457950"/>
              <a:gd name="connsiteX4" fmla="*/ 0 w 24384000"/>
              <a:gd name="connsiteY4" fmla="*/ 0 h 6457950"/>
              <a:gd name="connsiteX0" fmla="*/ 0 w 24384000"/>
              <a:gd name="connsiteY0" fmla="*/ 0 h 10610850"/>
              <a:gd name="connsiteX1" fmla="*/ 24384000 w 24384000"/>
              <a:gd name="connsiteY1" fmla="*/ 0 h 10610850"/>
              <a:gd name="connsiteX2" fmla="*/ 24384000 w 24384000"/>
              <a:gd name="connsiteY2" fmla="*/ 6457950 h 10610850"/>
              <a:gd name="connsiteX3" fmla="*/ 19050 w 24384000"/>
              <a:gd name="connsiteY3" fmla="*/ 10610850 h 10610850"/>
              <a:gd name="connsiteX4" fmla="*/ 0 w 24384000"/>
              <a:gd name="connsiteY4" fmla="*/ 0 h 10610850"/>
              <a:gd name="connsiteX0" fmla="*/ 0 w 24441150"/>
              <a:gd name="connsiteY0" fmla="*/ 0 h 10610850"/>
              <a:gd name="connsiteX1" fmla="*/ 24384000 w 24441150"/>
              <a:gd name="connsiteY1" fmla="*/ 0 h 10610850"/>
              <a:gd name="connsiteX2" fmla="*/ 24441150 w 24441150"/>
              <a:gd name="connsiteY2" fmla="*/ 0 h 10610850"/>
              <a:gd name="connsiteX3" fmla="*/ 19050 w 24441150"/>
              <a:gd name="connsiteY3" fmla="*/ 10610850 h 10610850"/>
              <a:gd name="connsiteX4" fmla="*/ 0 w 24441150"/>
              <a:gd name="connsiteY4" fmla="*/ 0 h 10610850"/>
              <a:gd name="connsiteX0" fmla="*/ 0 w 24441150"/>
              <a:gd name="connsiteY0" fmla="*/ 0 h 10877550"/>
              <a:gd name="connsiteX1" fmla="*/ 24384000 w 24441150"/>
              <a:gd name="connsiteY1" fmla="*/ 0 h 10877550"/>
              <a:gd name="connsiteX2" fmla="*/ 24441150 w 24441150"/>
              <a:gd name="connsiteY2" fmla="*/ 0 h 10877550"/>
              <a:gd name="connsiteX3" fmla="*/ 0 w 24441150"/>
              <a:gd name="connsiteY3" fmla="*/ 10877550 h 10877550"/>
              <a:gd name="connsiteX4" fmla="*/ 0 w 24441150"/>
              <a:gd name="connsiteY4" fmla="*/ 0 h 10877550"/>
              <a:gd name="connsiteX0" fmla="*/ 0 w 24441150"/>
              <a:gd name="connsiteY0" fmla="*/ 0 h 13392150"/>
              <a:gd name="connsiteX1" fmla="*/ 24384000 w 24441150"/>
              <a:gd name="connsiteY1" fmla="*/ 0 h 13392150"/>
              <a:gd name="connsiteX2" fmla="*/ 24441150 w 24441150"/>
              <a:gd name="connsiteY2" fmla="*/ 0 h 13392150"/>
              <a:gd name="connsiteX3" fmla="*/ 0 w 24441150"/>
              <a:gd name="connsiteY3" fmla="*/ 13392150 h 13392150"/>
              <a:gd name="connsiteX4" fmla="*/ 0 w 24441150"/>
              <a:gd name="connsiteY4" fmla="*/ 0 h 133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1150" h="13392150">
                <a:moveTo>
                  <a:pt x="0" y="0"/>
                </a:moveTo>
                <a:lnTo>
                  <a:pt x="24384000" y="0"/>
                </a:lnTo>
                <a:lnTo>
                  <a:pt x="24441150" y="0"/>
                </a:lnTo>
                <a:lnTo>
                  <a:pt x="0" y="13392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63200" y="2178933"/>
            <a:ext cx="107623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DIAGONAL PHOTO SLIDE</a:t>
            </a:r>
            <a:endParaRPr lang="en-US" sz="65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1300" y="3058353"/>
            <a:ext cx="10762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FOR  A UNIQUE LAYOUT</a:t>
            </a:r>
            <a:endParaRPr lang="en-US" sz="45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19588734">
            <a:off x="8477873" y="7622519"/>
            <a:ext cx="1104425" cy="9520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868500" y="9061748"/>
            <a:ext cx="14772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GREAT FOR QUOTES</a:t>
            </a:r>
            <a:endParaRPr lang="en-US" sz="65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06600" y="9903068"/>
            <a:ext cx="10762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 INTERMISSION SLIDES</a:t>
            </a:r>
            <a:endParaRPr lang="en-US" sz="45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7204894"/>
              </p:ext>
            </p:extLst>
          </p:nvPr>
        </p:nvGraphicFramePr>
        <p:xfrm>
          <a:off x="1657349" y="2867620"/>
          <a:ext cx="10896601" cy="833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9544050" y="4343400"/>
            <a:ext cx="3009900" cy="76200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15580" y="4977943"/>
            <a:ext cx="8309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</a:p>
          <a:p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38420" y="4147006"/>
            <a:ext cx="39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INSTINCT IS VITAL!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65275316"/>
              </p:ext>
            </p:extLst>
          </p:nvPr>
        </p:nvGraphicFramePr>
        <p:xfrm>
          <a:off x="6120017" y="1517789"/>
          <a:ext cx="11745115" cy="947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angle 31"/>
          <p:cNvSpPr/>
          <p:nvPr/>
        </p:nvSpPr>
        <p:spPr>
          <a:xfrm>
            <a:off x="17830800" y="8314664"/>
            <a:ext cx="3600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ante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05050" y="8314664"/>
            <a:ext cx="3600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ante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077950" y="1837664"/>
            <a:ext cx="3600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ante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81750" y="1837664"/>
            <a:ext cx="3600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ante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38484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744948" y="2991453"/>
            <a:ext cx="7112052" cy="7112052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484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2310" y="5778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FULL SIZED</a:t>
            </a:r>
          </a:p>
          <a:p>
            <a:pPr algn="ctr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PHOTO SLIDE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5BA2B2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756" y="5849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BLUE OVERLAY SLIDE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E5B05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756" y="5849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ORANGE OVERLAY SLIDE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51815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81600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47755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LONGER TIMELINE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05216" y="4881503"/>
            <a:ext cx="614537" cy="614537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970684" y="4881503"/>
            <a:ext cx="614537" cy="614537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1892689" y="4881503"/>
            <a:ext cx="614537" cy="614537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6802362" y="4881503"/>
            <a:ext cx="614537" cy="614537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1668506" y="4881503"/>
            <a:ext cx="614537" cy="614537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16566" y="5165325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938248" y="5165325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2855488" y="5165325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7745077" y="5165325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437945" y="3992564"/>
            <a:ext cx="19620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</a:t>
            </a:r>
            <a:endParaRPr lang="en-US" sz="3800" dirty="0">
              <a:solidFill>
                <a:srgbClr val="5BA2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024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3928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76832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638755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8611" y="3992564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 PITCH</a:t>
            </a:r>
            <a:endParaRPr lang="en-US" sz="3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54451" y="3372366"/>
            <a:ext cx="38786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COMPETITION</a:t>
            </a:r>
          </a:p>
          <a:p>
            <a:pPr algn="ctr"/>
            <a:r>
              <a:rPr lang="en-US" sz="38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COMPARISON</a:t>
            </a:r>
            <a:endParaRPr lang="en-US" sz="3800" dirty="0">
              <a:solidFill>
                <a:srgbClr val="38484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170289" y="3989643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INFOGRAPHICS</a:t>
            </a:r>
            <a:endParaRPr lang="en-US" sz="3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036433" y="3989643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CHARTS</a:t>
            </a:r>
            <a:endParaRPr lang="en-US" sz="38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 rot="5400000">
            <a:off x="20868147" y="6959907"/>
            <a:ext cx="2222203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1668506" y="8369499"/>
            <a:ext cx="614537" cy="614537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938248" y="8624753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2855488" y="8624753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7745077" y="8624753"/>
            <a:ext cx="359525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6970684" y="8355094"/>
            <a:ext cx="614537" cy="614537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11892689" y="8355094"/>
            <a:ext cx="614537" cy="614537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16802362" y="8355094"/>
            <a:ext cx="614537" cy="614537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0036433" y="9225950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GRAPHS</a:t>
            </a:r>
            <a:endParaRPr lang="en-US" sz="38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170289" y="9225950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GUARANTEES</a:t>
            </a:r>
            <a:endParaRPr lang="en-US" sz="3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260168" y="9225950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 &amp; A SESSION</a:t>
            </a:r>
            <a:endParaRPr lang="en-US" sz="3800" dirty="0">
              <a:solidFill>
                <a:srgbClr val="38484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38611" y="9225950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CLOSURE</a:t>
            </a:r>
            <a:endParaRPr lang="en-US" sz="3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638755" y="7821596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830379" y="7821596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04035" y="7821596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47B28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756" y="5849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GREEN OVERLAY SLIDE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D15656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756" y="5849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RED OVERLAY SLIDE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677263"/>
              </p:ext>
            </p:extLst>
          </p:nvPr>
        </p:nvGraphicFramePr>
        <p:xfrm>
          <a:off x="5714999" y="2533650"/>
          <a:ext cx="12915901" cy="861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593591" y="4942992"/>
            <a:ext cx="3200401" cy="3200400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064982" y="5819292"/>
            <a:ext cx="22195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</a:t>
            </a:r>
            <a:r>
              <a:rPr lang="en-US" sz="37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</a:p>
          <a:p>
            <a:pPr algn="ctr"/>
            <a:r>
              <a:rPr lang="en-US" sz="37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CYCLE</a:t>
            </a:r>
            <a:endParaRPr lang="en-US" sz="37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939513593"/>
              </p:ext>
            </p:extLst>
          </p:nvPr>
        </p:nvGraphicFramePr>
        <p:xfrm>
          <a:off x="4902995" y="3791588"/>
          <a:ext cx="14664556" cy="333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63997" y="67336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3997" y="72276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50197" y="67336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0197" y="72276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50197" y="77195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0197" y="82147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74497" y="67336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4497" y="72276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74497" y="77195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74497" y="82147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74497" y="8706657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5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213097" y="67336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213097" y="72276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13097" y="77195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4480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48050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2908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CHART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526789963"/>
              </p:ext>
            </p:extLst>
          </p:nvPr>
        </p:nvGraphicFramePr>
        <p:xfrm>
          <a:off x="7876261" y="2038350"/>
          <a:ext cx="14601826" cy="97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244549" y="2720623"/>
            <a:ext cx="6033404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CHART TITLE: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SERIES SALES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CHART DATE: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11/12/1985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NOTES: 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</a:p>
          <a:p>
            <a:endParaRPr lang="en-US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4480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4805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2908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CHART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227399007"/>
              </p:ext>
            </p:extLst>
          </p:nvPr>
        </p:nvGraphicFramePr>
        <p:xfrm>
          <a:off x="1132561" y="1924050"/>
          <a:ext cx="14601826" cy="97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751249" y="2472973"/>
            <a:ext cx="6033404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CHART TITLE: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SERIES SALES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CHART DATE: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11/12/1985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NOTES: 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</a:p>
          <a:p>
            <a:endParaRPr lang="en-US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338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16173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127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750784" y="7189010"/>
            <a:ext cx="4595493" cy="4392526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155291" y="7189010"/>
            <a:ext cx="4595493" cy="4392526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750784" y="2796484"/>
            <a:ext cx="4595493" cy="4392526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3155291" y="2796484"/>
            <a:ext cx="4595493" cy="4392526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 rot="5400000">
            <a:off x="17708010" y="9117939"/>
            <a:ext cx="620212" cy="534666"/>
          </a:xfrm>
          <a:prstGeom prst="triangl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>
            <a:off x="19747050" y="6680248"/>
            <a:ext cx="620212" cy="534666"/>
          </a:xfrm>
          <a:prstGeom prst="triangl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 rot="16200000">
            <a:off x="17186296" y="4725414"/>
            <a:ext cx="620212" cy="534666"/>
          </a:xfrm>
          <a:prstGeom prst="triangl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 rot="10800000">
            <a:off x="15087526" y="7176057"/>
            <a:ext cx="620212" cy="534666"/>
          </a:xfrm>
          <a:prstGeom prst="triangl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809248" y="3398059"/>
            <a:ext cx="3287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809248" y="7923119"/>
            <a:ext cx="3287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413367" y="3398059"/>
            <a:ext cx="3287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413367" y="7751940"/>
            <a:ext cx="3287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0110" y="2736850"/>
            <a:ext cx="1003334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910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15234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842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PIE CHARTS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177856545"/>
              </p:ext>
            </p:extLst>
          </p:nvPr>
        </p:nvGraphicFramePr>
        <p:xfrm>
          <a:off x="11855450" y="3384550"/>
          <a:ext cx="10795000" cy="719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262354169"/>
              </p:ext>
            </p:extLst>
          </p:nvPr>
        </p:nvGraphicFramePr>
        <p:xfrm>
          <a:off x="1377950" y="3403600"/>
          <a:ext cx="10795000" cy="719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83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20954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95500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1689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4210050" y="3829050"/>
            <a:ext cx="16611600" cy="275584"/>
          </a:xfrm>
          <a:prstGeom prst="rect">
            <a:avLst/>
          </a:prstGeom>
          <a:solidFill>
            <a:srgbClr val="E5B0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4210050" y="3829050"/>
            <a:ext cx="8481868" cy="27558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 flipV="1">
            <a:off x="12408362" y="3219448"/>
            <a:ext cx="488487" cy="421110"/>
          </a:xfrm>
          <a:prstGeom prst="triangl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187236" y="2530612"/>
            <a:ext cx="134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50%</a:t>
            </a:r>
            <a:endParaRPr lang="en-US" sz="40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4248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48577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673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60769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66865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7296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79057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V="1">
            <a:off x="85153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91249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97345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flipV="1">
            <a:off x="10344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flipV="1">
            <a:off x="109537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115633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121729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flipV="1">
            <a:off x="127825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13392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V="1">
            <a:off x="140017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flipV="1">
            <a:off x="146113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flipV="1">
            <a:off x="152209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flipV="1">
            <a:off x="158305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flipV="1">
            <a:off x="16440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V="1">
            <a:off x="170497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flipV="1">
            <a:off x="176593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flipV="1">
            <a:off x="182689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flipV="1">
            <a:off x="188785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flipV="1">
            <a:off x="194881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V="1">
            <a:off x="200977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flipV="1">
            <a:off x="16366001" y="5093736"/>
            <a:ext cx="488487" cy="560497"/>
          </a:xfrm>
          <a:prstGeom prst="triangl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25825" y="4357438"/>
            <a:ext cx="134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70%</a:t>
            </a:r>
            <a:endParaRPr lang="en-US" sz="40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 flipV="1">
            <a:off x="4210050" y="7722586"/>
            <a:ext cx="16611600" cy="152877"/>
          </a:xfrm>
          <a:prstGeom prst="rect">
            <a:avLst/>
          </a:prstGeom>
          <a:solidFill>
            <a:srgbClr val="47B28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 flipV="1">
            <a:off x="4210050" y="7722586"/>
            <a:ext cx="5143500" cy="152877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861405" y="7329207"/>
            <a:ext cx="984290" cy="984290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964631" y="7463702"/>
            <a:ext cx="881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25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ardrop 5"/>
          <p:cNvSpPr/>
          <p:nvPr/>
        </p:nvSpPr>
        <p:spPr>
          <a:xfrm rot="8216538">
            <a:off x="18863241" y="8793358"/>
            <a:ext cx="856168" cy="856168"/>
          </a:xfrm>
          <a:prstGeom prst="teardrop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 flipV="1">
            <a:off x="4210050" y="10029914"/>
            <a:ext cx="16611600" cy="152877"/>
          </a:xfrm>
          <a:prstGeom prst="rect">
            <a:avLst/>
          </a:prstGeom>
          <a:solidFill>
            <a:srgbClr val="D1565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 flipV="1">
            <a:off x="4210050" y="10029913"/>
            <a:ext cx="15125700" cy="152877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8939116" y="8891633"/>
            <a:ext cx="881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90</a:t>
            </a:r>
            <a:endParaRPr lang="en-US" sz="3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 flipV="1">
            <a:off x="4210050" y="10035040"/>
            <a:ext cx="7639050" cy="147749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ardrop 69"/>
          <p:cNvSpPr/>
          <p:nvPr/>
        </p:nvSpPr>
        <p:spPr>
          <a:xfrm rot="8216538">
            <a:off x="11440064" y="8793358"/>
            <a:ext cx="856168" cy="856168"/>
          </a:xfrm>
          <a:prstGeom prst="teardrop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1496889" y="8891633"/>
            <a:ext cx="881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45</a:t>
            </a:r>
            <a:endParaRPr lang="en-US" sz="3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-7702989" y="-6256484"/>
            <a:ext cx="16676914" cy="166769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15900" cmpd="sng">
            <a:solidFill>
              <a:srgbClr val="5B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8973925" y="950230"/>
            <a:ext cx="7338762" cy="96492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609956" y="1094137"/>
            <a:ext cx="6304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WITH CIRCLE PHOTO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312687" y="950230"/>
            <a:ext cx="303861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157254" y="2872570"/>
            <a:ext cx="123073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157254" y="5807769"/>
            <a:ext cx="11738919" cy="74047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157254" y="6461476"/>
            <a:ext cx="12307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910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91050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184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208" y="2736850"/>
            <a:ext cx="2279684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tempus,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 libero,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id, lorem. Maecenas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tempus.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libero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mauris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sodales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sagittis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bibendum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sodales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cursus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780946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80962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71315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PERCENTAGE PIE CHARTS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636276542"/>
              </p:ext>
            </p:extLst>
          </p:nvPr>
        </p:nvGraphicFramePr>
        <p:xfrm>
          <a:off x="1990665" y="4383556"/>
          <a:ext cx="7523843" cy="501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045016222"/>
              </p:ext>
            </p:extLst>
          </p:nvPr>
        </p:nvGraphicFramePr>
        <p:xfrm>
          <a:off x="8289406" y="4437984"/>
          <a:ext cx="7523843" cy="501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261397627"/>
              </p:ext>
            </p:extLst>
          </p:nvPr>
        </p:nvGraphicFramePr>
        <p:xfrm>
          <a:off x="14695649" y="4492413"/>
          <a:ext cx="7523843" cy="501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91842" y="6423525"/>
            <a:ext cx="20009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70%</a:t>
            </a:r>
            <a:endParaRPr lang="en-US" sz="55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9165" y="6448239"/>
            <a:ext cx="20009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90%</a:t>
            </a:r>
            <a:endParaRPr lang="en-US" sz="55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95916" y="6522381"/>
            <a:ext cx="20009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60%</a:t>
            </a:r>
            <a:endParaRPr lang="en-US" sz="55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61531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53150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55565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INFOGRAPHICS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383" y="4024662"/>
            <a:ext cx="506250" cy="127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30" y="4024662"/>
            <a:ext cx="506250" cy="127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430" y="7436797"/>
            <a:ext cx="506250" cy="1271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383" y="9321313"/>
            <a:ext cx="528750" cy="115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883" y="5786979"/>
            <a:ext cx="528750" cy="11587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086" y="4024662"/>
            <a:ext cx="506250" cy="1271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086" y="9321313"/>
            <a:ext cx="528750" cy="115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586" y="5786979"/>
            <a:ext cx="528750" cy="1158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789" y="4024662"/>
            <a:ext cx="506250" cy="12712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789" y="9321313"/>
            <a:ext cx="528750" cy="11587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289" y="5786979"/>
            <a:ext cx="528750" cy="11587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492" y="4024662"/>
            <a:ext cx="506250" cy="12712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492" y="7436797"/>
            <a:ext cx="506250" cy="12712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492" y="9321313"/>
            <a:ext cx="528750" cy="1158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992" y="5786979"/>
            <a:ext cx="528750" cy="1158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683" y="4024662"/>
            <a:ext cx="506250" cy="12712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683" y="7436797"/>
            <a:ext cx="506250" cy="12712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2433" y="9262741"/>
            <a:ext cx="528750" cy="11587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686" y="4024662"/>
            <a:ext cx="506250" cy="12712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8686" y="5796300"/>
            <a:ext cx="528750" cy="1158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686" y="7436797"/>
            <a:ext cx="506250" cy="12712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436" y="9262741"/>
            <a:ext cx="528750" cy="1158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939" y="4024662"/>
            <a:ext cx="506250" cy="12712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9939" y="5796300"/>
            <a:ext cx="528750" cy="1158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9939" y="7436797"/>
            <a:ext cx="506250" cy="12712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8689" y="9262741"/>
            <a:ext cx="528750" cy="11587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81" y="4024662"/>
            <a:ext cx="506250" cy="12712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081" y="7436797"/>
            <a:ext cx="506250" cy="12712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081" y="9321313"/>
            <a:ext cx="528750" cy="1158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581" y="5786979"/>
            <a:ext cx="528750" cy="11587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84" y="4024662"/>
            <a:ext cx="506250" cy="12712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784" y="7436797"/>
            <a:ext cx="506250" cy="12712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784" y="9321313"/>
            <a:ext cx="528750" cy="11587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84" y="5786979"/>
            <a:ext cx="528750" cy="11587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8327" y="5786979"/>
            <a:ext cx="528750" cy="115875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980" y="5786979"/>
            <a:ext cx="528750" cy="115875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45" y="7436797"/>
            <a:ext cx="506250" cy="12712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98" y="7436797"/>
            <a:ext cx="506250" cy="12712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701" y="7436797"/>
            <a:ext cx="506250" cy="12712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022" y="9321313"/>
            <a:ext cx="528750" cy="115875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650742" y="4372304"/>
            <a:ext cx="795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60% </a:t>
            </a:r>
            <a:r>
              <a:rPr lang="en-US" sz="30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MALES LIKE DARK COLORS</a:t>
            </a:r>
            <a:endParaRPr lang="en-US" sz="30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650742" y="6089355"/>
            <a:ext cx="795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80% </a:t>
            </a:r>
            <a:r>
              <a:rPr lang="en-US" sz="30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FEMALES DISLIKE DARK COLORS</a:t>
            </a:r>
            <a:endParaRPr lang="en-US" sz="30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650742" y="7839409"/>
            <a:ext cx="795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30% </a:t>
            </a:r>
            <a:r>
              <a:rPr lang="en-US" sz="30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MALES LIKE LIGHT COLORS</a:t>
            </a:r>
            <a:endParaRPr lang="en-US" sz="30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50742" y="9499310"/>
            <a:ext cx="795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60% </a:t>
            </a:r>
            <a:r>
              <a:rPr lang="en-US" sz="30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FEMALES DISLIKE LIGHT COLORS</a:t>
            </a:r>
            <a:endParaRPr lang="en-US" sz="30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86630" y="4328076"/>
            <a:ext cx="4915839" cy="4031974"/>
          </a:xfrm>
          <a:prstGeom prst="rect">
            <a:avLst/>
          </a:prstGeom>
          <a:solidFill>
            <a:srgbClr val="D156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35873" y="4328076"/>
            <a:ext cx="4915839" cy="5194024"/>
          </a:xfrm>
          <a:prstGeom prst="rect">
            <a:avLst/>
          </a:prstGeom>
          <a:solidFill>
            <a:srgbClr val="5BA2B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23212" y="4328076"/>
            <a:ext cx="4915839" cy="4031974"/>
          </a:xfrm>
          <a:prstGeom prst="rect">
            <a:avLst/>
          </a:prstGeom>
          <a:solidFill>
            <a:srgbClr val="47B28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86630" y="3333749"/>
            <a:ext cx="4915839" cy="825776"/>
          </a:xfrm>
          <a:prstGeom prst="rect">
            <a:avLst/>
          </a:prstGeom>
          <a:solidFill>
            <a:srgbClr val="3848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735871" y="3333749"/>
            <a:ext cx="4915839" cy="825776"/>
          </a:xfrm>
          <a:prstGeom prst="rect">
            <a:avLst/>
          </a:prstGeom>
          <a:solidFill>
            <a:srgbClr val="3848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23210" y="3333749"/>
            <a:ext cx="4915839" cy="825776"/>
          </a:xfrm>
          <a:prstGeom prst="rect">
            <a:avLst/>
          </a:prstGeom>
          <a:solidFill>
            <a:srgbClr val="3848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0217" y="3515804"/>
            <a:ext cx="358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PREMIUM PACKAGE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99458" y="3515804"/>
            <a:ext cx="358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ULTRA PACKAGE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980677" y="3515804"/>
            <a:ext cx="358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BUDGET PACKAGE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8423" y="459509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INCLUDES CONSULTING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8423" y="516744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MOBILE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18423" y="570981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CLOUD STORAGE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8423" y="6272706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ONLINE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18423" y="6854713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SWIFT ACCESS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8423" y="7484929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FEATURES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516909" y="459509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INCLUDES CONSULTING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16909" y="516744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MOBILE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516909" y="570981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CLOUD STORAGE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16909" y="6272706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ONLINE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516909" y="6854713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SWIFT ACCESS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16909" y="7484929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FEATURES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14882" y="459509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INCLUDES CONSULTING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14882" y="516744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MOBILE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14882" y="570981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CLOUD STORAGE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14882" y="6272706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ONLINE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14882" y="6854713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SWIFT ACCESS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014882" y="7484929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FEATURES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14882" y="8115145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UPDATED VERSIONS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14882" y="8730371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DESKTOP VERSION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" y="921026"/>
            <a:ext cx="3053442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53444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69794" y="4041319"/>
            <a:ext cx="1208312" cy="1208312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13" y="4299429"/>
            <a:ext cx="357113" cy="67980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169794" y="5788266"/>
            <a:ext cx="1208312" cy="1208312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34" y="6131408"/>
            <a:ext cx="643841" cy="51936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2922894" y="4023396"/>
            <a:ext cx="1208312" cy="1208312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434" y="4306268"/>
            <a:ext cx="619615" cy="61961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922894" y="5788266"/>
            <a:ext cx="1208312" cy="1208312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2915" y="6123188"/>
            <a:ext cx="619616" cy="4884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5325" y="4457752"/>
            <a:ext cx="391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FACEBOOK/ADRESS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5325" y="6185184"/>
            <a:ext cx="391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TWITTER/ADRESS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28425" y="4439252"/>
            <a:ext cx="391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214-4124-141-24-14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28425" y="6214204"/>
            <a:ext cx="427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ADRESS@ADRESS.COM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9794" y="7585704"/>
            <a:ext cx="1208312" cy="1208312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2922894" y="7585704"/>
            <a:ext cx="1208312" cy="1208312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75325" y="7982622"/>
            <a:ext cx="391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AVENUE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28425" y="8011642"/>
            <a:ext cx="427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LINKEDIN/ADRESS</a:t>
            </a:r>
            <a:endParaRPr lang="en-US" sz="2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591" y="7827046"/>
            <a:ext cx="479325" cy="718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8584" y="7894011"/>
            <a:ext cx="530313" cy="5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77953" y="7882010"/>
            <a:ext cx="96454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3848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WE’LL BE ANSWERING QUESTIONS NOW</a:t>
            </a:r>
            <a:endParaRPr lang="en-US" sz="3400" dirty="0">
              <a:solidFill>
                <a:srgbClr val="3848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9042411" y="4343615"/>
            <a:ext cx="3436077" cy="2302172"/>
          </a:xfrm>
          <a:prstGeom prst="wedgeEllipseCallou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Callout 29"/>
          <p:cNvSpPr/>
          <p:nvPr/>
        </p:nvSpPr>
        <p:spPr>
          <a:xfrm flipH="1">
            <a:off x="11908515" y="4409453"/>
            <a:ext cx="3212756" cy="2302172"/>
          </a:xfrm>
          <a:prstGeom prst="wedgeEllipseCallou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148867" y="4709942"/>
            <a:ext cx="784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Q</a:t>
            </a:r>
            <a:endParaRPr lang="en-US" sz="8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48462" y="4744749"/>
            <a:ext cx="784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</a:t>
            </a:r>
            <a:endParaRPr lang="en-US" sz="8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633733" y="4975600"/>
            <a:ext cx="1087639" cy="1087639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884271" y="5112380"/>
            <a:ext cx="84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&amp;</a:t>
            </a:r>
            <a:endParaRPr lang="en-US" sz="4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77953" y="7381392"/>
            <a:ext cx="9645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38484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THANKS FOR LISTENING</a:t>
            </a:r>
            <a:endParaRPr lang="en-US" sz="2700" dirty="0">
              <a:solidFill>
                <a:srgbClr val="38484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" y="921026"/>
            <a:ext cx="4190998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141572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 &amp; A SESSION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15839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45097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208" y="2736850"/>
            <a:ext cx="1003334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68161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166092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796151" y="1065306"/>
            <a:ext cx="44916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93408" y="2736850"/>
            <a:ext cx="10033342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</a:t>
            </a:r>
          </a:p>
          <a:p>
            <a:pPr algn="r"/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tempus,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 libero,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ipsum. </a:t>
            </a:r>
          </a:p>
          <a:p>
            <a:pPr algn="r"/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id, lorem. Maecenas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tempus.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libero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r"/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mauris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sodales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sagittis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bibendum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sodales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cursus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21716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7170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1765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636026"/>
            <a:ext cx="4820034" cy="10030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20034" y="6636026"/>
            <a:ext cx="4915839" cy="10030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735873" y="6636026"/>
            <a:ext cx="4915839" cy="10030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4651712" y="6636026"/>
            <a:ext cx="4915839" cy="10030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567551" y="6636026"/>
            <a:ext cx="4816449" cy="10030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4612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PATIENCE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0451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PERSEVERANCE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99337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INTUITION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15176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31015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464" y="8153400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10000" dirty="0">
              <a:solidFill>
                <a:srgbClr val="5BA2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59809" y="4698931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100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08695" y="8153399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3848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10000" dirty="0">
              <a:solidFill>
                <a:srgbClr val="38484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324534" y="4698931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100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240373" y="8154779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  <a:endParaRPr lang="en-US" sz="100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6967847" y="7639050"/>
            <a:ext cx="620212" cy="534666"/>
          </a:xfrm>
          <a:prstGeom prst="triangl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16799525" y="7639050"/>
            <a:ext cx="620212" cy="534666"/>
          </a:xfrm>
          <a:prstGeom prst="triangl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Isosceles Triangle 61"/>
          <p:cNvSpPr/>
          <p:nvPr/>
        </p:nvSpPr>
        <p:spPr>
          <a:xfrm>
            <a:off x="11917162" y="6121677"/>
            <a:ext cx="620212" cy="534666"/>
          </a:xfrm>
          <a:prstGeom prst="triangl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Isosceles Triangle 62"/>
          <p:cNvSpPr/>
          <p:nvPr/>
        </p:nvSpPr>
        <p:spPr>
          <a:xfrm>
            <a:off x="2171700" y="6121677"/>
            <a:ext cx="620212" cy="534666"/>
          </a:xfrm>
          <a:prstGeom prst="triangl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Isosceles Triangle 63"/>
          <p:cNvSpPr/>
          <p:nvPr/>
        </p:nvSpPr>
        <p:spPr>
          <a:xfrm>
            <a:off x="21662624" y="6121677"/>
            <a:ext cx="620212" cy="534666"/>
          </a:xfrm>
          <a:prstGeom prst="triangl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7B289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464" y="306373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46709" y="853108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184642" y="853108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276975" y="306373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022437" y="306373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15839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45097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208" y="2736850"/>
            <a:ext cx="5956642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</a:p>
          <a:p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ut.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68161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166092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81901" y="1065306"/>
            <a:ext cx="40544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78550" y="2736850"/>
            <a:ext cx="464819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</a:t>
            </a:r>
          </a:p>
          <a:p>
            <a:pPr algn="r"/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r"/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Maecenas tempus,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 libero, sit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ipsum. </a:t>
            </a:r>
          </a:p>
          <a:p>
            <a:pPr algn="r"/>
            <a:endParaRPr lang="en-US" sz="3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86899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18483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910139" y="1065306"/>
            <a:ext cx="40544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74633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148138" y="2736850"/>
            <a:ext cx="5882311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ctr"/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ctr"/>
            <a:endParaRPr lang="en-US" sz="33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6004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50246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041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754" y="1704314"/>
            <a:ext cx="19180977" cy="108932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4812" y="9127056"/>
            <a:ext cx="45708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HEAD OFFICES: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BRUSSELS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SENIOR OFFICES: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LUXEMBURG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JUNIOR OFFICES: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ANGELES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58184" y="4896234"/>
            <a:ext cx="228216" cy="228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004376" y="10683944"/>
            <a:ext cx="228216" cy="228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2079684" y="7036815"/>
            <a:ext cx="228216" cy="228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5337234" y="6331965"/>
            <a:ext cx="228216" cy="228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8785284" y="3645915"/>
            <a:ext cx="228216" cy="228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9303027" y="10634159"/>
            <a:ext cx="228216" cy="228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4165</Words>
  <PresentationFormat>Custom</PresentationFormat>
  <Paragraphs>552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Open Sans</vt:lpstr>
      <vt:lpstr>Open Sans BOLD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2014-09-26T10:57:37Z</dcterms:created>
  <dcterms:modified xsi:type="dcterms:W3CDTF">2015-09-15T23:57:03Z</dcterms:modified>
</cp:coreProperties>
</file>